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docProps/custom.xml" ContentType="application/vnd.openxmlformats-officedocument.custom-properties+xml"/>
  <Override PartName="/ppt/tags/tag12.xml" ContentType="application/vnd.openxmlformats-officedocument.presentationml.tag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tags/tag11.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77"/>
  </p:notesMasterIdLst>
  <p:sldIdLst>
    <p:sldId id="257" r:id="rId2"/>
    <p:sldId id="560" r:id="rId3"/>
    <p:sldId id="388" r:id="rId4"/>
    <p:sldId id="389" r:id="rId5"/>
    <p:sldId id="390" r:id="rId6"/>
    <p:sldId id="391" r:id="rId7"/>
    <p:sldId id="256" r:id="rId8"/>
    <p:sldId id="392" r:id="rId9"/>
    <p:sldId id="393" r:id="rId10"/>
    <p:sldId id="394" r:id="rId11"/>
    <p:sldId id="395" r:id="rId12"/>
    <p:sldId id="396" r:id="rId13"/>
    <p:sldId id="308" r:id="rId14"/>
    <p:sldId id="261" r:id="rId15"/>
    <p:sldId id="315" r:id="rId16"/>
    <p:sldId id="264" r:id="rId17"/>
    <p:sldId id="265" r:id="rId18"/>
    <p:sldId id="266" r:id="rId19"/>
    <p:sldId id="397" r:id="rId20"/>
    <p:sldId id="398" r:id="rId21"/>
    <p:sldId id="399" r:id="rId22"/>
    <p:sldId id="268" r:id="rId23"/>
    <p:sldId id="339" r:id="rId24"/>
    <p:sldId id="400" r:id="rId25"/>
    <p:sldId id="401" r:id="rId26"/>
    <p:sldId id="402" r:id="rId27"/>
    <p:sldId id="270" r:id="rId28"/>
    <p:sldId id="403" r:id="rId29"/>
    <p:sldId id="404" r:id="rId30"/>
    <p:sldId id="405" r:id="rId31"/>
    <p:sldId id="406" r:id="rId32"/>
    <p:sldId id="417" r:id="rId33"/>
    <p:sldId id="418" r:id="rId34"/>
    <p:sldId id="419" r:id="rId35"/>
    <p:sldId id="420" r:id="rId36"/>
    <p:sldId id="271" r:id="rId37"/>
    <p:sldId id="316" r:id="rId38"/>
    <p:sldId id="273" r:id="rId39"/>
    <p:sldId id="309" r:id="rId40"/>
    <p:sldId id="275" r:id="rId41"/>
    <p:sldId id="424" r:id="rId42"/>
    <p:sldId id="425" r:id="rId43"/>
    <p:sldId id="426" r:id="rId44"/>
    <p:sldId id="437" r:id="rId45"/>
    <p:sldId id="438" r:id="rId46"/>
    <p:sldId id="276" r:id="rId47"/>
    <p:sldId id="479" r:id="rId48"/>
    <p:sldId id="480" r:id="rId49"/>
    <p:sldId id="481" r:id="rId50"/>
    <p:sldId id="482" r:id="rId51"/>
    <p:sldId id="340" r:id="rId52"/>
    <p:sldId id="341" r:id="rId53"/>
    <p:sldId id="344" r:id="rId54"/>
    <p:sldId id="342" r:id="rId55"/>
    <p:sldId id="343" r:id="rId56"/>
    <p:sldId id="281" r:id="rId57"/>
    <p:sldId id="484" r:id="rId58"/>
    <p:sldId id="485" r:id="rId59"/>
    <p:sldId id="486" r:id="rId60"/>
    <p:sldId id="282" r:id="rId61"/>
    <p:sldId id="283" r:id="rId62"/>
    <p:sldId id="491" r:id="rId63"/>
    <p:sldId id="492" r:id="rId64"/>
    <p:sldId id="493" r:id="rId65"/>
    <p:sldId id="494" r:id="rId66"/>
    <p:sldId id="495" r:id="rId67"/>
    <p:sldId id="488" r:id="rId68"/>
    <p:sldId id="489" r:id="rId69"/>
    <p:sldId id="490" r:id="rId70"/>
    <p:sldId id="496" r:id="rId71"/>
    <p:sldId id="497" r:id="rId72"/>
    <p:sldId id="498" r:id="rId73"/>
    <p:sldId id="499" r:id="rId74"/>
    <p:sldId id="500" r:id="rId75"/>
    <p:sldId id="501" r:id="rId7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CC66"/>
    <a:srgbClr val="00FFFF"/>
    <a:srgbClr val="00CCFF"/>
    <a:srgbClr val="FFCC00"/>
    <a:srgbClr val="EAEAEA"/>
    <a:srgbClr val="FFCC66"/>
    <a:srgbClr val="FF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6" autoAdjust="0"/>
    <p:restoredTop sz="94710" autoAdjust="0"/>
  </p:normalViewPr>
  <p:slideViewPr>
    <p:cSldViewPr>
      <p:cViewPr varScale="1">
        <p:scale>
          <a:sx n="104" d="100"/>
          <a:sy n="104" d="100"/>
        </p:scale>
        <p:origin x="-1824" y="-96"/>
      </p:cViewPr>
      <p:guideLst>
        <p:guide orient="horz" pos="2328"/>
        <p:guide pos="411"/>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 Id="rId9"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页眉占位符 12289"/>
          <p:cNvSpPr>
            <a:spLocks noGrp="1"/>
          </p:cNvSpPr>
          <p:nvPr>
            <p:ph type="hdr" sz="quarter"/>
          </p:nvPr>
        </p:nvSpPr>
        <p:spPr>
          <a:xfrm>
            <a:off x="0" y="0"/>
            <a:ext cx="2971800" cy="457200"/>
          </a:xfrm>
          <a:prstGeom prst="rect">
            <a:avLst/>
          </a:prstGeom>
          <a:noFill/>
          <a:ln w="9525">
            <a:noFill/>
          </a:ln>
        </p:spPr>
        <p:txBody>
          <a:bodyPr/>
          <a:lstStyle>
            <a:lvl1pPr eaLnBrk="1" hangingPunct="1">
              <a:defRPr sz="1200" noProof="1"/>
            </a:lvl1pPr>
          </a:lstStyle>
          <a:p>
            <a:pPr>
              <a:defRPr/>
            </a:pPr>
            <a:endParaRPr lang="zh-CN" altLang="en-US"/>
          </a:p>
        </p:txBody>
      </p:sp>
      <p:sp>
        <p:nvSpPr>
          <p:cNvPr id="12291" name="日期占位符 12290"/>
          <p:cNvSpPr>
            <a:spLocks noGrp="1"/>
          </p:cNvSpPr>
          <p:nvPr>
            <p:ph type="dt" idx="1"/>
          </p:nvPr>
        </p:nvSpPr>
        <p:spPr>
          <a:xfrm>
            <a:off x="3886200" y="0"/>
            <a:ext cx="2971800" cy="457200"/>
          </a:xfrm>
          <a:prstGeom prst="rect">
            <a:avLst/>
          </a:prstGeom>
          <a:noFill/>
          <a:ln w="9525">
            <a:noFill/>
          </a:ln>
        </p:spPr>
        <p:txBody>
          <a:bodyPr/>
          <a:lstStyle>
            <a:lvl1pPr algn="r" eaLnBrk="1" hangingPunct="1">
              <a:defRPr sz="1200" noProof="1"/>
            </a:lvl1pPr>
          </a:lstStyle>
          <a:p>
            <a:pPr>
              <a:defRPr/>
            </a:pPr>
            <a:endParaRPr lang="zh-CN" altLang="en-US"/>
          </a:p>
        </p:txBody>
      </p:sp>
      <p:sp>
        <p:nvSpPr>
          <p:cNvPr id="154628" name="幻灯片图像占位符 12291"/>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p:spPr>
      </p:sp>
      <p:sp>
        <p:nvSpPr>
          <p:cNvPr id="9221" name="文本占位符 12292"/>
          <p:cNvSpPr>
            <a:spLocks noGrp="1" noChangeArrowheads="1"/>
          </p:cNvSpPr>
          <p:nvPr>
            <p:ph type="body" sz="quarter" idx="4294967295"/>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294" name="页脚占位符 12293"/>
          <p:cNvSpPr>
            <a:spLocks noGrp="1"/>
          </p:cNvSpPr>
          <p:nvPr>
            <p:ph type="ftr" sz="quarter" idx="4"/>
          </p:nvPr>
        </p:nvSpPr>
        <p:spPr>
          <a:xfrm>
            <a:off x="0" y="8686800"/>
            <a:ext cx="2971800" cy="457200"/>
          </a:xfrm>
          <a:prstGeom prst="rect">
            <a:avLst/>
          </a:prstGeom>
          <a:noFill/>
          <a:ln w="9525">
            <a:noFill/>
          </a:ln>
        </p:spPr>
        <p:txBody>
          <a:bodyPr anchor="b"/>
          <a:lstStyle>
            <a:lvl1pPr eaLnBrk="1" hangingPunct="1">
              <a:defRPr sz="1200" noProof="1"/>
            </a:lvl1pPr>
          </a:lstStyle>
          <a:p>
            <a:pPr>
              <a:defRPr/>
            </a:pPr>
            <a:endParaRPr lang="zh-CN" altLang="en-US"/>
          </a:p>
        </p:txBody>
      </p:sp>
      <p:sp>
        <p:nvSpPr>
          <p:cNvPr id="12295" name="灯片编号占位符 12294"/>
          <p:cNvSpPr>
            <a:spLocks noGrp="1"/>
          </p:cNvSpPr>
          <p:nvPr>
            <p:ph type="sldNum" sz="quarter" idx="5"/>
          </p:nvPr>
        </p:nvSpPr>
        <p:spPr>
          <a:xfrm>
            <a:off x="3886200" y="8686800"/>
            <a:ext cx="2971800" cy="457200"/>
          </a:xfrm>
          <a:prstGeom prst="rect">
            <a:avLst/>
          </a:prstGeom>
          <a:noFill/>
          <a:ln w="9525">
            <a:noFill/>
          </a:ln>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231D4ED7-E9DB-4DB9-87FC-345D41F36CD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1pPr>
    <a:lvl2pPr marL="457200" lvl="1"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2pPr>
    <a:lvl3pPr marL="914400" lvl="2"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3pPr>
    <a:lvl4pPr marL="1371600" lvl="3"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4pPr>
    <a:lvl5pPr marL="1828800" lvl="4"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idx="4294967295"/>
          </p:nvPr>
        </p:nvSpPr>
        <p:spPr>
          <a:ln/>
        </p:spPr>
      </p:sp>
      <p:sp>
        <p:nvSpPr>
          <p:cNvPr id="155651" name="Rectangle 3"/>
          <p:cNvSpPr>
            <a:spLocks noGrp="1" noChangeArrowheads="1"/>
          </p:cNvSpPr>
          <p:nvPr>
            <p:ph type="body" idx="4294967295"/>
          </p:nvPr>
        </p:nvSpPr>
        <p:spPr/>
        <p:txBody>
          <a:bodyPr/>
          <a:lstStyle/>
          <a:p>
            <a:pPr eaLnBrk="1" hangingPunct="1"/>
            <a:r>
              <a:rPr lang="zh-CN" altLang="en-US" smtClean="0"/>
              <a:t>包含了问题所有可能状态和转换关系的图</a:t>
            </a:r>
          </a:p>
          <a:p>
            <a:pPr eaLnBrk="1" hangingPunct="1"/>
            <a:r>
              <a:rPr lang="zh-CN" altLang="en-US" smtClean="0"/>
              <a:t>图中的边是能够导致状态变化的操作</a:t>
            </a:r>
          </a:p>
          <a:p>
            <a:pPr eaLnBrk="1" hangingPunct="1"/>
            <a:r>
              <a:rPr lang="zh-CN" altLang="en-US" smtClean="0"/>
              <a:t>图中从初始状态到目标状态的路径对应的操作序列就是问题的解</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bwMode="auto">
          <a:noFill/>
          <a:ln>
            <a:miter lim="800000"/>
            <a:headEnd/>
            <a:tailEnd/>
          </a:ln>
        </p:spPr>
        <p:txBody>
          <a:bodyPr/>
          <a:lstStyle/>
          <a:p>
            <a:fld id="{2004E2D4-1067-4D39-8E0D-117EAA5BDBB0}" type="slidenum">
              <a:rPr lang="en-US" altLang="zh-CN"/>
              <a:pPr/>
              <a:t>65</a:t>
            </a:fld>
            <a:endParaRPr lang="en-US" altLang="zh-CN"/>
          </a:p>
        </p:txBody>
      </p:sp>
      <p:sp>
        <p:nvSpPr>
          <p:cNvPr id="165891" name="Rectangle 2"/>
          <p:cNvSpPr>
            <a:spLocks noGrp="1" noRot="1" noChangeAspect="1" noChangeArrowheads="1" noTextEdit="1"/>
          </p:cNvSpPr>
          <p:nvPr>
            <p:ph type="sldImg" idx="4294967295"/>
          </p:nvPr>
        </p:nvSpPr>
        <p:spPr>
          <a:ln/>
        </p:spPr>
      </p:sp>
      <p:sp>
        <p:nvSpPr>
          <p:cNvPr id="165892" name="Rectangle 3"/>
          <p:cNvSpPr>
            <a:spLocks noGrp="1" noChangeArrowheads="1"/>
          </p:cNvSpPr>
          <p:nvPr>
            <p:ph type="body" idx="4294967295"/>
          </p:nvPr>
        </p:nvSpPr>
        <p:spPr>
          <a:xfrm>
            <a:off x="685800" y="4343400"/>
            <a:ext cx="5486400" cy="4114800"/>
          </a:xfrm>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bwMode="auto">
          <a:noFill/>
          <a:ln>
            <a:miter lim="800000"/>
            <a:headEnd/>
            <a:tailEnd/>
          </a:ln>
        </p:spPr>
        <p:txBody>
          <a:bodyPr/>
          <a:lstStyle/>
          <a:p>
            <a:fld id="{235F7254-FC39-4DF1-BFA1-84948ABC3010}" type="slidenum">
              <a:rPr lang="en-US" altLang="zh-CN"/>
              <a:pPr/>
              <a:t>66</a:t>
            </a:fld>
            <a:endParaRPr lang="en-US" altLang="zh-CN"/>
          </a:p>
        </p:txBody>
      </p:sp>
      <p:sp>
        <p:nvSpPr>
          <p:cNvPr id="166915" name="Rectangle 2"/>
          <p:cNvSpPr>
            <a:spLocks noGrp="1" noRot="1" noChangeAspect="1" noChangeArrowheads="1" noTextEdit="1"/>
          </p:cNvSpPr>
          <p:nvPr>
            <p:ph type="sldImg" idx="4294967295"/>
          </p:nvPr>
        </p:nvSpPr>
        <p:spPr>
          <a:ln/>
        </p:spPr>
      </p:sp>
      <p:sp>
        <p:nvSpPr>
          <p:cNvPr id="166916" name="Rectangle 3"/>
          <p:cNvSpPr>
            <a:spLocks noGrp="1" noChangeArrowheads="1"/>
          </p:cNvSpPr>
          <p:nvPr>
            <p:ph type="body" idx="4294967295"/>
          </p:nvPr>
        </p:nvSpPr>
        <p:spPr>
          <a:xfrm>
            <a:off x="685800" y="4343400"/>
            <a:ext cx="5486400" cy="4114800"/>
          </a:xfrm>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idx="4294967295"/>
          </p:nvPr>
        </p:nvSpPr>
        <p:spPr>
          <a:ln/>
        </p:spPr>
      </p:sp>
      <p:sp>
        <p:nvSpPr>
          <p:cNvPr id="156675" name="Rectangle 3"/>
          <p:cNvSpPr>
            <a:spLocks noGrp="1" noChangeArrowheads="1"/>
          </p:cNvSpPr>
          <p:nvPr>
            <p:ph type="body" idx="4294967295"/>
          </p:nvPr>
        </p:nvSpPr>
        <p:spPr/>
        <p:txBody>
          <a:bodyPr/>
          <a:lstStyle/>
          <a:p>
            <a:pPr eaLnBrk="1" hangingPunct="1"/>
            <a:r>
              <a:rPr lang="zh-CN" altLang="en-US" smtClean="0"/>
              <a:t>要从常德到醴陵，怎么走？</a:t>
            </a:r>
          </a:p>
          <a:p>
            <a:pPr eaLnBrk="1" hangingPunct="1"/>
            <a:r>
              <a:rPr lang="zh-CN" altLang="en-US" smtClean="0"/>
              <a:t>图在计算机中以一定的数据结构存储，比如邻接矩阵，邻接表等</a:t>
            </a:r>
          </a:p>
          <a:p>
            <a:pPr eaLnBrk="1" hangingPunct="1"/>
            <a:r>
              <a:rPr lang="zh-CN" altLang="en-US" smtClean="0"/>
              <a:t>状态空间图表示整个搜索的空间，是个逻辑概念，在搜索进行前是不存在的，即隐式的。</a:t>
            </a:r>
          </a:p>
          <a:p>
            <a:pPr eaLnBrk="1" hangingPunct="1"/>
            <a:r>
              <a:rPr lang="zh-CN" altLang="en-US" smtClean="0"/>
              <a:t>我们只知道某一状态下可以执行什么操作，到达什么状态。</a:t>
            </a:r>
          </a:p>
          <a:p>
            <a:pPr eaLnBrk="1" hangingPunct="1"/>
            <a:r>
              <a:rPr lang="zh-CN" altLang="en-US" smtClean="0"/>
              <a:t>走到益阳后为避免回到常德，需要记住哪些点已经走过</a:t>
            </a:r>
          </a:p>
          <a:p>
            <a:pPr eaLnBrk="1" hangingPunct="1"/>
            <a:r>
              <a:rPr lang="zh-CN" altLang="en-US" smtClean="0"/>
              <a:t>在益阳还有</a:t>
            </a:r>
            <a:r>
              <a:rPr lang="en-US" altLang="zh-CN" smtClean="0"/>
              <a:t>3</a:t>
            </a:r>
            <a:r>
              <a:rPr lang="zh-CN" altLang="en-US" smtClean="0"/>
              <a:t>条路可以选择，假设娄底到衡阳、湘乡的路不存在，就需要选择另外一条路，但不能退回益阳，因此还必须记住下一步可以考察的候选节点</a:t>
            </a:r>
          </a:p>
          <a:p>
            <a:pPr eaLnBrk="1" hangingPunct="1"/>
            <a:r>
              <a:rPr lang="zh-CN" altLang="en-US" smtClean="0"/>
              <a:t>再按类似的步骤一直到走到醴陵为止</a:t>
            </a:r>
          </a:p>
          <a:p>
            <a:pPr eaLnBrk="1" hangingPunct="1"/>
            <a:r>
              <a:rPr lang="zh-CN" altLang="en-US" smtClean="0"/>
              <a:t>到了醴陵后，如果忘记了是怎么走过来的，那么路径还是没找到，所以必须能从目标再回溯，获得找到的路径</a:t>
            </a:r>
          </a:p>
          <a:p>
            <a:pPr eaLnBrk="1" hangingPunct="1"/>
            <a:r>
              <a:rPr lang="zh-CN" altLang="en-US" smtClean="0"/>
              <a:t>刚刚的方法对应的就是深度优先搜索</a:t>
            </a:r>
          </a:p>
          <a:p>
            <a:pPr eaLnBrk="1" hangingPunct="1"/>
            <a:r>
              <a:rPr lang="zh-CN" altLang="en-US" smtClean="0"/>
              <a:t>所谓深度，就是沿着图中某一支一直走下去，直到找到目标，或者无法往下走再换到另一支</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idx="4294967295"/>
          </p:nvPr>
        </p:nvSpPr>
        <p:spPr>
          <a:ln/>
        </p:spPr>
      </p:sp>
      <p:sp>
        <p:nvSpPr>
          <p:cNvPr id="157699" name="Rectangle 3"/>
          <p:cNvSpPr>
            <a:spLocks noGrp="1" noChangeArrowheads="1"/>
          </p:cNvSpPr>
          <p:nvPr>
            <p:ph type="body" idx="4294967295"/>
          </p:nvPr>
        </p:nvSpPr>
        <p:spPr/>
        <p:txBody>
          <a:bodyPr/>
          <a:lstStyle/>
          <a:p>
            <a:pPr eaLnBrk="1" hangingPunct="1"/>
            <a:r>
              <a:rPr lang="zh-CN" altLang="en-US" smtClean="0"/>
              <a:t>要做到这些，需要一些额外的数据结构来存储相关信息，对应的为</a:t>
            </a:r>
            <a:r>
              <a:rPr lang="en-US" altLang="zh-CN" smtClean="0"/>
              <a:t>open,closed,</a:t>
            </a:r>
            <a:r>
              <a:rPr lang="zh-CN" altLang="en-US" smtClean="0"/>
              <a:t>和指向父节点的指针</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idx="4294967295"/>
          </p:nvPr>
        </p:nvSpPr>
        <p:spPr>
          <a:ln/>
        </p:spPr>
      </p:sp>
      <p:sp>
        <p:nvSpPr>
          <p:cNvPr id="158723" name="Rectangle 3"/>
          <p:cNvSpPr>
            <a:spLocks noGrp="1" noChangeArrowheads="1"/>
          </p:cNvSpPr>
          <p:nvPr>
            <p:ph type="body" idx="4294967295"/>
          </p:nvPr>
        </p:nvSpPr>
        <p:spPr/>
        <p:txBody>
          <a:bodyPr/>
          <a:lstStyle/>
          <a:p>
            <a:pPr eaLnBrk="1" hangingPunct="1"/>
            <a:r>
              <a:rPr lang="en-US" altLang="zh-CN" smtClean="0"/>
              <a:t>Nils Nilsson invented a heuristic based approach to increase the speed of Dijkstra's algorithm. This algorithm was called A1. In 1967 Bertram Raphael made dramatic improvements upon this algorithm, but failed to show optimality. He called this algorithm A2. </a:t>
            </a:r>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bwMode="auto">
          <a:noFill/>
          <a:ln>
            <a:miter lim="800000"/>
            <a:headEnd/>
            <a:tailEnd/>
          </a:ln>
        </p:spPr>
        <p:txBody>
          <a:bodyPr/>
          <a:lstStyle/>
          <a:p>
            <a:fld id="{C9051EEF-23F9-4FD1-A813-90B7542CAFA6}" type="slidenum">
              <a:rPr lang="en-US" altLang="zh-CN"/>
              <a:pPr/>
              <a:t>49</a:t>
            </a:fld>
            <a:endParaRPr lang="en-US" altLang="zh-CN"/>
          </a:p>
        </p:txBody>
      </p:sp>
      <p:sp>
        <p:nvSpPr>
          <p:cNvPr id="160771" name="Rectangle 2"/>
          <p:cNvSpPr>
            <a:spLocks noGrp="1" noRot="1" noChangeAspect="1" noChangeArrowheads="1" noTextEdit="1"/>
          </p:cNvSpPr>
          <p:nvPr>
            <p:ph type="sldImg" idx="4294967295"/>
          </p:nvPr>
        </p:nvSpPr>
        <p:spPr>
          <a:ln/>
        </p:spPr>
      </p:sp>
      <p:sp>
        <p:nvSpPr>
          <p:cNvPr id="160772" name="Rectangle 3"/>
          <p:cNvSpPr>
            <a:spLocks noGrp="1" noChangeArrowheads="1"/>
          </p:cNvSpPr>
          <p:nvPr>
            <p:ph type="body" idx="4294967295"/>
          </p:nvPr>
        </p:nvSpPr>
        <p:spPr/>
        <p:txBody>
          <a:bodyPr/>
          <a:lstStyle/>
          <a:p>
            <a:pPr eaLnBrk="1" hangingPunct="1"/>
            <a:r>
              <a:rPr lang="zh-CN" altLang="en-US" smtClean="0"/>
              <a:t>亲本子句</a:t>
            </a:r>
            <a:r>
              <a:rPr lang="en-US" altLang="zh-CN" smtClean="0"/>
              <a:t>(parent clauses):</a:t>
            </a:r>
            <a:r>
              <a:rPr lang="zh-CN" altLang="en-US" smtClean="0"/>
              <a:t>是指这样的两个子句，一个子句中含文字</a:t>
            </a:r>
            <a:r>
              <a:rPr lang="en-US" altLang="zh-CN" smtClean="0"/>
              <a:t>L</a:t>
            </a:r>
            <a:r>
              <a:rPr lang="zh-CN" altLang="en-US" smtClean="0"/>
              <a:t>，另一个子句含文字</a:t>
            </a:r>
            <a:r>
              <a:rPr lang="en-US" altLang="zh-CN" smtClean="0"/>
              <a:t>~L</a:t>
            </a:r>
            <a:r>
              <a:rPr lang="zh-CN" altLang="en-US" smtClean="0"/>
              <a:t>，</a:t>
            </a:r>
            <a:r>
              <a:rPr lang="en-US" altLang="zh-CN" smtClean="0"/>
              <a:t>L</a:t>
            </a:r>
            <a:r>
              <a:rPr lang="zh-CN" altLang="en-US" smtClean="0"/>
              <a:t>与</a:t>
            </a:r>
            <a:r>
              <a:rPr lang="en-US" altLang="zh-CN" smtClean="0"/>
              <a:t>~L</a:t>
            </a:r>
            <a:r>
              <a:rPr lang="zh-CN" altLang="en-US" smtClean="0"/>
              <a:t>又称互补文字。</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bwMode="auto">
          <a:noFill/>
          <a:ln>
            <a:miter lim="800000"/>
            <a:headEnd/>
            <a:tailEnd/>
          </a:ln>
        </p:spPr>
        <p:txBody>
          <a:bodyPr/>
          <a:lstStyle/>
          <a:p>
            <a:fld id="{2ACEC5AF-52DD-49AB-8FAB-95E9B53E6863}" type="slidenum">
              <a:rPr lang="en-US" altLang="zh-CN"/>
              <a:pPr/>
              <a:t>57</a:t>
            </a:fld>
            <a:endParaRPr lang="en-US" altLang="zh-CN"/>
          </a:p>
        </p:txBody>
      </p:sp>
      <p:sp>
        <p:nvSpPr>
          <p:cNvPr id="161795" name="Rectangle 2"/>
          <p:cNvSpPr>
            <a:spLocks noGrp="1" noRot="1" noChangeAspect="1" noChangeArrowheads="1" noTextEdit="1"/>
          </p:cNvSpPr>
          <p:nvPr>
            <p:ph type="sldImg" idx="4294967295"/>
          </p:nvPr>
        </p:nvSpPr>
        <p:spPr>
          <a:ln/>
        </p:spPr>
      </p:sp>
      <p:sp>
        <p:nvSpPr>
          <p:cNvPr id="161796" name="Rectangle 3"/>
          <p:cNvSpPr>
            <a:spLocks noGrp="1" noChangeArrowheads="1"/>
          </p:cNvSpPr>
          <p:nvPr>
            <p:ph type="body" idx="4294967295"/>
          </p:nvPr>
        </p:nvSpPr>
        <p:spPr>
          <a:xfrm>
            <a:off x="685800" y="4343400"/>
            <a:ext cx="5486400" cy="4114800"/>
          </a:xfrm>
        </p:spPr>
        <p:txBody>
          <a:bodyPr/>
          <a:lstStyle/>
          <a:p>
            <a:pPr eaLnBrk="1" hangingPunct="1"/>
            <a:r>
              <a:rPr lang="zh-CN" altLang="en-US" smtClean="0"/>
              <a:t>证明：</a:t>
            </a:r>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bwMode="auto">
          <a:noFill/>
          <a:ln>
            <a:miter lim="800000"/>
            <a:headEnd/>
            <a:tailEnd/>
          </a:ln>
        </p:spPr>
        <p:txBody>
          <a:bodyPr/>
          <a:lstStyle/>
          <a:p>
            <a:fld id="{5E18C572-F359-4953-8539-BE148C262B8F}" type="slidenum">
              <a:rPr lang="en-US" altLang="zh-CN"/>
              <a:pPr/>
              <a:t>62</a:t>
            </a:fld>
            <a:endParaRPr lang="en-US" altLang="zh-CN"/>
          </a:p>
        </p:txBody>
      </p:sp>
      <p:sp>
        <p:nvSpPr>
          <p:cNvPr id="162819" name="Rectangle 2"/>
          <p:cNvSpPr>
            <a:spLocks noGrp="1" noRot="1" noChangeAspect="1" noChangeArrowheads="1" noTextEdit="1"/>
          </p:cNvSpPr>
          <p:nvPr>
            <p:ph type="sldImg" idx="4294967295"/>
          </p:nvPr>
        </p:nvSpPr>
        <p:spPr>
          <a:ln/>
        </p:spPr>
      </p:sp>
      <p:sp>
        <p:nvSpPr>
          <p:cNvPr id="162820" name="Rectangle 3"/>
          <p:cNvSpPr>
            <a:spLocks noGrp="1" noChangeArrowheads="1"/>
          </p:cNvSpPr>
          <p:nvPr>
            <p:ph type="body" idx="4294967295"/>
          </p:nvPr>
        </p:nvSpPr>
        <p:spPr>
          <a:xfrm>
            <a:off x="685800" y="4343400"/>
            <a:ext cx="5486400" cy="4114800"/>
          </a:xfrm>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bwMode="auto">
          <a:noFill/>
          <a:ln>
            <a:miter lim="800000"/>
            <a:headEnd/>
            <a:tailEnd/>
          </a:ln>
        </p:spPr>
        <p:txBody>
          <a:bodyPr/>
          <a:lstStyle/>
          <a:p>
            <a:fld id="{D5A23E7A-49A5-4B77-8A49-6F1FC7F4BD5D}" type="slidenum">
              <a:rPr lang="en-US" altLang="zh-CN"/>
              <a:pPr/>
              <a:t>63</a:t>
            </a:fld>
            <a:endParaRPr lang="en-US" altLang="zh-CN"/>
          </a:p>
        </p:txBody>
      </p:sp>
      <p:sp>
        <p:nvSpPr>
          <p:cNvPr id="163843" name="Rectangle 2"/>
          <p:cNvSpPr>
            <a:spLocks noGrp="1" noRot="1" noChangeAspect="1" noChangeArrowheads="1" noTextEdit="1"/>
          </p:cNvSpPr>
          <p:nvPr>
            <p:ph type="sldImg" idx="4294967295"/>
          </p:nvPr>
        </p:nvSpPr>
        <p:spPr>
          <a:ln/>
        </p:spPr>
      </p:sp>
      <p:sp>
        <p:nvSpPr>
          <p:cNvPr id="163844" name="Rectangle 3"/>
          <p:cNvSpPr>
            <a:spLocks noGrp="1" noChangeArrowheads="1"/>
          </p:cNvSpPr>
          <p:nvPr>
            <p:ph type="body" idx="4294967295"/>
          </p:nvPr>
        </p:nvSpPr>
        <p:spPr>
          <a:xfrm>
            <a:off x="685800" y="4343400"/>
            <a:ext cx="5486400" cy="4114800"/>
          </a:xfrm>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bwMode="auto">
          <a:noFill/>
          <a:ln>
            <a:miter lim="800000"/>
            <a:headEnd/>
            <a:tailEnd/>
          </a:ln>
        </p:spPr>
        <p:txBody>
          <a:bodyPr/>
          <a:lstStyle/>
          <a:p>
            <a:fld id="{5C1C8E1A-479B-48C2-867F-65CFFDBD7546}" type="slidenum">
              <a:rPr lang="en-US" altLang="zh-CN"/>
              <a:pPr/>
              <a:t>64</a:t>
            </a:fld>
            <a:endParaRPr lang="en-US" altLang="zh-CN"/>
          </a:p>
        </p:txBody>
      </p:sp>
      <p:sp>
        <p:nvSpPr>
          <p:cNvPr id="164867" name="Rectangle 2"/>
          <p:cNvSpPr>
            <a:spLocks noGrp="1" noRot="1" noChangeAspect="1" noChangeArrowheads="1" noTextEdit="1"/>
          </p:cNvSpPr>
          <p:nvPr>
            <p:ph type="sldImg" idx="4294967295"/>
          </p:nvPr>
        </p:nvSpPr>
        <p:spPr>
          <a:ln/>
        </p:spPr>
      </p:sp>
      <p:sp>
        <p:nvSpPr>
          <p:cNvPr id="164868" name="Rectangle 3"/>
          <p:cNvSpPr>
            <a:spLocks noGrp="1" noChangeArrowheads="1"/>
          </p:cNvSpPr>
          <p:nvPr>
            <p:ph type="body" idx="4294967295"/>
          </p:nvPr>
        </p:nvSpPr>
        <p:spPr>
          <a:xfrm>
            <a:off x="685800" y="4343400"/>
            <a:ext cx="5486400" cy="4114800"/>
          </a:xfrm>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spTree>
      <p:nvGrpSpPr>
        <p:cNvPr id="1" name=""/>
        <p:cNvGrpSpPr/>
        <p:nvPr/>
      </p:nvGrpSpPr>
      <p:grpSpPr>
        <a:xfrm>
          <a:off x="0" y="0"/>
          <a:ext cx="0" cy="0"/>
          <a:chOff x="0" y="0"/>
          <a:chExt cx="0" cy="0"/>
        </a:xfrm>
      </p:grpSpPr>
      <p:sp>
        <p:nvSpPr>
          <p:cNvPr id="2" name="矩形 139265"/>
          <p:cNvSpPr>
            <a:spLocks noChangeArrowheads="1"/>
          </p:cNvSpPr>
          <p:nvPr/>
        </p:nvSpPr>
        <p:spPr bwMode="auto">
          <a:xfrm>
            <a:off x="1752600" y="1600200"/>
            <a:ext cx="7391400" cy="5257800"/>
          </a:xfrm>
          <a:prstGeom prst="rect">
            <a:avLst/>
          </a:prstGeom>
          <a:gradFill rotWithShape="0">
            <a:gsLst>
              <a:gs pos="0">
                <a:schemeClr val="bg2"/>
              </a:gs>
              <a:gs pos="50000">
                <a:schemeClr val="bg1"/>
              </a:gs>
              <a:gs pos="100000">
                <a:schemeClr val="bg2"/>
              </a:gs>
            </a:gsLst>
            <a:lin ang="2700000" scaled="1"/>
          </a:gradFill>
          <a:ln>
            <a:noFill/>
          </a:ln>
        </p:spPr>
        <p:txBody>
          <a:bodyPr/>
          <a:lstStyle/>
          <a:p>
            <a:pPr>
              <a:defRPr/>
            </a:pPr>
            <a:endParaRPr lang="zh-CN" altLang="en-US"/>
          </a:p>
        </p:txBody>
      </p:sp>
      <p:sp>
        <p:nvSpPr>
          <p:cNvPr id="3" name="矩形 139266"/>
          <p:cNvSpPr>
            <a:spLocks noChangeArrowheads="1"/>
          </p:cNvSpPr>
          <p:nvPr/>
        </p:nvSpPr>
        <p:spPr bwMode="auto">
          <a:xfrm>
            <a:off x="6858000" y="931863"/>
            <a:ext cx="1828800" cy="182562"/>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TW" altLang="en-US" sz="2400" smtClean="0">
              <a:latin typeface="Times New Roman" pitchFamily="18" charset="0"/>
              <a:ea typeface="PMingLiU" pitchFamily="18" charset="-120"/>
            </a:endParaRPr>
          </a:p>
        </p:txBody>
      </p:sp>
      <p:sp>
        <p:nvSpPr>
          <p:cNvPr id="4" name="直接连接符 139267"/>
          <p:cNvSpPr>
            <a:spLocks noChangeShapeType="1"/>
          </p:cNvSpPr>
          <p:nvPr/>
        </p:nvSpPr>
        <p:spPr bwMode="auto">
          <a:xfrm>
            <a:off x="381000" y="1008063"/>
            <a:ext cx="8305800" cy="0"/>
          </a:xfrm>
          <a:prstGeom prst="line">
            <a:avLst/>
          </a:prstGeom>
          <a:noFill/>
          <a:ln w="19050">
            <a:solidFill>
              <a:schemeClr val="bg2"/>
            </a:solidFill>
            <a:round/>
            <a:headEnd/>
            <a:tailEnd/>
          </a:ln>
        </p:spPr>
        <p:txBody>
          <a:bodyPr/>
          <a:lstStyle/>
          <a:p>
            <a:endParaRPr lang="zh-CN" altLang="en-US"/>
          </a:p>
        </p:txBody>
      </p:sp>
      <p:grpSp>
        <p:nvGrpSpPr>
          <p:cNvPr id="5" name="组合 139268"/>
          <p:cNvGrpSpPr>
            <a:grpSpLocks/>
          </p:cNvGrpSpPr>
          <p:nvPr/>
        </p:nvGrpSpPr>
        <p:grpSpPr bwMode="auto">
          <a:xfrm>
            <a:off x="17463" y="-58738"/>
            <a:ext cx="9126537" cy="1658938"/>
            <a:chOff x="0" y="-9"/>
            <a:chExt cx="5760" cy="1045"/>
          </a:xfrm>
        </p:grpSpPr>
        <p:sp>
          <p:nvSpPr>
            <p:cNvPr id="6" name="任意多边形 139269"/>
            <p:cNvSpPr>
              <a:spLocks noChangeArrowheads="1"/>
            </p:cNvSpPr>
            <p:nvPr userDrawn="1"/>
          </p:nvSpPr>
          <p:spPr bwMode="auto">
            <a:xfrm>
              <a:off x="0" y="4"/>
              <a:ext cx="5760" cy="1032"/>
            </a:xfrm>
            <a:custGeom>
              <a:avLst/>
              <a:gdLst>
                <a:gd name="T0" fmla="*/ 6844 w 4848"/>
                <a:gd name="T1" fmla="*/ 2465 h 432"/>
                <a:gd name="T2" fmla="*/ 0 w 4848"/>
                <a:gd name="T3" fmla="*/ 2465 h 432"/>
                <a:gd name="T4" fmla="*/ 0 w 4848"/>
                <a:gd name="T5" fmla="*/ 0 h 432"/>
                <a:gd name="T6" fmla="*/ 6844 w 4848"/>
                <a:gd name="T7" fmla="*/ 0 h 432"/>
                <a:gd name="T8" fmla="*/ 6844 w 4848"/>
                <a:gd name="T9" fmla="*/ 2465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w="9525">
              <a:noFill/>
              <a:round/>
              <a:headEnd/>
              <a:tailEnd/>
            </a:ln>
          </p:spPr>
          <p:txBody>
            <a:bodyPr/>
            <a:lstStyle/>
            <a:p>
              <a:endParaRPr lang="zh-CN" altLang="en-US"/>
            </a:p>
          </p:txBody>
        </p:sp>
        <p:grpSp>
          <p:nvGrpSpPr>
            <p:cNvPr id="7" name="组合 139270"/>
            <p:cNvGrpSpPr>
              <a:grpSpLocks/>
            </p:cNvGrpSpPr>
            <p:nvPr userDrawn="1"/>
          </p:nvGrpSpPr>
          <p:grpSpPr bwMode="auto">
            <a:xfrm>
              <a:off x="333" y="-9"/>
              <a:ext cx="5176" cy="1044"/>
              <a:chOff x="333" y="-9"/>
              <a:chExt cx="5176" cy="1044"/>
            </a:xfrm>
          </p:grpSpPr>
          <p:sp>
            <p:nvSpPr>
              <p:cNvPr id="36" name="任意多边形 139271"/>
              <p:cNvSpPr>
                <a:spLocks noChangeArrowheads="1"/>
              </p:cNvSpPr>
              <p:nvPr userDrawn="1"/>
            </p:nvSpPr>
            <p:spPr bwMode="auto">
              <a:xfrm>
                <a:off x="3230" y="949"/>
                <a:ext cx="17" cy="20"/>
              </a:xfrm>
              <a:custGeom>
                <a:avLst/>
                <a:gdLst>
                  <a:gd name="T0" fmla="*/ 7 w 15"/>
                  <a:gd name="T1" fmla="*/ 9 h 23"/>
                  <a:gd name="T2" fmla="*/ 19 w 15"/>
                  <a:gd name="T3" fmla="*/ 3 h 23"/>
                  <a:gd name="T4" fmla="*/ 17 w 15"/>
                  <a:gd name="T5" fmla="*/ 13 h 23"/>
                  <a:gd name="T6" fmla="*/ 7 w 15"/>
                  <a:gd name="T7" fmla="*/ 9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w="9525">
                <a:noFill/>
                <a:round/>
                <a:headEnd/>
                <a:tailEnd/>
              </a:ln>
            </p:spPr>
            <p:txBody>
              <a:bodyPr/>
              <a:lstStyle/>
              <a:p>
                <a:endParaRPr lang="zh-CN" altLang="en-US"/>
              </a:p>
            </p:txBody>
          </p:sp>
          <p:sp>
            <p:nvSpPr>
              <p:cNvPr id="37" name="任意多边形 139272"/>
              <p:cNvSpPr>
                <a:spLocks noChangeArrowheads="1"/>
              </p:cNvSpPr>
              <p:nvPr userDrawn="1"/>
            </p:nvSpPr>
            <p:spPr bwMode="auto">
              <a:xfrm>
                <a:off x="3406" y="1015"/>
                <a:ext cx="21" cy="20"/>
              </a:xfrm>
              <a:custGeom>
                <a:avLst/>
                <a:gdLst>
                  <a:gd name="T0" fmla="*/ 3 w 20"/>
                  <a:gd name="T1" fmla="*/ 10 h 23"/>
                  <a:gd name="T2" fmla="*/ 13 w 20"/>
                  <a:gd name="T3" fmla="*/ 3 h 23"/>
                  <a:gd name="T4" fmla="*/ 7 w 20"/>
                  <a:gd name="T5" fmla="*/ 15 h 23"/>
                  <a:gd name="T6" fmla="*/ 3 w 20"/>
                  <a:gd name="T7" fmla="*/ 1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w="9525">
                <a:noFill/>
                <a:round/>
                <a:headEnd/>
                <a:tailEnd/>
              </a:ln>
            </p:spPr>
            <p:txBody>
              <a:bodyPr/>
              <a:lstStyle/>
              <a:p>
                <a:endParaRPr lang="zh-CN" altLang="en-US"/>
              </a:p>
            </p:txBody>
          </p:sp>
          <p:sp>
            <p:nvSpPr>
              <p:cNvPr id="38" name="任意多边形 139273"/>
              <p:cNvSpPr>
                <a:spLocks noChangeArrowheads="1"/>
              </p:cNvSpPr>
              <p:nvPr userDrawn="1"/>
            </p:nvSpPr>
            <p:spPr bwMode="auto">
              <a:xfrm>
                <a:off x="2909" y="908"/>
                <a:ext cx="31" cy="34"/>
              </a:xfrm>
              <a:custGeom>
                <a:avLst/>
                <a:gdLst>
                  <a:gd name="T0" fmla="*/ 18 w 30"/>
                  <a:gd name="T1" fmla="*/ 22 h 42"/>
                  <a:gd name="T2" fmla="*/ 8 w 30"/>
                  <a:gd name="T3" fmla="*/ 14 h 42"/>
                  <a:gd name="T4" fmla="*/ 0 w 30"/>
                  <a:gd name="T5" fmla="*/ 6 h 42"/>
                  <a:gd name="T6" fmla="*/ 18 w 30"/>
                  <a:gd name="T7" fmla="*/ 2 h 42"/>
                  <a:gd name="T8" fmla="*/ 32 w 30"/>
                  <a:gd name="T9" fmla="*/ 15 h 42"/>
                  <a:gd name="T10" fmla="*/ 30 w 30"/>
                  <a:gd name="T11" fmla="*/ 20 h 42"/>
                  <a:gd name="T12" fmla="*/ 18 w 30"/>
                  <a:gd name="T13" fmla="*/ 22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w="9525">
                <a:noFill/>
                <a:round/>
                <a:headEnd/>
                <a:tailEnd/>
              </a:ln>
            </p:spPr>
            <p:txBody>
              <a:bodyPr/>
              <a:lstStyle/>
              <a:p>
                <a:endParaRPr lang="zh-CN" altLang="en-US"/>
              </a:p>
            </p:txBody>
          </p:sp>
          <p:sp>
            <p:nvSpPr>
              <p:cNvPr id="39" name="任意多边形 139274"/>
              <p:cNvSpPr>
                <a:spLocks noChangeArrowheads="1"/>
              </p:cNvSpPr>
              <p:nvPr userDrawn="1"/>
            </p:nvSpPr>
            <p:spPr bwMode="auto">
              <a:xfrm>
                <a:off x="2551" y="940"/>
                <a:ext cx="25" cy="12"/>
              </a:xfrm>
              <a:custGeom>
                <a:avLst/>
                <a:gdLst>
                  <a:gd name="T0" fmla="*/ 15 w 25"/>
                  <a:gd name="T1" fmla="*/ 9 h 16"/>
                  <a:gd name="T2" fmla="*/ 3 w 25"/>
                  <a:gd name="T3" fmla="*/ 5 h 16"/>
                  <a:gd name="T4" fmla="*/ 15 w 25"/>
                  <a:gd name="T5" fmla="*/ 0 h 16"/>
                  <a:gd name="T6" fmla="*/ 15 w 25"/>
                  <a:gd name="T7" fmla="*/ 9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w="9525">
                <a:noFill/>
                <a:round/>
                <a:headEnd/>
                <a:tailEnd/>
              </a:ln>
            </p:spPr>
            <p:txBody>
              <a:bodyPr/>
              <a:lstStyle/>
              <a:p>
                <a:endParaRPr lang="zh-CN" altLang="en-US"/>
              </a:p>
            </p:txBody>
          </p:sp>
          <p:sp>
            <p:nvSpPr>
              <p:cNvPr id="40" name="任意多边形 139275"/>
              <p:cNvSpPr>
                <a:spLocks noChangeArrowheads="1"/>
              </p:cNvSpPr>
              <p:nvPr userDrawn="1"/>
            </p:nvSpPr>
            <p:spPr bwMode="auto">
              <a:xfrm>
                <a:off x="2443" y="954"/>
                <a:ext cx="65" cy="39"/>
              </a:xfrm>
              <a:custGeom>
                <a:avLst/>
                <a:gdLst>
                  <a:gd name="T0" fmla="*/ 14 w 65"/>
                  <a:gd name="T1" fmla="*/ 17 h 46"/>
                  <a:gd name="T2" fmla="*/ 30 w 65"/>
                  <a:gd name="T3" fmla="*/ 3 h 46"/>
                  <a:gd name="T4" fmla="*/ 42 w 65"/>
                  <a:gd name="T5" fmla="*/ 0 h 46"/>
                  <a:gd name="T6" fmla="*/ 58 w 65"/>
                  <a:gd name="T7" fmla="*/ 8 h 46"/>
                  <a:gd name="T8" fmla="*/ 32 w 65"/>
                  <a:gd name="T9" fmla="*/ 19 h 46"/>
                  <a:gd name="T10" fmla="*/ 12 w 65"/>
                  <a:gd name="T11" fmla="*/ 33 h 46"/>
                  <a:gd name="T12" fmla="*/ 8 w 65"/>
                  <a:gd name="T13" fmla="*/ 14 h 46"/>
                  <a:gd name="T14" fmla="*/ 12 w 65"/>
                  <a:gd name="T15" fmla="*/ 10 h 46"/>
                  <a:gd name="T16" fmla="*/ 14 w 65"/>
                  <a:gd name="T17" fmla="*/ 17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w="9525">
                <a:noFill/>
                <a:round/>
                <a:headEnd/>
                <a:tailEnd/>
              </a:ln>
            </p:spPr>
            <p:txBody>
              <a:bodyPr/>
              <a:lstStyle/>
              <a:p>
                <a:endParaRPr lang="zh-CN" altLang="en-US"/>
              </a:p>
            </p:txBody>
          </p:sp>
          <p:sp>
            <p:nvSpPr>
              <p:cNvPr id="41" name="任意多边形 139276"/>
              <p:cNvSpPr>
                <a:spLocks noChangeArrowheads="1"/>
              </p:cNvSpPr>
              <p:nvPr userDrawn="1"/>
            </p:nvSpPr>
            <p:spPr bwMode="auto">
              <a:xfrm>
                <a:off x="2375" y="952"/>
                <a:ext cx="68" cy="39"/>
              </a:xfrm>
              <a:custGeom>
                <a:avLst/>
                <a:gdLst>
                  <a:gd name="T0" fmla="*/ 0 w 69"/>
                  <a:gd name="T1" fmla="*/ 22 h 47"/>
                  <a:gd name="T2" fmla="*/ 18 w 69"/>
                  <a:gd name="T3" fmla="*/ 17 h 47"/>
                  <a:gd name="T4" fmla="*/ 50 w 69"/>
                  <a:gd name="T5" fmla="*/ 1 h 47"/>
                  <a:gd name="T6" fmla="*/ 62 w 69"/>
                  <a:gd name="T7" fmla="*/ 2 h 47"/>
                  <a:gd name="T8" fmla="*/ 48 w 69"/>
                  <a:gd name="T9" fmla="*/ 13 h 47"/>
                  <a:gd name="T10" fmla="*/ 28 w 69"/>
                  <a:gd name="T11" fmla="*/ 22 h 47"/>
                  <a:gd name="T12" fmla="*/ 22 w 69"/>
                  <a:gd name="T13" fmla="*/ 32 h 47"/>
                  <a:gd name="T14" fmla="*/ 16 w 69"/>
                  <a:gd name="T15" fmla="*/ 31 h 47"/>
                  <a:gd name="T16" fmla="*/ 12 w 69"/>
                  <a:gd name="T17" fmla="*/ 27 h 47"/>
                  <a:gd name="T18" fmla="*/ 0 w 69"/>
                  <a:gd name="T19" fmla="*/ 24 h 47"/>
                  <a:gd name="T20" fmla="*/ 0 w 69"/>
                  <a:gd name="T21" fmla="*/ 22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w="9525">
                <a:noFill/>
                <a:round/>
                <a:headEnd/>
                <a:tailEnd/>
              </a:ln>
            </p:spPr>
            <p:txBody>
              <a:bodyPr/>
              <a:lstStyle/>
              <a:p>
                <a:endParaRPr lang="zh-CN" altLang="en-US"/>
              </a:p>
            </p:txBody>
          </p:sp>
          <p:sp>
            <p:nvSpPr>
              <p:cNvPr id="42" name="任意多边形 139277"/>
              <p:cNvSpPr>
                <a:spLocks noChangeArrowheads="1"/>
              </p:cNvSpPr>
              <p:nvPr userDrawn="1"/>
            </p:nvSpPr>
            <p:spPr bwMode="auto">
              <a:xfrm>
                <a:off x="2007" y="739"/>
                <a:ext cx="354" cy="228"/>
              </a:xfrm>
              <a:custGeom>
                <a:avLst/>
                <a:gdLst>
                  <a:gd name="T0" fmla="*/ 10 w 355"/>
                  <a:gd name="T1" fmla="*/ 2 h 277"/>
                  <a:gd name="T2" fmla="*/ 36 w 355"/>
                  <a:gd name="T3" fmla="*/ 12 h 277"/>
                  <a:gd name="T4" fmla="*/ 46 w 355"/>
                  <a:gd name="T5" fmla="*/ 21 h 277"/>
                  <a:gd name="T6" fmla="*/ 76 w 355"/>
                  <a:gd name="T7" fmla="*/ 35 h 277"/>
                  <a:gd name="T8" fmla="*/ 92 w 355"/>
                  <a:gd name="T9" fmla="*/ 44 h 277"/>
                  <a:gd name="T10" fmla="*/ 122 w 355"/>
                  <a:gd name="T11" fmla="*/ 67 h 277"/>
                  <a:gd name="T12" fmla="*/ 136 w 355"/>
                  <a:gd name="T13" fmla="*/ 86 h 277"/>
                  <a:gd name="T14" fmla="*/ 148 w 355"/>
                  <a:gd name="T15" fmla="*/ 90 h 277"/>
                  <a:gd name="T16" fmla="*/ 154 w 355"/>
                  <a:gd name="T17" fmla="*/ 101 h 277"/>
                  <a:gd name="T18" fmla="*/ 176 w 355"/>
                  <a:gd name="T19" fmla="*/ 103 h 277"/>
                  <a:gd name="T20" fmla="*/ 170 w 355"/>
                  <a:gd name="T21" fmla="*/ 133 h 277"/>
                  <a:gd name="T22" fmla="*/ 178 w 355"/>
                  <a:gd name="T23" fmla="*/ 151 h 277"/>
                  <a:gd name="T24" fmla="*/ 196 w 355"/>
                  <a:gd name="T25" fmla="*/ 157 h 277"/>
                  <a:gd name="T26" fmla="*/ 214 w 355"/>
                  <a:gd name="T27" fmla="*/ 159 h 277"/>
                  <a:gd name="T28" fmla="*/ 234 w 355"/>
                  <a:gd name="T29" fmla="*/ 164 h 277"/>
                  <a:gd name="T30" fmla="*/ 252 w 355"/>
                  <a:gd name="T31" fmla="*/ 160 h 277"/>
                  <a:gd name="T32" fmla="*/ 270 w 355"/>
                  <a:gd name="T33" fmla="*/ 168 h 277"/>
                  <a:gd name="T34" fmla="*/ 294 w 355"/>
                  <a:gd name="T35" fmla="*/ 174 h 277"/>
                  <a:gd name="T36" fmla="*/ 312 w 355"/>
                  <a:gd name="T37" fmla="*/ 179 h 277"/>
                  <a:gd name="T38" fmla="*/ 350 w 355"/>
                  <a:gd name="T39" fmla="*/ 180 h 277"/>
                  <a:gd name="T40" fmla="*/ 340 w 355"/>
                  <a:gd name="T41" fmla="*/ 186 h 277"/>
                  <a:gd name="T42" fmla="*/ 320 w 355"/>
                  <a:gd name="T43" fmla="*/ 184 h 277"/>
                  <a:gd name="T44" fmla="*/ 298 w 355"/>
                  <a:gd name="T45" fmla="*/ 183 h 277"/>
                  <a:gd name="T46" fmla="*/ 286 w 355"/>
                  <a:gd name="T47" fmla="*/ 180 h 277"/>
                  <a:gd name="T48" fmla="*/ 250 w 355"/>
                  <a:gd name="T49" fmla="*/ 179 h 277"/>
                  <a:gd name="T50" fmla="*/ 232 w 355"/>
                  <a:gd name="T51" fmla="*/ 176 h 277"/>
                  <a:gd name="T52" fmla="*/ 172 w 355"/>
                  <a:gd name="T53" fmla="*/ 164 h 277"/>
                  <a:gd name="T54" fmla="*/ 160 w 355"/>
                  <a:gd name="T55" fmla="*/ 147 h 277"/>
                  <a:gd name="T56" fmla="*/ 126 w 355"/>
                  <a:gd name="T57" fmla="*/ 136 h 277"/>
                  <a:gd name="T58" fmla="*/ 108 w 355"/>
                  <a:gd name="T59" fmla="*/ 126 h 277"/>
                  <a:gd name="T60" fmla="*/ 94 w 355"/>
                  <a:gd name="T61" fmla="*/ 107 h 277"/>
                  <a:gd name="T62" fmla="*/ 68 w 355"/>
                  <a:gd name="T63" fmla="*/ 73 h 277"/>
                  <a:gd name="T64" fmla="*/ 64 w 355"/>
                  <a:gd name="T65" fmla="*/ 69 h 277"/>
                  <a:gd name="T66" fmla="*/ 58 w 355"/>
                  <a:gd name="T67" fmla="*/ 67 h 277"/>
                  <a:gd name="T68" fmla="*/ 54 w 355"/>
                  <a:gd name="T69" fmla="*/ 59 h 277"/>
                  <a:gd name="T70" fmla="*/ 38 w 355"/>
                  <a:gd name="T71" fmla="*/ 40 h 277"/>
                  <a:gd name="T72" fmla="*/ 20 w 355"/>
                  <a:gd name="T73" fmla="*/ 27 h 277"/>
                  <a:gd name="T74" fmla="*/ 4 w 355"/>
                  <a:gd name="T75" fmla="*/ 15 h 277"/>
                  <a:gd name="T76" fmla="*/ 10 w 355"/>
                  <a:gd name="T77" fmla="*/ 2 h 277"/>
                  <a:gd name="T78" fmla="*/ 10 w 355"/>
                  <a:gd name="T79" fmla="*/ 2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w="9525">
                <a:noFill/>
                <a:round/>
                <a:headEnd/>
                <a:tailEnd/>
              </a:ln>
            </p:spPr>
            <p:txBody>
              <a:bodyPr/>
              <a:lstStyle/>
              <a:p>
                <a:endParaRPr lang="zh-CN" altLang="en-US"/>
              </a:p>
            </p:txBody>
          </p:sp>
          <p:sp>
            <p:nvSpPr>
              <p:cNvPr id="43" name="任意多边形 139278"/>
              <p:cNvSpPr>
                <a:spLocks noChangeArrowheads="1"/>
              </p:cNvSpPr>
              <p:nvPr userDrawn="1"/>
            </p:nvSpPr>
            <p:spPr bwMode="auto">
              <a:xfrm>
                <a:off x="2222" y="724"/>
                <a:ext cx="157" cy="167"/>
              </a:xfrm>
              <a:custGeom>
                <a:avLst/>
                <a:gdLst>
                  <a:gd name="T0" fmla="*/ 54 w 156"/>
                  <a:gd name="T1" fmla="*/ 44 h 206"/>
                  <a:gd name="T2" fmla="*/ 66 w 156"/>
                  <a:gd name="T3" fmla="*/ 38 h 206"/>
                  <a:gd name="T4" fmla="*/ 68 w 156"/>
                  <a:gd name="T5" fmla="*/ 34 h 206"/>
                  <a:gd name="T6" fmla="*/ 82 w 156"/>
                  <a:gd name="T7" fmla="*/ 29 h 206"/>
                  <a:gd name="T8" fmla="*/ 108 w 156"/>
                  <a:gd name="T9" fmla="*/ 15 h 206"/>
                  <a:gd name="T10" fmla="*/ 114 w 156"/>
                  <a:gd name="T11" fmla="*/ 2 h 206"/>
                  <a:gd name="T12" fmla="*/ 126 w 156"/>
                  <a:gd name="T13" fmla="*/ 0 h 206"/>
                  <a:gd name="T14" fmla="*/ 152 w 156"/>
                  <a:gd name="T15" fmla="*/ 19 h 206"/>
                  <a:gd name="T16" fmla="*/ 148 w 156"/>
                  <a:gd name="T17" fmla="*/ 29 h 206"/>
                  <a:gd name="T18" fmla="*/ 128 w 156"/>
                  <a:gd name="T19" fmla="*/ 42 h 206"/>
                  <a:gd name="T20" fmla="*/ 134 w 156"/>
                  <a:gd name="T21" fmla="*/ 62 h 206"/>
                  <a:gd name="T22" fmla="*/ 144 w 156"/>
                  <a:gd name="T23" fmla="*/ 72 h 206"/>
                  <a:gd name="T24" fmla="*/ 148 w 156"/>
                  <a:gd name="T25" fmla="*/ 84 h 206"/>
                  <a:gd name="T26" fmla="*/ 130 w 156"/>
                  <a:gd name="T27" fmla="*/ 84 h 206"/>
                  <a:gd name="T28" fmla="*/ 118 w 156"/>
                  <a:gd name="T29" fmla="*/ 96 h 206"/>
                  <a:gd name="T30" fmla="*/ 106 w 156"/>
                  <a:gd name="T31" fmla="*/ 102 h 206"/>
                  <a:gd name="T32" fmla="*/ 102 w 156"/>
                  <a:gd name="T33" fmla="*/ 131 h 206"/>
                  <a:gd name="T34" fmla="*/ 90 w 156"/>
                  <a:gd name="T35" fmla="*/ 133 h 206"/>
                  <a:gd name="T36" fmla="*/ 84 w 156"/>
                  <a:gd name="T37" fmla="*/ 135 h 206"/>
                  <a:gd name="T38" fmla="*/ 76 w 156"/>
                  <a:gd name="T39" fmla="*/ 133 h 206"/>
                  <a:gd name="T40" fmla="*/ 72 w 156"/>
                  <a:gd name="T41" fmla="*/ 125 h 206"/>
                  <a:gd name="T42" fmla="*/ 60 w 156"/>
                  <a:gd name="T43" fmla="*/ 122 h 206"/>
                  <a:gd name="T44" fmla="*/ 42 w 156"/>
                  <a:gd name="T45" fmla="*/ 127 h 206"/>
                  <a:gd name="T46" fmla="*/ 28 w 156"/>
                  <a:gd name="T47" fmla="*/ 122 h 206"/>
                  <a:gd name="T48" fmla="*/ 10 w 156"/>
                  <a:gd name="T49" fmla="*/ 97 h 206"/>
                  <a:gd name="T50" fmla="*/ 4 w 156"/>
                  <a:gd name="T51" fmla="*/ 85 h 206"/>
                  <a:gd name="T52" fmla="*/ 0 w 156"/>
                  <a:gd name="T53" fmla="*/ 78 h 206"/>
                  <a:gd name="T54" fmla="*/ 20 w 156"/>
                  <a:gd name="T55" fmla="*/ 63 h 206"/>
                  <a:gd name="T56" fmla="*/ 32 w 156"/>
                  <a:gd name="T57" fmla="*/ 68 h 206"/>
                  <a:gd name="T58" fmla="*/ 34 w 156"/>
                  <a:gd name="T59" fmla="*/ 53 h 206"/>
                  <a:gd name="T60" fmla="*/ 52 w 156"/>
                  <a:gd name="T61" fmla="*/ 46 h 206"/>
                  <a:gd name="T62" fmla="*/ 54 w 156"/>
                  <a:gd name="T63" fmla="*/ 44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w="9525">
                <a:noFill/>
                <a:round/>
                <a:headEnd/>
                <a:tailEnd/>
              </a:ln>
            </p:spPr>
            <p:txBody>
              <a:bodyPr/>
              <a:lstStyle/>
              <a:p>
                <a:endParaRPr lang="zh-CN" altLang="en-US"/>
              </a:p>
            </p:txBody>
          </p:sp>
          <p:sp>
            <p:nvSpPr>
              <p:cNvPr id="44" name="任意多边形 139279"/>
              <p:cNvSpPr>
                <a:spLocks noChangeArrowheads="1"/>
              </p:cNvSpPr>
              <p:nvPr userDrawn="1"/>
            </p:nvSpPr>
            <p:spPr bwMode="auto">
              <a:xfrm>
                <a:off x="2375" y="800"/>
                <a:ext cx="110" cy="32"/>
              </a:xfrm>
              <a:custGeom>
                <a:avLst/>
                <a:gdLst>
                  <a:gd name="T0" fmla="*/ 4 w 109"/>
                  <a:gd name="T1" fmla="*/ 23 h 38"/>
                  <a:gd name="T2" fmla="*/ 18 w 109"/>
                  <a:gd name="T3" fmla="*/ 7 h 38"/>
                  <a:gd name="T4" fmla="*/ 46 w 109"/>
                  <a:gd name="T5" fmla="*/ 14 h 38"/>
                  <a:gd name="T6" fmla="*/ 74 w 109"/>
                  <a:gd name="T7" fmla="*/ 10 h 38"/>
                  <a:gd name="T8" fmla="*/ 92 w 109"/>
                  <a:gd name="T9" fmla="*/ 0 h 38"/>
                  <a:gd name="T10" fmla="*/ 78 w 109"/>
                  <a:gd name="T11" fmla="*/ 19 h 38"/>
                  <a:gd name="T12" fmla="*/ 62 w 109"/>
                  <a:gd name="T13" fmla="*/ 27 h 38"/>
                  <a:gd name="T14" fmla="*/ 42 w 109"/>
                  <a:gd name="T15" fmla="*/ 23 h 38"/>
                  <a:gd name="T16" fmla="*/ 14 w 109"/>
                  <a:gd name="T17" fmla="*/ 21 h 38"/>
                  <a:gd name="T18" fmla="*/ 4 w 109"/>
                  <a:gd name="T19" fmla="*/ 23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w="9525">
                <a:noFill/>
                <a:round/>
                <a:headEnd/>
                <a:tailEnd/>
              </a:ln>
            </p:spPr>
            <p:txBody>
              <a:bodyPr/>
              <a:lstStyle/>
              <a:p>
                <a:endParaRPr lang="zh-CN" altLang="en-US"/>
              </a:p>
            </p:txBody>
          </p:sp>
          <p:sp>
            <p:nvSpPr>
              <p:cNvPr id="45" name="任意多边形 139280"/>
              <p:cNvSpPr>
                <a:spLocks noChangeArrowheads="1"/>
              </p:cNvSpPr>
              <p:nvPr userDrawn="1"/>
            </p:nvSpPr>
            <p:spPr bwMode="auto">
              <a:xfrm>
                <a:off x="2370" y="839"/>
                <a:ext cx="75" cy="84"/>
              </a:xfrm>
              <a:custGeom>
                <a:avLst/>
                <a:gdLst>
                  <a:gd name="T0" fmla="*/ 8 w 76"/>
                  <a:gd name="T1" fmla="*/ 12 h 104"/>
                  <a:gd name="T2" fmla="*/ 18 w 76"/>
                  <a:gd name="T3" fmla="*/ 0 h 104"/>
                  <a:gd name="T4" fmla="*/ 34 w 76"/>
                  <a:gd name="T5" fmla="*/ 12 h 104"/>
                  <a:gd name="T6" fmla="*/ 60 w 76"/>
                  <a:gd name="T7" fmla="*/ 2 h 104"/>
                  <a:gd name="T8" fmla="*/ 44 w 76"/>
                  <a:gd name="T9" fmla="*/ 22 h 104"/>
                  <a:gd name="T10" fmla="*/ 52 w 76"/>
                  <a:gd name="T11" fmla="*/ 32 h 104"/>
                  <a:gd name="T12" fmla="*/ 56 w 76"/>
                  <a:gd name="T13" fmla="*/ 39 h 104"/>
                  <a:gd name="T14" fmla="*/ 44 w 76"/>
                  <a:gd name="T15" fmla="*/ 48 h 104"/>
                  <a:gd name="T16" fmla="*/ 34 w 76"/>
                  <a:gd name="T17" fmla="*/ 39 h 104"/>
                  <a:gd name="T18" fmla="*/ 22 w 76"/>
                  <a:gd name="T19" fmla="*/ 32 h 104"/>
                  <a:gd name="T20" fmla="*/ 28 w 76"/>
                  <a:gd name="T21" fmla="*/ 44 h 104"/>
                  <a:gd name="T22" fmla="*/ 30 w 76"/>
                  <a:gd name="T23" fmla="*/ 48 h 104"/>
                  <a:gd name="T24" fmla="*/ 20 w 76"/>
                  <a:gd name="T25" fmla="*/ 68 h 104"/>
                  <a:gd name="T26" fmla="*/ 12 w 76"/>
                  <a:gd name="T27" fmla="*/ 66 h 104"/>
                  <a:gd name="T28" fmla="*/ 8 w 76"/>
                  <a:gd name="T29" fmla="*/ 59 h 104"/>
                  <a:gd name="T30" fmla="*/ 0 w 76"/>
                  <a:gd name="T31" fmla="*/ 36 h 104"/>
                  <a:gd name="T32" fmla="*/ 2 w 76"/>
                  <a:gd name="T33" fmla="*/ 19 h 104"/>
                  <a:gd name="T34" fmla="*/ 8 w 76"/>
                  <a:gd name="T35" fmla="*/ 12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w="9525">
                <a:noFill/>
                <a:round/>
                <a:headEnd/>
                <a:tailEnd/>
              </a:ln>
            </p:spPr>
            <p:txBody>
              <a:bodyPr/>
              <a:lstStyle/>
              <a:p>
                <a:endParaRPr lang="zh-CN" altLang="en-US"/>
              </a:p>
            </p:txBody>
          </p:sp>
          <p:sp>
            <p:nvSpPr>
              <p:cNvPr id="46" name="任意多边形 139281"/>
              <p:cNvSpPr>
                <a:spLocks noChangeArrowheads="1"/>
              </p:cNvSpPr>
              <p:nvPr userDrawn="1"/>
            </p:nvSpPr>
            <p:spPr bwMode="auto">
              <a:xfrm>
                <a:off x="2497" y="793"/>
                <a:ext cx="37" cy="49"/>
              </a:xfrm>
              <a:custGeom>
                <a:avLst/>
                <a:gdLst>
                  <a:gd name="T0" fmla="*/ 3 w 37"/>
                  <a:gd name="T1" fmla="*/ 18 h 61"/>
                  <a:gd name="T2" fmla="*/ 13 w 37"/>
                  <a:gd name="T3" fmla="*/ 0 h 61"/>
                  <a:gd name="T4" fmla="*/ 15 w 37"/>
                  <a:gd name="T5" fmla="*/ 18 h 61"/>
                  <a:gd name="T6" fmla="*/ 37 w 37"/>
                  <a:gd name="T7" fmla="*/ 25 h 61"/>
                  <a:gd name="T8" fmla="*/ 19 w 37"/>
                  <a:gd name="T9" fmla="*/ 28 h 61"/>
                  <a:gd name="T10" fmla="*/ 5 w 37"/>
                  <a:gd name="T11" fmla="*/ 38 h 61"/>
                  <a:gd name="T12" fmla="*/ 1 w 37"/>
                  <a:gd name="T13" fmla="*/ 22 h 61"/>
                  <a:gd name="T14" fmla="*/ 3 w 37"/>
                  <a:gd name="T15" fmla="*/ 18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w="9525">
                <a:noFill/>
                <a:round/>
                <a:headEnd/>
                <a:tailEnd/>
              </a:ln>
            </p:spPr>
            <p:txBody>
              <a:bodyPr/>
              <a:lstStyle/>
              <a:p>
                <a:endParaRPr lang="zh-CN" altLang="en-US"/>
              </a:p>
            </p:txBody>
          </p:sp>
          <p:sp>
            <p:nvSpPr>
              <p:cNvPr id="47" name="任意多边形 139282"/>
              <p:cNvSpPr>
                <a:spLocks noChangeArrowheads="1"/>
              </p:cNvSpPr>
              <p:nvPr userDrawn="1"/>
            </p:nvSpPr>
            <p:spPr bwMode="auto">
              <a:xfrm>
                <a:off x="2506" y="869"/>
                <a:ext cx="47" cy="24"/>
              </a:xfrm>
              <a:custGeom>
                <a:avLst/>
                <a:gdLst>
                  <a:gd name="T0" fmla="*/ 7 w 49"/>
                  <a:gd name="T1" fmla="*/ 0 h 29"/>
                  <a:gd name="T2" fmla="*/ 27 w 49"/>
                  <a:gd name="T3" fmla="*/ 0 h 29"/>
                  <a:gd name="T4" fmla="*/ 45 w 49"/>
                  <a:gd name="T5" fmla="*/ 11 h 29"/>
                  <a:gd name="T6" fmla="*/ 33 w 49"/>
                  <a:gd name="T7" fmla="*/ 10 h 29"/>
                  <a:gd name="T8" fmla="*/ 3 w 49"/>
                  <a:gd name="T9" fmla="*/ 11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w="9525">
                <a:noFill/>
                <a:round/>
                <a:headEnd/>
                <a:tailEnd/>
              </a:ln>
            </p:spPr>
            <p:txBody>
              <a:bodyPr/>
              <a:lstStyle/>
              <a:p>
                <a:endParaRPr lang="zh-CN" altLang="en-US"/>
              </a:p>
            </p:txBody>
          </p:sp>
          <p:sp>
            <p:nvSpPr>
              <p:cNvPr id="48" name="任意多边形 139283"/>
              <p:cNvSpPr>
                <a:spLocks noChangeArrowheads="1"/>
              </p:cNvSpPr>
              <p:nvPr userDrawn="1"/>
            </p:nvSpPr>
            <p:spPr bwMode="auto">
              <a:xfrm>
                <a:off x="2555" y="832"/>
                <a:ext cx="61" cy="42"/>
              </a:xfrm>
              <a:custGeom>
                <a:avLst/>
                <a:gdLst>
                  <a:gd name="T0" fmla="*/ 21 w 61"/>
                  <a:gd name="T1" fmla="*/ 29 h 48"/>
                  <a:gd name="T2" fmla="*/ 15 w 61"/>
                  <a:gd name="T3" fmla="*/ 20 h 48"/>
                  <a:gd name="T4" fmla="*/ 3 w 61"/>
                  <a:gd name="T5" fmla="*/ 17 h 48"/>
                  <a:gd name="T6" fmla="*/ 13 w 61"/>
                  <a:gd name="T7" fmla="*/ 6 h 48"/>
                  <a:gd name="T8" fmla="*/ 25 w 61"/>
                  <a:gd name="T9" fmla="*/ 0 h 48"/>
                  <a:gd name="T10" fmla="*/ 49 w 61"/>
                  <a:gd name="T11" fmla="*/ 8 h 48"/>
                  <a:gd name="T12" fmla="*/ 53 w 61"/>
                  <a:gd name="T13" fmla="*/ 16 h 48"/>
                  <a:gd name="T14" fmla="*/ 61 w 61"/>
                  <a:gd name="T15" fmla="*/ 25 h 48"/>
                  <a:gd name="T16" fmla="*/ 41 w 61"/>
                  <a:gd name="T17" fmla="*/ 29 h 48"/>
                  <a:gd name="T18" fmla="*/ 23 w 61"/>
                  <a:gd name="T19" fmla="*/ 34 h 48"/>
                  <a:gd name="T20" fmla="*/ 21 w 61"/>
                  <a:gd name="T21" fmla="*/ 29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w="9525">
                <a:noFill/>
                <a:round/>
                <a:headEnd/>
                <a:tailEnd/>
              </a:ln>
            </p:spPr>
            <p:txBody>
              <a:bodyPr/>
              <a:lstStyle/>
              <a:p>
                <a:endParaRPr lang="zh-CN" altLang="en-US"/>
              </a:p>
            </p:txBody>
          </p:sp>
          <p:sp>
            <p:nvSpPr>
              <p:cNvPr id="49" name="任意多边形 139284"/>
              <p:cNvSpPr>
                <a:spLocks noChangeArrowheads="1"/>
              </p:cNvSpPr>
              <p:nvPr userDrawn="1"/>
            </p:nvSpPr>
            <p:spPr bwMode="auto">
              <a:xfrm>
                <a:off x="2572" y="852"/>
                <a:ext cx="286" cy="149"/>
              </a:xfrm>
              <a:custGeom>
                <a:avLst/>
                <a:gdLst>
                  <a:gd name="T0" fmla="*/ 46 w 286"/>
                  <a:gd name="T1" fmla="*/ 19 h 182"/>
                  <a:gd name="T2" fmla="*/ 36 w 286"/>
                  <a:gd name="T3" fmla="*/ 9 h 182"/>
                  <a:gd name="T4" fmla="*/ 26 w 286"/>
                  <a:gd name="T5" fmla="*/ 20 h 182"/>
                  <a:gd name="T6" fmla="*/ 0 w 286"/>
                  <a:gd name="T7" fmla="*/ 16 h 182"/>
                  <a:gd name="T8" fmla="*/ 10 w 286"/>
                  <a:gd name="T9" fmla="*/ 28 h 182"/>
                  <a:gd name="T10" fmla="*/ 16 w 286"/>
                  <a:gd name="T11" fmla="*/ 42 h 182"/>
                  <a:gd name="T12" fmla="*/ 24 w 286"/>
                  <a:gd name="T13" fmla="*/ 32 h 182"/>
                  <a:gd name="T14" fmla="*/ 30 w 286"/>
                  <a:gd name="T15" fmla="*/ 29 h 182"/>
                  <a:gd name="T16" fmla="*/ 48 w 286"/>
                  <a:gd name="T17" fmla="*/ 38 h 182"/>
                  <a:gd name="T18" fmla="*/ 70 w 286"/>
                  <a:gd name="T19" fmla="*/ 42 h 182"/>
                  <a:gd name="T20" fmla="*/ 88 w 286"/>
                  <a:gd name="T21" fmla="*/ 48 h 182"/>
                  <a:gd name="T22" fmla="*/ 106 w 286"/>
                  <a:gd name="T23" fmla="*/ 69 h 182"/>
                  <a:gd name="T24" fmla="*/ 104 w 286"/>
                  <a:gd name="T25" fmla="*/ 82 h 182"/>
                  <a:gd name="T26" fmla="*/ 98 w 286"/>
                  <a:gd name="T27" fmla="*/ 90 h 182"/>
                  <a:gd name="T28" fmla="*/ 122 w 286"/>
                  <a:gd name="T29" fmla="*/ 86 h 182"/>
                  <a:gd name="T30" fmla="*/ 140 w 286"/>
                  <a:gd name="T31" fmla="*/ 94 h 182"/>
                  <a:gd name="T32" fmla="*/ 168 w 286"/>
                  <a:gd name="T33" fmla="*/ 99 h 182"/>
                  <a:gd name="T34" fmla="*/ 174 w 286"/>
                  <a:gd name="T35" fmla="*/ 98 h 182"/>
                  <a:gd name="T36" fmla="*/ 168 w 286"/>
                  <a:gd name="T37" fmla="*/ 90 h 182"/>
                  <a:gd name="T38" fmla="*/ 178 w 286"/>
                  <a:gd name="T39" fmla="*/ 91 h 182"/>
                  <a:gd name="T40" fmla="*/ 186 w 286"/>
                  <a:gd name="T41" fmla="*/ 79 h 182"/>
                  <a:gd name="T42" fmla="*/ 202 w 286"/>
                  <a:gd name="T43" fmla="*/ 82 h 182"/>
                  <a:gd name="T44" fmla="*/ 214 w 286"/>
                  <a:gd name="T45" fmla="*/ 87 h 182"/>
                  <a:gd name="T46" fmla="*/ 244 w 286"/>
                  <a:gd name="T47" fmla="*/ 113 h 182"/>
                  <a:gd name="T48" fmla="*/ 262 w 286"/>
                  <a:gd name="T49" fmla="*/ 120 h 182"/>
                  <a:gd name="T50" fmla="*/ 284 w 286"/>
                  <a:gd name="T51" fmla="*/ 114 h 182"/>
                  <a:gd name="T52" fmla="*/ 268 w 286"/>
                  <a:gd name="T53" fmla="*/ 107 h 182"/>
                  <a:gd name="T54" fmla="*/ 256 w 286"/>
                  <a:gd name="T55" fmla="*/ 93 h 182"/>
                  <a:gd name="T56" fmla="*/ 250 w 286"/>
                  <a:gd name="T57" fmla="*/ 88 h 182"/>
                  <a:gd name="T58" fmla="*/ 248 w 286"/>
                  <a:gd name="T59" fmla="*/ 82 h 182"/>
                  <a:gd name="T60" fmla="*/ 236 w 286"/>
                  <a:gd name="T61" fmla="*/ 78 h 182"/>
                  <a:gd name="T62" fmla="*/ 240 w 286"/>
                  <a:gd name="T63" fmla="*/ 65 h 182"/>
                  <a:gd name="T64" fmla="*/ 220 w 286"/>
                  <a:gd name="T65" fmla="*/ 57 h 182"/>
                  <a:gd name="T66" fmla="*/ 210 w 286"/>
                  <a:gd name="T67" fmla="*/ 47 h 182"/>
                  <a:gd name="T68" fmla="*/ 190 w 286"/>
                  <a:gd name="T69" fmla="*/ 36 h 182"/>
                  <a:gd name="T70" fmla="*/ 168 w 286"/>
                  <a:gd name="T71" fmla="*/ 25 h 182"/>
                  <a:gd name="T72" fmla="*/ 156 w 286"/>
                  <a:gd name="T73" fmla="*/ 23 h 182"/>
                  <a:gd name="T74" fmla="*/ 120 w 286"/>
                  <a:gd name="T75" fmla="*/ 11 h 182"/>
                  <a:gd name="T76" fmla="*/ 102 w 286"/>
                  <a:gd name="T77" fmla="*/ 2 h 182"/>
                  <a:gd name="T78" fmla="*/ 96 w 286"/>
                  <a:gd name="T79" fmla="*/ 0 h 182"/>
                  <a:gd name="T80" fmla="*/ 70 w 286"/>
                  <a:gd name="T81" fmla="*/ 7 h 182"/>
                  <a:gd name="T82" fmla="*/ 56 w 286"/>
                  <a:gd name="T83" fmla="*/ 21 h 182"/>
                  <a:gd name="T84" fmla="*/ 46 w 286"/>
                  <a:gd name="T85" fmla="*/ 19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w="9525">
                <a:noFill/>
                <a:round/>
                <a:headEnd/>
                <a:tailEnd/>
              </a:ln>
            </p:spPr>
            <p:txBody>
              <a:bodyPr/>
              <a:lstStyle/>
              <a:p>
                <a:endParaRPr lang="zh-CN" altLang="en-US"/>
              </a:p>
            </p:txBody>
          </p:sp>
          <p:sp>
            <p:nvSpPr>
              <p:cNvPr id="50" name="任意多边形 139285"/>
              <p:cNvSpPr>
                <a:spLocks noChangeArrowheads="1"/>
              </p:cNvSpPr>
              <p:nvPr userDrawn="1"/>
            </p:nvSpPr>
            <p:spPr bwMode="auto">
              <a:xfrm>
                <a:off x="2820" y="866"/>
                <a:ext cx="78" cy="64"/>
              </a:xfrm>
              <a:custGeom>
                <a:avLst/>
                <a:gdLst>
                  <a:gd name="T0" fmla="*/ 1 w 78"/>
                  <a:gd name="T1" fmla="*/ 39 h 78"/>
                  <a:gd name="T2" fmla="*/ 27 w 78"/>
                  <a:gd name="T3" fmla="*/ 40 h 78"/>
                  <a:gd name="T4" fmla="*/ 45 w 78"/>
                  <a:gd name="T5" fmla="*/ 32 h 78"/>
                  <a:gd name="T6" fmla="*/ 57 w 78"/>
                  <a:gd name="T7" fmla="*/ 21 h 78"/>
                  <a:gd name="T8" fmla="*/ 43 w 78"/>
                  <a:gd name="T9" fmla="*/ 9 h 78"/>
                  <a:gd name="T10" fmla="*/ 43 w 78"/>
                  <a:gd name="T11" fmla="*/ 2 h 78"/>
                  <a:gd name="T12" fmla="*/ 71 w 78"/>
                  <a:gd name="T13" fmla="*/ 17 h 78"/>
                  <a:gd name="T14" fmla="*/ 67 w 78"/>
                  <a:gd name="T15" fmla="*/ 36 h 78"/>
                  <a:gd name="T16" fmla="*/ 33 w 78"/>
                  <a:gd name="T17" fmla="*/ 53 h 78"/>
                  <a:gd name="T18" fmla="*/ 9 w 78"/>
                  <a:gd name="T19" fmla="*/ 44 h 78"/>
                  <a:gd name="T20" fmla="*/ 3 w 78"/>
                  <a:gd name="T21" fmla="*/ 42 h 78"/>
                  <a:gd name="T22" fmla="*/ 1 w 78"/>
                  <a:gd name="T23" fmla="*/ 39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w="9525">
                <a:noFill/>
                <a:round/>
                <a:headEnd/>
                <a:tailEnd/>
              </a:ln>
            </p:spPr>
            <p:txBody>
              <a:bodyPr/>
              <a:lstStyle/>
              <a:p>
                <a:endParaRPr lang="zh-CN" altLang="en-US"/>
              </a:p>
            </p:txBody>
          </p:sp>
          <p:sp>
            <p:nvSpPr>
              <p:cNvPr id="51" name="任意多边形 139286"/>
              <p:cNvSpPr>
                <a:spLocks noChangeArrowheads="1"/>
              </p:cNvSpPr>
              <p:nvPr userDrawn="1"/>
            </p:nvSpPr>
            <p:spPr bwMode="auto">
              <a:xfrm>
                <a:off x="2984" y="732"/>
                <a:ext cx="19" cy="14"/>
              </a:xfrm>
              <a:custGeom>
                <a:avLst/>
                <a:gdLst>
                  <a:gd name="T0" fmla="*/ 3 w 17"/>
                  <a:gd name="T1" fmla="*/ 2 h 18"/>
                  <a:gd name="T2" fmla="*/ 3 w 17"/>
                  <a:gd name="T3" fmla="*/ 9 h 18"/>
                  <a:gd name="T4" fmla="*/ 3 w 17"/>
                  <a:gd name="T5" fmla="*/ 2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w="9525">
                <a:noFill/>
                <a:round/>
                <a:headEnd/>
                <a:tailEnd/>
              </a:ln>
            </p:spPr>
            <p:txBody>
              <a:bodyPr/>
              <a:lstStyle/>
              <a:p>
                <a:endParaRPr lang="zh-CN" altLang="en-US"/>
              </a:p>
            </p:txBody>
          </p:sp>
          <p:sp>
            <p:nvSpPr>
              <p:cNvPr id="52" name="任意多边形 139287"/>
              <p:cNvSpPr>
                <a:spLocks noChangeArrowheads="1"/>
              </p:cNvSpPr>
              <p:nvPr userDrawn="1"/>
            </p:nvSpPr>
            <p:spPr bwMode="auto">
              <a:xfrm>
                <a:off x="3083" y="830"/>
                <a:ext cx="26" cy="19"/>
              </a:xfrm>
              <a:custGeom>
                <a:avLst/>
                <a:gdLst>
                  <a:gd name="T0" fmla="*/ 8 w 26"/>
                  <a:gd name="T1" fmla="*/ 10 h 22"/>
                  <a:gd name="T2" fmla="*/ 14 w 26"/>
                  <a:gd name="T3" fmla="*/ 0 h 22"/>
                  <a:gd name="T4" fmla="*/ 14 w 26"/>
                  <a:gd name="T5" fmla="*/ 16 h 22"/>
                  <a:gd name="T6" fmla="*/ 8 w 26"/>
                  <a:gd name="T7" fmla="*/ 1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w="9525">
                <a:noFill/>
                <a:round/>
                <a:headEnd/>
                <a:tailEnd/>
              </a:ln>
            </p:spPr>
            <p:txBody>
              <a:bodyPr/>
              <a:lstStyle/>
              <a:p>
                <a:endParaRPr lang="zh-CN" altLang="en-US"/>
              </a:p>
            </p:txBody>
          </p:sp>
          <p:sp>
            <p:nvSpPr>
              <p:cNvPr id="53" name="任意多边形 139288"/>
              <p:cNvSpPr>
                <a:spLocks noChangeArrowheads="1"/>
              </p:cNvSpPr>
              <p:nvPr userDrawn="1"/>
            </p:nvSpPr>
            <p:spPr bwMode="auto">
              <a:xfrm>
                <a:off x="2766" y="610"/>
                <a:ext cx="19" cy="12"/>
              </a:xfrm>
              <a:custGeom>
                <a:avLst/>
                <a:gdLst>
                  <a:gd name="T0" fmla="*/ 7 w 20"/>
                  <a:gd name="T1" fmla="*/ 8 h 15"/>
                  <a:gd name="T2" fmla="*/ 15 w 20"/>
                  <a:gd name="T3" fmla="*/ 2 h 15"/>
                  <a:gd name="T4" fmla="*/ 9 w 20"/>
                  <a:gd name="T5" fmla="*/ 8 h 15"/>
                  <a:gd name="T6" fmla="*/ 7 w 20"/>
                  <a:gd name="T7" fmla="*/ 8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w="9525">
                <a:noFill/>
                <a:round/>
                <a:headEnd/>
                <a:tailEnd/>
              </a:ln>
            </p:spPr>
            <p:txBody>
              <a:bodyPr/>
              <a:lstStyle/>
              <a:p>
                <a:endParaRPr lang="zh-CN" altLang="en-US"/>
              </a:p>
            </p:txBody>
          </p:sp>
          <p:sp>
            <p:nvSpPr>
              <p:cNvPr id="54" name="任意多边形 139289"/>
              <p:cNvSpPr>
                <a:spLocks noChangeArrowheads="1"/>
              </p:cNvSpPr>
              <p:nvPr userDrawn="1"/>
            </p:nvSpPr>
            <p:spPr bwMode="auto">
              <a:xfrm>
                <a:off x="2600" y="712"/>
                <a:ext cx="19" cy="12"/>
              </a:xfrm>
              <a:custGeom>
                <a:avLst/>
                <a:gdLst>
                  <a:gd name="T0" fmla="*/ 7 w 20"/>
                  <a:gd name="T1" fmla="*/ 8 h 15"/>
                  <a:gd name="T2" fmla="*/ 13 w 20"/>
                  <a:gd name="T3" fmla="*/ 2 h 15"/>
                  <a:gd name="T4" fmla="*/ 13 w 20"/>
                  <a:gd name="T5" fmla="*/ 9 h 15"/>
                  <a:gd name="T6" fmla="*/ 7 w 20"/>
                  <a:gd name="T7" fmla="*/ 8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w="9525">
                <a:noFill/>
                <a:round/>
                <a:headEnd/>
                <a:tailEnd/>
              </a:ln>
            </p:spPr>
            <p:txBody>
              <a:bodyPr/>
              <a:lstStyle/>
              <a:p>
                <a:endParaRPr lang="zh-CN" altLang="en-US"/>
              </a:p>
            </p:txBody>
          </p:sp>
          <p:sp>
            <p:nvSpPr>
              <p:cNvPr id="55" name="任意多边形 139290"/>
              <p:cNvSpPr>
                <a:spLocks noChangeArrowheads="1"/>
              </p:cNvSpPr>
              <p:nvPr userDrawn="1"/>
            </p:nvSpPr>
            <p:spPr bwMode="auto">
              <a:xfrm>
                <a:off x="2417" y="680"/>
                <a:ext cx="80" cy="66"/>
              </a:xfrm>
              <a:custGeom>
                <a:avLst/>
                <a:gdLst>
                  <a:gd name="T0" fmla="*/ 0 w 80"/>
                  <a:gd name="T1" fmla="*/ 34 h 80"/>
                  <a:gd name="T2" fmla="*/ 14 w 80"/>
                  <a:gd name="T3" fmla="*/ 17 h 80"/>
                  <a:gd name="T4" fmla="*/ 26 w 80"/>
                  <a:gd name="T5" fmla="*/ 14 h 80"/>
                  <a:gd name="T6" fmla="*/ 48 w 80"/>
                  <a:gd name="T7" fmla="*/ 12 h 80"/>
                  <a:gd name="T8" fmla="*/ 58 w 80"/>
                  <a:gd name="T9" fmla="*/ 0 h 80"/>
                  <a:gd name="T10" fmla="*/ 80 w 80"/>
                  <a:gd name="T11" fmla="*/ 27 h 80"/>
                  <a:gd name="T12" fmla="*/ 70 w 80"/>
                  <a:gd name="T13" fmla="*/ 38 h 80"/>
                  <a:gd name="T14" fmla="*/ 54 w 80"/>
                  <a:gd name="T15" fmla="*/ 42 h 80"/>
                  <a:gd name="T16" fmla="*/ 48 w 80"/>
                  <a:gd name="T17" fmla="*/ 54 h 80"/>
                  <a:gd name="T18" fmla="*/ 32 w 80"/>
                  <a:gd name="T19" fmla="*/ 46 h 80"/>
                  <a:gd name="T20" fmla="*/ 38 w 80"/>
                  <a:gd name="T21" fmla="*/ 35 h 80"/>
                  <a:gd name="T22" fmla="*/ 30 w 80"/>
                  <a:gd name="T23" fmla="*/ 19 h 80"/>
                  <a:gd name="T24" fmla="*/ 20 w 80"/>
                  <a:gd name="T25" fmla="*/ 33 h 80"/>
                  <a:gd name="T26" fmla="*/ 8 w 80"/>
                  <a:gd name="T27" fmla="*/ 38 h 80"/>
                  <a:gd name="T28" fmla="*/ 0 w 80"/>
                  <a:gd name="T29" fmla="*/ 34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w="9525">
                <a:noFill/>
                <a:round/>
                <a:headEnd/>
                <a:tailEnd/>
              </a:ln>
            </p:spPr>
            <p:txBody>
              <a:bodyPr/>
              <a:lstStyle/>
              <a:p>
                <a:endParaRPr lang="zh-CN" altLang="en-US"/>
              </a:p>
            </p:txBody>
          </p:sp>
          <p:sp>
            <p:nvSpPr>
              <p:cNvPr id="56" name="任意多边形 139291"/>
              <p:cNvSpPr>
                <a:spLocks noChangeArrowheads="1"/>
              </p:cNvSpPr>
              <p:nvPr userDrawn="1"/>
            </p:nvSpPr>
            <p:spPr bwMode="auto">
              <a:xfrm>
                <a:off x="2391" y="541"/>
                <a:ext cx="94" cy="142"/>
              </a:xfrm>
              <a:custGeom>
                <a:avLst/>
                <a:gdLst>
                  <a:gd name="T0" fmla="*/ 14 w 94"/>
                  <a:gd name="T1" fmla="*/ 64 h 174"/>
                  <a:gd name="T2" fmla="*/ 26 w 94"/>
                  <a:gd name="T3" fmla="*/ 85 h 174"/>
                  <a:gd name="T4" fmla="*/ 32 w 94"/>
                  <a:gd name="T5" fmla="*/ 72 h 174"/>
                  <a:gd name="T6" fmla="*/ 52 w 94"/>
                  <a:gd name="T7" fmla="*/ 67 h 174"/>
                  <a:gd name="T8" fmla="*/ 46 w 94"/>
                  <a:gd name="T9" fmla="*/ 82 h 174"/>
                  <a:gd name="T10" fmla="*/ 66 w 94"/>
                  <a:gd name="T11" fmla="*/ 84 h 174"/>
                  <a:gd name="T12" fmla="*/ 76 w 94"/>
                  <a:gd name="T13" fmla="*/ 95 h 174"/>
                  <a:gd name="T14" fmla="*/ 58 w 94"/>
                  <a:gd name="T15" fmla="*/ 99 h 174"/>
                  <a:gd name="T16" fmla="*/ 74 w 94"/>
                  <a:gd name="T17" fmla="*/ 116 h 174"/>
                  <a:gd name="T18" fmla="*/ 84 w 94"/>
                  <a:gd name="T19" fmla="*/ 103 h 174"/>
                  <a:gd name="T20" fmla="*/ 82 w 94"/>
                  <a:gd name="T21" fmla="*/ 74 h 174"/>
                  <a:gd name="T22" fmla="*/ 60 w 94"/>
                  <a:gd name="T23" fmla="*/ 71 h 174"/>
                  <a:gd name="T24" fmla="*/ 50 w 94"/>
                  <a:gd name="T25" fmla="*/ 55 h 174"/>
                  <a:gd name="T26" fmla="*/ 34 w 94"/>
                  <a:gd name="T27" fmla="*/ 55 h 174"/>
                  <a:gd name="T28" fmla="*/ 30 w 94"/>
                  <a:gd name="T29" fmla="*/ 47 h 174"/>
                  <a:gd name="T30" fmla="*/ 42 w 94"/>
                  <a:gd name="T31" fmla="*/ 28 h 174"/>
                  <a:gd name="T32" fmla="*/ 30 w 94"/>
                  <a:gd name="T33" fmla="*/ 0 h 174"/>
                  <a:gd name="T34" fmla="*/ 18 w 94"/>
                  <a:gd name="T35" fmla="*/ 15 h 174"/>
                  <a:gd name="T36" fmla="*/ 4 w 94"/>
                  <a:gd name="T37" fmla="*/ 31 h 174"/>
                  <a:gd name="T38" fmla="*/ 14 w 94"/>
                  <a:gd name="T39" fmla="*/ 51 h 174"/>
                  <a:gd name="T40" fmla="*/ 14 w 94"/>
                  <a:gd name="T41" fmla="*/ 64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w="9525">
                <a:noFill/>
                <a:round/>
                <a:headEnd/>
                <a:tailEnd/>
              </a:ln>
            </p:spPr>
            <p:txBody>
              <a:bodyPr/>
              <a:lstStyle/>
              <a:p>
                <a:endParaRPr lang="zh-CN" altLang="en-US"/>
              </a:p>
            </p:txBody>
          </p:sp>
          <p:sp>
            <p:nvSpPr>
              <p:cNvPr id="57" name="任意多边形 139292"/>
              <p:cNvSpPr>
                <a:spLocks noChangeArrowheads="1"/>
              </p:cNvSpPr>
              <p:nvPr userDrawn="1"/>
            </p:nvSpPr>
            <p:spPr bwMode="auto">
              <a:xfrm>
                <a:off x="2415" y="644"/>
                <a:ext cx="32" cy="41"/>
              </a:xfrm>
              <a:custGeom>
                <a:avLst/>
                <a:gdLst>
                  <a:gd name="T0" fmla="*/ 6 w 32"/>
                  <a:gd name="T1" fmla="*/ 16 h 50"/>
                  <a:gd name="T2" fmla="*/ 12 w 32"/>
                  <a:gd name="T3" fmla="*/ 0 h 50"/>
                  <a:gd name="T4" fmla="*/ 20 w 32"/>
                  <a:gd name="T5" fmla="*/ 11 h 50"/>
                  <a:gd name="T6" fmla="*/ 22 w 32"/>
                  <a:gd name="T7" fmla="*/ 16 h 50"/>
                  <a:gd name="T8" fmla="*/ 28 w 32"/>
                  <a:gd name="T9" fmla="*/ 17 h 50"/>
                  <a:gd name="T10" fmla="*/ 32 w 32"/>
                  <a:gd name="T11" fmla="*/ 25 h 50"/>
                  <a:gd name="T12" fmla="*/ 18 w 32"/>
                  <a:gd name="T13" fmla="*/ 34 h 50"/>
                  <a:gd name="T14" fmla="*/ 6 w 32"/>
                  <a:gd name="T15" fmla="*/ 16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w="9525">
                <a:noFill/>
                <a:round/>
                <a:headEnd/>
                <a:tailEnd/>
              </a:ln>
            </p:spPr>
            <p:txBody>
              <a:bodyPr/>
              <a:lstStyle/>
              <a:p>
                <a:endParaRPr lang="zh-CN" altLang="en-US"/>
              </a:p>
            </p:txBody>
          </p:sp>
          <p:sp>
            <p:nvSpPr>
              <p:cNvPr id="58" name="任意多边形 139293"/>
              <p:cNvSpPr>
                <a:spLocks noChangeArrowheads="1"/>
              </p:cNvSpPr>
              <p:nvPr userDrawn="1"/>
            </p:nvSpPr>
            <p:spPr bwMode="auto">
              <a:xfrm>
                <a:off x="2349" y="654"/>
                <a:ext cx="45" cy="41"/>
              </a:xfrm>
              <a:custGeom>
                <a:avLst/>
                <a:gdLst>
                  <a:gd name="T0" fmla="*/ 0 w 43"/>
                  <a:gd name="T1" fmla="*/ 30 h 50"/>
                  <a:gd name="T2" fmla="*/ 24 w 43"/>
                  <a:gd name="T3" fmla="*/ 13 h 50"/>
                  <a:gd name="T4" fmla="*/ 40 w 43"/>
                  <a:gd name="T5" fmla="*/ 0 h 50"/>
                  <a:gd name="T6" fmla="*/ 26 w 43"/>
                  <a:gd name="T7" fmla="*/ 19 h 50"/>
                  <a:gd name="T8" fmla="*/ 2 w 43"/>
                  <a:gd name="T9" fmla="*/ 34 h 50"/>
                  <a:gd name="T10" fmla="*/ 0 w 43"/>
                  <a:gd name="T11" fmla="*/ 3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w="9525">
                <a:noFill/>
                <a:round/>
                <a:headEnd/>
                <a:tailEnd/>
              </a:ln>
            </p:spPr>
            <p:txBody>
              <a:bodyPr/>
              <a:lstStyle/>
              <a:p>
                <a:endParaRPr lang="zh-CN" altLang="en-US"/>
              </a:p>
            </p:txBody>
          </p:sp>
          <p:sp>
            <p:nvSpPr>
              <p:cNvPr id="59" name="任意多边形 139294"/>
              <p:cNvSpPr>
                <a:spLocks noChangeArrowheads="1"/>
              </p:cNvSpPr>
              <p:nvPr userDrawn="1"/>
            </p:nvSpPr>
            <p:spPr bwMode="auto">
              <a:xfrm>
                <a:off x="4808" y="597"/>
                <a:ext cx="701" cy="438"/>
              </a:xfrm>
              <a:custGeom>
                <a:avLst/>
                <a:gdLst>
                  <a:gd name="T0" fmla="*/ 46 w 471"/>
                  <a:gd name="T1" fmla="*/ 680 h 281"/>
                  <a:gd name="T2" fmla="*/ 54 w 471"/>
                  <a:gd name="T3" fmla="*/ 608 h 281"/>
                  <a:gd name="T4" fmla="*/ 49 w 471"/>
                  <a:gd name="T5" fmla="*/ 595 h 281"/>
                  <a:gd name="T6" fmla="*/ 36 w 471"/>
                  <a:gd name="T7" fmla="*/ 530 h 281"/>
                  <a:gd name="T8" fmla="*/ 9 w 471"/>
                  <a:gd name="T9" fmla="*/ 522 h 281"/>
                  <a:gd name="T10" fmla="*/ 0 w 471"/>
                  <a:gd name="T11" fmla="*/ 464 h 281"/>
                  <a:gd name="T12" fmla="*/ 27 w 471"/>
                  <a:gd name="T13" fmla="*/ 438 h 281"/>
                  <a:gd name="T14" fmla="*/ 13 w 471"/>
                  <a:gd name="T15" fmla="*/ 401 h 281"/>
                  <a:gd name="T16" fmla="*/ 4 w 471"/>
                  <a:gd name="T17" fmla="*/ 388 h 281"/>
                  <a:gd name="T18" fmla="*/ 63 w 471"/>
                  <a:gd name="T19" fmla="*/ 291 h 281"/>
                  <a:gd name="T20" fmla="*/ 97 w 471"/>
                  <a:gd name="T21" fmla="*/ 234 h 281"/>
                  <a:gd name="T22" fmla="*/ 94 w 471"/>
                  <a:gd name="T23" fmla="*/ 170 h 281"/>
                  <a:gd name="T24" fmla="*/ 54 w 471"/>
                  <a:gd name="T25" fmla="*/ 104 h 281"/>
                  <a:gd name="T26" fmla="*/ 45 w 471"/>
                  <a:gd name="T27" fmla="*/ 78 h 281"/>
                  <a:gd name="T28" fmla="*/ 58 w 471"/>
                  <a:gd name="T29" fmla="*/ 87 h 281"/>
                  <a:gd name="T30" fmla="*/ 106 w 471"/>
                  <a:gd name="T31" fmla="*/ 86 h 281"/>
                  <a:gd name="T32" fmla="*/ 141 w 471"/>
                  <a:gd name="T33" fmla="*/ 26 h 281"/>
                  <a:gd name="T34" fmla="*/ 182 w 471"/>
                  <a:gd name="T35" fmla="*/ 0 h 281"/>
                  <a:gd name="T36" fmla="*/ 195 w 471"/>
                  <a:gd name="T37" fmla="*/ 5 h 281"/>
                  <a:gd name="T38" fmla="*/ 204 w 471"/>
                  <a:gd name="T39" fmla="*/ 22 h 281"/>
                  <a:gd name="T40" fmla="*/ 217 w 471"/>
                  <a:gd name="T41" fmla="*/ 12 h 281"/>
                  <a:gd name="T42" fmla="*/ 244 w 471"/>
                  <a:gd name="T43" fmla="*/ 19 h 281"/>
                  <a:gd name="T44" fmla="*/ 257 w 471"/>
                  <a:gd name="T45" fmla="*/ 22 h 281"/>
                  <a:gd name="T46" fmla="*/ 313 w 471"/>
                  <a:gd name="T47" fmla="*/ 34 h 281"/>
                  <a:gd name="T48" fmla="*/ 344 w 471"/>
                  <a:gd name="T49" fmla="*/ 58 h 281"/>
                  <a:gd name="T50" fmla="*/ 371 w 471"/>
                  <a:gd name="T51" fmla="*/ 41 h 281"/>
                  <a:gd name="T52" fmla="*/ 382 w 471"/>
                  <a:gd name="T53" fmla="*/ 34 h 281"/>
                  <a:gd name="T54" fmla="*/ 432 w 471"/>
                  <a:gd name="T55" fmla="*/ 34 h 281"/>
                  <a:gd name="T56" fmla="*/ 467 w 471"/>
                  <a:gd name="T57" fmla="*/ 78 h 281"/>
                  <a:gd name="T58" fmla="*/ 512 w 471"/>
                  <a:gd name="T59" fmla="*/ 143 h 281"/>
                  <a:gd name="T60" fmla="*/ 543 w 471"/>
                  <a:gd name="T61" fmla="*/ 170 h 281"/>
                  <a:gd name="T62" fmla="*/ 569 w 471"/>
                  <a:gd name="T63" fmla="*/ 165 h 281"/>
                  <a:gd name="T64" fmla="*/ 598 w 471"/>
                  <a:gd name="T65" fmla="*/ 157 h 281"/>
                  <a:gd name="T66" fmla="*/ 643 w 471"/>
                  <a:gd name="T67" fmla="*/ 173 h 281"/>
                  <a:gd name="T68" fmla="*/ 664 w 471"/>
                  <a:gd name="T69" fmla="*/ 196 h 281"/>
                  <a:gd name="T70" fmla="*/ 682 w 471"/>
                  <a:gd name="T71" fmla="*/ 218 h 281"/>
                  <a:gd name="T72" fmla="*/ 704 w 471"/>
                  <a:gd name="T73" fmla="*/ 270 h 281"/>
                  <a:gd name="T74" fmla="*/ 713 w 471"/>
                  <a:gd name="T75" fmla="*/ 291 h 281"/>
                  <a:gd name="T76" fmla="*/ 717 w 471"/>
                  <a:gd name="T77" fmla="*/ 304 h 281"/>
                  <a:gd name="T78" fmla="*/ 686 w 471"/>
                  <a:gd name="T79" fmla="*/ 344 h 281"/>
                  <a:gd name="T80" fmla="*/ 713 w 471"/>
                  <a:gd name="T81" fmla="*/ 343 h 281"/>
                  <a:gd name="T82" fmla="*/ 758 w 471"/>
                  <a:gd name="T83" fmla="*/ 377 h 281"/>
                  <a:gd name="T84" fmla="*/ 807 w 471"/>
                  <a:gd name="T85" fmla="*/ 382 h 281"/>
                  <a:gd name="T86" fmla="*/ 842 w 471"/>
                  <a:gd name="T87" fmla="*/ 408 h 281"/>
                  <a:gd name="T88" fmla="*/ 847 w 471"/>
                  <a:gd name="T89" fmla="*/ 418 h 281"/>
                  <a:gd name="T90" fmla="*/ 847 w 471"/>
                  <a:gd name="T91" fmla="*/ 427 h 281"/>
                  <a:gd name="T92" fmla="*/ 872 w 471"/>
                  <a:gd name="T93" fmla="*/ 418 h 281"/>
                  <a:gd name="T94" fmla="*/ 886 w 471"/>
                  <a:gd name="T95" fmla="*/ 416 h 281"/>
                  <a:gd name="T96" fmla="*/ 972 w 471"/>
                  <a:gd name="T97" fmla="*/ 449 h 281"/>
                  <a:gd name="T98" fmla="*/ 990 w 471"/>
                  <a:gd name="T99" fmla="*/ 483 h 281"/>
                  <a:gd name="T100" fmla="*/ 1030 w 471"/>
                  <a:gd name="T101" fmla="*/ 488 h 281"/>
                  <a:gd name="T102" fmla="*/ 1043 w 471"/>
                  <a:gd name="T103" fmla="*/ 522 h 281"/>
                  <a:gd name="T104" fmla="*/ 999 w 471"/>
                  <a:gd name="T105" fmla="*/ 627 h 281"/>
                  <a:gd name="T106" fmla="*/ 963 w 471"/>
                  <a:gd name="T107" fmla="*/ 683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w="9525">
                <a:noFill/>
                <a:round/>
                <a:headEnd/>
                <a:tailEnd/>
              </a:ln>
            </p:spPr>
            <p:txBody>
              <a:bodyPr/>
              <a:lstStyle/>
              <a:p>
                <a:endParaRPr lang="zh-CN" altLang="en-US"/>
              </a:p>
            </p:txBody>
          </p:sp>
          <p:sp>
            <p:nvSpPr>
              <p:cNvPr id="60" name="任意多边形 139295"/>
              <p:cNvSpPr>
                <a:spLocks noChangeArrowheads="1"/>
              </p:cNvSpPr>
              <p:nvPr userDrawn="1"/>
            </p:nvSpPr>
            <p:spPr bwMode="auto">
              <a:xfrm>
                <a:off x="3880" y="-7"/>
                <a:ext cx="984" cy="692"/>
              </a:xfrm>
              <a:custGeom>
                <a:avLst/>
                <a:gdLst>
                  <a:gd name="T0" fmla="*/ 406 w 984"/>
                  <a:gd name="T1" fmla="*/ 4 h 844"/>
                  <a:gd name="T2" fmla="*/ 502 w 984"/>
                  <a:gd name="T3" fmla="*/ 23 h 844"/>
                  <a:gd name="T4" fmla="*/ 550 w 984"/>
                  <a:gd name="T5" fmla="*/ 25 h 844"/>
                  <a:gd name="T6" fmla="*/ 578 w 984"/>
                  <a:gd name="T7" fmla="*/ 88 h 844"/>
                  <a:gd name="T8" fmla="*/ 586 w 984"/>
                  <a:gd name="T9" fmla="*/ 61 h 844"/>
                  <a:gd name="T10" fmla="*/ 606 w 984"/>
                  <a:gd name="T11" fmla="*/ 47 h 844"/>
                  <a:gd name="T12" fmla="*/ 642 w 984"/>
                  <a:gd name="T13" fmla="*/ 84 h 844"/>
                  <a:gd name="T14" fmla="*/ 682 w 984"/>
                  <a:gd name="T15" fmla="*/ 66 h 844"/>
                  <a:gd name="T16" fmla="*/ 706 w 984"/>
                  <a:gd name="T17" fmla="*/ 58 h 844"/>
                  <a:gd name="T18" fmla="*/ 762 w 984"/>
                  <a:gd name="T19" fmla="*/ 2 h 844"/>
                  <a:gd name="T20" fmla="*/ 798 w 984"/>
                  <a:gd name="T21" fmla="*/ 47 h 844"/>
                  <a:gd name="T22" fmla="*/ 798 w 984"/>
                  <a:gd name="T23" fmla="*/ 88 h 844"/>
                  <a:gd name="T24" fmla="*/ 790 w 984"/>
                  <a:gd name="T25" fmla="*/ 107 h 844"/>
                  <a:gd name="T26" fmla="*/ 766 w 984"/>
                  <a:gd name="T27" fmla="*/ 109 h 844"/>
                  <a:gd name="T28" fmla="*/ 762 w 984"/>
                  <a:gd name="T29" fmla="*/ 125 h 844"/>
                  <a:gd name="T30" fmla="*/ 802 w 984"/>
                  <a:gd name="T31" fmla="*/ 152 h 844"/>
                  <a:gd name="T32" fmla="*/ 786 w 984"/>
                  <a:gd name="T33" fmla="*/ 216 h 844"/>
                  <a:gd name="T34" fmla="*/ 830 w 984"/>
                  <a:gd name="T35" fmla="*/ 278 h 844"/>
                  <a:gd name="T36" fmla="*/ 854 w 984"/>
                  <a:gd name="T37" fmla="*/ 303 h 844"/>
                  <a:gd name="T38" fmla="*/ 830 w 984"/>
                  <a:gd name="T39" fmla="*/ 303 h 844"/>
                  <a:gd name="T40" fmla="*/ 746 w 984"/>
                  <a:gd name="T41" fmla="*/ 254 h 844"/>
                  <a:gd name="T42" fmla="*/ 678 w 984"/>
                  <a:gd name="T43" fmla="*/ 271 h 844"/>
                  <a:gd name="T44" fmla="*/ 590 w 984"/>
                  <a:gd name="T45" fmla="*/ 297 h 844"/>
                  <a:gd name="T46" fmla="*/ 642 w 984"/>
                  <a:gd name="T47" fmla="*/ 389 h 844"/>
                  <a:gd name="T48" fmla="*/ 710 w 984"/>
                  <a:gd name="T49" fmla="*/ 410 h 844"/>
                  <a:gd name="T50" fmla="*/ 738 w 984"/>
                  <a:gd name="T51" fmla="*/ 370 h 844"/>
                  <a:gd name="T52" fmla="*/ 774 w 984"/>
                  <a:gd name="T53" fmla="*/ 383 h 844"/>
                  <a:gd name="T54" fmla="*/ 766 w 984"/>
                  <a:gd name="T55" fmla="*/ 424 h 844"/>
                  <a:gd name="T56" fmla="*/ 802 w 984"/>
                  <a:gd name="T57" fmla="*/ 450 h 844"/>
                  <a:gd name="T58" fmla="*/ 838 w 984"/>
                  <a:gd name="T59" fmla="*/ 442 h 844"/>
                  <a:gd name="T60" fmla="*/ 922 w 984"/>
                  <a:gd name="T61" fmla="*/ 542 h 844"/>
                  <a:gd name="T62" fmla="*/ 942 w 984"/>
                  <a:gd name="T63" fmla="*/ 555 h 844"/>
                  <a:gd name="T64" fmla="*/ 874 w 984"/>
                  <a:gd name="T65" fmla="*/ 544 h 844"/>
                  <a:gd name="T66" fmla="*/ 830 w 984"/>
                  <a:gd name="T67" fmla="*/ 509 h 844"/>
                  <a:gd name="T68" fmla="*/ 778 w 984"/>
                  <a:gd name="T69" fmla="*/ 477 h 844"/>
                  <a:gd name="T70" fmla="*/ 702 w 984"/>
                  <a:gd name="T71" fmla="*/ 445 h 844"/>
                  <a:gd name="T72" fmla="*/ 614 w 984"/>
                  <a:gd name="T73" fmla="*/ 435 h 844"/>
                  <a:gd name="T74" fmla="*/ 506 w 984"/>
                  <a:gd name="T75" fmla="*/ 399 h 844"/>
                  <a:gd name="T76" fmla="*/ 462 w 984"/>
                  <a:gd name="T77" fmla="*/ 340 h 844"/>
                  <a:gd name="T78" fmla="*/ 430 w 984"/>
                  <a:gd name="T79" fmla="*/ 311 h 844"/>
                  <a:gd name="T80" fmla="*/ 382 w 984"/>
                  <a:gd name="T81" fmla="*/ 289 h 844"/>
                  <a:gd name="T82" fmla="*/ 342 w 984"/>
                  <a:gd name="T83" fmla="*/ 248 h 844"/>
                  <a:gd name="T84" fmla="*/ 354 w 984"/>
                  <a:gd name="T85" fmla="*/ 278 h 844"/>
                  <a:gd name="T86" fmla="*/ 418 w 984"/>
                  <a:gd name="T87" fmla="*/ 332 h 844"/>
                  <a:gd name="T88" fmla="*/ 422 w 984"/>
                  <a:gd name="T89" fmla="*/ 353 h 844"/>
                  <a:gd name="T90" fmla="*/ 394 w 984"/>
                  <a:gd name="T91" fmla="*/ 335 h 844"/>
                  <a:gd name="T92" fmla="*/ 354 w 984"/>
                  <a:gd name="T93" fmla="*/ 313 h 844"/>
                  <a:gd name="T94" fmla="*/ 314 w 984"/>
                  <a:gd name="T95" fmla="*/ 271 h 844"/>
                  <a:gd name="T96" fmla="*/ 266 w 984"/>
                  <a:gd name="T97" fmla="*/ 233 h 844"/>
                  <a:gd name="T98" fmla="*/ 210 w 984"/>
                  <a:gd name="T99" fmla="*/ 211 h 844"/>
                  <a:gd name="T100" fmla="*/ 154 w 984"/>
                  <a:gd name="T101" fmla="*/ 160 h 844"/>
                  <a:gd name="T102" fmla="*/ 66 w 984"/>
                  <a:gd name="T103" fmla="*/ 44 h 844"/>
                  <a:gd name="T104" fmla="*/ 34 w 984"/>
                  <a:gd name="T105" fmla="*/ 25 h 844"/>
                  <a:gd name="T106" fmla="*/ 46 w 984"/>
                  <a:gd name="T107" fmla="*/ 15 h 844"/>
                  <a:gd name="T108" fmla="*/ 102 w 984"/>
                  <a:gd name="T109" fmla="*/ 47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w="9525">
                <a:noFill/>
                <a:round/>
                <a:headEnd/>
                <a:tailEnd/>
              </a:ln>
            </p:spPr>
            <p:txBody>
              <a:bodyPr/>
              <a:lstStyle/>
              <a:p>
                <a:endParaRPr lang="zh-CN" altLang="en-US"/>
              </a:p>
            </p:txBody>
          </p:sp>
          <p:sp>
            <p:nvSpPr>
              <p:cNvPr id="61" name="任意多边形 139296"/>
              <p:cNvSpPr>
                <a:spLocks noChangeArrowheads="1"/>
              </p:cNvSpPr>
              <p:nvPr userDrawn="1"/>
            </p:nvSpPr>
            <p:spPr bwMode="auto">
              <a:xfrm>
                <a:off x="3577" y="490"/>
                <a:ext cx="36" cy="39"/>
              </a:xfrm>
              <a:custGeom>
                <a:avLst/>
                <a:gdLst>
                  <a:gd name="T0" fmla="*/ 6 w 36"/>
                  <a:gd name="T1" fmla="*/ 19 h 48"/>
                  <a:gd name="T2" fmla="*/ 10 w 36"/>
                  <a:gd name="T3" fmla="*/ 32 h 48"/>
                  <a:gd name="T4" fmla="*/ 6 w 36"/>
                  <a:gd name="T5" fmla="*/ 19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w="9525">
                <a:noFill/>
                <a:round/>
                <a:headEnd/>
                <a:tailEnd/>
              </a:ln>
            </p:spPr>
            <p:txBody>
              <a:bodyPr/>
              <a:lstStyle/>
              <a:p>
                <a:endParaRPr lang="zh-CN" altLang="en-US"/>
              </a:p>
            </p:txBody>
          </p:sp>
          <p:sp>
            <p:nvSpPr>
              <p:cNvPr id="62" name="任意多边形 139297"/>
              <p:cNvSpPr>
                <a:spLocks noChangeArrowheads="1"/>
              </p:cNvSpPr>
              <p:nvPr userDrawn="1"/>
            </p:nvSpPr>
            <p:spPr bwMode="auto">
              <a:xfrm>
                <a:off x="3549" y="475"/>
                <a:ext cx="38" cy="29"/>
              </a:xfrm>
              <a:custGeom>
                <a:avLst/>
                <a:gdLst>
                  <a:gd name="T0" fmla="*/ 0 w 36"/>
                  <a:gd name="T1" fmla="*/ 3 h 37"/>
                  <a:gd name="T2" fmla="*/ 14 w 36"/>
                  <a:gd name="T3" fmla="*/ 1 h 37"/>
                  <a:gd name="T4" fmla="*/ 40 w 36"/>
                  <a:gd name="T5" fmla="*/ 10 h 37"/>
                  <a:gd name="T6" fmla="*/ 8 w 36"/>
                  <a:gd name="T7" fmla="*/ 10 h 37"/>
                  <a:gd name="T8" fmla="*/ 0 w 36"/>
                  <a:gd name="T9" fmla="*/ 3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w="9525">
                <a:noFill/>
                <a:round/>
                <a:headEnd/>
                <a:tailEnd/>
              </a:ln>
            </p:spPr>
            <p:txBody>
              <a:bodyPr/>
              <a:lstStyle/>
              <a:p>
                <a:endParaRPr lang="zh-CN" altLang="en-US"/>
              </a:p>
            </p:txBody>
          </p:sp>
          <p:sp>
            <p:nvSpPr>
              <p:cNvPr id="63" name="任意多边形 139298"/>
              <p:cNvSpPr>
                <a:spLocks noChangeArrowheads="1"/>
              </p:cNvSpPr>
              <p:nvPr userDrawn="1"/>
            </p:nvSpPr>
            <p:spPr bwMode="auto">
              <a:xfrm>
                <a:off x="4686" y="394"/>
                <a:ext cx="171" cy="81"/>
              </a:xfrm>
              <a:custGeom>
                <a:avLst/>
                <a:gdLst>
                  <a:gd name="T0" fmla="*/ 0 w 170"/>
                  <a:gd name="T1" fmla="*/ 35 h 96"/>
                  <a:gd name="T2" fmla="*/ 28 w 170"/>
                  <a:gd name="T3" fmla="*/ 18 h 96"/>
                  <a:gd name="T4" fmla="*/ 56 w 170"/>
                  <a:gd name="T5" fmla="*/ 15 h 96"/>
                  <a:gd name="T6" fmla="*/ 80 w 170"/>
                  <a:gd name="T7" fmla="*/ 7 h 96"/>
                  <a:gd name="T8" fmla="*/ 64 w 170"/>
                  <a:gd name="T9" fmla="*/ 18 h 96"/>
                  <a:gd name="T10" fmla="*/ 126 w 170"/>
                  <a:gd name="T11" fmla="*/ 35 h 96"/>
                  <a:gd name="T12" fmla="*/ 162 w 170"/>
                  <a:gd name="T13" fmla="*/ 46 h 96"/>
                  <a:gd name="T14" fmla="*/ 118 w 170"/>
                  <a:gd name="T15" fmla="*/ 55 h 96"/>
                  <a:gd name="T16" fmla="*/ 90 w 170"/>
                  <a:gd name="T17" fmla="*/ 41 h 96"/>
                  <a:gd name="T18" fmla="*/ 76 w 170"/>
                  <a:gd name="T19" fmla="*/ 38 h 96"/>
                  <a:gd name="T20" fmla="*/ 24 w 170"/>
                  <a:gd name="T21" fmla="*/ 30 h 96"/>
                  <a:gd name="T22" fmla="*/ 0 w 170"/>
                  <a:gd name="T23" fmla="*/ 35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w="9525">
                <a:noFill/>
                <a:round/>
                <a:headEnd/>
                <a:tailEnd/>
              </a:ln>
            </p:spPr>
            <p:txBody>
              <a:bodyPr/>
              <a:lstStyle/>
              <a:p>
                <a:endParaRPr lang="zh-CN" altLang="en-US"/>
              </a:p>
            </p:txBody>
          </p:sp>
          <p:sp>
            <p:nvSpPr>
              <p:cNvPr id="64" name="任意多边形 139299"/>
              <p:cNvSpPr>
                <a:spLocks noChangeArrowheads="1"/>
              </p:cNvSpPr>
              <p:nvPr userDrawn="1"/>
            </p:nvSpPr>
            <p:spPr bwMode="auto">
              <a:xfrm>
                <a:off x="4867" y="460"/>
                <a:ext cx="138" cy="37"/>
              </a:xfrm>
              <a:custGeom>
                <a:avLst/>
                <a:gdLst>
                  <a:gd name="T0" fmla="*/ 0 w 138"/>
                  <a:gd name="T1" fmla="*/ 0 h 44"/>
                  <a:gd name="T2" fmla="*/ 52 w 138"/>
                  <a:gd name="T3" fmla="*/ 3 h 44"/>
                  <a:gd name="T4" fmla="*/ 88 w 138"/>
                  <a:gd name="T5" fmla="*/ 17 h 44"/>
                  <a:gd name="T6" fmla="*/ 112 w 138"/>
                  <a:gd name="T7" fmla="*/ 14 h 44"/>
                  <a:gd name="T8" fmla="*/ 108 w 138"/>
                  <a:gd name="T9" fmla="*/ 31 h 44"/>
                  <a:gd name="T10" fmla="*/ 64 w 138"/>
                  <a:gd name="T11" fmla="*/ 29 h 44"/>
                  <a:gd name="T12" fmla="*/ 0 w 138"/>
                  <a:gd name="T13" fmla="*/ 25 h 44"/>
                  <a:gd name="T14" fmla="*/ 28 w 138"/>
                  <a:gd name="T15" fmla="*/ 14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w="9525">
                <a:noFill/>
                <a:round/>
                <a:headEnd/>
                <a:tailEnd/>
              </a:ln>
            </p:spPr>
            <p:txBody>
              <a:bodyPr/>
              <a:lstStyle/>
              <a:p>
                <a:endParaRPr lang="zh-CN" altLang="en-US"/>
              </a:p>
            </p:txBody>
          </p:sp>
          <p:sp>
            <p:nvSpPr>
              <p:cNvPr id="65" name="任意多边形 139300"/>
              <p:cNvSpPr>
                <a:spLocks noChangeArrowheads="1"/>
              </p:cNvSpPr>
              <p:nvPr userDrawn="1"/>
            </p:nvSpPr>
            <p:spPr bwMode="auto">
              <a:xfrm>
                <a:off x="4794" y="480"/>
                <a:ext cx="56" cy="34"/>
              </a:xfrm>
              <a:custGeom>
                <a:avLst/>
                <a:gdLst>
                  <a:gd name="T0" fmla="*/ 17 w 57"/>
                  <a:gd name="T1" fmla="*/ 16 h 42"/>
                  <a:gd name="T2" fmla="*/ 35 w 57"/>
                  <a:gd name="T3" fmla="*/ 9 h 42"/>
                  <a:gd name="T4" fmla="*/ 17 w 57"/>
                  <a:gd name="T5" fmla="*/ 16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w="9525">
                <a:noFill/>
                <a:round/>
                <a:headEnd/>
                <a:tailEnd/>
              </a:ln>
            </p:spPr>
            <p:txBody>
              <a:bodyPr/>
              <a:lstStyle/>
              <a:p>
                <a:endParaRPr lang="zh-CN" altLang="en-US"/>
              </a:p>
            </p:txBody>
          </p:sp>
          <p:sp>
            <p:nvSpPr>
              <p:cNvPr id="66" name="任意多边形 139301"/>
              <p:cNvSpPr>
                <a:spLocks noChangeArrowheads="1"/>
              </p:cNvSpPr>
              <p:nvPr userDrawn="1"/>
            </p:nvSpPr>
            <p:spPr bwMode="auto">
              <a:xfrm>
                <a:off x="4757" y="375"/>
                <a:ext cx="37" cy="44"/>
              </a:xfrm>
              <a:custGeom>
                <a:avLst/>
                <a:gdLst>
                  <a:gd name="T0" fmla="*/ 17 w 39"/>
                  <a:gd name="T1" fmla="*/ 23 h 52"/>
                  <a:gd name="T2" fmla="*/ 17 w 39"/>
                  <a:gd name="T3" fmla="*/ 0 h 52"/>
                  <a:gd name="T4" fmla="*/ 17 w 39"/>
                  <a:gd name="T5" fmla="*/ 23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w="9525">
                <a:noFill/>
                <a:round/>
                <a:headEnd/>
                <a:tailEnd/>
              </a:ln>
            </p:spPr>
            <p:txBody>
              <a:bodyPr/>
              <a:lstStyle/>
              <a:p>
                <a:endParaRPr lang="zh-CN" altLang="en-US"/>
              </a:p>
            </p:txBody>
          </p:sp>
          <p:sp>
            <p:nvSpPr>
              <p:cNvPr id="67" name="任意多边形 139302"/>
              <p:cNvSpPr>
                <a:spLocks noChangeArrowheads="1"/>
              </p:cNvSpPr>
              <p:nvPr userDrawn="1"/>
            </p:nvSpPr>
            <p:spPr bwMode="auto">
              <a:xfrm>
                <a:off x="5054" y="507"/>
                <a:ext cx="45" cy="66"/>
              </a:xfrm>
              <a:custGeom>
                <a:avLst/>
                <a:gdLst>
                  <a:gd name="T0" fmla="*/ 4 w 44"/>
                  <a:gd name="T1" fmla="*/ 6 h 80"/>
                  <a:gd name="T2" fmla="*/ 20 w 44"/>
                  <a:gd name="T3" fmla="*/ 22 h 80"/>
                  <a:gd name="T4" fmla="*/ 26 w 44"/>
                  <a:gd name="T5" fmla="*/ 33 h 80"/>
                  <a:gd name="T6" fmla="*/ 38 w 44"/>
                  <a:gd name="T7" fmla="*/ 36 h 80"/>
                  <a:gd name="T8" fmla="*/ 26 w 44"/>
                  <a:gd name="T9" fmla="*/ 50 h 80"/>
                  <a:gd name="T10" fmla="*/ 0 w 44"/>
                  <a:gd name="T11" fmla="*/ 14 h 80"/>
                  <a:gd name="T12" fmla="*/ 4 w 44"/>
                  <a:gd name="T13" fmla="*/ 6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w="9525">
                <a:noFill/>
                <a:round/>
                <a:headEnd/>
                <a:tailEnd/>
              </a:ln>
            </p:spPr>
            <p:txBody>
              <a:bodyPr/>
              <a:lstStyle/>
              <a:p>
                <a:endParaRPr lang="zh-CN" altLang="en-US"/>
              </a:p>
            </p:txBody>
          </p:sp>
          <p:sp>
            <p:nvSpPr>
              <p:cNvPr id="68" name="任意多边形 139303"/>
              <p:cNvSpPr>
                <a:spLocks noChangeArrowheads="1"/>
              </p:cNvSpPr>
              <p:nvPr userDrawn="1"/>
            </p:nvSpPr>
            <p:spPr bwMode="auto">
              <a:xfrm>
                <a:off x="4260" y="6"/>
                <a:ext cx="480" cy="100"/>
              </a:xfrm>
              <a:custGeom>
                <a:avLst/>
                <a:gdLst>
                  <a:gd name="T0" fmla="*/ 486 w 323"/>
                  <a:gd name="T1" fmla="*/ 3 h 64"/>
                  <a:gd name="T2" fmla="*/ 510 w 323"/>
                  <a:gd name="T3" fmla="*/ 20 h 64"/>
                  <a:gd name="T4" fmla="*/ 519 w 323"/>
                  <a:gd name="T5" fmla="*/ 0 h 64"/>
                  <a:gd name="T6" fmla="*/ 586 w 323"/>
                  <a:gd name="T7" fmla="*/ 0 h 64"/>
                  <a:gd name="T8" fmla="*/ 635 w 323"/>
                  <a:gd name="T9" fmla="*/ 42 h 64"/>
                  <a:gd name="T10" fmla="*/ 704 w 323"/>
                  <a:gd name="T11" fmla="*/ 25 h 64"/>
                  <a:gd name="T12" fmla="*/ 694 w 323"/>
                  <a:gd name="T13" fmla="*/ 70 h 64"/>
                  <a:gd name="T14" fmla="*/ 658 w 323"/>
                  <a:gd name="T15" fmla="*/ 113 h 64"/>
                  <a:gd name="T16" fmla="*/ 651 w 323"/>
                  <a:gd name="T17" fmla="*/ 70 h 64"/>
                  <a:gd name="T18" fmla="*/ 635 w 323"/>
                  <a:gd name="T19" fmla="*/ 75 h 64"/>
                  <a:gd name="T20" fmla="*/ 617 w 323"/>
                  <a:gd name="T21" fmla="*/ 70 h 64"/>
                  <a:gd name="T22" fmla="*/ 581 w 323"/>
                  <a:gd name="T23" fmla="*/ 52 h 64"/>
                  <a:gd name="T24" fmla="*/ 504 w 323"/>
                  <a:gd name="T25" fmla="*/ 92 h 64"/>
                  <a:gd name="T26" fmla="*/ 444 w 323"/>
                  <a:gd name="T27" fmla="*/ 108 h 64"/>
                  <a:gd name="T28" fmla="*/ 468 w 323"/>
                  <a:gd name="T29" fmla="*/ 139 h 64"/>
                  <a:gd name="T30" fmla="*/ 415 w 323"/>
                  <a:gd name="T31" fmla="*/ 153 h 64"/>
                  <a:gd name="T32" fmla="*/ 373 w 323"/>
                  <a:gd name="T33" fmla="*/ 148 h 64"/>
                  <a:gd name="T34" fmla="*/ 391 w 323"/>
                  <a:gd name="T35" fmla="*/ 139 h 64"/>
                  <a:gd name="T36" fmla="*/ 377 w 323"/>
                  <a:gd name="T37" fmla="*/ 98 h 64"/>
                  <a:gd name="T38" fmla="*/ 373 w 323"/>
                  <a:gd name="T39" fmla="*/ 75 h 64"/>
                  <a:gd name="T40" fmla="*/ 349 w 323"/>
                  <a:gd name="T41" fmla="*/ 56 h 64"/>
                  <a:gd name="T42" fmla="*/ 314 w 323"/>
                  <a:gd name="T43" fmla="*/ 66 h 64"/>
                  <a:gd name="T44" fmla="*/ 296 w 323"/>
                  <a:gd name="T45" fmla="*/ 66 h 64"/>
                  <a:gd name="T46" fmla="*/ 272 w 323"/>
                  <a:gd name="T47" fmla="*/ 61 h 64"/>
                  <a:gd name="T48" fmla="*/ 183 w 323"/>
                  <a:gd name="T49" fmla="*/ 5 h 64"/>
                  <a:gd name="T50" fmla="*/ 131 w 323"/>
                  <a:gd name="T51" fmla="*/ 34 h 64"/>
                  <a:gd name="T52" fmla="*/ 1 w 323"/>
                  <a:gd name="T53" fmla="*/ 0 h 64"/>
                  <a:gd name="T54" fmla="*/ 486 w 323"/>
                  <a:gd name="T55" fmla="*/ 3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w="9525">
                <a:noFill/>
                <a:round/>
                <a:headEnd/>
                <a:tailEnd/>
              </a:ln>
            </p:spPr>
            <p:txBody>
              <a:bodyPr/>
              <a:lstStyle/>
              <a:p>
                <a:endParaRPr lang="zh-CN" altLang="en-US"/>
              </a:p>
            </p:txBody>
          </p:sp>
          <p:sp>
            <p:nvSpPr>
              <p:cNvPr id="69" name="任意多边形 139304"/>
              <p:cNvSpPr>
                <a:spLocks noChangeArrowheads="1"/>
              </p:cNvSpPr>
              <p:nvPr userDrawn="1"/>
            </p:nvSpPr>
            <p:spPr bwMode="auto">
              <a:xfrm>
                <a:off x="3835" y="3"/>
                <a:ext cx="446" cy="49"/>
              </a:xfrm>
              <a:custGeom>
                <a:avLst/>
                <a:gdLst>
                  <a:gd name="T0" fmla="*/ 232 w 300"/>
                  <a:gd name="T1" fmla="*/ 77 h 31"/>
                  <a:gd name="T2" fmla="*/ 67 w 300"/>
                  <a:gd name="T3" fmla="*/ 3 h 31"/>
                  <a:gd name="T4" fmla="*/ 630 w 300"/>
                  <a:gd name="T5" fmla="*/ 0 h 31"/>
                  <a:gd name="T6" fmla="*/ 654 w 300"/>
                  <a:gd name="T7" fmla="*/ 35 h 31"/>
                  <a:gd name="T8" fmla="*/ 583 w 300"/>
                  <a:gd name="T9" fmla="*/ 40 h 31"/>
                  <a:gd name="T10" fmla="*/ 232 w 300"/>
                  <a:gd name="T11" fmla="*/ 77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w="9525">
                <a:noFill/>
                <a:round/>
                <a:headEnd/>
                <a:tailEnd/>
              </a:ln>
            </p:spPr>
            <p:txBody>
              <a:bodyPr/>
              <a:lstStyle/>
              <a:p>
                <a:endParaRPr lang="zh-CN" altLang="en-US"/>
              </a:p>
            </p:txBody>
          </p:sp>
          <p:sp>
            <p:nvSpPr>
              <p:cNvPr id="70" name="任意多边形 139305"/>
              <p:cNvSpPr>
                <a:spLocks noChangeArrowheads="1"/>
              </p:cNvSpPr>
              <p:nvPr userDrawn="1"/>
            </p:nvSpPr>
            <p:spPr bwMode="auto">
              <a:xfrm>
                <a:off x="2853" y="74"/>
                <a:ext cx="42" cy="25"/>
              </a:xfrm>
              <a:custGeom>
                <a:avLst/>
                <a:gdLst>
                  <a:gd name="T0" fmla="*/ 0 w 41"/>
                  <a:gd name="T1" fmla="*/ 19 h 29"/>
                  <a:gd name="T2" fmla="*/ 12 w 41"/>
                  <a:gd name="T3" fmla="*/ 22 h 29"/>
                  <a:gd name="T4" fmla="*/ 0 w 41"/>
                  <a:gd name="T5" fmla="*/ 19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w="9525">
                <a:noFill/>
                <a:round/>
                <a:headEnd/>
                <a:tailEnd/>
              </a:ln>
            </p:spPr>
            <p:txBody>
              <a:bodyPr/>
              <a:lstStyle/>
              <a:p>
                <a:endParaRPr lang="zh-CN" altLang="en-US"/>
              </a:p>
            </p:txBody>
          </p:sp>
          <p:sp>
            <p:nvSpPr>
              <p:cNvPr id="71" name="任意多边形 139306"/>
              <p:cNvSpPr>
                <a:spLocks noChangeArrowheads="1"/>
              </p:cNvSpPr>
              <p:nvPr userDrawn="1"/>
            </p:nvSpPr>
            <p:spPr bwMode="auto">
              <a:xfrm>
                <a:off x="1704" y="3"/>
                <a:ext cx="1022" cy="372"/>
              </a:xfrm>
              <a:custGeom>
                <a:avLst/>
                <a:gdLst>
                  <a:gd name="T0" fmla="*/ 401 w 436"/>
                  <a:gd name="T1" fmla="*/ 5 h 152"/>
                  <a:gd name="T2" fmla="*/ 2396 w 436"/>
                  <a:gd name="T3" fmla="*/ 0 h 152"/>
                  <a:gd name="T4" fmla="*/ 2285 w 436"/>
                  <a:gd name="T5" fmla="*/ 323 h 152"/>
                  <a:gd name="T6" fmla="*/ 2182 w 436"/>
                  <a:gd name="T7" fmla="*/ 406 h 152"/>
                  <a:gd name="T8" fmla="*/ 2154 w 436"/>
                  <a:gd name="T9" fmla="*/ 419 h 152"/>
                  <a:gd name="T10" fmla="*/ 2060 w 436"/>
                  <a:gd name="T11" fmla="*/ 438 h 152"/>
                  <a:gd name="T12" fmla="*/ 1983 w 436"/>
                  <a:gd name="T13" fmla="*/ 526 h 152"/>
                  <a:gd name="T14" fmla="*/ 1990 w 436"/>
                  <a:gd name="T15" fmla="*/ 592 h 152"/>
                  <a:gd name="T16" fmla="*/ 1999 w 436"/>
                  <a:gd name="T17" fmla="*/ 641 h 152"/>
                  <a:gd name="T18" fmla="*/ 2011 w 436"/>
                  <a:gd name="T19" fmla="*/ 678 h 152"/>
                  <a:gd name="T20" fmla="*/ 1990 w 436"/>
                  <a:gd name="T21" fmla="*/ 732 h 152"/>
                  <a:gd name="T22" fmla="*/ 1929 w 436"/>
                  <a:gd name="T23" fmla="*/ 720 h 152"/>
                  <a:gd name="T24" fmla="*/ 1880 w 436"/>
                  <a:gd name="T25" fmla="*/ 773 h 152"/>
                  <a:gd name="T26" fmla="*/ 1906 w 436"/>
                  <a:gd name="T27" fmla="*/ 629 h 152"/>
                  <a:gd name="T28" fmla="*/ 1856 w 436"/>
                  <a:gd name="T29" fmla="*/ 600 h 152"/>
                  <a:gd name="T30" fmla="*/ 1889 w 436"/>
                  <a:gd name="T31" fmla="*/ 558 h 152"/>
                  <a:gd name="T32" fmla="*/ 1880 w 436"/>
                  <a:gd name="T33" fmla="*/ 534 h 152"/>
                  <a:gd name="T34" fmla="*/ 1758 w 436"/>
                  <a:gd name="T35" fmla="*/ 563 h 152"/>
                  <a:gd name="T36" fmla="*/ 1742 w 436"/>
                  <a:gd name="T37" fmla="*/ 509 h 152"/>
                  <a:gd name="T38" fmla="*/ 1631 w 436"/>
                  <a:gd name="T39" fmla="*/ 563 h 152"/>
                  <a:gd name="T40" fmla="*/ 1758 w 436"/>
                  <a:gd name="T41" fmla="*/ 617 h 152"/>
                  <a:gd name="T42" fmla="*/ 1676 w 436"/>
                  <a:gd name="T43" fmla="*/ 700 h 152"/>
                  <a:gd name="T44" fmla="*/ 1709 w 436"/>
                  <a:gd name="T45" fmla="*/ 754 h 152"/>
                  <a:gd name="T46" fmla="*/ 1730 w 436"/>
                  <a:gd name="T47" fmla="*/ 827 h 152"/>
                  <a:gd name="T48" fmla="*/ 1697 w 436"/>
                  <a:gd name="T49" fmla="*/ 832 h 152"/>
                  <a:gd name="T50" fmla="*/ 1725 w 436"/>
                  <a:gd name="T51" fmla="*/ 861 h 152"/>
                  <a:gd name="T52" fmla="*/ 1688 w 436"/>
                  <a:gd name="T53" fmla="*/ 910 h 152"/>
                  <a:gd name="T54" fmla="*/ 0 w 436"/>
                  <a:gd name="T55" fmla="*/ 893 h 152"/>
                  <a:gd name="T56" fmla="*/ 401 w 436"/>
                  <a:gd name="T57" fmla="*/ 5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w="9525">
                <a:noFill/>
                <a:round/>
                <a:headEnd/>
                <a:tailEnd/>
              </a:ln>
            </p:spPr>
            <p:txBody>
              <a:bodyPr/>
              <a:lstStyle/>
              <a:p>
                <a:endParaRPr lang="zh-CN" altLang="en-US"/>
              </a:p>
            </p:txBody>
          </p:sp>
          <p:sp>
            <p:nvSpPr>
              <p:cNvPr id="72" name="任意多边形 139307"/>
              <p:cNvSpPr>
                <a:spLocks noChangeArrowheads="1"/>
              </p:cNvSpPr>
              <p:nvPr userDrawn="1"/>
            </p:nvSpPr>
            <p:spPr bwMode="auto">
              <a:xfrm>
                <a:off x="2729" y="-9"/>
                <a:ext cx="47" cy="134"/>
              </a:xfrm>
              <a:custGeom>
                <a:avLst/>
                <a:gdLst>
                  <a:gd name="T0" fmla="*/ 5 w 47"/>
                  <a:gd name="T1" fmla="*/ 103 h 165"/>
                  <a:gd name="T2" fmla="*/ 15 w 47"/>
                  <a:gd name="T3" fmla="*/ 71 h 165"/>
                  <a:gd name="T4" fmla="*/ 17 w 47"/>
                  <a:gd name="T5" fmla="*/ 45 h 165"/>
                  <a:gd name="T6" fmla="*/ 11 w 47"/>
                  <a:gd name="T7" fmla="*/ 26 h 165"/>
                  <a:gd name="T8" fmla="*/ 17 w 47"/>
                  <a:gd name="T9" fmla="*/ 8 h 165"/>
                  <a:gd name="T10" fmla="*/ 21 w 47"/>
                  <a:gd name="T11" fmla="*/ 0 h 165"/>
                  <a:gd name="T12" fmla="*/ 31 w 47"/>
                  <a:gd name="T13" fmla="*/ 19 h 165"/>
                  <a:gd name="T14" fmla="*/ 47 w 47"/>
                  <a:gd name="T15" fmla="*/ 65 h 165"/>
                  <a:gd name="T16" fmla="*/ 31 w 47"/>
                  <a:gd name="T17" fmla="*/ 71 h 165"/>
                  <a:gd name="T18" fmla="*/ 23 w 47"/>
                  <a:gd name="T19" fmla="*/ 83 h 165"/>
                  <a:gd name="T20" fmla="*/ 21 w 47"/>
                  <a:gd name="T21" fmla="*/ 87 h 165"/>
                  <a:gd name="T22" fmla="*/ 27 w 47"/>
                  <a:gd name="T23" fmla="*/ 89 h 165"/>
                  <a:gd name="T24" fmla="*/ 31 w 47"/>
                  <a:gd name="T25" fmla="*/ 97 h 165"/>
                  <a:gd name="T26" fmla="*/ 13 w 47"/>
                  <a:gd name="T27" fmla="*/ 97 h 165"/>
                  <a:gd name="T28" fmla="*/ 7 w 47"/>
                  <a:gd name="T29" fmla="*/ 106 h 165"/>
                  <a:gd name="T30" fmla="*/ 3 w 47"/>
                  <a:gd name="T31" fmla="*/ 102 h 165"/>
                  <a:gd name="T32" fmla="*/ 5 w 47"/>
                  <a:gd name="T33" fmla="*/ 103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w="9525">
                <a:noFill/>
                <a:round/>
                <a:headEnd/>
                <a:tailEnd/>
              </a:ln>
            </p:spPr>
            <p:txBody>
              <a:bodyPr/>
              <a:lstStyle/>
              <a:p>
                <a:endParaRPr lang="zh-CN" altLang="en-US"/>
              </a:p>
            </p:txBody>
          </p:sp>
          <p:sp>
            <p:nvSpPr>
              <p:cNvPr id="73" name="任意多边形 139308"/>
              <p:cNvSpPr>
                <a:spLocks noChangeArrowheads="1"/>
              </p:cNvSpPr>
              <p:nvPr userDrawn="1"/>
            </p:nvSpPr>
            <p:spPr bwMode="auto">
              <a:xfrm>
                <a:off x="2701" y="103"/>
                <a:ext cx="138" cy="84"/>
              </a:xfrm>
              <a:custGeom>
                <a:avLst/>
                <a:gdLst>
                  <a:gd name="T0" fmla="*/ 26 w 138"/>
                  <a:gd name="T1" fmla="*/ 41 h 103"/>
                  <a:gd name="T2" fmla="*/ 30 w 138"/>
                  <a:gd name="T3" fmla="*/ 29 h 103"/>
                  <a:gd name="T4" fmla="*/ 50 w 138"/>
                  <a:gd name="T5" fmla="*/ 22 h 103"/>
                  <a:gd name="T6" fmla="*/ 54 w 138"/>
                  <a:gd name="T7" fmla="*/ 30 h 103"/>
                  <a:gd name="T8" fmla="*/ 66 w 138"/>
                  <a:gd name="T9" fmla="*/ 33 h 103"/>
                  <a:gd name="T10" fmla="*/ 80 w 138"/>
                  <a:gd name="T11" fmla="*/ 37 h 103"/>
                  <a:gd name="T12" fmla="*/ 116 w 138"/>
                  <a:gd name="T13" fmla="*/ 22 h 103"/>
                  <a:gd name="T14" fmla="*/ 130 w 138"/>
                  <a:gd name="T15" fmla="*/ 11 h 103"/>
                  <a:gd name="T16" fmla="*/ 138 w 138"/>
                  <a:gd name="T17" fmla="*/ 7 h 103"/>
                  <a:gd name="T18" fmla="*/ 106 w 138"/>
                  <a:gd name="T19" fmla="*/ 33 h 103"/>
                  <a:gd name="T20" fmla="*/ 84 w 138"/>
                  <a:gd name="T21" fmla="*/ 45 h 103"/>
                  <a:gd name="T22" fmla="*/ 66 w 138"/>
                  <a:gd name="T23" fmla="*/ 54 h 103"/>
                  <a:gd name="T24" fmla="*/ 48 w 138"/>
                  <a:gd name="T25" fmla="*/ 69 h 103"/>
                  <a:gd name="T26" fmla="*/ 26 w 138"/>
                  <a:gd name="T27" fmla="*/ 60 h 103"/>
                  <a:gd name="T28" fmla="*/ 20 w 138"/>
                  <a:gd name="T29" fmla="*/ 58 h 103"/>
                  <a:gd name="T30" fmla="*/ 22 w 138"/>
                  <a:gd name="T31" fmla="*/ 64 h 103"/>
                  <a:gd name="T32" fmla="*/ 0 w 138"/>
                  <a:gd name="T33" fmla="*/ 64 h 103"/>
                  <a:gd name="T34" fmla="*/ 10 w 138"/>
                  <a:gd name="T35" fmla="*/ 52 h 103"/>
                  <a:gd name="T36" fmla="*/ 26 w 138"/>
                  <a:gd name="T37" fmla="*/ 41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w="9525">
                <a:noFill/>
                <a:round/>
                <a:headEnd/>
                <a:tailEnd/>
              </a:ln>
            </p:spPr>
            <p:txBody>
              <a:bodyPr/>
              <a:lstStyle/>
              <a:p>
                <a:endParaRPr lang="zh-CN" altLang="en-US"/>
              </a:p>
            </p:txBody>
          </p:sp>
          <p:sp>
            <p:nvSpPr>
              <p:cNvPr id="74" name="任意多边形 139309"/>
              <p:cNvSpPr>
                <a:spLocks noChangeArrowheads="1"/>
              </p:cNvSpPr>
              <p:nvPr userDrawn="1"/>
            </p:nvSpPr>
            <p:spPr bwMode="auto">
              <a:xfrm>
                <a:off x="2553" y="182"/>
                <a:ext cx="187" cy="176"/>
              </a:xfrm>
              <a:custGeom>
                <a:avLst/>
                <a:gdLst>
                  <a:gd name="T0" fmla="*/ 156 w 188"/>
                  <a:gd name="T1" fmla="*/ 16 h 214"/>
                  <a:gd name="T2" fmla="*/ 158 w 188"/>
                  <a:gd name="T3" fmla="*/ 4 h 214"/>
                  <a:gd name="T4" fmla="*/ 168 w 188"/>
                  <a:gd name="T5" fmla="*/ 0 h 214"/>
                  <a:gd name="T6" fmla="*/ 180 w 188"/>
                  <a:gd name="T7" fmla="*/ 16 h 214"/>
                  <a:gd name="T8" fmla="*/ 186 w 188"/>
                  <a:gd name="T9" fmla="*/ 29 h 214"/>
                  <a:gd name="T10" fmla="*/ 176 w 188"/>
                  <a:gd name="T11" fmla="*/ 39 h 214"/>
                  <a:gd name="T12" fmla="*/ 168 w 188"/>
                  <a:gd name="T13" fmla="*/ 52 h 214"/>
                  <a:gd name="T14" fmla="*/ 160 w 188"/>
                  <a:gd name="T15" fmla="*/ 86 h 214"/>
                  <a:gd name="T16" fmla="*/ 142 w 188"/>
                  <a:gd name="T17" fmla="*/ 92 h 214"/>
                  <a:gd name="T18" fmla="*/ 118 w 188"/>
                  <a:gd name="T19" fmla="*/ 93 h 214"/>
                  <a:gd name="T20" fmla="*/ 110 w 188"/>
                  <a:gd name="T21" fmla="*/ 84 h 214"/>
                  <a:gd name="T22" fmla="*/ 100 w 188"/>
                  <a:gd name="T23" fmla="*/ 99 h 214"/>
                  <a:gd name="T24" fmla="*/ 90 w 188"/>
                  <a:gd name="T25" fmla="*/ 101 h 214"/>
                  <a:gd name="T26" fmla="*/ 80 w 188"/>
                  <a:gd name="T27" fmla="*/ 90 h 214"/>
                  <a:gd name="T28" fmla="*/ 58 w 188"/>
                  <a:gd name="T29" fmla="*/ 97 h 214"/>
                  <a:gd name="T30" fmla="*/ 76 w 188"/>
                  <a:gd name="T31" fmla="*/ 96 h 214"/>
                  <a:gd name="T32" fmla="*/ 78 w 188"/>
                  <a:gd name="T33" fmla="*/ 109 h 214"/>
                  <a:gd name="T34" fmla="*/ 58 w 188"/>
                  <a:gd name="T35" fmla="*/ 113 h 214"/>
                  <a:gd name="T36" fmla="*/ 34 w 188"/>
                  <a:gd name="T37" fmla="*/ 113 h 214"/>
                  <a:gd name="T38" fmla="*/ 36 w 188"/>
                  <a:gd name="T39" fmla="*/ 104 h 214"/>
                  <a:gd name="T40" fmla="*/ 46 w 188"/>
                  <a:gd name="T41" fmla="*/ 97 h 214"/>
                  <a:gd name="T42" fmla="*/ 34 w 188"/>
                  <a:gd name="T43" fmla="*/ 100 h 214"/>
                  <a:gd name="T44" fmla="*/ 26 w 188"/>
                  <a:gd name="T45" fmla="*/ 113 h 214"/>
                  <a:gd name="T46" fmla="*/ 30 w 188"/>
                  <a:gd name="T47" fmla="*/ 128 h 214"/>
                  <a:gd name="T48" fmla="*/ 14 w 188"/>
                  <a:gd name="T49" fmla="*/ 135 h 214"/>
                  <a:gd name="T50" fmla="*/ 0 w 188"/>
                  <a:gd name="T51" fmla="*/ 145 h 214"/>
                  <a:gd name="T52" fmla="*/ 8 w 188"/>
                  <a:gd name="T53" fmla="*/ 127 h 214"/>
                  <a:gd name="T54" fmla="*/ 0 w 188"/>
                  <a:gd name="T55" fmla="*/ 111 h 214"/>
                  <a:gd name="T56" fmla="*/ 14 w 188"/>
                  <a:gd name="T57" fmla="*/ 103 h 214"/>
                  <a:gd name="T58" fmla="*/ 32 w 188"/>
                  <a:gd name="T59" fmla="*/ 90 h 214"/>
                  <a:gd name="T60" fmla="*/ 44 w 188"/>
                  <a:gd name="T61" fmla="*/ 80 h 214"/>
                  <a:gd name="T62" fmla="*/ 72 w 188"/>
                  <a:gd name="T63" fmla="*/ 78 h 214"/>
                  <a:gd name="T64" fmla="*/ 84 w 188"/>
                  <a:gd name="T65" fmla="*/ 76 h 214"/>
                  <a:gd name="T66" fmla="*/ 112 w 188"/>
                  <a:gd name="T67" fmla="*/ 53 h 214"/>
                  <a:gd name="T68" fmla="*/ 118 w 188"/>
                  <a:gd name="T69" fmla="*/ 63 h 214"/>
                  <a:gd name="T70" fmla="*/ 130 w 188"/>
                  <a:gd name="T71" fmla="*/ 52 h 214"/>
                  <a:gd name="T72" fmla="*/ 148 w 188"/>
                  <a:gd name="T73" fmla="*/ 36 h 214"/>
                  <a:gd name="T74" fmla="*/ 152 w 188"/>
                  <a:gd name="T75" fmla="*/ 29 h 214"/>
                  <a:gd name="T76" fmla="*/ 146 w 188"/>
                  <a:gd name="T77" fmla="*/ 25 h 214"/>
                  <a:gd name="T78" fmla="*/ 150 w 188"/>
                  <a:gd name="T79" fmla="*/ 21 h 214"/>
                  <a:gd name="T80" fmla="*/ 156 w 188"/>
                  <a:gd name="T81" fmla="*/ 16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w="9525">
                <a:noFill/>
                <a:round/>
                <a:headEnd/>
                <a:tailEnd/>
              </a:ln>
            </p:spPr>
            <p:txBody>
              <a:bodyPr/>
              <a:lstStyle/>
              <a:p>
                <a:endParaRPr lang="zh-CN" altLang="en-US"/>
              </a:p>
            </p:txBody>
          </p:sp>
          <p:sp>
            <p:nvSpPr>
              <p:cNvPr id="75" name="任意多边形 139310"/>
              <p:cNvSpPr>
                <a:spLocks noChangeArrowheads="1"/>
              </p:cNvSpPr>
              <p:nvPr userDrawn="1"/>
            </p:nvSpPr>
            <p:spPr bwMode="auto">
              <a:xfrm>
                <a:off x="2677" y="233"/>
                <a:ext cx="14" cy="10"/>
              </a:xfrm>
              <a:custGeom>
                <a:avLst/>
                <a:gdLst>
                  <a:gd name="T0" fmla="*/ 0 w 13"/>
                  <a:gd name="T1" fmla="*/ 5 h 13"/>
                  <a:gd name="T2" fmla="*/ 4 w 13"/>
                  <a:gd name="T3" fmla="*/ 8 h 13"/>
                  <a:gd name="T4" fmla="*/ 0 w 13"/>
                  <a:gd name="T5" fmla="*/ 5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w="9525">
                <a:noFill/>
                <a:round/>
                <a:headEnd/>
                <a:tailEnd/>
              </a:ln>
            </p:spPr>
            <p:txBody>
              <a:bodyPr/>
              <a:lstStyle/>
              <a:p>
                <a:endParaRPr lang="zh-CN" altLang="en-US"/>
              </a:p>
            </p:txBody>
          </p:sp>
          <p:sp>
            <p:nvSpPr>
              <p:cNvPr id="76" name="任意多边形 139311"/>
              <p:cNvSpPr>
                <a:spLocks noChangeArrowheads="1"/>
              </p:cNvSpPr>
              <p:nvPr userDrawn="1"/>
            </p:nvSpPr>
            <p:spPr bwMode="auto">
              <a:xfrm>
                <a:off x="1627" y="353"/>
                <a:ext cx="813" cy="462"/>
              </a:xfrm>
              <a:custGeom>
                <a:avLst/>
                <a:gdLst>
                  <a:gd name="T0" fmla="*/ 814 w 812"/>
                  <a:gd name="T1" fmla="*/ 17 h 564"/>
                  <a:gd name="T2" fmla="*/ 780 w 812"/>
                  <a:gd name="T3" fmla="*/ 52 h 564"/>
                  <a:gd name="T4" fmla="*/ 750 w 812"/>
                  <a:gd name="T5" fmla="*/ 82 h 564"/>
                  <a:gd name="T6" fmla="*/ 724 w 812"/>
                  <a:gd name="T7" fmla="*/ 95 h 564"/>
                  <a:gd name="T8" fmla="*/ 636 w 812"/>
                  <a:gd name="T9" fmla="*/ 120 h 564"/>
                  <a:gd name="T10" fmla="*/ 634 w 812"/>
                  <a:gd name="T11" fmla="*/ 141 h 564"/>
                  <a:gd name="T12" fmla="*/ 606 w 812"/>
                  <a:gd name="T13" fmla="*/ 154 h 564"/>
                  <a:gd name="T14" fmla="*/ 622 w 812"/>
                  <a:gd name="T15" fmla="*/ 120 h 564"/>
                  <a:gd name="T16" fmla="*/ 578 w 812"/>
                  <a:gd name="T17" fmla="*/ 126 h 564"/>
                  <a:gd name="T18" fmla="*/ 558 w 812"/>
                  <a:gd name="T19" fmla="*/ 147 h 564"/>
                  <a:gd name="T20" fmla="*/ 598 w 812"/>
                  <a:gd name="T21" fmla="*/ 188 h 564"/>
                  <a:gd name="T22" fmla="*/ 596 w 812"/>
                  <a:gd name="T23" fmla="*/ 247 h 564"/>
                  <a:gd name="T24" fmla="*/ 544 w 812"/>
                  <a:gd name="T25" fmla="*/ 273 h 564"/>
                  <a:gd name="T26" fmla="*/ 524 w 812"/>
                  <a:gd name="T27" fmla="*/ 259 h 564"/>
                  <a:gd name="T28" fmla="*/ 484 w 812"/>
                  <a:gd name="T29" fmla="*/ 233 h 564"/>
                  <a:gd name="T30" fmla="*/ 464 w 812"/>
                  <a:gd name="T31" fmla="*/ 233 h 564"/>
                  <a:gd name="T32" fmla="*/ 452 w 812"/>
                  <a:gd name="T33" fmla="*/ 265 h 564"/>
                  <a:gd name="T34" fmla="*/ 502 w 812"/>
                  <a:gd name="T35" fmla="*/ 311 h 564"/>
                  <a:gd name="T36" fmla="*/ 512 w 812"/>
                  <a:gd name="T37" fmla="*/ 351 h 564"/>
                  <a:gd name="T38" fmla="*/ 528 w 812"/>
                  <a:gd name="T39" fmla="*/ 376 h 564"/>
                  <a:gd name="T40" fmla="*/ 494 w 812"/>
                  <a:gd name="T41" fmla="*/ 365 h 564"/>
                  <a:gd name="T42" fmla="*/ 472 w 812"/>
                  <a:gd name="T43" fmla="*/ 347 h 564"/>
                  <a:gd name="T44" fmla="*/ 424 w 812"/>
                  <a:gd name="T45" fmla="*/ 284 h 564"/>
                  <a:gd name="T46" fmla="*/ 428 w 812"/>
                  <a:gd name="T47" fmla="*/ 208 h 564"/>
                  <a:gd name="T48" fmla="*/ 424 w 812"/>
                  <a:gd name="T49" fmla="*/ 180 h 564"/>
                  <a:gd name="T50" fmla="*/ 414 w 812"/>
                  <a:gd name="T51" fmla="*/ 185 h 564"/>
                  <a:gd name="T52" fmla="*/ 386 w 812"/>
                  <a:gd name="T53" fmla="*/ 179 h 564"/>
                  <a:gd name="T54" fmla="*/ 360 w 812"/>
                  <a:gd name="T55" fmla="*/ 114 h 564"/>
                  <a:gd name="T56" fmla="*/ 330 w 812"/>
                  <a:gd name="T57" fmla="*/ 111 h 564"/>
                  <a:gd name="T58" fmla="*/ 288 w 812"/>
                  <a:gd name="T59" fmla="*/ 116 h 564"/>
                  <a:gd name="T60" fmla="*/ 242 w 812"/>
                  <a:gd name="T61" fmla="*/ 156 h 564"/>
                  <a:gd name="T62" fmla="*/ 196 w 812"/>
                  <a:gd name="T63" fmla="*/ 180 h 564"/>
                  <a:gd name="T64" fmla="*/ 184 w 812"/>
                  <a:gd name="T65" fmla="*/ 183 h 564"/>
                  <a:gd name="T66" fmla="*/ 160 w 812"/>
                  <a:gd name="T67" fmla="*/ 220 h 564"/>
                  <a:gd name="T68" fmla="*/ 152 w 812"/>
                  <a:gd name="T69" fmla="*/ 238 h 564"/>
                  <a:gd name="T70" fmla="*/ 128 w 812"/>
                  <a:gd name="T71" fmla="*/ 271 h 564"/>
                  <a:gd name="T72" fmla="*/ 94 w 812"/>
                  <a:gd name="T73" fmla="*/ 263 h 564"/>
                  <a:gd name="T74" fmla="*/ 66 w 812"/>
                  <a:gd name="T75" fmla="*/ 173 h 564"/>
                  <a:gd name="T76" fmla="*/ 72 w 812"/>
                  <a:gd name="T77" fmla="*/ 105 h 564"/>
                  <a:gd name="T78" fmla="*/ 44 w 812"/>
                  <a:gd name="T79" fmla="*/ 120 h 564"/>
                  <a:gd name="T80" fmla="*/ 20 w 812"/>
                  <a:gd name="T81" fmla="*/ 101 h 564"/>
                  <a:gd name="T82" fmla="*/ 24 w 812"/>
                  <a:gd name="T83" fmla="*/ 93 h 564"/>
                  <a:gd name="T84" fmla="*/ 0 w 812"/>
                  <a:gd name="T85" fmla="*/ 61 h 564"/>
                  <a:gd name="T86" fmla="*/ 800 w 812"/>
                  <a:gd name="T87" fmla="*/ 4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w="9525">
                <a:noFill/>
                <a:round/>
                <a:headEnd/>
                <a:tailEnd/>
              </a:ln>
            </p:spPr>
            <p:txBody>
              <a:bodyPr/>
              <a:lstStyle/>
              <a:p>
                <a:endParaRPr lang="zh-CN" altLang="en-US"/>
              </a:p>
            </p:txBody>
          </p:sp>
          <p:sp>
            <p:nvSpPr>
              <p:cNvPr id="77" name="任意多边形 139312"/>
              <p:cNvSpPr>
                <a:spLocks noChangeArrowheads="1"/>
              </p:cNvSpPr>
              <p:nvPr userDrawn="1"/>
            </p:nvSpPr>
            <p:spPr bwMode="auto">
              <a:xfrm>
                <a:off x="1770" y="671"/>
                <a:ext cx="45" cy="71"/>
              </a:xfrm>
              <a:custGeom>
                <a:avLst/>
                <a:gdLst>
                  <a:gd name="T0" fmla="*/ 7 w 43"/>
                  <a:gd name="T1" fmla="*/ 8 h 85"/>
                  <a:gd name="T2" fmla="*/ 19 w 43"/>
                  <a:gd name="T3" fmla="*/ 3 h 85"/>
                  <a:gd name="T4" fmla="*/ 41 w 43"/>
                  <a:gd name="T5" fmla="*/ 23 h 85"/>
                  <a:gd name="T6" fmla="*/ 21 w 43"/>
                  <a:gd name="T7" fmla="*/ 59 h 85"/>
                  <a:gd name="T8" fmla="*/ 1 w 43"/>
                  <a:gd name="T9" fmla="*/ 48 h 85"/>
                  <a:gd name="T10" fmla="*/ 7 w 43"/>
                  <a:gd name="T11" fmla="*/ 8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w="9525">
                <a:noFill/>
                <a:round/>
                <a:headEnd/>
                <a:tailEnd/>
              </a:ln>
            </p:spPr>
            <p:txBody>
              <a:bodyPr/>
              <a:lstStyle/>
              <a:p>
                <a:endParaRPr lang="zh-CN" altLang="en-US"/>
              </a:p>
            </p:txBody>
          </p:sp>
          <p:sp>
            <p:nvSpPr>
              <p:cNvPr id="78" name="任意多边形 139313"/>
              <p:cNvSpPr>
                <a:spLocks noChangeArrowheads="1"/>
              </p:cNvSpPr>
              <p:nvPr userDrawn="1"/>
            </p:nvSpPr>
            <p:spPr bwMode="auto">
              <a:xfrm>
                <a:off x="2394" y="431"/>
                <a:ext cx="42" cy="59"/>
              </a:xfrm>
              <a:custGeom>
                <a:avLst/>
                <a:gdLst>
                  <a:gd name="T0" fmla="*/ 11 w 44"/>
                  <a:gd name="T1" fmla="*/ 18 h 74"/>
                  <a:gd name="T2" fmla="*/ 27 w 44"/>
                  <a:gd name="T3" fmla="*/ 2 h 74"/>
                  <a:gd name="T4" fmla="*/ 39 w 44"/>
                  <a:gd name="T5" fmla="*/ 2 h 74"/>
                  <a:gd name="T6" fmla="*/ 35 w 44"/>
                  <a:gd name="T7" fmla="*/ 17 h 74"/>
                  <a:gd name="T8" fmla="*/ 11 w 44"/>
                  <a:gd name="T9" fmla="*/ 47 h 74"/>
                  <a:gd name="T10" fmla="*/ 7 w 44"/>
                  <a:gd name="T11" fmla="*/ 38 h 74"/>
                  <a:gd name="T12" fmla="*/ 3 w 44"/>
                  <a:gd name="T13" fmla="*/ 23 h 74"/>
                  <a:gd name="T14" fmla="*/ 11 w 44"/>
                  <a:gd name="T15" fmla="*/ 18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w="9525">
                <a:noFill/>
                <a:round/>
                <a:headEnd/>
                <a:tailEnd/>
              </a:ln>
            </p:spPr>
            <p:txBody>
              <a:bodyPr/>
              <a:lstStyle/>
              <a:p>
                <a:endParaRPr lang="zh-CN" altLang="en-US"/>
              </a:p>
            </p:txBody>
          </p:sp>
          <p:sp>
            <p:nvSpPr>
              <p:cNvPr id="79" name="任意多边形 139314"/>
              <p:cNvSpPr>
                <a:spLocks noChangeArrowheads="1"/>
              </p:cNvSpPr>
              <p:nvPr userDrawn="1"/>
            </p:nvSpPr>
            <p:spPr bwMode="auto">
              <a:xfrm>
                <a:off x="2513" y="402"/>
                <a:ext cx="21" cy="24"/>
              </a:xfrm>
              <a:custGeom>
                <a:avLst/>
                <a:gdLst>
                  <a:gd name="T0" fmla="*/ 7 w 20"/>
                  <a:gd name="T1" fmla="*/ 10 h 30"/>
                  <a:gd name="T2" fmla="*/ 5 w 20"/>
                  <a:gd name="T3" fmla="*/ 19 h 30"/>
                  <a:gd name="T4" fmla="*/ 7 w 20"/>
                  <a:gd name="T5" fmla="*/ 10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w="9525">
                <a:noFill/>
                <a:round/>
                <a:headEnd/>
                <a:tailEnd/>
              </a:ln>
            </p:spPr>
            <p:txBody>
              <a:bodyPr/>
              <a:lstStyle/>
              <a:p>
                <a:endParaRPr lang="zh-CN" altLang="en-US"/>
              </a:p>
            </p:txBody>
          </p:sp>
          <p:sp>
            <p:nvSpPr>
              <p:cNvPr id="80" name="任意多边形 139315"/>
              <p:cNvSpPr>
                <a:spLocks noChangeArrowheads="1"/>
              </p:cNvSpPr>
              <p:nvPr userDrawn="1"/>
            </p:nvSpPr>
            <p:spPr bwMode="auto">
              <a:xfrm>
                <a:off x="333" y="169"/>
                <a:ext cx="1015" cy="866"/>
              </a:xfrm>
              <a:custGeom>
                <a:avLst/>
                <a:gdLst>
                  <a:gd name="T0" fmla="*/ 1066 w 682"/>
                  <a:gd name="T1" fmla="*/ 1121 h 557"/>
                  <a:gd name="T2" fmla="*/ 1076 w 682"/>
                  <a:gd name="T3" fmla="*/ 1090 h 557"/>
                  <a:gd name="T4" fmla="*/ 1107 w 682"/>
                  <a:gd name="T5" fmla="*/ 998 h 557"/>
                  <a:gd name="T6" fmla="*/ 685 w 682"/>
                  <a:gd name="T7" fmla="*/ 693 h 557"/>
                  <a:gd name="T8" fmla="*/ 625 w 682"/>
                  <a:gd name="T9" fmla="*/ 836 h 557"/>
                  <a:gd name="T10" fmla="*/ 671 w 682"/>
                  <a:gd name="T11" fmla="*/ 1343 h 557"/>
                  <a:gd name="T12" fmla="*/ 625 w 682"/>
                  <a:gd name="T13" fmla="*/ 1194 h 557"/>
                  <a:gd name="T14" fmla="*/ 536 w 682"/>
                  <a:gd name="T15" fmla="*/ 1062 h 557"/>
                  <a:gd name="T16" fmla="*/ 543 w 682"/>
                  <a:gd name="T17" fmla="*/ 998 h 557"/>
                  <a:gd name="T18" fmla="*/ 548 w 682"/>
                  <a:gd name="T19" fmla="*/ 953 h 557"/>
                  <a:gd name="T20" fmla="*/ 487 w 682"/>
                  <a:gd name="T21" fmla="*/ 906 h 557"/>
                  <a:gd name="T22" fmla="*/ 430 w 682"/>
                  <a:gd name="T23" fmla="*/ 836 h 557"/>
                  <a:gd name="T24" fmla="*/ 327 w 682"/>
                  <a:gd name="T25" fmla="*/ 855 h 557"/>
                  <a:gd name="T26" fmla="*/ 280 w 682"/>
                  <a:gd name="T27" fmla="*/ 882 h 557"/>
                  <a:gd name="T28" fmla="*/ 173 w 682"/>
                  <a:gd name="T29" fmla="*/ 882 h 557"/>
                  <a:gd name="T30" fmla="*/ 49 w 682"/>
                  <a:gd name="T31" fmla="*/ 754 h 557"/>
                  <a:gd name="T32" fmla="*/ 24 w 682"/>
                  <a:gd name="T33" fmla="*/ 714 h 557"/>
                  <a:gd name="T34" fmla="*/ 0 w 682"/>
                  <a:gd name="T35" fmla="*/ 637 h 557"/>
                  <a:gd name="T36" fmla="*/ 54 w 682"/>
                  <a:gd name="T37" fmla="*/ 515 h 557"/>
                  <a:gd name="T38" fmla="*/ 71 w 682"/>
                  <a:gd name="T39" fmla="*/ 437 h 557"/>
                  <a:gd name="T40" fmla="*/ 113 w 682"/>
                  <a:gd name="T41" fmla="*/ 345 h 557"/>
                  <a:gd name="T42" fmla="*/ 180 w 682"/>
                  <a:gd name="T43" fmla="*/ 280 h 557"/>
                  <a:gd name="T44" fmla="*/ 371 w 682"/>
                  <a:gd name="T45" fmla="*/ 162 h 557"/>
                  <a:gd name="T46" fmla="*/ 487 w 682"/>
                  <a:gd name="T47" fmla="*/ 73 h 557"/>
                  <a:gd name="T48" fmla="*/ 571 w 682"/>
                  <a:gd name="T49" fmla="*/ 14 h 557"/>
                  <a:gd name="T50" fmla="*/ 804 w 682"/>
                  <a:gd name="T51" fmla="*/ 5 h 557"/>
                  <a:gd name="T52" fmla="*/ 881 w 682"/>
                  <a:gd name="T53" fmla="*/ 0 h 557"/>
                  <a:gd name="T54" fmla="*/ 850 w 682"/>
                  <a:gd name="T55" fmla="*/ 82 h 557"/>
                  <a:gd name="T56" fmla="*/ 981 w 682"/>
                  <a:gd name="T57" fmla="*/ 204 h 557"/>
                  <a:gd name="T58" fmla="*/ 1101 w 682"/>
                  <a:gd name="T59" fmla="*/ 179 h 557"/>
                  <a:gd name="T60" fmla="*/ 1171 w 682"/>
                  <a:gd name="T61" fmla="*/ 197 h 557"/>
                  <a:gd name="T62" fmla="*/ 1238 w 682"/>
                  <a:gd name="T63" fmla="*/ 235 h 557"/>
                  <a:gd name="T64" fmla="*/ 1267 w 682"/>
                  <a:gd name="T65" fmla="*/ 454 h 557"/>
                  <a:gd name="T66" fmla="*/ 1267 w 682"/>
                  <a:gd name="T67" fmla="*/ 580 h 557"/>
                  <a:gd name="T68" fmla="*/ 1326 w 682"/>
                  <a:gd name="T69" fmla="*/ 684 h 557"/>
                  <a:gd name="T70" fmla="*/ 1429 w 682"/>
                  <a:gd name="T71" fmla="*/ 725 h 557"/>
                  <a:gd name="T72" fmla="*/ 1506 w 682"/>
                  <a:gd name="T73" fmla="*/ 714 h 557"/>
                  <a:gd name="T74" fmla="*/ 1470 w 682"/>
                  <a:gd name="T75" fmla="*/ 822 h 557"/>
                  <a:gd name="T76" fmla="*/ 1326 w 682"/>
                  <a:gd name="T77" fmla="*/ 984 h 557"/>
                  <a:gd name="T78" fmla="*/ 1214 w 682"/>
                  <a:gd name="T79" fmla="*/ 1172 h 557"/>
                  <a:gd name="T80" fmla="*/ 1231 w 682"/>
                  <a:gd name="T81" fmla="*/ 1228 h 557"/>
                  <a:gd name="T82" fmla="*/ 963 w 682"/>
                  <a:gd name="T83" fmla="*/ 1343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w="9525">
                <a:noFill/>
                <a:round/>
                <a:headEnd/>
                <a:tailEnd/>
              </a:ln>
            </p:spPr>
            <p:txBody>
              <a:bodyPr/>
              <a:lstStyle/>
              <a:p>
                <a:endParaRPr lang="zh-CN" altLang="en-US"/>
              </a:p>
            </p:txBody>
          </p:sp>
          <p:sp>
            <p:nvSpPr>
              <p:cNvPr id="81" name="任意多边形 139316"/>
              <p:cNvSpPr>
                <a:spLocks noChangeArrowheads="1"/>
              </p:cNvSpPr>
              <p:nvPr userDrawn="1"/>
            </p:nvSpPr>
            <p:spPr bwMode="auto">
              <a:xfrm>
                <a:off x="727" y="495"/>
                <a:ext cx="382" cy="540"/>
              </a:xfrm>
              <a:custGeom>
                <a:avLst/>
                <a:gdLst>
                  <a:gd name="T0" fmla="*/ 537 w 257"/>
                  <a:gd name="T1" fmla="*/ 840 h 347"/>
                  <a:gd name="T2" fmla="*/ 514 w 257"/>
                  <a:gd name="T3" fmla="*/ 728 h 347"/>
                  <a:gd name="T4" fmla="*/ 480 w 257"/>
                  <a:gd name="T5" fmla="*/ 697 h 347"/>
                  <a:gd name="T6" fmla="*/ 476 w 257"/>
                  <a:gd name="T7" fmla="*/ 652 h 347"/>
                  <a:gd name="T8" fmla="*/ 462 w 257"/>
                  <a:gd name="T9" fmla="*/ 615 h 347"/>
                  <a:gd name="T10" fmla="*/ 462 w 257"/>
                  <a:gd name="T11" fmla="*/ 554 h 347"/>
                  <a:gd name="T12" fmla="*/ 458 w 257"/>
                  <a:gd name="T13" fmla="*/ 518 h 347"/>
                  <a:gd name="T14" fmla="*/ 504 w 257"/>
                  <a:gd name="T15" fmla="*/ 489 h 347"/>
                  <a:gd name="T16" fmla="*/ 568 w 257"/>
                  <a:gd name="T17" fmla="*/ 478 h 347"/>
                  <a:gd name="T18" fmla="*/ 568 w 257"/>
                  <a:gd name="T19" fmla="*/ 330 h 347"/>
                  <a:gd name="T20" fmla="*/ 119 w 257"/>
                  <a:gd name="T21" fmla="*/ 232 h 347"/>
                  <a:gd name="T22" fmla="*/ 71 w 257"/>
                  <a:gd name="T23" fmla="*/ 238 h 347"/>
                  <a:gd name="T24" fmla="*/ 36 w 257"/>
                  <a:gd name="T25" fmla="*/ 247 h 347"/>
                  <a:gd name="T26" fmla="*/ 0 w 257"/>
                  <a:gd name="T27" fmla="*/ 361 h 347"/>
                  <a:gd name="T28" fmla="*/ 205 w 257"/>
                  <a:gd name="T29" fmla="*/ 837 h 347"/>
                  <a:gd name="T30" fmla="*/ 537 w 257"/>
                  <a:gd name="T31" fmla="*/ 840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w="9525">
                <a:noFill/>
                <a:round/>
                <a:headEnd/>
                <a:tailEnd/>
              </a:ln>
            </p:spPr>
            <p:txBody>
              <a:bodyPr/>
              <a:lstStyle/>
              <a:p>
                <a:endParaRPr lang="zh-CN" altLang="en-US"/>
              </a:p>
            </p:txBody>
          </p:sp>
          <p:sp>
            <p:nvSpPr>
              <p:cNvPr id="82" name="任意多边形 139317"/>
              <p:cNvSpPr>
                <a:spLocks noChangeArrowheads="1"/>
              </p:cNvSpPr>
              <p:nvPr userDrawn="1"/>
            </p:nvSpPr>
            <p:spPr bwMode="auto">
              <a:xfrm>
                <a:off x="1400" y="896"/>
                <a:ext cx="16" cy="29"/>
              </a:xfrm>
              <a:custGeom>
                <a:avLst/>
                <a:gdLst>
                  <a:gd name="T0" fmla="*/ 5 w 19"/>
                  <a:gd name="T1" fmla="*/ 16 h 37"/>
                  <a:gd name="T2" fmla="*/ 13 w 19"/>
                  <a:gd name="T3" fmla="*/ 13 h 37"/>
                  <a:gd name="T4" fmla="*/ 5 w 19"/>
                  <a:gd name="T5" fmla="*/ 16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w="9525">
                <a:noFill/>
                <a:round/>
                <a:headEnd/>
                <a:tailEnd/>
              </a:ln>
            </p:spPr>
            <p:txBody>
              <a:bodyPr/>
              <a:lstStyle/>
              <a:p>
                <a:endParaRPr lang="zh-CN" altLang="en-US"/>
              </a:p>
            </p:txBody>
          </p:sp>
          <p:sp>
            <p:nvSpPr>
              <p:cNvPr id="83" name="任意多边形 139318"/>
              <p:cNvSpPr>
                <a:spLocks noChangeArrowheads="1"/>
              </p:cNvSpPr>
              <p:nvPr userDrawn="1"/>
            </p:nvSpPr>
            <p:spPr bwMode="auto">
              <a:xfrm>
                <a:off x="1379" y="617"/>
                <a:ext cx="21" cy="17"/>
              </a:xfrm>
              <a:custGeom>
                <a:avLst/>
                <a:gdLst>
                  <a:gd name="T0" fmla="*/ 11 w 22"/>
                  <a:gd name="T1" fmla="*/ 9 h 20"/>
                  <a:gd name="T2" fmla="*/ 14 w 22"/>
                  <a:gd name="T3" fmla="*/ 0 h 20"/>
                  <a:gd name="T4" fmla="*/ 18 w 22"/>
                  <a:gd name="T5" fmla="*/ 9 h 20"/>
                  <a:gd name="T6" fmla="*/ 8 w 22"/>
                  <a:gd name="T7" fmla="*/ 14 h 20"/>
                  <a:gd name="T8" fmla="*/ 11 w 22"/>
                  <a:gd name="T9" fmla="*/ 9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w="9525">
                <a:noFill/>
                <a:round/>
                <a:headEnd/>
                <a:tailEnd/>
              </a:ln>
            </p:spPr>
            <p:txBody>
              <a:bodyPr/>
              <a:lstStyle/>
              <a:p>
                <a:endParaRPr lang="zh-CN" altLang="en-US"/>
              </a:p>
            </p:txBody>
          </p:sp>
          <p:sp>
            <p:nvSpPr>
              <p:cNvPr id="84" name="任意多边形 139319"/>
              <p:cNvSpPr>
                <a:spLocks noChangeArrowheads="1"/>
              </p:cNvSpPr>
              <p:nvPr userDrawn="1"/>
            </p:nvSpPr>
            <p:spPr bwMode="auto">
              <a:xfrm>
                <a:off x="453" y="275"/>
                <a:ext cx="58" cy="24"/>
              </a:xfrm>
              <a:custGeom>
                <a:avLst/>
                <a:gdLst>
                  <a:gd name="T0" fmla="*/ 24 w 57"/>
                  <a:gd name="T1" fmla="*/ 11 h 30"/>
                  <a:gd name="T2" fmla="*/ 34 w 57"/>
                  <a:gd name="T3" fmla="*/ 4 h 30"/>
                  <a:gd name="T4" fmla="*/ 38 w 57"/>
                  <a:gd name="T5" fmla="*/ 19 h 30"/>
                  <a:gd name="T6" fmla="*/ 24 w 57"/>
                  <a:gd name="T7" fmla="*/ 11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w="9525">
                <a:noFill/>
                <a:round/>
                <a:headEnd/>
                <a:tailEnd/>
              </a:ln>
            </p:spPr>
            <p:txBody>
              <a:bodyPr/>
              <a:lstStyle/>
              <a:p>
                <a:endParaRPr lang="zh-CN" altLang="en-US"/>
              </a:p>
            </p:txBody>
          </p:sp>
          <p:sp>
            <p:nvSpPr>
              <p:cNvPr id="85" name="任意多边形 139320"/>
              <p:cNvSpPr>
                <a:spLocks noChangeArrowheads="1"/>
              </p:cNvSpPr>
              <p:nvPr userDrawn="1"/>
            </p:nvSpPr>
            <p:spPr bwMode="auto">
              <a:xfrm>
                <a:off x="1161" y="50"/>
                <a:ext cx="691" cy="569"/>
              </a:xfrm>
              <a:custGeom>
                <a:avLst/>
                <a:gdLst>
                  <a:gd name="T0" fmla="*/ 471 w 693"/>
                  <a:gd name="T1" fmla="*/ 310 h 696"/>
                  <a:gd name="T2" fmla="*/ 391 w 693"/>
                  <a:gd name="T3" fmla="*/ 302 h 696"/>
                  <a:gd name="T4" fmla="*/ 323 w 693"/>
                  <a:gd name="T5" fmla="*/ 276 h 696"/>
                  <a:gd name="T6" fmla="*/ 263 w 693"/>
                  <a:gd name="T7" fmla="*/ 267 h 696"/>
                  <a:gd name="T8" fmla="*/ 235 w 693"/>
                  <a:gd name="T9" fmla="*/ 278 h 696"/>
                  <a:gd name="T10" fmla="*/ 259 w 693"/>
                  <a:gd name="T11" fmla="*/ 286 h 696"/>
                  <a:gd name="T12" fmla="*/ 291 w 693"/>
                  <a:gd name="T13" fmla="*/ 313 h 696"/>
                  <a:gd name="T14" fmla="*/ 319 w 693"/>
                  <a:gd name="T15" fmla="*/ 318 h 696"/>
                  <a:gd name="T16" fmla="*/ 331 w 693"/>
                  <a:gd name="T17" fmla="*/ 358 h 696"/>
                  <a:gd name="T18" fmla="*/ 311 w 693"/>
                  <a:gd name="T19" fmla="*/ 369 h 696"/>
                  <a:gd name="T20" fmla="*/ 259 w 693"/>
                  <a:gd name="T21" fmla="*/ 412 h 696"/>
                  <a:gd name="T22" fmla="*/ 223 w 693"/>
                  <a:gd name="T23" fmla="*/ 419 h 696"/>
                  <a:gd name="T24" fmla="*/ 97 w 693"/>
                  <a:gd name="T25" fmla="*/ 465 h 696"/>
                  <a:gd name="T26" fmla="*/ 77 w 693"/>
                  <a:gd name="T27" fmla="*/ 412 h 696"/>
                  <a:gd name="T28" fmla="*/ 45 w 693"/>
                  <a:gd name="T29" fmla="*/ 350 h 696"/>
                  <a:gd name="T30" fmla="*/ 33 w 693"/>
                  <a:gd name="T31" fmla="*/ 299 h 696"/>
                  <a:gd name="T32" fmla="*/ 53 w 693"/>
                  <a:gd name="T33" fmla="*/ 230 h 696"/>
                  <a:gd name="T34" fmla="*/ 17 w 693"/>
                  <a:gd name="T35" fmla="*/ 262 h 696"/>
                  <a:gd name="T36" fmla="*/ 81 w 693"/>
                  <a:gd name="T37" fmla="*/ 187 h 696"/>
                  <a:gd name="T38" fmla="*/ 113 w 693"/>
                  <a:gd name="T39" fmla="*/ 137 h 696"/>
                  <a:gd name="T40" fmla="*/ 37 w 693"/>
                  <a:gd name="T41" fmla="*/ 137 h 696"/>
                  <a:gd name="T42" fmla="*/ 1 w 693"/>
                  <a:gd name="T43" fmla="*/ 131 h 696"/>
                  <a:gd name="T44" fmla="*/ 25 w 693"/>
                  <a:gd name="T45" fmla="*/ 93 h 696"/>
                  <a:gd name="T46" fmla="*/ 97 w 693"/>
                  <a:gd name="T47" fmla="*/ 75 h 696"/>
                  <a:gd name="T48" fmla="*/ 219 w 693"/>
                  <a:gd name="T49" fmla="*/ 83 h 696"/>
                  <a:gd name="T50" fmla="*/ 227 w 693"/>
                  <a:gd name="T51" fmla="*/ 43 h 696"/>
                  <a:gd name="T52" fmla="*/ 259 w 693"/>
                  <a:gd name="T53" fmla="*/ 0 h 696"/>
                  <a:gd name="T54" fmla="*/ 355 w 693"/>
                  <a:gd name="T55" fmla="*/ 29 h 696"/>
                  <a:gd name="T56" fmla="*/ 327 w 693"/>
                  <a:gd name="T57" fmla="*/ 59 h 696"/>
                  <a:gd name="T58" fmla="*/ 299 w 693"/>
                  <a:gd name="T59" fmla="*/ 118 h 696"/>
                  <a:gd name="T60" fmla="*/ 359 w 693"/>
                  <a:gd name="T61" fmla="*/ 128 h 696"/>
                  <a:gd name="T62" fmla="*/ 371 w 693"/>
                  <a:gd name="T63" fmla="*/ 91 h 696"/>
                  <a:gd name="T64" fmla="*/ 415 w 693"/>
                  <a:gd name="T65" fmla="*/ 61 h 696"/>
                  <a:gd name="T66" fmla="*/ 495 w 693"/>
                  <a:gd name="T67" fmla="*/ 59 h 696"/>
                  <a:gd name="T68" fmla="*/ 525 w 693"/>
                  <a:gd name="T69" fmla="*/ 35 h 696"/>
                  <a:gd name="T70" fmla="*/ 537 w 693"/>
                  <a:gd name="T71" fmla="*/ 307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w="9525">
                <a:noFill/>
                <a:round/>
                <a:headEnd/>
                <a:tailEnd/>
              </a:ln>
            </p:spPr>
            <p:txBody>
              <a:bodyPr/>
              <a:lstStyle/>
              <a:p>
                <a:endParaRPr lang="zh-CN" altLang="en-US"/>
              </a:p>
            </p:txBody>
          </p:sp>
          <p:sp>
            <p:nvSpPr>
              <p:cNvPr id="86" name="任意多边形 139321"/>
              <p:cNvSpPr>
                <a:spLocks noChangeArrowheads="1"/>
              </p:cNvSpPr>
              <p:nvPr userDrawn="1"/>
            </p:nvSpPr>
            <p:spPr bwMode="auto">
              <a:xfrm>
                <a:off x="689" y="6"/>
                <a:ext cx="1386" cy="232"/>
              </a:xfrm>
              <a:custGeom>
                <a:avLst/>
                <a:gdLst>
                  <a:gd name="T0" fmla="*/ 1828 w 931"/>
                  <a:gd name="T1" fmla="*/ 0 h 149"/>
                  <a:gd name="T2" fmla="*/ 317 w 931"/>
                  <a:gd name="T3" fmla="*/ 70 h 149"/>
                  <a:gd name="T4" fmla="*/ 201 w 931"/>
                  <a:gd name="T5" fmla="*/ 101 h 149"/>
                  <a:gd name="T6" fmla="*/ 137 w 931"/>
                  <a:gd name="T7" fmla="*/ 101 h 149"/>
                  <a:gd name="T8" fmla="*/ 49 w 931"/>
                  <a:gd name="T9" fmla="*/ 187 h 149"/>
                  <a:gd name="T10" fmla="*/ 0 w 931"/>
                  <a:gd name="T11" fmla="*/ 254 h 149"/>
                  <a:gd name="T12" fmla="*/ 131 w 931"/>
                  <a:gd name="T13" fmla="*/ 279 h 149"/>
                  <a:gd name="T14" fmla="*/ 214 w 931"/>
                  <a:gd name="T15" fmla="*/ 232 h 149"/>
                  <a:gd name="T16" fmla="*/ 240 w 931"/>
                  <a:gd name="T17" fmla="*/ 204 h 149"/>
                  <a:gd name="T18" fmla="*/ 371 w 931"/>
                  <a:gd name="T19" fmla="*/ 126 h 149"/>
                  <a:gd name="T20" fmla="*/ 476 w 931"/>
                  <a:gd name="T21" fmla="*/ 112 h 149"/>
                  <a:gd name="T22" fmla="*/ 526 w 931"/>
                  <a:gd name="T23" fmla="*/ 227 h 149"/>
                  <a:gd name="T24" fmla="*/ 417 w 931"/>
                  <a:gd name="T25" fmla="*/ 265 h 149"/>
                  <a:gd name="T26" fmla="*/ 512 w 931"/>
                  <a:gd name="T27" fmla="*/ 274 h 149"/>
                  <a:gd name="T28" fmla="*/ 554 w 931"/>
                  <a:gd name="T29" fmla="*/ 218 h 149"/>
                  <a:gd name="T30" fmla="*/ 590 w 931"/>
                  <a:gd name="T31" fmla="*/ 223 h 149"/>
                  <a:gd name="T32" fmla="*/ 561 w 931"/>
                  <a:gd name="T33" fmla="*/ 131 h 149"/>
                  <a:gd name="T34" fmla="*/ 590 w 931"/>
                  <a:gd name="T35" fmla="*/ 107 h 149"/>
                  <a:gd name="T36" fmla="*/ 613 w 931"/>
                  <a:gd name="T37" fmla="*/ 213 h 149"/>
                  <a:gd name="T38" fmla="*/ 590 w 931"/>
                  <a:gd name="T39" fmla="*/ 274 h 149"/>
                  <a:gd name="T40" fmla="*/ 657 w 931"/>
                  <a:gd name="T41" fmla="*/ 315 h 149"/>
                  <a:gd name="T42" fmla="*/ 662 w 931"/>
                  <a:gd name="T43" fmla="*/ 223 h 149"/>
                  <a:gd name="T44" fmla="*/ 734 w 931"/>
                  <a:gd name="T45" fmla="*/ 249 h 149"/>
                  <a:gd name="T46" fmla="*/ 847 w 931"/>
                  <a:gd name="T47" fmla="*/ 178 h 149"/>
                  <a:gd name="T48" fmla="*/ 907 w 931"/>
                  <a:gd name="T49" fmla="*/ 121 h 149"/>
                  <a:gd name="T50" fmla="*/ 974 w 931"/>
                  <a:gd name="T51" fmla="*/ 135 h 149"/>
                  <a:gd name="T52" fmla="*/ 1008 w 931"/>
                  <a:gd name="T53" fmla="*/ 121 h 149"/>
                  <a:gd name="T54" fmla="*/ 956 w 931"/>
                  <a:gd name="T55" fmla="*/ 107 h 149"/>
                  <a:gd name="T56" fmla="*/ 1051 w 931"/>
                  <a:gd name="T57" fmla="*/ 84 h 149"/>
                  <a:gd name="T58" fmla="*/ 1206 w 931"/>
                  <a:gd name="T59" fmla="*/ 131 h 149"/>
                  <a:gd name="T60" fmla="*/ 1288 w 931"/>
                  <a:gd name="T61" fmla="*/ 101 h 149"/>
                  <a:gd name="T62" fmla="*/ 1294 w 931"/>
                  <a:gd name="T63" fmla="*/ 153 h 149"/>
                  <a:gd name="T64" fmla="*/ 1259 w 931"/>
                  <a:gd name="T65" fmla="*/ 244 h 149"/>
                  <a:gd name="T66" fmla="*/ 1355 w 931"/>
                  <a:gd name="T67" fmla="*/ 213 h 149"/>
                  <a:gd name="T68" fmla="*/ 1383 w 931"/>
                  <a:gd name="T69" fmla="*/ 195 h 149"/>
                  <a:gd name="T70" fmla="*/ 1437 w 931"/>
                  <a:gd name="T71" fmla="*/ 148 h 149"/>
                  <a:gd name="T72" fmla="*/ 1760 w 931"/>
                  <a:gd name="T73" fmla="*/ 20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w="9525">
                <a:noFill/>
                <a:round/>
                <a:headEnd/>
                <a:tailEnd/>
              </a:ln>
            </p:spPr>
            <p:txBody>
              <a:bodyPr/>
              <a:lstStyle/>
              <a:p>
                <a:endParaRPr lang="zh-CN" altLang="en-US"/>
              </a:p>
            </p:txBody>
          </p:sp>
          <p:sp>
            <p:nvSpPr>
              <p:cNvPr id="87" name="任意多边形 139322"/>
              <p:cNvSpPr>
                <a:spLocks noChangeArrowheads="1"/>
              </p:cNvSpPr>
              <p:nvPr userDrawn="1"/>
            </p:nvSpPr>
            <p:spPr bwMode="auto">
              <a:xfrm>
                <a:off x="971" y="91"/>
                <a:ext cx="30" cy="25"/>
              </a:xfrm>
              <a:custGeom>
                <a:avLst/>
                <a:gdLst>
                  <a:gd name="T0" fmla="*/ 3 w 31"/>
                  <a:gd name="T1" fmla="*/ 19 h 30"/>
                  <a:gd name="T2" fmla="*/ 29 w 31"/>
                  <a:gd name="T3" fmla="*/ 0 h 30"/>
                  <a:gd name="T4" fmla="*/ 17 w 31"/>
                  <a:gd name="T5" fmla="*/ 17 h 30"/>
                  <a:gd name="T6" fmla="*/ 3 w 31"/>
                  <a:gd name="T7" fmla="*/ 19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w="9525">
                <a:noFill/>
                <a:round/>
                <a:headEnd/>
                <a:tailEnd/>
              </a:ln>
            </p:spPr>
            <p:txBody>
              <a:bodyPr/>
              <a:lstStyle/>
              <a:p>
                <a:endParaRPr lang="zh-CN" altLang="en-US"/>
              </a:p>
            </p:txBody>
          </p:sp>
          <p:sp>
            <p:nvSpPr>
              <p:cNvPr id="88" name="任意多边形 139323"/>
              <p:cNvSpPr>
                <a:spLocks noChangeArrowheads="1"/>
              </p:cNvSpPr>
              <p:nvPr userDrawn="1"/>
            </p:nvSpPr>
            <p:spPr bwMode="auto">
              <a:xfrm>
                <a:off x="935" y="125"/>
                <a:ext cx="45" cy="27"/>
              </a:xfrm>
              <a:custGeom>
                <a:avLst/>
                <a:gdLst>
                  <a:gd name="T0" fmla="*/ 6 w 44"/>
                  <a:gd name="T1" fmla="*/ 23 h 32"/>
                  <a:gd name="T2" fmla="*/ 24 w 44"/>
                  <a:gd name="T3" fmla="*/ 0 h 32"/>
                  <a:gd name="T4" fmla="*/ 40 w 44"/>
                  <a:gd name="T5" fmla="*/ 3 h 32"/>
                  <a:gd name="T6" fmla="*/ 6 w 44"/>
                  <a:gd name="T7" fmla="*/ 23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w="9525">
                <a:noFill/>
                <a:round/>
                <a:headEnd/>
                <a:tailEnd/>
              </a:ln>
            </p:spPr>
            <p:txBody>
              <a:bodyPr/>
              <a:lstStyle/>
              <a:p>
                <a:endParaRPr lang="zh-CN" altLang="en-US"/>
              </a:p>
            </p:txBody>
          </p:sp>
          <p:sp>
            <p:nvSpPr>
              <p:cNvPr id="89" name="任意多边形 139324"/>
              <p:cNvSpPr>
                <a:spLocks noChangeArrowheads="1"/>
              </p:cNvSpPr>
              <p:nvPr userDrawn="1"/>
            </p:nvSpPr>
            <p:spPr bwMode="auto">
              <a:xfrm>
                <a:off x="1081" y="226"/>
                <a:ext cx="75" cy="14"/>
              </a:xfrm>
              <a:custGeom>
                <a:avLst/>
                <a:gdLst>
                  <a:gd name="T0" fmla="*/ 37 w 76"/>
                  <a:gd name="T1" fmla="*/ 11 h 18"/>
                  <a:gd name="T2" fmla="*/ 25 w 76"/>
                  <a:gd name="T3" fmla="*/ 2 h 18"/>
                  <a:gd name="T4" fmla="*/ 37 w 76"/>
                  <a:gd name="T5" fmla="*/ 11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w="9525">
                <a:noFill/>
                <a:round/>
                <a:headEnd/>
                <a:tailEnd/>
              </a:ln>
            </p:spPr>
            <p:txBody>
              <a:bodyPr/>
              <a:lstStyle/>
              <a:p>
                <a:endParaRPr lang="zh-CN" altLang="en-US"/>
              </a:p>
            </p:txBody>
          </p:sp>
          <p:sp>
            <p:nvSpPr>
              <p:cNvPr id="90" name="任意多边形 139325"/>
              <p:cNvSpPr>
                <a:spLocks noChangeArrowheads="1"/>
              </p:cNvSpPr>
              <p:nvPr userDrawn="1"/>
            </p:nvSpPr>
            <p:spPr bwMode="auto">
              <a:xfrm>
                <a:off x="1210" y="223"/>
                <a:ext cx="42" cy="37"/>
              </a:xfrm>
              <a:custGeom>
                <a:avLst/>
                <a:gdLst>
                  <a:gd name="T0" fmla="*/ 0 w 42"/>
                  <a:gd name="T1" fmla="*/ 15 h 44"/>
                  <a:gd name="T2" fmla="*/ 12 w 42"/>
                  <a:gd name="T3" fmla="*/ 7 h 44"/>
                  <a:gd name="T4" fmla="*/ 0 w 42"/>
                  <a:gd name="T5" fmla="*/ 15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w="9525">
                <a:noFill/>
                <a:round/>
                <a:headEnd/>
                <a:tailEnd/>
              </a:ln>
            </p:spPr>
            <p:txBody>
              <a:bodyPr/>
              <a:lstStyle/>
              <a:p>
                <a:endParaRPr lang="zh-CN" altLang="en-US"/>
              </a:p>
            </p:txBody>
          </p:sp>
          <p:sp>
            <p:nvSpPr>
              <p:cNvPr id="91" name="任意多边形 139326"/>
              <p:cNvSpPr>
                <a:spLocks noChangeArrowheads="1"/>
              </p:cNvSpPr>
              <p:nvPr userDrawn="1"/>
            </p:nvSpPr>
            <p:spPr bwMode="auto">
              <a:xfrm>
                <a:off x="865" y="123"/>
                <a:ext cx="33" cy="24"/>
              </a:xfrm>
              <a:custGeom>
                <a:avLst/>
                <a:gdLst>
                  <a:gd name="T0" fmla="*/ 7 w 31"/>
                  <a:gd name="T1" fmla="*/ 14 h 30"/>
                  <a:gd name="T2" fmla="*/ 35 w 31"/>
                  <a:gd name="T3" fmla="*/ 6 h 30"/>
                  <a:gd name="T4" fmla="*/ 7 w 31"/>
                  <a:gd name="T5" fmla="*/ 14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w="9525">
                <a:noFill/>
                <a:round/>
                <a:headEnd/>
                <a:tailEnd/>
              </a:ln>
            </p:spPr>
            <p:txBody>
              <a:bodyPr/>
              <a:lstStyle/>
              <a:p>
                <a:endParaRPr lang="zh-CN" altLang="en-US"/>
              </a:p>
            </p:txBody>
          </p:sp>
        </p:grpSp>
        <p:grpSp>
          <p:nvGrpSpPr>
            <p:cNvPr id="8" name="组合 139327"/>
            <p:cNvGrpSpPr>
              <a:grpSpLocks/>
            </p:cNvGrpSpPr>
            <p:nvPr userDrawn="1"/>
          </p:nvGrpSpPr>
          <p:grpSpPr bwMode="auto">
            <a:xfrm>
              <a:off x="7" y="6"/>
              <a:ext cx="5739" cy="1022"/>
              <a:chOff x="1056" y="111"/>
              <a:chExt cx="2448" cy="418"/>
            </a:xfrm>
          </p:grpSpPr>
          <p:sp>
            <p:nvSpPr>
              <p:cNvPr id="25" name="直接连接符 139328"/>
              <p:cNvSpPr>
                <a:spLocks noChangeShapeType="1"/>
              </p:cNvSpPr>
              <p:nvPr/>
            </p:nvSpPr>
            <p:spPr bwMode="auto">
              <a:xfrm>
                <a:off x="1056" y="332"/>
                <a:ext cx="2448" cy="0"/>
              </a:xfrm>
              <a:prstGeom prst="line">
                <a:avLst/>
              </a:prstGeom>
              <a:noFill/>
              <a:ln w="9525">
                <a:solidFill>
                  <a:schemeClr val="folHlink"/>
                </a:solidFill>
                <a:round/>
                <a:headEnd/>
                <a:tailEnd/>
              </a:ln>
            </p:spPr>
            <p:txBody>
              <a:bodyPr/>
              <a:lstStyle/>
              <a:p>
                <a:endParaRPr lang="zh-CN" altLang="en-US"/>
              </a:p>
            </p:txBody>
          </p:sp>
          <p:sp>
            <p:nvSpPr>
              <p:cNvPr id="26" name="直接连接符 139329"/>
              <p:cNvSpPr>
                <a:spLocks noChangeShapeType="1"/>
              </p:cNvSpPr>
              <p:nvPr/>
            </p:nvSpPr>
            <p:spPr bwMode="auto">
              <a:xfrm>
                <a:off x="1254" y="111"/>
                <a:ext cx="0" cy="418"/>
              </a:xfrm>
              <a:prstGeom prst="line">
                <a:avLst/>
              </a:prstGeom>
              <a:noFill/>
              <a:ln w="9525">
                <a:solidFill>
                  <a:schemeClr val="folHlink"/>
                </a:solidFill>
                <a:round/>
                <a:headEnd/>
                <a:tailEnd/>
              </a:ln>
            </p:spPr>
            <p:txBody>
              <a:bodyPr/>
              <a:lstStyle/>
              <a:p>
                <a:endParaRPr lang="zh-CN" altLang="en-US"/>
              </a:p>
            </p:txBody>
          </p:sp>
          <p:sp>
            <p:nvSpPr>
              <p:cNvPr id="27" name="直接连接符 139330"/>
              <p:cNvSpPr>
                <a:spLocks noChangeShapeType="1"/>
              </p:cNvSpPr>
              <p:nvPr/>
            </p:nvSpPr>
            <p:spPr bwMode="auto">
              <a:xfrm>
                <a:off x="1482" y="111"/>
                <a:ext cx="0" cy="418"/>
              </a:xfrm>
              <a:prstGeom prst="line">
                <a:avLst/>
              </a:prstGeom>
              <a:noFill/>
              <a:ln w="9525">
                <a:solidFill>
                  <a:schemeClr val="folHlink"/>
                </a:solidFill>
                <a:round/>
                <a:headEnd/>
                <a:tailEnd/>
              </a:ln>
            </p:spPr>
            <p:txBody>
              <a:bodyPr/>
              <a:lstStyle/>
              <a:p>
                <a:endParaRPr lang="zh-CN" altLang="en-US"/>
              </a:p>
            </p:txBody>
          </p:sp>
          <p:sp>
            <p:nvSpPr>
              <p:cNvPr id="28" name="直接连接符 139331"/>
              <p:cNvSpPr>
                <a:spLocks noChangeShapeType="1"/>
              </p:cNvSpPr>
              <p:nvPr/>
            </p:nvSpPr>
            <p:spPr bwMode="auto">
              <a:xfrm>
                <a:off x="1710" y="111"/>
                <a:ext cx="0" cy="418"/>
              </a:xfrm>
              <a:prstGeom prst="line">
                <a:avLst/>
              </a:prstGeom>
              <a:noFill/>
              <a:ln w="9525">
                <a:solidFill>
                  <a:schemeClr val="folHlink"/>
                </a:solidFill>
                <a:round/>
                <a:headEnd/>
                <a:tailEnd/>
              </a:ln>
            </p:spPr>
            <p:txBody>
              <a:bodyPr/>
              <a:lstStyle/>
              <a:p>
                <a:endParaRPr lang="zh-CN" altLang="en-US"/>
              </a:p>
            </p:txBody>
          </p:sp>
          <p:sp>
            <p:nvSpPr>
              <p:cNvPr id="29" name="直接连接符 139332"/>
              <p:cNvSpPr>
                <a:spLocks noChangeShapeType="1"/>
              </p:cNvSpPr>
              <p:nvPr/>
            </p:nvSpPr>
            <p:spPr bwMode="auto">
              <a:xfrm>
                <a:off x="1938" y="111"/>
                <a:ext cx="0" cy="418"/>
              </a:xfrm>
              <a:prstGeom prst="line">
                <a:avLst/>
              </a:prstGeom>
              <a:noFill/>
              <a:ln w="9525">
                <a:solidFill>
                  <a:schemeClr val="folHlink"/>
                </a:solidFill>
                <a:round/>
                <a:headEnd/>
                <a:tailEnd/>
              </a:ln>
            </p:spPr>
            <p:txBody>
              <a:bodyPr/>
              <a:lstStyle/>
              <a:p>
                <a:endParaRPr lang="zh-CN" altLang="en-US"/>
              </a:p>
            </p:txBody>
          </p:sp>
          <p:sp>
            <p:nvSpPr>
              <p:cNvPr id="30" name="直接连接符 139333"/>
              <p:cNvSpPr>
                <a:spLocks noChangeShapeType="1"/>
              </p:cNvSpPr>
              <p:nvPr/>
            </p:nvSpPr>
            <p:spPr bwMode="auto">
              <a:xfrm>
                <a:off x="2166" y="111"/>
                <a:ext cx="0" cy="418"/>
              </a:xfrm>
              <a:prstGeom prst="line">
                <a:avLst/>
              </a:prstGeom>
              <a:noFill/>
              <a:ln w="9525">
                <a:solidFill>
                  <a:schemeClr val="folHlink"/>
                </a:solidFill>
                <a:round/>
                <a:headEnd/>
                <a:tailEnd/>
              </a:ln>
            </p:spPr>
            <p:txBody>
              <a:bodyPr/>
              <a:lstStyle/>
              <a:p>
                <a:endParaRPr lang="zh-CN" altLang="en-US"/>
              </a:p>
            </p:txBody>
          </p:sp>
          <p:sp>
            <p:nvSpPr>
              <p:cNvPr id="31" name="直接连接符 139334"/>
              <p:cNvSpPr>
                <a:spLocks noChangeShapeType="1"/>
              </p:cNvSpPr>
              <p:nvPr/>
            </p:nvSpPr>
            <p:spPr bwMode="auto">
              <a:xfrm>
                <a:off x="2394" y="111"/>
                <a:ext cx="0" cy="418"/>
              </a:xfrm>
              <a:prstGeom prst="line">
                <a:avLst/>
              </a:prstGeom>
              <a:noFill/>
              <a:ln w="9525">
                <a:solidFill>
                  <a:schemeClr val="folHlink"/>
                </a:solidFill>
                <a:round/>
                <a:headEnd/>
                <a:tailEnd/>
              </a:ln>
            </p:spPr>
            <p:txBody>
              <a:bodyPr/>
              <a:lstStyle/>
              <a:p>
                <a:endParaRPr lang="zh-CN" altLang="en-US"/>
              </a:p>
            </p:txBody>
          </p:sp>
          <p:sp>
            <p:nvSpPr>
              <p:cNvPr id="32" name="直接连接符 139335"/>
              <p:cNvSpPr>
                <a:spLocks noChangeShapeType="1"/>
              </p:cNvSpPr>
              <p:nvPr/>
            </p:nvSpPr>
            <p:spPr bwMode="auto">
              <a:xfrm>
                <a:off x="2622" y="111"/>
                <a:ext cx="0" cy="418"/>
              </a:xfrm>
              <a:prstGeom prst="line">
                <a:avLst/>
              </a:prstGeom>
              <a:noFill/>
              <a:ln w="9525">
                <a:solidFill>
                  <a:schemeClr val="folHlink"/>
                </a:solidFill>
                <a:round/>
                <a:headEnd/>
                <a:tailEnd/>
              </a:ln>
            </p:spPr>
            <p:txBody>
              <a:bodyPr/>
              <a:lstStyle/>
              <a:p>
                <a:endParaRPr lang="zh-CN" altLang="en-US"/>
              </a:p>
            </p:txBody>
          </p:sp>
          <p:sp>
            <p:nvSpPr>
              <p:cNvPr id="33" name="直接连接符 139336"/>
              <p:cNvSpPr>
                <a:spLocks noChangeShapeType="1"/>
              </p:cNvSpPr>
              <p:nvPr/>
            </p:nvSpPr>
            <p:spPr bwMode="auto">
              <a:xfrm>
                <a:off x="2850" y="111"/>
                <a:ext cx="0" cy="418"/>
              </a:xfrm>
              <a:prstGeom prst="line">
                <a:avLst/>
              </a:prstGeom>
              <a:noFill/>
              <a:ln w="9525">
                <a:solidFill>
                  <a:schemeClr val="folHlink"/>
                </a:solidFill>
                <a:round/>
                <a:headEnd/>
                <a:tailEnd/>
              </a:ln>
            </p:spPr>
            <p:txBody>
              <a:bodyPr/>
              <a:lstStyle/>
              <a:p>
                <a:endParaRPr lang="zh-CN" altLang="en-US"/>
              </a:p>
            </p:txBody>
          </p:sp>
          <p:sp>
            <p:nvSpPr>
              <p:cNvPr id="34" name="直接连接符 139337"/>
              <p:cNvSpPr>
                <a:spLocks noChangeShapeType="1"/>
              </p:cNvSpPr>
              <p:nvPr/>
            </p:nvSpPr>
            <p:spPr bwMode="auto">
              <a:xfrm>
                <a:off x="3078" y="111"/>
                <a:ext cx="0" cy="418"/>
              </a:xfrm>
              <a:prstGeom prst="line">
                <a:avLst/>
              </a:prstGeom>
              <a:noFill/>
              <a:ln w="9525">
                <a:solidFill>
                  <a:schemeClr val="folHlink"/>
                </a:solidFill>
                <a:round/>
                <a:headEnd/>
                <a:tailEnd/>
              </a:ln>
            </p:spPr>
            <p:txBody>
              <a:bodyPr/>
              <a:lstStyle/>
              <a:p>
                <a:endParaRPr lang="zh-CN" altLang="en-US"/>
              </a:p>
            </p:txBody>
          </p:sp>
          <p:sp>
            <p:nvSpPr>
              <p:cNvPr id="35" name="直接连接符 139338"/>
              <p:cNvSpPr>
                <a:spLocks noChangeShapeType="1"/>
              </p:cNvSpPr>
              <p:nvPr/>
            </p:nvSpPr>
            <p:spPr bwMode="auto">
              <a:xfrm>
                <a:off x="3306" y="111"/>
                <a:ext cx="0" cy="418"/>
              </a:xfrm>
              <a:prstGeom prst="line">
                <a:avLst/>
              </a:prstGeom>
              <a:noFill/>
              <a:ln w="9525">
                <a:solidFill>
                  <a:schemeClr val="folHlink"/>
                </a:solidFill>
                <a:round/>
                <a:headEnd/>
                <a:tailEnd/>
              </a:ln>
            </p:spPr>
            <p:txBody>
              <a:bodyPr/>
              <a:lstStyle/>
              <a:p>
                <a:endParaRPr lang="zh-CN" altLang="en-US"/>
              </a:p>
            </p:txBody>
          </p:sp>
        </p:grpSp>
        <p:grpSp>
          <p:nvGrpSpPr>
            <p:cNvPr id="9" name="组合 139339"/>
            <p:cNvGrpSpPr>
              <a:grpSpLocks/>
            </p:cNvGrpSpPr>
            <p:nvPr userDrawn="1"/>
          </p:nvGrpSpPr>
          <p:grpSpPr bwMode="auto">
            <a:xfrm>
              <a:off x="363" y="1"/>
              <a:ext cx="4919" cy="1034"/>
              <a:chOff x="1208" y="109"/>
              <a:chExt cx="2098" cy="423"/>
            </a:xfrm>
          </p:grpSpPr>
          <p:sp>
            <p:nvSpPr>
              <p:cNvPr id="10" name="直接连接符 139340"/>
              <p:cNvSpPr>
                <a:spLocks noChangeShapeType="1"/>
              </p:cNvSpPr>
              <p:nvPr/>
            </p:nvSpPr>
            <p:spPr bwMode="auto">
              <a:xfrm>
                <a:off x="2850" y="110"/>
                <a:ext cx="0" cy="142"/>
              </a:xfrm>
              <a:prstGeom prst="line">
                <a:avLst/>
              </a:prstGeom>
              <a:noFill/>
              <a:ln w="9525">
                <a:solidFill>
                  <a:schemeClr val="hlink"/>
                </a:solidFill>
                <a:round/>
                <a:headEnd/>
                <a:tailEnd/>
              </a:ln>
            </p:spPr>
            <p:txBody>
              <a:bodyPr/>
              <a:lstStyle/>
              <a:p>
                <a:endParaRPr lang="zh-CN" altLang="en-US"/>
              </a:p>
            </p:txBody>
          </p:sp>
          <p:sp>
            <p:nvSpPr>
              <p:cNvPr id="11" name="直接连接符 139341"/>
              <p:cNvSpPr>
                <a:spLocks noChangeShapeType="1"/>
              </p:cNvSpPr>
              <p:nvPr/>
            </p:nvSpPr>
            <p:spPr bwMode="auto">
              <a:xfrm>
                <a:off x="2972" y="332"/>
                <a:ext cx="70" cy="0"/>
              </a:xfrm>
              <a:prstGeom prst="line">
                <a:avLst/>
              </a:prstGeom>
              <a:noFill/>
              <a:ln w="9525">
                <a:solidFill>
                  <a:schemeClr val="hlink"/>
                </a:solidFill>
                <a:round/>
                <a:headEnd/>
                <a:tailEnd/>
              </a:ln>
            </p:spPr>
            <p:txBody>
              <a:bodyPr/>
              <a:lstStyle/>
              <a:p>
                <a:endParaRPr lang="zh-CN" altLang="en-US"/>
              </a:p>
            </p:txBody>
          </p:sp>
          <p:sp>
            <p:nvSpPr>
              <p:cNvPr id="12" name="直接连接符 139342"/>
              <p:cNvSpPr>
                <a:spLocks noChangeShapeType="1"/>
              </p:cNvSpPr>
              <p:nvPr/>
            </p:nvSpPr>
            <p:spPr bwMode="auto">
              <a:xfrm>
                <a:off x="3078" y="350"/>
                <a:ext cx="0" cy="28"/>
              </a:xfrm>
              <a:prstGeom prst="line">
                <a:avLst/>
              </a:prstGeom>
              <a:noFill/>
              <a:ln w="9525">
                <a:solidFill>
                  <a:schemeClr val="hlink"/>
                </a:solidFill>
                <a:round/>
                <a:headEnd/>
                <a:tailEnd/>
              </a:ln>
            </p:spPr>
            <p:txBody>
              <a:bodyPr/>
              <a:lstStyle/>
              <a:p>
                <a:endParaRPr lang="zh-CN" altLang="en-US"/>
              </a:p>
            </p:txBody>
          </p:sp>
          <p:sp>
            <p:nvSpPr>
              <p:cNvPr id="13" name="直接连接符 139343"/>
              <p:cNvSpPr>
                <a:spLocks noChangeShapeType="1"/>
              </p:cNvSpPr>
              <p:nvPr/>
            </p:nvSpPr>
            <p:spPr bwMode="auto">
              <a:xfrm>
                <a:off x="3306" y="450"/>
                <a:ext cx="0" cy="79"/>
              </a:xfrm>
              <a:prstGeom prst="line">
                <a:avLst/>
              </a:prstGeom>
              <a:noFill/>
              <a:ln w="9525">
                <a:solidFill>
                  <a:schemeClr val="hlink"/>
                </a:solidFill>
                <a:round/>
                <a:headEnd/>
                <a:tailEnd/>
              </a:ln>
            </p:spPr>
            <p:txBody>
              <a:bodyPr/>
              <a:lstStyle/>
              <a:p>
                <a:endParaRPr lang="zh-CN" altLang="en-US"/>
              </a:p>
            </p:txBody>
          </p:sp>
          <p:sp>
            <p:nvSpPr>
              <p:cNvPr id="14" name="直接连接符 139344"/>
              <p:cNvSpPr>
                <a:spLocks noChangeShapeType="1"/>
              </p:cNvSpPr>
              <p:nvPr/>
            </p:nvSpPr>
            <p:spPr bwMode="auto">
              <a:xfrm>
                <a:off x="2166" y="114"/>
                <a:ext cx="0" cy="62"/>
              </a:xfrm>
              <a:prstGeom prst="line">
                <a:avLst/>
              </a:prstGeom>
              <a:noFill/>
              <a:ln w="9525">
                <a:solidFill>
                  <a:schemeClr val="hlink"/>
                </a:solidFill>
                <a:round/>
                <a:headEnd/>
                <a:tailEnd/>
              </a:ln>
            </p:spPr>
            <p:txBody>
              <a:bodyPr/>
              <a:lstStyle/>
              <a:p>
                <a:endParaRPr lang="zh-CN" altLang="en-US"/>
              </a:p>
            </p:txBody>
          </p:sp>
          <p:sp>
            <p:nvSpPr>
              <p:cNvPr id="15" name="直接连接符 139345"/>
              <p:cNvSpPr>
                <a:spLocks noChangeShapeType="1"/>
              </p:cNvSpPr>
              <p:nvPr/>
            </p:nvSpPr>
            <p:spPr bwMode="auto">
              <a:xfrm>
                <a:off x="1938" y="111"/>
                <a:ext cx="0" cy="337"/>
              </a:xfrm>
              <a:prstGeom prst="line">
                <a:avLst/>
              </a:prstGeom>
              <a:noFill/>
              <a:ln w="9525">
                <a:solidFill>
                  <a:schemeClr val="hlink"/>
                </a:solidFill>
                <a:round/>
                <a:headEnd/>
                <a:tailEnd/>
              </a:ln>
            </p:spPr>
            <p:txBody>
              <a:bodyPr/>
              <a:lstStyle/>
              <a:p>
                <a:endParaRPr lang="zh-CN" altLang="en-US"/>
              </a:p>
            </p:txBody>
          </p:sp>
          <p:sp>
            <p:nvSpPr>
              <p:cNvPr id="16" name="直接连接符 139346"/>
              <p:cNvSpPr>
                <a:spLocks noChangeShapeType="1"/>
              </p:cNvSpPr>
              <p:nvPr/>
            </p:nvSpPr>
            <p:spPr bwMode="auto">
              <a:xfrm flipH="1">
                <a:off x="1912" y="332"/>
                <a:ext cx="68" cy="0"/>
              </a:xfrm>
              <a:prstGeom prst="line">
                <a:avLst/>
              </a:prstGeom>
              <a:noFill/>
              <a:ln w="9525">
                <a:solidFill>
                  <a:schemeClr val="hlink"/>
                </a:solidFill>
                <a:round/>
                <a:headEnd/>
                <a:tailEnd/>
              </a:ln>
            </p:spPr>
            <p:txBody>
              <a:bodyPr/>
              <a:lstStyle/>
              <a:p>
                <a:endParaRPr lang="zh-CN" altLang="en-US"/>
              </a:p>
            </p:txBody>
          </p:sp>
          <p:sp>
            <p:nvSpPr>
              <p:cNvPr id="17" name="直接连接符 139347"/>
              <p:cNvSpPr>
                <a:spLocks noChangeShapeType="1"/>
              </p:cNvSpPr>
              <p:nvPr/>
            </p:nvSpPr>
            <p:spPr bwMode="auto">
              <a:xfrm>
                <a:off x="1778" y="332"/>
                <a:ext cx="60" cy="0"/>
              </a:xfrm>
              <a:prstGeom prst="line">
                <a:avLst/>
              </a:prstGeom>
              <a:noFill/>
              <a:ln w="9525">
                <a:solidFill>
                  <a:schemeClr val="hlink"/>
                </a:solidFill>
                <a:round/>
                <a:headEnd/>
                <a:tailEnd/>
              </a:ln>
            </p:spPr>
            <p:txBody>
              <a:bodyPr/>
              <a:lstStyle/>
              <a:p>
                <a:endParaRPr lang="zh-CN" altLang="en-US"/>
              </a:p>
            </p:txBody>
          </p:sp>
          <p:sp>
            <p:nvSpPr>
              <p:cNvPr id="18" name="直接连接符 139348"/>
              <p:cNvSpPr>
                <a:spLocks noChangeShapeType="1"/>
              </p:cNvSpPr>
              <p:nvPr/>
            </p:nvSpPr>
            <p:spPr bwMode="auto">
              <a:xfrm flipH="1">
                <a:off x="1578" y="332"/>
                <a:ext cx="82" cy="0"/>
              </a:xfrm>
              <a:prstGeom prst="line">
                <a:avLst/>
              </a:prstGeom>
              <a:noFill/>
              <a:ln w="9525">
                <a:solidFill>
                  <a:schemeClr val="hlink"/>
                </a:solidFill>
                <a:round/>
                <a:headEnd/>
                <a:tailEnd/>
              </a:ln>
            </p:spPr>
            <p:txBody>
              <a:bodyPr/>
              <a:lstStyle/>
              <a:p>
                <a:endParaRPr lang="zh-CN" altLang="en-US"/>
              </a:p>
            </p:txBody>
          </p:sp>
          <p:sp>
            <p:nvSpPr>
              <p:cNvPr id="19" name="直接连接符 139349"/>
              <p:cNvSpPr>
                <a:spLocks noChangeShapeType="1"/>
              </p:cNvSpPr>
              <p:nvPr/>
            </p:nvSpPr>
            <p:spPr bwMode="auto">
              <a:xfrm>
                <a:off x="1208" y="332"/>
                <a:ext cx="348" cy="0"/>
              </a:xfrm>
              <a:prstGeom prst="line">
                <a:avLst/>
              </a:prstGeom>
              <a:noFill/>
              <a:ln w="9525">
                <a:solidFill>
                  <a:schemeClr val="hlink"/>
                </a:solidFill>
                <a:round/>
                <a:headEnd/>
                <a:tailEnd/>
              </a:ln>
            </p:spPr>
            <p:txBody>
              <a:bodyPr/>
              <a:lstStyle/>
              <a:p>
                <a:endParaRPr lang="zh-CN" altLang="en-US"/>
              </a:p>
            </p:txBody>
          </p:sp>
          <p:sp>
            <p:nvSpPr>
              <p:cNvPr id="20" name="直接连接符 139350"/>
              <p:cNvSpPr>
                <a:spLocks noChangeShapeType="1"/>
              </p:cNvSpPr>
              <p:nvPr/>
            </p:nvSpPr>
            <p:spPr bwMode="auto">
              <a:xfrm>
                <a:off x="1480" y="234"/>
                <a:ext cx="0" cy="298"/>
              </a:xfrm>
              <a:prstGeom prst="line">
                <a:avLst/>
              </a:prstGeom>
              <a:noFill/>
              <a:ln w="9525">
                <a:solidFill>
                  <a:schemeClr val="hlink"/>
                </a:solidFill>
                <a:round/>
                <a:headEnd/>
                <a:tailEnd/>
              </a:ln>
            </p:spPr>
            <p:txBody>
              <a:bodyPr/>
              <a:lstStyle/>
              <a:p>
                <a:endParaRPr lang="zh-CN" altLang="en-US"/>
              </a:p>
            </p:txBody>
          </p:sp>
          <p:sp>
            <p:nvSpPr>
              <p:cNvPr id="21" name="直接连接符 139351"/>
              <p:cNvSpPr>
                <a:spLocks noChangeShapeType="1"/>
              </p:cNvSpPr>
              <p:nvPr/>
            </p:nvSpPr>
            <p:spPr bwMode="auto">
              <a:xfrm>
                <a:off x="1254" y="252"/>
                <a:ext cx="0" cy="156"/>
              </a:xfrm>
              <a:prstGeom prst="line">
                <a:avLst/>
              </a:prstGeom>
              <a:noFill/>
              <a:ln w="9525">
                <a:solidFill>
                  <a:schemeClr val="hlink"/>
                </a:solidFill>
                <a:round/>
                <a:headEnd/>
                <a:tailEnd/>
              </a:ln>
            </p:spPr>
            <p:txBody>
              <a:bodyPr/>
              <a:lstStyle/>
              <a:p>
                <a:endParaRPr lang="zh-CN" altLang="en-US"/>
              </a:p>
            </p:txBody>
          </p:sp>
          <p:sp>
            <p:nvSpPr>
              <p:cNvPr id="22" name="直接连接符 139352"/>
              <p:cNvSpPr>
                <a:spLocks noChangeShapeType="1"/>
              </p:cNvSpPr>
              <p:nvPr/>
            </p:nvSpPr>
            <p:spPr bwMode="auto">
              <a:xfrm flipH="1" flipV="1">
                <a:off x="1482" y="109"/>
                <a:ext cx="0" cy="27"/>
              </a:xfrm>
              <a:prstGeom prst="line">
                <a:avLst/>
              </a:prstGeom>
              <a:noFill/>
              <a:ln w="9525">
                <a:solidFill>
                  <a:schemeClr val="hlink"/>
                </a:solidFill>
                <a:round/>
                <a:headEnd/>
                <a:tailEnd/>
              </a:ln>
            </p:spPr>
            <p:txBody>
              <a:bodyPr/>
              <a:lstStyle/>
              <a:p>
                <a:endParaRPr lang="zh-CN" altLang="en-US"/>
              </a:p>
            </p:txBody>
          </p:sp>
          <p:sp>
            <p:nvSpPr>
              <p:cNvPr id="23" name="直接连接符 139353"/>
              <p:cNvSpPr>
                <a:spLocks noChangeShapeType="1"/>
              </p:cNvSpPr>
              <p:nvPr/>
            </p:nvSpPr>
            <p:spPr bwMode="auto">
              <a:xfrm>
                <a:off x="1710" y="180"/>
                <a:ext cx="0" cy="96"/>
              </a:xfrm>
              <a:prstGeom prst="line">
                <a:avLst/>
              </a:prstGeom>
              <a:noFill/>
              <a:ln w="9525">
                <a:solidFill>
                  <a:schemeClr val="hlink"/>
                </a:solidFill>
                <a:round/>
                <a:headEnd/>
                <a:tailEnd/>
              </a:ln>
            </p:spPr>
            <p:txBody>
              <a:bodyPr/>
              <a:lstStyle/>
              <a:p>
                <a:endParaRPr lang="zh-CN" altLang="en-US"/>
              </a:p>
            </p:txBody>
          </p:sp>
          <p:sp>
            <p:nvSpPr>
              <p:cNvPr id="24" name="直接连接符 139354"/>
              <p:cNvSpPr>
                <a:spLocks noChangeShapeType="1"/>
              </p:cNvSpPr>
              <p:nvPr/>
            </p:nvSpPr>
            <p:spPr bwMode="auto">
              <a:xfrm flipV="1">
                <a:off x="1710" y="111"/>
                <a:ext cx="0" cy="22"/>
              </a:xfrm>
              <a:prstGeom prst="line">
                <a:avLst/>
              </a:prstGeom>
              <a:noFill/>
              <a:ln w="9525">
                <a:solidFill>
                  <a:schemeClr val="hlink"/>
                </a:solidFill>
                <a:round/>
                <a:headEnd/>
                <a:tailEnd/>
              </a:ln>
            </p:spPr>
            <p:txBody>
              <a:bodyPr/>
              <a:lstStyle/>
              <a:p>
                <a:endParaRPr lang="zh-CN" altLang="en-US"/>
              </a:p>
            </p:txBody>
          </p:sp>
        </p:grpSp>
      </p:grpSp>
      <p:sp>
        <p:nvSpPr>
          <p:cNvPr id="92" name="矩形 139355"/>
          <p:cNvSpPr>
            <a:spLocks noChangeArrowheads="1"/>
          </p:cNvSpPr>
          <p:nvPr/>
        </p:nvSpPr>
        <p:spPr bwMode="auto">
          <a:xfrm>
            <a:off x="0" y="0"/>
            <a:ext cx="608013" cy="487680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TW" altLang="en-US" sz="2400" smtClean="0">
              <a:latin typeface="Times New Roman" pitchFamily="18" charset="0"/>
              <a:ea typeface="PMingLiU" pitchFamily="18" charset="-120"/>
            </a:endParaRPr>
          </a:p>
        </p:txBody>
      </p:sp>
      <p:pic>
        <p:nvPicPr>
          <p:cNvPr id="93" name="图片 139356" descr="ai logo"/>
          <p:cNvPicPr>
            <a:picLocks noChangeAspect="1" noChangeArrowheads="1"/>
          </p:cNvPicPr>
          <p:nvPr/>
        </p:nvPicPr>
        <p:blipFill>
          <a:blip r:embed="rId2" cstate="print"/>
          <a:srcRect/>
          <a:stretch>
            <a:fillRect/>
          </a:stretch>
        </p:blipFill>
        <p:spPr bwMode="auto">
          <a:xfrm>
            <a:off x="5334000" y="3505200"/>
            <a:ext cx="3810000" cy="3032125"/>
          </a:xfrm>
          <a:prstGeom prst="rect">
            <a:avLst/>
          </a:prstGeom>
          <a:noFill/>
          <a:ln w="9525">
            <a:noFill/>
            <a:miter lim="800000"/>
            <a:headEnd/>
            <a:tailEnd/>
          </a:ln>
        </p:spPr>
      </p:pic>
      <p:sp>
        <p:nvSpPr>
          <p:cNvPr id="94" name="矩形 139357"/>
          <p:cNvSpPr>
            <a:spLocks noChangeArrowheads="1"/>
          </p:cNvSpPr>
          <p:nvPr/>
        </p:nvSpPr>
        <p:spPr bwMode="auto">
          <a:xfrm>
            <a:off x="76200" y="762000"/>
            <a:ext cx="8991600" cy="838200"/>
          </a:xfrm>
          <a:prstGeom prst="rect">
            <a:avLst/>
          </a:prstGeom>
          <a:noFill/>
          <a:ln w="57150">
            <a:solidFill>
              <a:schemeClr val="hlink"/>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zh-CN" sz="2400" smtClean="0"/>
          </a:p>
        </p:txBody>
      </p:sp>
      <p:grpSp>
        <p:nvGrpSpPr>
          <p:cNvPr id="95" name="组合 139358"/>
          <p:cNvGrpSpPr>
            <a:grpSpLocks/>
          </p:cNvGrpSpPr>
          <p:nvPr/>
        </p:nvGrpSpPr>
        <p:grpSpPr bwMode="auto">
          <a:xfrm>
            <a:off x="304800" y="0"/>
            <a:ext cx="3276600" cy="2133600"/>
            <a:chOff x="336" y="0"/>
            <a:chExt cx="2064" cy="1344"/>
          </a:xfrm>
        </p:grpSpPr>
        <p:sp>
          <p:nvSpPr>
            <p:cNvPr id="96" name="矩形 139359"/>
            <p:cNvSpPr>
              <a:spLocks noChangeArrowheads="1"/>
            </p:cNvSpPr>
            <p:nvPr/>
          </p:nvSpPr>
          <p:spPr bwMode="auto">
            <a:xfrm>
              <a:off x="1008" y="672"/>
              <a:ext cx="336" cy="336"/>
            </a:xfrm>
            <a:prstGeom prst="rect">
              <a:avLst/>
            </a:prstGeom>
            <a:noFill/>
            <a:ln w="57150">
              <a:solidFill>
                <a:schemeClr val="hlink"/>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endParaRPr lang="zh-CN" altLang="en-US" smtClean="0"/>
            </a:p>
          </p:txBody>
        </p:sp>
        <p:sp>
          <p:nvSpPr>
            <p:cNvPr id="97" name="矩形 139360"/>
            <p:cNvSpPr>
              <a:spLocks noChangeArrowheads="1"/>
            </p:cNvSpPr>
            <p:nvPr/>
          </p:nvSpPr>
          <p:spPr bwMode="auto">
            <a:xfrm>
              <a:off x="1344" y="1008"/>
              <a:ext cx="336" cy="336"/>
            </a:xfrm>
            <a:prstGeom prst="rect">
              <a:avLst/>
            </a:prstGeom>
            <a:noFill/>
            <a:ln w="57150">
              <a:solidFill>
                <a:schemeClr val="hlink"/>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endParaRPr lang="zh-CN" altLang="en-US" smtClean="0"/>
            </a:p>
          </p:txBody>
        </p:sp>
        <p:sp>
          <p:nvSpPr>
            <p:cNvPr id="98" name="矩形 139361"/>
            <p:cNvSpPr>
              <a:spLocks noChangeArrowheads="1"/>
            </p:cNvSpPr>
            <p:nvPr/>
          </p:nvSpPr>
          <p:spPr bwMode="auto">
            <a:xfrm>
              <a:off x="1728" y="336"/>
              <a:ext cx="336" cy="336"/>
            </a:xfrm>
            <a:prstGeom prst="rect">
              <a:avLst/>
            </a:prstGeom>
            <a:noFill/>
            <a:ln w="57150">
              <a:solidFill>
                <a:schemeClr val="hlink"/>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endParaRPr lang="zh-CN" altLang="en-US" smtClean="0"/>
            </a:p>
          </p:txBody>
        </p:sp>
        <p:sp>
          <p:nvSpPr>
            <p:cNvPr id="99" name="矩形 139362"/>
            <p:cNvSpPr>
              <a:spLocks noChangeArrowheads="1"/>
            </p:cNvSpPr>
            <p:nvPr/>
          </p:nvSpPr>
          <p:spPr bwMode="auto">
            <a:xfrm>
              <a:off x="2064" y="672"/>
              <a:ext cx="336" cy="336"/>
            </a:xfrm>
            <a:prstGeom prst="rect">
              <a:avLst/>
            </a:prstGeom>
            <a:noFill/>
            <a:ln w="57150">
              <a:solidFill>
                <a:schemeClr val="hlink"/>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endParaRPr lang="zh-CN" altLang="en-US" smtClean="0"/>
            </a:p>
          </p:txBody>
        </p:sp>
        <p:sp>
          <p:nvSpPr>
            <p:cNvPr id="100" name="矩形 139363"/>
            <p:cNvSpPr>
              <a:spLocks noChangeArrowheads="1"/>
            </p:cNvSpPr>
            <p:nvPr/>
          </p:nvSpPr>
          <p:spPr bwMode="auto">
            <a:xfrm>
              <a:off x="672" y="336"/>
              <a:ext cx="336" cy="336"/>
            </a:xfrm>
            <a:prstGeom prst="rect">
              <a:avLst/>
            </a:prstGeom>
            <a:noFill/>
            <a:ln w="57150">
              <a:solidFill>
                <a:schemeClr val="hlink"/>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endParaRPr lang="zh-CN" altLang="en-US" smtClean="0"/>
            </a:p>
          </p:txBody>
        </p:sp>
        <p:sp>
          <p:nvSpPr>
            <p:cNvPr id="101" name="矩形 139364"/>
            <p:cNvSpPr>
              <a:spLocks noChangeArrowheads="1"/>
            </p:cNvSpPr>
            <p:nvPr/>
          </p:nvSpPr>
          <p:spPr bwMode="auto">
            <a:xfrm>
              <a:off x="336" y="0"/>
              <a:ext cx="336" cy="336"/>
            </a:xfrm>
            <a:prstGeom prst="rect">
              <a:avLst/>
            </a:prstGeom>
            <a:noFill/>
            <a:ln w="57150">
              <a:solidFill>
                <a:schemeClr val="hlink"/>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endParaRPr lang="zh-CN" altLang="en-US" smtClean="0"/>
            </a:p>
          </p:txBody>
        </p:sp>
      </p:grpSp>
      <p:sp>
        <p:nvSpPr>
          <p:cNvPr id="102" name="矩形 139365"/>
          <p:cNvSpPr>
            <a:spLocks noChangeArrowheads="1"/>
          </p:cNvSpPr>
          <p:nvPr/>
        </p:nvSpPr>
        <p:spPr bwMode="auto">
          <a:xfrm>
            <a:off x="1371600" y="1066800"/>
            <a:ext cx="533400" cy="533400"/>
          </a:xfrm>
          <a:prstGeom prst="rect">
            <a:avLst/>
          </a:prstGeom>
          <a:solidFill>
            <a:schemeClr val="accent2"/>
          </a:solidFill>
          <a:ln w="57150">
            <a:solidFill>
              <a:schemeClr val="hlink"/>
            </a:solidFill>
            <a:miter lim="800000"/>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endParaRPr lang="zh-CN" altLang="en-US" smtClean="0"/>
          </a:p>
        </p:txBody>
      </p:sp>
      <p:sp>
        <p:nvSpPr>
          <p:cNvPr id="103" name="矩形 139366"/>
          <p:cNvSpPr>
            <a:spLocks noChangeArrowheads="1"/>
          </p:cNvSpPr>
          <p:nvPr/>
        </p:nvSpPr>
        <p:spPr bwMode="auto">
          <a:xfrm>
            <a:off x="1905000" y="1600200"/>
            <a:ext cx="533400" cy="533400"/>
          </a:xfrm>
          <a:prstGeom prst="rect">
            <a:avLst/>
          </a:prstGeom>
          <a:solidFill>
            <a:schemeClr val="accent1"/>
          </a:solidFill>
          <a:ln w="57150">
            <a:solidFill>
              <a:schemeClr val="hlink"/>
            </a:solidFill>
            <a:miter lim="800000"/>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endParaRPr lang="zh-CN" altLang="en-US" smtClean="0"/>
          </a:p>
        </p:txBody>
      </p:sp>
      <p:sp>
        <p:nvSpPr>
          <p:cNvPr id="104" name="矩形 139367"/>
          <p:cNvSpPr>
            <a:spLocks noChangeArrowheads="1"/>
          </p:cNvSpPr>
          <p:nvPr/>
        </p:nvSpPr>
        <p:spPr bwMode="auto">
          <a:xfrm>
            <a:off x="2514600" y="533400"/>
            <a:ext cx="533400" cy="533400"/>
          </a:xfrm>
          <a:prstGeom prst="rect">
            <a:avLst/>
          </a:prstGeom>
          <a:solidFill>
            <a:schemeClr val="accent1"/>
          </a:solidFill>
          <a:ln w="57150">
            <a:solidFill>
              <a:schemeClr val="hlink"/>
            </a:solidFill>
            <a:miter lim="800000"/>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endParaRPr lang="zh-CN" altLang="en-US" smtClean="0"/>
          </a:p>
        </p:txBody>
      </p:sp>
      <p:sp>
        <p:nvSpPr>
          <p:cNvPr id="105" name="矩形 139368"/>
          <p:cNvSpPr>
            <a:spLocks noChangeArrowheads="1"/>
          </p:cNvSpPr>
          <p:nvPr/>
        </p:nvSpPr>
        <p:spPr bwMode="auto">
          <a:xfrm>
            <a:off x="3068638" y="1066800"/>
            <a:ext cx="588962" cy="609600"/>
          </a:xfrm>
          <a:prstGeom prst="rect">
            <a:avLst/>
          </a:prstGeom>
          <a:solidFill>
            <a:schemeClr val="bg2"/>
          </a:solidFill>
          <a:ln w="57150">
            <a:solidFill>
              <a:schemeClr val="hlink"/>
            </a:solidFill>
            <a:miter lim="800000"/>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endParaRPr lang="zh-CN" altLang="en-US" smtClean="0"/>
          </a:p>
        </p:txBody>
      </p:sp>
      <p:sp>
        <p:nvSpPr>
          <p:cNvPr id="106" name="矩形 139369"/>
          <p:cNvSpPr>
            <a:spLocks noChangeArrowheads="1"/>
          </p:cNvSpPr>
          <p:nvPr/>
        </p:nvSpPr>
        <p:spPr bwMode="auto">
          <a:xfrm>
            <a:off x="838200" y="533400"/>
            <a:ext cx="533400" cy="533400"/>
          </a:xfrm>
          <a:prstGeom prst="rect">
            <a:avLst/>
          </a:prstGeom>
          <a:solidFill>
            <a:schemeClr val="tx2"/>
          </a:solidFill>
          <a:ln w="57150">
            <a:solidFill>
              <a:schemeClr val="hlink"/>
            </a:solidFill>
            <a:miter lim="800000"/>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endParaRPr lang="zh-CN" altLang="en-US" smtClean="0"/>
          </a:p>
        </p:txBody>
      </p:sp>
      <p:sp>
        <p:nvSpPr>
          <p:cNvPr id="107" name="矩形 139370"/>
          <p:cNvSpPr>
            <a:spLocks noChangeArrowheads="1"/>
          </p:cNvSpPr>
          <p:nvPr/>
        </p:nvSpPr>
        <p:spPr bwMode="auto">
          <a:xfrm>
            <a:off x="304800" y="0"/>
            <a:ext cx="533400" cy="533400"/>
          </a:xfrm>
          <a:prstGeom prst="rect">
            <a:avLst/>
          </a:prstGeom>
          <a:solidFill>
            <a:schemeClr val="bg2"/>
          </a:solidFill>
          <a:ln w="57150">
            <a:solidFill>
              <a:schemeClr val="hlink"/>
            </a:solidFill>
            <a:miter lim="800000"/>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endParaRPr lang="zh-CN" altLang="en-US" smtClean="0"/>
          </a:p>
        </p:txBody>
      </p:sp>
      <p:grpSp>
        <p:nvGrpSpPr>
          <p:cNvPr id="108" name="组合 139371"/>
          <p:cNvGrpSpPr>
            <a:grpSpLocks/>
          </p:cNvGrpSpPr>
          <p:nvPr/>
        </p:nvGrpSpPr>
        <p:grpSpPr bwMode="auto">
          <a:xfrm>
            <a:off x="3048000" y="3352800"/>
            <a:ext cx="3276600" cy="211138"/>
            <a:chOff x="1824" y="2640"/>
            <a:chExt cx="2064" cy="133"/>
          </a:xfrm>
        </p:grpSpPr>
        <p:sp>
          <p:nvSpPr>
            <p:cNvPr id="109" name="直接连接符 139372"/>
            <p:cNvSpPr>
              <a:spLocks noChangeShapeType="1"/>
            </p:cNvSpPr>
            <p:nvPr/>
          </p:nvSpPr>
          <p:spPr bwMode="auto">
            <a:xfrm>
              <a:off x="1824" y="2711"/>
              <a:ext cx="2064" cy="0"/>
            </a:xfrm>
            <a:prstGeom prst="line">
              <a:avLst/>
            </a:prstGeom>
            <a:noFill/>
            <a:ln w="38100">
              <a:solidFill>
                <a:schemeClr val="hlink"/>
              </a:solidFill>
              <a:round/>
              <a:headEnd/>
              <a:tailEnd/>
            </a:ln>
          </p:spPr>
          <p:txBody>
            <a:bodyPr/>
            <a:lstStyle/>
            <a:p>
              <a:endParaRPr lang="zh-CN" altLang="en-US"/>
            </a:p>
          </p:txBody>
        </p:sp>
        <p:sp>
          <p:nvSpPr>
            <p:cNvPr id="110" name="矩形 139373"/>
            <p:cNvSpPr>
              <a:spLocks noChangeArrowheads="1"/>
            </p:cNvSpPr>
            <p:nvPr/>
          </p:nvSpPr>
          <p:spPr bwMode="auto">
            <a:xfrm>
              <a:off x="2592" y="2640"/>
              <a:ext cx="133" cy="133"/>
            </a:xfrm>
            <a:prstGeom prst="rect">
              <a:avLst/>
            </a:prstGeom>
            <a:solidFill>
              <a:schemeClr val="accent2"/>
            </a:solidFill>
            <a:ln w="28575">
              <a:solidFill>
                <a:schemeClr val="hlink"/>
              </a:solidFill>
              <a:miter lim="800000"/>
              <a:headEnd/>
              <a:tailEnd/>
            </a:ln>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zh-CN" sz="2400" smtClean="0"/>
            </a:p>
          </p:txBody>
        </p:sp>
        <p:sp>
          <p:nvSpPr>
            <p:cNvPr id="111" name="矩形 139374"/>
            <p:cNvSpPr>
              <a:spLocks noChangeArrowheads="1"/>
            </p:cNvSpPr>
            <p:nvPr/>
          </p:nvSpPr>
          <p:spPr bwMode="auto">
            <a:xfrm>
              <a:off x="2784" y="2640"/>
              <a:ext cx="133" cy="133"/>
            </a:xfrm>
            <a:prstGeom prst="rect">
              <a:avLst/>
            </a:prstGeom>
            <a:solidFill>
              <a:schemeClr val="bg2"/>
            </a:solidFill>
            <a:ln w="28575">
              <a:solidFill>
                <a:schemeClr val="hlink"/>
              </a:solidFill>
              <a:miter lim="800000"/>
              <a:headEnd/>
              <a:tailEnd/>
            </a:ln>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zh-CN" sz="2400" smtClean="0"/>
            </a:p>
          </p:txBody>
        </p:sp>
        <p:sp>
          <p:nvSpPr>
            <p:cNvPr id="112" name="矩形 139375"/>
            <p:cNvSpPr>
              <a:spLocks noChangeArrowheads="1"/>
            </p:cNvSpPr>
            <p:nvPr/>
          </p:nvSpPr>
          <p:spPr bwMode="auto">
            <a:xfrm>
              <a:off x="2976" y="2640"/>
              <a:ext cx="133" cy="133"/>
            </a:xfrm>
            <a:prstGeom prst="rect">
              <a:avLst/>
            </a:prstGeom>
            <a:solidFill>
              <a:schemeClr val="accent1"/>
            </a:solidFill>
            <a:ln w="28575">
              <a:solidFill>
                <a:schemeClr val="hlink"/>
              </a:solidFill>
              <a:miter lim="800000"/>
              <a:headEnd/>
              <a:tailEnd/>
            </a:ln>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zh-CN" sz="2400" smtClean="0"/>
            </a:p>
          </p:txBody>
        </p:sp>
      </p:grpSp>
      <p:pic>
        <p:nvPicPr>
          <p:cNvPr id="113" name="图片 139376" descr="earth"/>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7772400" y="609600"/>
            <a:ext cx="914400" cy="854075"/>
          </a:xfrm>
          <a:prstGeom prst="rect">
            <a:avLst/>
          </a:prstGeom>
          <a:noFill/>
          <a:ln w="9525">
            <a:noFill/>
            <a:miter lim="800000"/>
            <a:headEnd/>
            <a:tailEnd/>
          </a:ln>
        </p:spPr>
      </p:pic>
    </p:spTree>
  </p:cSld>
  <p:clrMapOvr>
    <a:masterClrMapping/>
  </p:clrMapOvr>
  <p:transition>
    <p:random/>
  </p:transition>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38397"/>
          <p:cNvSpPr>
            <a:spLocks noGrp="1"/>
          </p:cNvSpPr>
          <p:nvPr>
            <p:ph type="sldNum" sz="quarter" idx="10"/>
          </p:nvPr>
        </p:nvSpPr>
        <p:spPr>
          <a:ln/>
        </p:spPr>
        <p:txBody>
          <a:bodyPr/>
          <a:lstStyle>
            <a:lvl1pPr>
              <a:defRPr/>
            </a:lvl1pPr>
          </a:lstStyle>
          <a:p>
            <a:pPr>
              <a:defRPr/>
            </a:pPr>
            <a:fld id="{A6943D11-D6E1-4CEE-A5F2-5843876B381A}" type="slidenum">
              <a:rPr lang="zh-TW" altLang="en-US"/>
              <a:pPr>
                <a:defRPr/>
              </a:pPr>
              <a:t>‹#›</a:t>
            </a:fld>
            <a:endParaRPr lang="zh-TW"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379" y="228600"/>
            <a:ext cx="2049860" cy="622458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6030746" cy="622458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38397"/>
          <p:cNvSpPr>
            <a:spLocks noGrp="1"/>
          </p:cNvSpPr>
          <p:nvPr>
            <p:ph type="sldNum" sz="quarter" idx="10"/>
          </p:nvPr>
        </p:nvSpPr>
        <p:spPr>
          <a:ln/>
        </p:spPr>
        <p:txBody>
          <a:bodyPr/>
          <a:lstStyle>
            <a:lvl1pPr>
              <a:defRPr/>
            </a:lvl1pPr>
          </a:lstStyle>
          <a:p>
            <a:pPr>
              <a:defRPr/>
            </a:pPr>
            <a:fld id="{3DB0618B-2F9C-4405-9E76-F913560E05A6}" type="slidenum">
              <a:rPr lang="zh-TW" altLang="en-US"/>
              <a:pPr>
                <a:defRPr/>
              </a:pPr>
              <a:t>‹#›</a:t>
            </a:fld>
            <a:endParaRPr lang="zh-TW"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p:spPr>
        <p:txBody>
          <a:bodyPr/>
          <a:lstStyle/>
          <a:p>
            <a:r>
              <a:rPr lang="zh-CN" altLang="en-US" noProof="1"/>
              <a:t>单击此处编辑母版标题样式</a:t>
            </a:r>
          </a:p>
        </p:txBody>
      </p:sp>
      <p:sp>
        <p:nvSpPr>
          <p:cNvPr id="3" name="内容占位符 2"/>
          <p:cNvSpPr>
            <a:spLocks noGrp="1"/>
          </p:cNvSpPr>
          <p:nvPr>
            <p:ph sz="quarter" idx="1"/>
          </p:nvPr>
        </p:nvSpPr>
        <p:spPr>
          <a:xfrm>
            <a:off x="685800" y="1676400"/>
            <a:ext cx="3954463" cy="2311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685800" y="4140200"/>
            <a:ext cx="3954463" cy="2312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half" idx="3"/>
          </p:nvPr>
        </p:nvSpPr>
        <p:spPr>
          <a:xfrm>
            <a:off x="4792663" y="1676400"/>
            <a:ext cx="3954462"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灯片编号占位符 138397"/>
          <p:cNvSpPr>
            <a:spLocks noGrp="1"/>
          </p:cNvSpPr>
          <p:nvPr>
            <p:ph type="sldNum" sz="quarter" idx="10"/>
          </p:nvPr>
        </p:nvSpPr>
        <p:spPr>
          <a:ln/>
        </p:spPr>
        <p:txBody>
          <a:bodyPr/>
          <a:lstStyle>
            <a:lvl1pPr>
              <a:defRPr/>
            </a:lvl1pPr>
          </a:lstStyle>
          <a:p>
            <a:pPr>
              <a:defRPr/>
            </a:pPr>
            <a:fld id="{8D85B1B9-8DC1-42E7-8D27-C9AFBD5A21F5}" type="slidenum">
              <a:rPr lang="zh-TW" altLang="en-US"/>
              <a:pPr>
                <a:defRPr/>
              </a:pPr>
              <a:t>‹#›</a:t>
            </a:fld>
            <a:endParaRPr lang="zh-TW"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p:spPr>
        <p:txBody>
          <a:bodyPr/>
          <a:lstStyle/>
          <a:p>
            <a:r>
              <a:rPr lang="zh-CN" altLang="en-US" noProof="1"/>
              <a:t>单击此处编辑母版标题样式</a:t>
            </a:r>
          </a:p>
        </p:txBody>
      </p:sp>
      <p:sp>
        <p:nvSpPr>
          <p:cNvPr id="3" name="内容占位符 2"/>
          <p:cNvSpPr>
            <a:spLocks noGrp="1"/>
          </p:cNvSpPr>
          <p:nvPr>
            <p:ph sz="half" idx="1"/>
          </p:nvPr>
        </p:nvSpPr>
        <p:spPr>
          <a:xfrm>
            <a:off x="685800" y="1676400"/>
            <a:ext cx="8061325" cy="2311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85800" y="4140200"/>
            <a:ext cx="8061325" cy="2312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138397"/>
          <p:cNvSpPr>
            <a:spLocks noGrp="1"/>
          </p:cNvSpPr>
          <p:nvPr>
            <p:ph type="sldNum" sz="quarter" idx="10"/>
          </p:nvPr>
        </p:nvSpPr>
        <p:spPr>
          <a:ln/>
        </p:spPr>
        <p:txBody>
          <a:bodyPr/>
          <a:lstStyle>
            <a:lvl1pPr>
              <a:defRPr/>
            </a:lvl1pPr>
          </a:lstStyle>
          <a:p>
            <a:pPr>
              <a:defRPr/>
            </a:pPr>
            <a:fld id="{E77CC7CD-EBA3-4A1F-A8F8-B7C539C85C58}" type="slidenum">
              <a:rPr lang="zh-TW" altLang="en-US"/>
              <a:pPr>
                <a:defRPr/>
              </a:pPr>
              <a:t>‹#›</a:t>
            </a:fld>
            <a:endParaRPr lang="zh-TW"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p:spPr>
        <p:txBody>
          <a:bodyPr/>
          <a:lstStyle/>
          <a:p>
            <a:r>
              <a:rPr lang="zh-CN" altLang="en-US" noProof="1"/>
              <a:t>单击此处编辑母版标题样式</a:t>
            </a:r>
          </a:p>
        </p:txBody>
      </p:sp>
      <p:sp>
        <p:nvSpPr>
          <p:cNvPr id="3" name="表格占位符 2"/>
          <p:cNvSpPr>
            <a:spLocks noGrp="1"/>
          </p:cNvSpPr>
          <p:nvPr>
            <p:ph type="tbl" idx="1"/>
          </p:nvPr>
        </p:nvSpPr>
        <p:spPr>
          <a:xfrm>
            <a:off x="685800" y="1676400"/>
            <a:ext cx="8061325" cy="4776788"/>
          </a:xfrm>
        </p:spPr>
        <p:txBody>
          <a:bodyPr/>
          <a:lstStyle/>
          <a:p>
            <a:pPr lvl="0"/>
            <a:endParaRPr lang="zh-CN" altLang="en-US" noProof="0"/>
          </a:p>
        </p:txBody>
      </p:sp>
      <p:sp>
        <p:nvSpPr>
          <p:cNvPr id="4" name="灯片编号占位符 138397"/>
          <p:cNvSpPr>
            <a:spLocks noGrp="1"/>
          </p:cNvSpPr>
          <p:nvPr>
            <p:ph type="sldNum" sz="quarter" idx="10"/>
          </p:nvPr>
        </p:nvSpPr>
        <p:spPr>
          <a:ln/>
        </p:spPr>
        <p:txBody>
          <a:bodyPr/>
          <a:lstStyle>
            <a:lvl1pPr>
              <a:defRPr/>
            </a:lvl1pPr>
          </a:lstStyle>
          <a:p>
            <a:pPr>
              <a:defRPr/>
            </a:pPr>
            <a:fld id="{2FE99BA1-ECAF-477F-9F4D-77D107025732}" type="slidenum">
              <a:rPr lang="zh-TW" altLang="en-US"/>
              <a:pPr>
                <a:defRPr/>
              </a:pPr>
              <a:t>‹#›</a:t>
            </a:fld>
            <a:endParaRPr lang="zh-TW"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38397"/>
          <p:cNvSpPr>
            <a:spLocks noGrp="1"/>
          </p:cNvSpPr>
          <p:nvPr>
            <p:ph type="sldNum" sz="quarter" idx="10"/>
          </p:nvPr>
        </p:nvSpPr>
        <p:spPr>
          <a:ln/>
        </p:spPr>
        <p:txBody>
          <a:bodyPr/>
          <a:lstStyle>
            <a:lvl1pPr>
              <a:defRPr/>
            </a:lvl1pPr>
          </a:lstStyle>
          <a:p>
            <a:pPr>
              <a:defRPr/>
            </a:pPr>
            <a:fld id="{994D6B5F-756E-43A5-BC8E-B2E5FC907FFA}" type="slidenum">
              <a:rPr lang="zh-TW" altLang="en-US"/>
              <a:pPr>
                <a:defRPr/>
              </a:pPr>
              <a:t>‹#›</a:t>
            </a:fld>
            <a:endParaRPr lang="zh-TW"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灯片编号占位符 138397"/>
          <p:cNvSpPr>
            <a:spLocks noGrp="1"/>
          </p:cNvSpPr>
          <p:nvPr>
            <p:ph type="sldNum" sz="quarter" idx="10"/>
          </p:nvPr>
        </p:nvSpPr>
        <p:spPr>
          <a:ln/>
        </p:spPr>
        <p:txBody>
          <a:bodyPr/>
          <a:lstStyle>
            <a:lvl1pPr>
              <a:defRPr/>
            </a:lvl1pPr>
          </a:lstStyle>
          <a:p>
            <a:pPr>
              <a:defRPr/>
            </a:pPr>
            <a:fld id="{B84DD47D-87CA-4468-81C0-1C68A894A8E7}" type="slidenum">
              <a:rPr lang="zh-TW" altLang="en-US"/>
              <a:pPr>
                <a:defRPr/>
              </a:pPr>
              <a:t>‹#›</a:t>
            </a:fld>
            <a:endParaRPr lang="zh-TW"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97076"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138397"/>
          <p:cNvSpPr>
            <a:spLocks noGrp="1"/>
          </p:cNvSpPr>
          <p:nvPr>
            <p:ph type="sldNum" sz="quarter" idx="10"/>
          </p:nvPr>
        </p:nvSpPr>
        <p:spPr>
          <a:ln/>
        </p:spPr>
        <p:txBody>
          <a:bodyPr/>
          <a:lstStyle>
            <a:lvl1pPr>
              <a:defRPr/>
            </a:lvl1pPr>
          </a:lstStyle>
          <a:p>
            <a:pPr>
              <a:defRPr/>
            </a:pPr>
            <a:fld id="{F32B733E-7321-480D-9ABF-79D6FCD9A51B}" type="slidenum">
              <a:rPr lang="zh-TW" altLang="en-US"/>
              <a:pPr>
                <a:defRPr/>
              </a:pPr>
              <a:t>‹#›</a:t>
            </a:fld>
            <a:endParaRPr lang="zh-TW"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灯片编号占位符 138397"/>
          <p:cNvSpPr>
            <a:spLocks noGrp="1"/>
          </p:cNvSpPr>
          <p:nvPr>
            <p:ph type="sldNum" sz="quarter" idx="10"/>
          </p:nvPr>
        </p:nvSpPr>
        <p:spPr>
          <a:ln/>
        </p:spPr>
        <p:txBody>
          <a:bodyPr/>
          <a:lstStyle>
            <a:lvl1pPr>
              <a:defRPr/>
            </a:lvl1pPr>
          </a:lstStyle>
          <a:p>
            <a:pPr>
              <a:defRPr/>
            </a:pPr>
            <a:fld id="{BBC633C6-D5E5-4C09-AB5D-811B54F0482B}" type="slidenum">
              <a:rPr lang="zh-TW" altLang="en-US"/>
              <a:pPr>
                <a:defRPr/>
              </a:pPr>
              <a:t>‹#›</a:t>
            </a:fld>
            <a:endParaRPr lang="zh-TW"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灯片编号占位符 138397"/>
          <p:cNvSpPr>
            <a:spLocks noGrp="1"/>
          </p:cNvSpPr>
          <p:nvPr>
            <p:ph type="sldNum" sz="quarter" idx="10"/>
          </p:nvPr>
        </p:nvSpPr>
        <p:spPr>
          <a:ln/>
        </p:spPr>
        <p:txBody>
          <a:bodyPr/>
          <a:lstStyle>
            <a:lvl1pPr>
              <a:defRPr/>
            </a:lvl1pPr>
          </a:lstStyle>
          <a:p>
            <a:pPr>
              <a:defRPr/>
            </a:pPr>
            <a:fld id="{F798A840-71D7-4B6F-B176-771F3790698B}" type="slidenum">
              <a:rPr lang="zh-TW" altLang="en-US"/>
              <a:pPr>
                <a:defRPr/>
              </a:pPr>
              <a:t>‹#›</a:t>
            </a:fld>
            <a:endParaRPr lang="zh-TW"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灯片编号占位符 138397"/>
          <p:cNvSpPr>
            <a:spLocks noGrp="1"/>
          </p:cNvSpPr>
          <p:nvPr>
            <p:ph type="sldNum" sz="quarter" idx="10"/>
          </p:nvPr>
        </p:nvSpPr>
        <p:spPr>
          <a:ln/>
        </p:spPr>
        <p:txBody>
          <a:bodyPr/>
          <a:lstStyle>
            <a:lvl1pPr>
              <a:defRPr/>
            </a:lvl1pPr>
          </a:lstStyle>
          <a:p>
            <a:pPr>
              <a:defRPr/>
            </a:pPr>
            <a:fld id="{594781DF-704A-4E0A-A63B-D1EAE8D2B010}" type="slidenum">
              <a:rPr lang="zh-TW" altLang="en-US"/>
              <a:pPr>
                <a:defRPr/>
              </a:pPr>
              <a:t>‹#›</a:t>
            </a:fld>
            <a:endParaRPr lang="zh-TW"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灯片编号占位符 138397"/>
          <p:cNvSpPr>
            <a:spLocks noGrp="1"/>
          </p:cNvSpPr>
          <p:nvPr>
            <p:ph type="sldNum" sz="quarter" idx="10"/>
          </p:nvPr>
        </p:nvSpPr>
        <p:spPr>
          <a:ln/>
        </p:spPr>
        <p:txBody>
          <a:bodyPr/>
          <a:lstStyle>
            <a:lvl1pPr>
              <a:defRPr/>
            </a:lvl1pPr>
          </a:lstStyle>
          <a:p>
            <a:pPr>
              <a:defRPr/>
            </a:pPr>
            <a:fld id="{6D68B40F-7D90-4676-96A4-764A44AB7FEA}" type="slidenum">
              <a:rPr lang="zh-TW" altLang="en-US"/>
              <a:pPr>
                <a:defRPr/>
              </a:pPr>
              <a:t>‹#›</a:t>
            </a:fld>
            <a:endParaRPr lang="zh-TW"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灯片编号占位符 138397"/>
          <p:cNvSpPr>
            <a:spLocks noGrp="1"/>
          </p:cNvSpPr>
          <p:nvPr>
            <p:ph type="sldNum" sz="quarter" idx="10"/>
          </p:nvPr>
        </p:nvSpPr>
        <p:spPr>
          <a:ln/>
        </p:spPr>
        <p:txBody>
          <a:bodyPr/>
          <a:lstStyle>
            <a:lvl1pPr>
              <a:defRPr/>
            </a:lvl1pPr>
          </a:lstStyle>
          <a:p>
            <a:pPr>
              <a:defRPr/>
            </a:pPr>
            <a:fld id="{6C97E0BD-20CF-46B3-A288-49318CE9B857}" type="slidenum">
              <a:rPr lang="zh-TW" altLang="en-US"/>
              <a:pPr>
                <a:defRPr/>
              </a:pPr>
              <a:t>‹#›</a:t>
            </a:fld>
            <a:endParaRPr lang="zh-TW"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矩形 138241"/>
          <p:cNvSpPr>
            <a:spLocks noChangeArrowheads="1"/>
          </p:cNvSpPr>
          <p:nvPr/>
        </p:nvSpPr>
        <p:spPr bwMode="auto">
          <a:xfrm>
            <a:off x="0" y="762000"/>
            <a:ext cx="5867400" cy="76200"/>
          </a:xfrm>
          <a:prstGeom prst="rect">
            <a:avLst/>
          </a:prstGeom>
          <a:noFill/>
          <a:ln w="57150">
            <a:solidFill>
              <a:schemeClr val="hlink"/>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zh-CN" sz="2400" smtClean="0"/>
          </a:p>
        </p:txBody>
      </p:sp>
      <p:graphicFrame>
        <p:nvGraphicFramePr>
          <p:cNvPr id="1027" name="对象 138242"/>
          <p:cNvGraphicFramePr>
            <a:graphicFrameLocks/>
          </p:cNvGraphicFramePr>
          <p:nvPr/>
        </p:nvGraphicFramePr>
        <p:xfrm>
          <a:off x="533400" y="163513"/>
          <a:ext cx="685800" cy="673100"/>
        </p:xfrm>
        <a:graphic>
          <a:graphicData uri="http://schemas.openxmlformats.org/presentationml/2006/ole">
            <p:oleObj spid="_x0000_s1027" r:id="rId17" imgW="542857" imgH="514422" progId="PBrush">
              <p:embed/>
            </p:oleObj>
          </a:graphicData>
        </a:graphic>
      </p:graphicFrame>
      <p:sp>
        <p:nvSpPr>
          <p:cNvPr id="1028" name="文本占位符 138243"/>
          <p:cNvSpPr>
            <a:spLocks noGrp="1" noChangeArrowheads="1"/>
          </p:cNvSpPr>
          <p:nvPr>
            <p:ph type="body" idx="4294967295"/>
          </p:nvPr>
        </p:nvSpPr>
        <p:spPr bwMode="auto">
          <a:xfrm>
            <a:off x="685800" y="1676400"/>
            <a:ext cx="8061325" cy="4776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grpSp>
        <p:nvGrpSpPr>
          <p:cNvPr id="1029" name="组合 138244"/>
          <p:cNvGrpSpPr>
            <a:grpSpLocks/>
          </p:cNvGrpSpPr>
          <p:nvPr/>
        </p:nvGrpSpPr>
        <p:grpSpPr bwMode="auto">
          <a:xfrm>
            <a:off x="1054100" y="165100"/>
            <a:ext cx="7696200" cy="685800"/>
            <a:chOff x="664" y="104"/>
            <a:chExt cx="4848" cy="432"/>
          </a:xfrm>
        </p:grpSpPr>
        <p:sp>
          <p:nvSpPr>
            <p:cNvPr id="1045" name="任意多边形 138245"/>
            <p:cNvSpPr>
              <a:spLocks noChangeArrowheads="1"/>
            </p:cNvSpPr>
            <p:nvPr/>
          </p:nvSpPr>
          <p:spPr bwMode="auto">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a:lstStyle/>
            <a:p>
              <a:endParaRPr lang="zh-CN" altLang="en-US"/>
            </a:p>
          </p:txBody>
        </p:sp>
        <p:grpSp>
          <p:nvGrpSpPr>
            <p:cNvPr id="1046" name="组合 138246"/>
            <p:cNvGrpSpPr>
              <a:grpSpLocks/>
            </p:cNvGrpSpPr>
            <p:nvPr/>
          </p:nvGrpSpPr>
          <p:grpSpPr bwMode="auto">
            <a:xfrm>
              <a:off x="1195" y="104"/>
              <a:ext cx="3827" cy="429"/>
              <a:chOff x="1021" y="240"/>
              <a:chExt cx="3827" cy="429"/>
            </a:xfrm>
          </p:grpSpPr>
          <p:grpSp>
            <p:nvGrpSpPr>
              <p:cNvPr id="1095" name="组合 138247"/>
              <p:cNvGrpSpPr>
                <a:grpSpLocks/>
              </p:cNvGrpSpPr>
              <p:nvPr/>
            </p:nvGrpSpPr>
            <p:grpSpPr bwMode="auto">
              <a:xfrm>
                <a:off x="1021" y="241"/>
                <a:ext cx="2208" cy="427"/>
                <a:chOff x="1021" y="241"/>
                <a:chExt cx="2208" cy="427"/>
              </a:xfrm>
            </p:grpSpPr>
            <p:sp>
              <p:nvSpPr>
                <p:cNvPr id="1139" name="任意多边形 138248"/>
                <p:cNvSpPr>
                  <a:spLocks noChangeArrowheads="1"/>
                </p:cNvSpPr>
                <p:nvPr/>
              </p:nvSpPr>
              <p:spPr bwMode="auto">
                <a:xfrm>
                  <a:off x="2257" y="633"/>
                  <a:ext cx="7" cy="8"/>
                </a:xfrm>
                <a:custGeom>
                  <a:avLst/>
                  <a:gdLst>
                    <a:gd name="T0" fmla="*/ 1 w 15"/>
                    <a:gd name="T1" fmla="*/ 1 h 23"/>
                    <a:gd name="T2" fmla="*/ 3 w 15"/>
                    <a:gd name="T3" fmla="*/ 1 h 23"/>
                    <a:gd name="T4" fmla="*/ 3 w 15"/>
                    <a:gd name="T5" fmla="*/ 2 h 23"/>
                    <a:gd name="T6" fmla="*/ 1 w 15"/>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w="9525">
                  <a:noFill/>
                  <a:round/>
                  <a:headEnd/>
                  <a:tailEnd/>
                </a:ln>
              </p:spPr>
              <p:txBody>
                <a:bodyPr/>
                <a:lstStyle/>
                <a:p>
                  <a:endParaRPr lang="zh-CN" altLang="en-US"/>
                </a:p>
              </p:txBody>
            </p:sp>
            <p:sp>
              <p:nvSpPr>
                <p:cNvPr id="1140" name="任意多边形 138249"/>
                <p:cNvSpPr>
                  <a:spLocks noChangeArrowheads="1"/>
                </p:cNvSpPr>
                <p:nvPr/>
              </p:nvSpPr>
              <p:spPr bwMode="auto">
                <a:xfrm>
                  <a:off x="2332" y="660"/>
                  <a:ext cx="9" cy="8"/>
                </a:xfrm>
                <a:custGeom>
                  <a:avLst/>
                  <a:gdLst>
                    <a:gd name="T0" fmla="*/ 0 w 20"/>
                    <a:gd name="T1" fmla="*/ 2 h 23"/>
                    <a:gd name="T2" fmla="*/ 2 w 20"/>
                    <a:gd name="T3" fmla="*/ 0 h 23"/>
                    <a:gd name="T4" fmla="*/ 1 w 20"/>
                    <a:gd name="T5" fmla="*/ 2 h 23"/>
                    <a:gd name="T6" fmla="*/ 0 w 20"/>
                    <a:gd name="T7" fmla="*/ 2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w="9525">
                  <a:noFill/>
                  <a:round/>
                  <a:headEnd/>
                  <a:tailEnd/>
                </a:ln>
              </p:spPr>
              <p:txBody>
                <a:bodyPr/>
                <a:lstStyle/>
                <a:p>
                  <a:endParaRPr lang="zh-CN" altLang="en-US"/>
                </a:p>
              </p:txBody>
            </p:sp>
            <p:sp>
              <p:nvSpPr>
                <p:cNvPr id="1141" name="任意多边形 138250"/>
                <p:cNvSpPr>
                  <a:spLocks noChangeArrowheads="1"/>
                </p:cNvSpPr>
                <p:nvPr/>
              </p:nvSpPr>
              <p:spPr bwMode="auto">
                <a:xfrm>
                  <a:off x="2120" y="616"/>
                  <a:ext cx="13" cy="14"/>
                </a:xfrm>
                <a:custGeom>
                  <a:avLst/>
                  <a:gdLst>
                    <a:gd name="T0" fmla="*/ 3 w 30"/>
                    <a:gd name="T1" fmla="*/ 4 h 42"/>
                    <a:gd name="T2" fmla="*/ 1 w 30"/>
                    <a:gd name="T3" fmla="*/ 2 h 42"/>
                    <a:gd name="T4" fmla="*/ 0 w 30"/>
                    <a:gd name="T5" fmla="*/ 1 h 42"/>
                    <a:gd name="T6" fmla="*/ 3 w 30"/>
                    <a:gd name="T7" fmla="*/ 0 h 42"/>
                    <a:gd name="T8" fmla="*/ 6 w 30"/>
                    <a:gd name="T9" fmla="*/ 3 h 42"/>
                    <a:gd name="T10" fmla="*/ 5 w 30"/>
                    <a:gd name="T11" fmla="*/ 3 h 42"/>
                    <a:gd name="T12" fmla="*/ 3 w 30"/>
                    <a:gd name="T13" fmla="*/ 4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w="9525">
                  <a:noFill/>
                  <a:round/>
                  <a:headEnd/>
                  <a:tailEnd/>
                </a:ln>
              </p:spPr>
              <p:txBody>
                <a:bodyPr/>
                <a:lstStyle/>
                <a:p>
                  <a:endParaRPr lang="zh-CN" altLang="en-US"/>
                </a:p>
              </p:txBody>
            </p:sp>
            <p:sp>
              <p:nvSpPr>
                <p:cNvPr id="1142" name="任意多边形 138251"/>
                <p:cNvSpPr>
                  <a:spLocks noChangeArrowheads="1"/>
                </p:cNvSpPr>
                <p:nvPr/>
              </p:nvSpPr>
              <p:spPr bwMode="auto">
                <a:xfrm>
                  <a:off x="1967" y="629"/>
                  <a:ext cx="11" cy="5"/>
                </a:xfrm>
                <a:custGeom>
                  <a:avLst/>
                  <a:gdLst>
                    <a:gd name="T0" fmla="*/ 3 w 25"/>
                    <a:gd name="T1" fmla="*/ 2 h 16"/>
                    <a:gd name="T2" fmla="*/ 0 w 25"/>
                    <a:gd name="T3" fmla="*/ 1 h 16"/>
                    <a:gd name="T4" fmla="*/ 3 w 25"/>
                    <a:gd name="T5" fmla="*/ 0 h 16"/>
                    <a:gd name="T6" fmla="*/ 3 w 25"/>
                    <a:gd name="T7" fmla="*/ 2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w="9525">
                  <a:noFill/>
                  <a:round/>
                  <a:headEnd/>
                  <a:tailEnd/>
                </a:ln>
              </p:spPr>
              <p:txBody>
                <a:bodyPr/>
                <a:lstStyle/>
                <a:p>
                  <a:endParaRPr lang="zh-CN" altLang="en-US"/>
                </a:p>
              </p:txBody>
            </p:sp>
            <p:sp>
              <p:nvSpPr>
                <p:cNvPr id="1143" name="任意多边形 138252"/>
                <p:cNvSpPr>
                  <a:spLocks noChangeArrowheads="1"/>
                </p:cNvSpPr>
                <p:nvPr/>
              </p:nvSpPr>
              <p:spPr bwMode="auto">
                <a:xfrm>
                  <a:off x="1921" y="635"/>
                  <a:ext cx="28" cy="16"/>
                </a:xfrm>
                <a:custGeom>
                  <a:avLst/>
                  <a:gdLst>
                    <a:gd name="T0" fmla="*/ 3 w 65"/>
                    <a:gd name="T1" fmla="*/ 3 h 46"/>
                    <a:gd name="T2" fmla="*/ 6 w 65"/>
                    <a:gd name="T3" fmla="*/ 0 h 46"/>
                    <a:gd name="T4" fmla="*/ 8 w 65"/>
                    <a:gd name="T5" fmla="*/ 0 h 46"/>
                    <a:gd name="T6" fmla="*/ 11 w 65"/>
                    <a:gd name="T7" fmla="*/ 1 h 46"/>
                    <a:gd name="T8" fmla="*/ 6 w 65"/>
                    <a:gd name="T9" fmla="*/ 3 h 46"/>
                    <a:gd name="T10" fmla="*/ 2 w 65"/>
                    <a:gd name="T11" fmla="*/ 6 h 46"/>
                    <a:gd name="T12" fmla="*/ 1 w 65"/>
                    <a:gd name="T13" fmla="*/ 2 h 46"/>
                    <a:gd name="T14" fmla="*/ 2 w 65"/>
                    <a:gd name="T15" fmla="*/ 2 h 46"/>
                    <a:gd name="T16" fmla="*/ 3 w 65"/>
                    <a:gd name="T17" fmla="*/ 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w="9525">
                  <a:noFill/>
                  <a:round/>
                  <a:headEnd/>
                  <a:tailEnd/>
                </a:ln>
              </p:spPr>
              <p:txBody>
                <a:bodyPr/>
                <a:lstStyle/>
                <a:p>
                  <a:endParaRPr lang="zh-CN" altLang="en-US"/>
                </a:p>
              </p:txBody>
            </p:sp>
            <p:sp>
              <p:nvSpPr>
                <p:cNvPr id="1144" name="任意多边形 138253"/>
                <p:cNvSpPr>
                  <a:spLocks noChangeArrowheads="1"/>
                </p:cNvSpPr>
                <p:nvPr/>
              </p:nvSpPr>
              <p:spPr bwMode="auto">
                <a:xfrm>
                  <a:off x="1892" y="634"/>
                  <a:ext cx="29" cy="16"/>
                </a:xfrm>
                <a:custGeom>
                  <a:avLst/>
                  <a:gdLst>
                    <a:gd name="T0" fmla="*/ 0 w 69"/>
                    <a:gd name="T1" fmla="*/ 4 h 47"/>
                    <a:gd name="T2" fmla="*/ 3 w 69"/>
                    <a:gd name="T3" fmla="*/ 3 h 47"/>
                    <a:gd name="T4" fmla="*/ 9 w 69"/>
                    <a:gd name="T5" fmla="*/ 0 h 47"/>
                    <a:gd name="T6" fmla="*/ 11 w 69"/>
                    <a:gd name="T7" fmla="*/ 0 h 47"/>
                    <a:gd name="T8" fmla="*/ 9 w 69"/>
                    <a:gd name="T9" fmla="*/ 2 h 47"/>
                    <a:gd name="T10" fmla="*/ 5 w 69"/>
                    <a:gd name="T11" fmla="*/ 4 h 47"/>
                    <a:gd name="T12" fmla="*/ 4 w 69"/>
                    <a:gd name="T13" fmla="*/ 5 h 47"/>
                    <a:gd name="T14" fmla="*/ 3 w 69"/>
                    <a:gd name="T15" fmla="*/ 5 h 47"/>
                    <a:gd name="T16" fmla="*/ 2 w 69"/>
                    <a:gd name="T17" fmla="*/ 4 h 47"/>
                    <a:gd name="T18" fmla="*/ 0 w 69"/>
                    <a:gd name="T19" fmla="*/ 4 h 47"/>
                    <a:gd name="T20" fmla="*/ 0 w 69"/>
                    <a:gd name="T21" fmla="*/ 4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w="9525">
                  <a:noFill/>
                  <a:round/>
                  <a:headEnd/>
                  <a:tailEnd/>
                </a:ln>
              </p:spPr>
              <p:txBody>
                <a:bodyPr/>
                <a:lstStyle/>
                <a:p>
                  <a:endParaRPr lang="zh-CN" altLang="en-US"/>
                </a:p>
              </p:txBody>
            </p:sp>
            <p:sp>
              <p:nvSpPr>
                <p:cNvPr id="1145" name="任意多边形 138254"/>
                <p:cNvSpPr>
                  <a:spLocks noChangeArrowheads="1"/>
                </p:cNvSpPr>
                <p:nvPr/>
              </p:nvSpPr>
              <p:spPr bwMode="auto">
                <a:xfrm>
                  <a:off x="1735" y="547"/>
                  <a:ext cx="151" cy="93"/>
                </a:xfrm>
                <a:custGeom>
                  <a:avLst/>
                  <a:gdLst>
                    <a:gd name="T0" fmla="*/ 2 w 355"/>
                    <a:gd name="T1" fmla="*/ 0 h 277"/>
                    <a:gd name="T2" fmla="*/ 6 w 355"/>
                    <a:gd name="T3" fmla="*/ 2 h 277"/>
                    <a:gd name="T4" fmla="*/ 9 w 355"/>
                    <a:gd name="T5" fmla="*/ 3 h 277"/>
                    <a:gd name="T6" fmla="*/ 14 w 355"/>
                    <a:gd name="T7" fmla="*/ 6 h 277"/>
                    <a:gd name="T8" fmla="*/ 17 w 355"/>
                    <a:gd name="T9" fmla="*/ 7 h 277"/>
                    <a:gd name="T10" fmla="*/ 22 w 355"/>
                    <a:gd name="T11" fmla="*/ 11 h 277"/>
                    <a:gd name="T12" fmla="*/ 25 w 355"/>
                    <a:gd name="T13" fmla="*/ 14 h 277"/>
                    <a:gd name="T14" fmla="*/ 27 w 355"/>
                    <a:gd name="T15" fmla="*/ 15 h 277"/>
                    <a:gd name="T16" fmla="*/ 28 w 355"/>
                    <a:gd name="T17" fmla="*/ 17 h 277"/>
                    <a:gd name="T18" fmla="*/ 32 w 355"/>
                    <a:gd name="T19" fmla="*/ 17 h 277"/>
                    <a:gd name="T20" fmla="*/ 31 w 355"/>
                    <a:gd name="T21" fmla="*/ 22 h 277"/>
                    <a:gd name="T22" fmla="*/ 33 w 355"/>
                    <a:gd name="T23" fmla="*/ 25 h 277"/>
                    <a:gd name="T24" fmla="*/ 36 w 355"/>
                    <a:gd name="T25" fmla="*/ 26 h 277"/>
                    <a:gd name="T26" fmla="*/ 39 w 355"/>
                    <a:gd name="T27" fmla="*/ 27 h 277"/>
                    <a:gd name="T28" fmla="*/ 43 w 355"/>
                    <a:gd name="T29" fmla="*/ 27 h 277"/>
                    <a:gd name="T30" fmla="*/ 46 w 355"/>
                    <a:gd name="T31" fmla="*/ 27 h 277"/>
                    <a:gd name="T32" fmla="*/ 49 w 355"/>
                    <a:gd name="T33" fmla="*/ 28 h 277"/>
                    <a:gd name="T34" fmla="*/ 54 w 355"/>
                    <a:gd name="T35" fmla="*/ 29 h 277"/>
                    <a:gd name="T36" fmla="*/ 57 w 355"/>
                    <a:gd name="T37" fmla="*/ 30 h 277"/>
                    <a:gd name="T38" fmla="*/ 64 w 355"/>
                    <a:gd name="T39" fmla="*/ 30 h 277"/>
                    <a:gd name="T40" fmla="*/ 62 w 355"/>
                    <a:gd name="T41" fmla="*/ 31 h 277"/>
                    <a:gd name="T42" fmla="*/ 58 w 355"/>
                    <a:gd name="T43" fmla="*/ 31 h 277"/>
                    <a:gd name="T44" fmla="*/ 54 w 355"/>
                    <a:gd name="T45" fmla="*/ 31 h 277"/>
                    <a:gd name="T46" fmla="*/ 52 w 355"/>
                    <a:gd name="T47" fmla="*/ 30 h 277"/>
                    <a:gd name="T48" fmla="*/ 46 w 355"/>
                    <a:gd name="T49" fmla="*/ 30 h 277"/>
                    <a:gd name="T50" fmla="*/ 43 w 355"/>
                    <a:gd name="T51" fmla="*/ 29 h 277"/>
                    <a:gd name="T52" fmla="*/ 31 w 355"/>
                    <a:gd name="T53" fmla="*/ 27 h 277"/>
                    <a:gd name="T54" fmla="*/ 29 w 355"/>
                    <a:gd name="T55" fmla="*/ 25 h 277"/>
                    <a:gd name="T56" fmla="*/ 23 w 355"/>
                    <a:gd name="T57" fmla="*/ 22 h 277"/>
                    <a:gd name="T58" fmla="*/ 20 w 355"/>
                    <a:gd name="T59" fmla="*/ 21 h 277"/>
                    <a:gd name="T60" fmla="*/ 17 w 355"/>
                    <a:gd name="T61" fmla="*/ 18 h 277"/>
                    <a:gd name="T62" fmla="*/ 12 w 355"/>
                    <a:gd name="T63" fmla="*/ 12 h 277"/>
                    <a:gd name="T64" fmla="*/ 11 w 355"/>
                    <a:gd name="T65" fmla="*/ 11 h 277"/>
                    <a:gd name="T66" fmla="*/ 11 w 355"/>
                    <a:gd name="T67" fmla="*/ 11 h 277"/>
                    <a:gd name="T68" fmla="*/ 10 w 355"/>
                    <a:gd name="T69" fmla="*/ 10 h 277"/>
                    <a:gd name="T70" fmla="*/ 7 w 355"/>
                    <a:gd name="T71" fmla="*/ 6 h 277"/>
                    <a:gd name="T72" fmla="*/ 4 w 355"/>
                    <a:gd name="T73" fmla="*/ 4 h 277"/>
                    <a:gd name="T74" fmla="*/ 1 w 355"/>
                    <a:gd name="T75" fmla="*/ 2 h 277"/>
                    <a:gd name="T76" fmla="*/ 2 w 355"/>
                    <a:gd name="T77" fmla="*/ 0 h 277"/>
                    <a:gd name="T78" fmla="*/ 2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w="9525">
                  <a:noFill/>
                  <a:round/>
                  <a:headEnd/>
                  <a:tailEnd/>
                </a:ln>
              </p:spPr>
              <p:txBody>
                <a:bodyPr/>
                <a:lstStyle/>
                <a:p>
                  <a:endParaRPr lang="zh-CN" altLang="en-US"/>
                </a:p>
              </p:txBody>
            </p:sp>
            <p:sp>
              <p:nvSpPr>
                <p:cNvPr id="1146" name="任意多边形 138255"/>
                <p:cNvSpPr>
                  <a:spLocks noChangeArrowheads="1"/>
                </p:cNvSpPr>
                <p:nvPr/>
              </p:nvSpPr>
              <p:spPr bwMode="auto">
                <a:xfrm>
                  <a:off x="1827" y="541"/>
                  <a:ext cx="67" cy="68"/>
                </a:xfrm>
                <a:custGeom>
                  <a:avLst/>
                  <a:gdLst>
                    <a:gd name="T0" fmla="*/ 10 w 156"/>
                    <a:gd name="T1" fmla="*/ 7 h 206"/>
                    <a:gd name="T2" fmla="*/ 12 w 156"/>
                    <a:gd name="T3" fmla="*/ 6 h 206"/>
                    <a:gd name="T4" fmla="*/ 12 w 156"/>
                    <a:gd name="T5" fmla="*/ 6 h 206"/>
                    <a:gd name="T6" fmla="*/ 15 w 156"/>
                    <a:gd name="T7" fmla="*/ 5 h 206"/>
                    <a:gd name="T8" fmla="*/ 20 w 156"/>
                    <a:gd name="T9" fmla="*/ 2 h 206"/>
                    <a:gd name="T10" fmla="*/ 21 w 156"/>
                    <a:gd name="T11" fmla="*/ 0 h 206"/>
                    <a:gd name="T12" fmla="*/ 23 w 156"/>
                    <a:gd name="T13" fmla="*/ 0 h 206"/>
                    <a:gd name="T14" fmla="*/ 27 w 156"/>
                    <a:gd name="T15" fmla="*/ 3 h 206"/>
                    <a:gd name="T16" fmla="*/ 27 w 156"/>
                    <a:gd name="T17" fmla="*/ 5 h 206"/>
                    <a:gd name="T18" fmla="*/ 23 w 156"/>
                    <a:gd name="T19" fmla="*/ 7 h 206"/>
                    <a:gd name="T20" fmla="*/ 24 w 156"/>
                    <a:gd name="T21" fmla="*/ 10 h 206"/>
                    <a:gd name="T22" fmla="*/ 26 w 156"/>
                    <a:gd name="T23" fmla="*/ 12 h 206"/>
                    <a:gd name="T24" fmla="*/ 27 w 156"/>
                    <a:gd name="T25" fmla="*/ 14 h 206"/>
                    <a:gd name="T26" fmla="*/ 24 w 156"/>
                    <a:gd name="T27" fmla="*/ 14 h 206"/>
                    <a:gd name="T28" fmla="*/ 21 w 156"/>
                    <a:gd name="T29" fmla="*/ 16 h 206"/>
                    <a:gd name="T30" fmla="*/ 19 w 156"/>
                    <a:gd name="T31" fmla="*/ 17 h 206"/>
                    <a:gd name="T32" fmla="*/ 18 w 156"/>
                    <a:gd name="T33" fmla="*/ 21 h 206"/>
                    <a:gd name="T34" fmla="*/ 16 w 156"/>
                    <a:gd name="T35" fmla="*/ 22 h 206"/>
                    <a:gd name="T36" fmla="*/ 15 w 156"/>
                    <a:gd name="T37" fmla="*/ 22 h 206"/>
                    <a:gd name="T38" fmla="*/ 14 w 156"/>
                    <a:gd name="T39" fmla="*/ 22 h 206"/>
                    <a:gd name="T40" fmla="*/ 13 w 156"/>
                    <a:gd name="T41" fmla="*/ 21 h 206"/>
                    <a:gd name="T42" fmla="*/ 11 w 156"/>
                    <a:gd name="T43" fmla="*/ 20 h 206"/>
                    <a:gd name="T44" fmla="*/ 8 w 156"/>
                    <a:gd name="T45" fmla="*/ 21 h 206"/>
                    <a:gd name="T46" fmla="*/ 5 w 156"/>
                    <a:gd name="T47" fmla="*/ 20 h 206"/>
                    <a:gd name="T48" fmla="*/ 2 w 156"/>
                    <a:gd name="T49" fmla="*/ 16 h 206"/>
                    <a:gd name="T50" fmla="*/ 1 w 156"/>
                    <a:gd name="T51" fmla="*/ 14 h 206"/>
                    <a:gd name="T52" fmla="*/ 0 w 156"/>
                    <a:gd name="T53" fmla="*/ 13 h 206"/>
                    <a:gd name="T54" fmla="*/ 4 w 156"/>
                    <a:gd name="T55" fmla="*/ 11 h 206"/>
                    <a:gd name="T56" fmla="*/ 6 w 156"/>
                    <a:gd name="T57" fmla="*/ 11 h 206"/>
                    <a:gd name="T58" fmla="*/ 6 w 156"/>
                    <a:gd name="T59" fmla="*/ 9 h 206"/>
                    <a:gd name="T60" fmla="*/ 9 w 156"/>
                    <a:gd name="T61" fmla="*/ 8 h 206"/>
                    <a:gd name="T62" fmla="*/ 10 w 156"/>
                    <a:gd name="T63" fmla="*/ 7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w="9525">
                  <a:noFill/>
                  <a:round/>
                  <a:headEnd/>
                  <a:tailEnd/>
                </a:ln>
              </p:spPr>
              <p:txBody>
                <a:bodyPr/>
                <a:lstStyle/>
                <a:p>
                  <a:endParaRPr lang="zh-CN" altLang="en-US"/>
                </a:p>
              </p:txBody>
            </p:sp>
            <p:sp>
              <p:nvSpPr>
                <p:cNvPr id="1147" name="任意多边形 138256"/>
                <p:cNvSpPr>
                  <a:spLocks noChangeArrowheads="1"/>
                </p:cNvSpPr>
                <p:nvPr/>
              </p:nvSpPr>
              <p:spPr bwMode="auto">
                <a:xfrm>
                  <a:off x="1892" y="572"/>
                  <a:ext cx="47" cy="13"/>
                </a:xfrm>
                <a:custGeom>
                  <a:avLst/>
                  <a:gdLst>
                    <a:gd name="T0" fmla="*/ 1 w 109"/>
                    <a:gd name="T1" fmla="*/ 4 h 38"/>
                    <a:gd name="T2" fmla="*/ 3 w 109"/>
                    <a:gd name="T3" fmla="*/ 1 h 38"/>
                    <a:gd name="T4" fmla="*/ 9 w 109"/>
                    <a:gd name="T5" fmla="*/ 2 h 38"/>
                    <a:gd name="T6" fmla="*/ 13 w 109"/>
                    <a:gd name="T7" fmla="*/ 2 h 38"/>
                    <a:gd name="T8" fmla="*/ 17 w 109"/>
                    <a:gd name="T9" fmla="*/ 0 h 38"/>
                    <a:gd name="T10" fmla="*/ 14 w 109"/>
                    <a:gd name="T11" fmla="*/ 3 h 38"/>
                    <a:gd name="T12" fmla="*/ 11 w 109"/>
                    <a:gd name="T13" fmla="*/ 4 h 38"/>
                    <a:gd name="T14" fmla="*/ 8 w 109"/>
                    <a:gd name="T15" fmla="*/ 4 h 38"/>
                    <a:gd name="T16" fmla="*/ 3 w 109"/>
                    <a:gd name="T17" fmla="*/ 3 h 38"/>
                    <a:gd name="T18" fmla="*/ 1 w 109"/>
                    <a:gd name="T19" fmla="*/ 4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w="9525">
                  <a:noFill/>
                  <a:round/>
                  <a:headEnd/>
                  <a:tailEnd/>
                </a:ln>
              </p:spPr>
              <p:txBody>
                <a:bodyPr/>
                <a:lstStyle/>
                <a:p>
                  <a:endParaRPr lang="zh-CN" altLang="en-US"/>
                </a:p>
              </p:txBody>
            </p:sp>
            <p:sp>
              <p:nvSpPr>
                <p:cNvPr id="1148" name="任意多边形 138257"/>
                <p:cNvSpPr>
                  <a:spLocks noChangeArrowheads="1"/>
                </p:cNvSpPr>
                <p:nvPr/>
              </p:nvSpPr>
              <p:spPr bwMode="auto">
                <a:xfrm>
                  <a:off x="1890" y="588"/>
                  <a:ext cx="32" cy="34"/>
                </a:xfrm>
                <a:custGeom>
                  <a:avLst/>
                  <a:gdLst>
                    <a:gd name="T0" fmla="*/ 1 w 76"/>
                    <a:gd name="T1" fmla="*/ 2 h 104"/>
                    <a:gd name="T2" fmla="*/ 3 w 76"/>
                    <a:gd name="T3" fmla="*/ 0 h 104"/>
                    <a:gd name="T4" fmla="*/ 6 w 76"/>
                    <a:gd name="T5" fmla="*/ 2 h 104"/>
                    <a:gd name="T6" fmla="*/ 11 w 76"/>
                    <a:gd name="T7" fmla="*/ 0 h 104"/>
                    <a:gd name="T8" fmla="*/ 8 w 76"/>
                    <a:gd name="T9" fmla="*/ 4 h 104"/>
                    <a:gd name="T10" fmla="*/ 10 w 76"/>
                    <a:gd name="T11" fmla="*/ 5 h 104"/>
                    <a:gd name="T12" fmla="*/ 10 w 76"/>
                    <a:gd name="T13" fmla="*/ 7 h 104"/>
                    <a:gd name="T14" fmla="*/ 8 w 76"/>
                    <a:gd name="T15" fmla="*/ 8 h 104"/>
                    <a:gd name="T16" fmla="*/ 6 w 76"/>
                    <a:gd name="T17" fmla="*/ 7 h 104"/>
                    <a:gd name="T18" fmla="*/ 4 w 76"/>
                    <a:gd name="T19" fmla="*/ 5 h 104"/>
                    <a:gd name="T20" fmla="*/ 5 w 76"/>
                    <a:gd name="T21" fmla="*/ 7 h 104"/>
                    <a:gd name="T22" fmla="*/ 5 w 76"/>
                    <a:gd name="T23" fmla="*/ 8 h 104"/>
                    <a:gd name="T24" fmla="*/ 3 w 76"/>
                    <a:gd name="T25" fmla="*/ 11 h 104"/>
                    <a:gd name="T26" fmla="*/ 2 w 76"/>
                    <a:gd name="T27" fmla="*/ 11 h 104"/>
                    <a:gd name="T28" fmla="*/ 1 w 76"/>
                    <a:gd name="T29" fmla="*/ 9 h 104"/>
                    <a:gd name="T30" fmla="*/ 0 w 76"/>
                    <a:gd name="T31" fmla="*/ 6 h 104"/>
                    <a:gd name="T32" fmla="*/ 0 w 76"/>
                    <a:gd name="T33" fmla="*/ 3 h 104"/>
                    <a:gd name="T34" fmla="*/ 1 w 76"/>
                    <a:gd name="T35" fmla="*/ 2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w="9525">
                  <a:noFill/>
                  <a:round/>
                  <a:headEnd/>
                  <a:tailEnd/>
                </a:ln>
              </p:spPr>
              <p:txBody>
                <a:bodyPr/>
                <a:lstStyle/>
                <a:p>
                  <a:endParaRPr lang="zh-CN" altLang="en-US"/>
                </a:p>
              </p:txBody>
            </p:sp>
            <p:sp>
              <p:nvSpPr>
                <p:cNvPr id="1149" name="任意多边形 138258"/>
                <p:cNvSpPr>
                  <a:spLocks noChangeArrowheads="1"/>
                </p:cNvSpPr>
                <p:nvPr/>
              </p:nvSpPr>
              <p:spPr bwMode="auto">
                <a:xfrm>
                  <a:off x="1944" y="569"/>
                  <a:ext cx="16" cy="20"/>
                </a:xfrm>
                <a:custGeom>
                  <a:avLst/>
                  <a:gdLst>
                    <a:gd name="T0" fmla="*/ 0 w 37"/>
                    <a:gd name="T1" fmla="*/ 3 h 61"/>
                    <a:gd name="T2" fmla="*/ 3 w 37"/>
                    <a:gd name="T3" fmla="*/ 0 h 61"/>
                    <a:gd name="T4" fmla="*/ 3 w 37"/>
                    <a:gd name="T5" fmla="*/ 3 h 61"/>
                    <a:gd name="T6" fmla="*/ 7 w 37"/>
                    <a:gd name="T7" fmla="*/ 4 h 61"/>
                    <a:gd name="T8" fmla="*/ 3 w 37"/>
                    <a:gd name="T9" fmla="*/ 5 h 61"/>
                    <a:gd name="T10" fmla="*/ 1 w 37"/>
                    <a:gd name="T11" fmla="*/ 6 h 61"/>
                    <a:gd name="T12" fmla="*/ 0 w 37"/>
                    <a:gd name="T13" fmla="*/ 4 h 61"/>
                    <a:gd name="T14" fmla="*/ 0 w 37"/>
                    <a:gd name="T15" fmla="*/ 3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w="9525">
                  <a:noFill/>
                  <a:round/>
                  <a:headEnd/>
                  <a:tailEnd/>
                </a:ln>
              </p:spPr>
              <p:txBody>
                <a:bodyPr/>
                <a:lstStyle/>
                <a:p>
                  <a:endParaRPr lang="zh-CN" altLang="en-US"/>
                </a:p>
              </p:txBody>
            </p:sp>
            <p:sp>
              <p:nvSpPr>
                <p:cNvPr id="1150" name="任意多边形 138259"/>
                <p:cNvSpPr>
                  <a:spLocks noChangeArrowheads="1"/>
                </p:cNvSpPr>
                <p:nvPr/>
              </p:nvSpPr>
              <p:spPr bwMode="auto">
                <a:xfrm>
                  <a:off x="1948" y="600"/>
                  <a:ext cx="20" cy="10"/>
                </a:xfrm>
                <a:custGeom>
                  <a:avLst/>
                  <a:gdLst>
                    <a:gd name="T0" fmla="*/ 1 w 49"/>
                    <a:gd name="T1" fmla="*/ 0 h 29"/>
                    <a:gd name="T2" fmla="*/ 5 w 49"/>
                    <a:gd name="T3" fmla="*/ 0 h 29"/>
                    <a:gd name="T4" fmla="*/ 8 w 49"/>
                    <a:gd name="T5" fmla="*/ 2 h 29"/>
                    <a:gd name="T6" fmla="*/ 6 w 49"/>
                    <a:gd name="T7" fmla="*/ 2 h 29"/>
                    <a:gd name="T8" fmla="*/ 0 w 49"/>
                    <a:gd name="T9" fmla="*/ 2 h 29"/>
                    <a:gd name="T10" fmla="*/ 1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w="9525">
                  <a:noFill/>
                  <a:round/>
                  <a:headEnd/>
                  <a:tailEnd/>
                </a:ln>
              </p:spPr>
              <p:txBody>
                <a:bodyPr/>
                <a:lstStyle/>
                <a:p>
                  <a:endParaRPr lang="zh-CN" altLang="en-US"/>
                </a:p>
              </p:txBody>
            </p:sp>
            <p:sp>
              <p:nvSpPr>
                <p:cNvPr id="1151" name="任意多边形 138260"/>
                <p:cNvSpPr>
                  <a:spLocks noChangeArrowheads="1"/>
                </p:cNvSpPr>
                <p:nvPr/>
              </p:nvSpPr>
              <p:spPr bwMode="auto">
                <a:xfrm>
                  <a:off x="1969" y="585"/>
                  <a:ext cx="26" cy="17"/>
                </a:xfrm>
                <a:custGeom>
                  <a:avLst/>
                  <a:gdLst>
                    <a:gd name="T0" fmla="*/ 4 w 61"/>
                    <a:gd name="T1" fmla="*/ 5 h 48"/>
                    <a:gd name="T2" fmla="*/ 3 w 61"/>
                    <a:gd name="T3" fmla="*/ 3 h 48"/>
                    <a:gd name="T4" fmla="*/ 0 w 61"/>
                    <a:gd name="T5" fmla="*/ 3 h 48"/>
                    <a:gd name="T6" fmla="*/ 3 w 61"/>
                    <a:gd name="T7" fmla="*/ 1 h 48"/>
                    <a:gd name="T8" fmla="*/ 5 w 61"/>
                    <a:gd name="T9" fmla="*/ 0 h 48"/>
                    <a:gd name="T10" fmla="*/ 9 w 61"/>
                    <a:gd name="T11" fmla="*/ 1 h 48"/>
                    <a:gd name="T12" fmla="*/ 10 w 61"/>
                    <a:gd name="T13" fmla="*/ 2 h 48"/>
                    <a:gd name="T14" fmla="*/ 11 w 61"/>
                    <a:gd name="T15" fmla="*/ 4 h 48"/>
                    <a:gd name="T16" fmla="*/ 7 w 61"/>
                    <a:gd name="T17" fmla="*/ 5 h 48"/>
                    <a:gd name="T18" fmla="*/ 4 w 61"/>
                    <a:gd name="T19" fmla="*/ 6 h 48"/>
                    <a:gd name="T20" fmla="*/ 4 w 61"/>
                    <a:gd name="T21" fmla="*/ 5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w="9525">
                  <a:noFill/>
                  <a:round/>
                  <a:headEnd/>
                  <a:tailEnd/>
                </a:ln>
              </p:spPr>
              <p:txBody>
                <a:bodyPr/>
                <a:lstStyle/>
                <a:p>
                  <a:endParaRPr lang="zh-CN" altLang="en-US"/>
                </a:p>
              </p:txBody>
            </p:sp>
            <p:sp>
              <p:nvSpPr>
                <p:cNvPr id="1152" name="任意多边形 138261"/>
                <p:cNvSpPr>
                  <a:spLocks noChangeArrowheads="1"/>
                </p:cNvSpPr>
                <p:nvPr/>
              </p:nvSpPr>
              <p:spPr bwMode="auto">
                <a:xfrm>
                  <a:off x="1976" y="593"/>
                  <a:ext cx="122" cy="61"/>
                </a:xfrm>
                <a:custGeom>
                  <a:avLst/>
                  <a:gdLst>
                    <a:gd name="T0" fmla="*/ 9 w 286"/>
                    <a:gd name="T1" fmla="*/ 3 h 182"/>
                    <a:gd name="T2" fmla="*/ 6 w 286"/>
                    <a:gd name="T3" fmla="*/ 2 h 182"/>
                    <a:gd name="T4" fmla="*/ 5 w 286"/>
                    <a:gd name="T5" fmla="*/ 3 h 182"/>
                    <a:gd name="T6" fmla="*/ 0 w 286"/>
                    <a:gd name="T7" fmla="*/ 3 h 182"/>
                    <a:gd name="T8" fmla="*/ 2 w 286"/>
                    <a:gd name="T9" fmla="*/ 5 h 182"/>
                    <a:gd name="T10" fmla="*/ 3 w 286"/>
                    <a:gd name="T11" fmla="*/ 7 h 182"/>
                    <a:gd name="T12" fmla="*/ 4 w 286"/>
                    <a:gd name="T13" fmla="*/ 5 h 182"/>
                    <a:gd name="T14" fmla="*/ 6 w 286"/>
                    <a:gd name="T15" fmla="*/ 5 h 182"/>
                    <a:gd name="T16" fmla="*/ 9 w 286"/>
                    <a:gd name="T17" fmla="*/ 6 h 182"/>
                    <a:gd name="T18" fmla="*/ 13 w 286"/>
                    <a:gd name="T19" fmla="*/ 7 h 182"/>
                    <a:gd name="T20" fmla="*/ 16 w 286"/>
                    <a:gd name="T21" fmla="*/ 8 h 182"/>
                    <a:gd name="T22" fmla="*/ 19 w 286"/>
                    <a:gd name="T23" fmla="*/ 11 h 182"/>
                    <a:gd name="T24" fmla="*/ 19 w 286"/>
                    <a:gd name="T25" fmla="*/ 14 h 182"/>
                    <a:gd name="T26" fmla="*/ 18 w 286"/>
                    <a:gd name="T27" fmla="*/ 15 h 182"/>
                    <a:gd name="T28" fmla="*/ 22 w 286"/>
                    <a:gd name="T29" fmla="*/ 14 h 182"/>
                    <a:gd name="T30" fmla="*/ 26 w 286"/>
                    <a:gd name="T31" fmla="*/ 16 h 182"/>
                    <a:gd name="T32" fmla="*/ 31 w 286"/>
                    <a:gd name="T33" fmla="*/ 17 h 182"/>
                    <a:gd name="T34" fmla="*/ 32 w 286"/>
                    <a:gd name="T35" fmla="*/ 16 h 182"/>
                    <a:gd name="T36" fmla="*/ 31 w 286"/>
                    <a:gd name="T37" fmla="*/ 15 h 182"/>
                    <a:gd name="T38" fmla="*/ 32 w 286"/>
                    <a:gd name="T39" fmla="*/ 15 h 182"/>
                    <a:gd name="T40" fmla="*/ 34 w 286"/>
                    <a:gd name="T41" fmla="*/ 13 h 182"/>
                    <a:gd name="T42" fmla="*/ 37 w 286"/>
                    <a:gd name="T43" fmla="*/ 14 h 182"/>
                    <a:gd name="T44" fmla="*/ 39 w 286"/>
                    <a:gd name="T45" fmla="*/ 15 h 182"/>
                    <a:gd name="T46" fmla="*/ 44 w 286"/>
                    <a:gd name="T47" fmla="*/ 19 h 182"/>
                    <a:gd name="T48" fmla="*/ 48 w 286"/>
                    <a:gd name="T49" fmla="*/ 20 h 182"/>
                    <a:gd name="T50" fmla="*/ 52 w 286"/>
                    <a:gd name="T51" fmla="*/ 19 h 182"/>
                    <a:gd name="T52" fmla="*/ 49 w 286"/>
                    <a:gd name="T53" fmla="*/ 18 h 182"/>
                    <a:gd name="T54" fmla="*/ 46 w 286"/>
                    <a:gd name="T55" fmla="*/ 15 h 182"/>
                    <a:gd name="T56" fmla="*/ 46 w 286"/>
                    <a:gd name="T57" fmla="*/ 15 h 182"/>
                    <a:gd name="T58" fmla="*/ 45 w 286"/>
                    <a:gd name="T59" fmla="*/ 14 h 182"/>
                    <a:gd name="T60" fmla="*/ 43 w 286"/>
                    <a:gd name="T61" fmla="*/ 13 h 182"/>
                    <a:gd name="T62" fmla="*/ 44 w 286"/>
                    <a:gd name="T63" fmla="*/ 11 h 182"/>
                    <a:gd name="T64" fmla="*/ 40 w 286"/>
                    <a:gd name="T65" fmla="*/ 10 h 182"/>
                    <a:gd name="T66" fmla="*/ 38 w 286"/>
                    <a:gd name="T67" fmla="*/ 8 h 182"/>
                    <a:gd name="T68" fmla="*/ 35 w 286"/>
                    <a:gd name="T69" fmla="*/ 6 h 182"/>
                    <a:gd name="T70" fmla="*/ 31 w 286"/>
                    <a:gd name="T71" fmla="*/ 4 h 182"/>
                    <a:gd name="T72" fmla="*/ 29 w 286"/>
                    <a:gd name="T73" fmla="*/ 4 h 182"/>
                    <a:gd name="T74" fmla="*/ 22 w 286"/>
                    <a:gd name="T75" fmla="*/ 2 h 182"/>
                    <a:gd name="T76" fmla="*/ 19 w 286"/>
                    <a:gd name="T77" fmla="*/ 0 h 182"/>
                    <a:gd name="T78" fmla="*/ 17 w 286"/>
                    <a:gd name="T79" fmla="*/ 0 h 182"/>
                    <a:gd name="T80" fmla="*/ 13 w 286"/>
                    <a:gd name="T81" fmla="*/ 1 h 182"/>
                    <a:gd name="T82" fmla="*/ 10 w 286"/>
                    <a:gd name="T83" fmla="*/ 4 h 182"/>
                    <a:gd name="T84" fmla="*/ 9 w 286"/>
                    <a:gd name="T85" fmla="*/ 3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w="9525">
                  <a:noFill/>
                  <a:round/>
                  <a:headEnd/>
                  <a:tailEnd/>
                </a:ln>
              </p:spPr>
              <p:txBody>
                <a:bodyPr/>
                <a:lstStyle/>
                <a:p>
                  <a:endParaRPr lang="zh-CN" altLang="en-US"/>
                </a:p>
              </p:txBody>
            </p:sp>
            <p:sp>
              <p:nvSpPr>
                <p:cNvPr id="1153" name="任意多边形 138262"/>
                <p:cNvSpPr>
                  <a:spLocks noChangeArrowheads="1"/>
                </p:cNvSpPr>
                <p:nvPr/>
              </p:nvSpPr>
              <p:spPr bwMode="auto">
                <a:xfrm>
                  <a:off x="2082" y="599"/>
                  <a:ext cx="33" cy="26"/>
                </a:xfrm>
                <a:custGeom>
                  <a:avLst/>
                  <a:gdLst>
                    <a:gd name="T0" fmla="*/ 0 w 78"/>
                    <a:gd name="T1" fmla="*/ 6 h 78"/>
                    <a:gd name="T2" fmla="*/ 5 w 78"/>
                    <a:gd name="T3" fmla="*/ 7 h 78"/>
                    <a:gd name="T4" fmla="*/ 8 w 78"/>
                    <a:gd name="T5" fmla="*/ 5 h 78"/>
                    <a:gd name="T6" fmla="*/ 10 w 78"/>
                    <a:gd name="T7" fmla="*/ 3 h 78"/>
                    <a:gd name="T8" fmla="*/ 8 w 78"/>
                    <a:gd name="T9" fmla="*/ 2 h 78"/>
                    <a:gd name="T10" fmla="*/ 8 w 78"/>
                    <a:gd name="T11" fmla="*/ 0 h 78"/>
                    <a:gd name="T12" fmla="*/ 13 w 78"/>
                    <a:gd name="T13" fmla="*/ 3 h 78"/>
                    <a:gd name="T14" fmla="*/ 12 w 78"/>
                    <a:gd name="T15" fmla="*/ 6 h 78"/>
                    <a:gd name="T16" fmla="*/ 6 w 78"/>
                    <a:gd name="T17" fmla="*/ 9 h 78"/>
                    <a:gd name="T18" fmla="*/ 2 w 78"/>
                    <a:gd name="T19" fmla="*/ 7 h 78"/>
                    <a:gd name="T20" fmla="*/ 0 w 78"/>
                    <a:gd name="T21" fmla="*/ 7 h 78"/>
                    <a:gd name="T22" fmla="*/ 0 w 78"/>
                    <a:gd name="T23" fmla="*/ 6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w="9525">
                  <a:noFill/>
                  <a:round/>
                  <a:headEnd/>
                  <a:tailEnd/>
                </a:ln>
              </p:spPr>
              <p:txBody>
                <a:bodyPr/>
                <a:lstStyle/>
                <a:p>
                  <a:endParaRPr lang="zh-CN" altLang="en-US"/>
                </a:p>
              </p:txBody>
            </p:sp>
            <p:sp>
              <p:nvSpPr>
                <p:cNvPr id="1154" name="任意多边形 138263"/>
                <p:cNvSpPr>
                  <a:spLocks noChangeArrowheads="1"/>
                </p:cNvSpPr>
                <p:nvPr/>
              </p:nvSpPr>
              <p:spPr bwMode="auto">
                <a:xfrm>
                  <a:off x="2152" y="544"/>
                  <a:ext cx="8" cy="6"/>
                </a:xfrm>
                <a:custGeom>
                  <a:avLst/>
                  <a:gdLst>
                    <a:gd name="T0" fmla="*/ 0 w 17"/>
                    <a:gd name="T1" fmla="*/ 0 h 18"/>
                    <a:gd name="T2" fmla="*/ 0 w 17"/>
                    <a:gd name="T3" fmla="*/ 2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w="9525">
                  <a:noFill/>
                  <a:round/>
                  <a:headEnd/>
                  <a:tailEnd/>
                </a:ln>
              </p:spPr>
              <p:txBody>
                <a:bodyPr/>
                <a:lstStyle/>
                <a:p>
                  <a:endParaRPr lang="zh-CN" altLang="en-US"/>
                </a:p>
              </p:txBody>
            </p:sp>
            <p:sp>
              <p:nvSpPr>
                <p:cNvPr id="1155" name="任意多边形 138264"/>
                <p:cNvSpPr>
                  <a:spLocks noChangeArrowheads="1"/>
                </p:cNvSpPr>
                <p:nvPr/>
              </p:nvSpPr>
              <p:spPr bwMode="auto">
                <a:xfrm>
                  <a:off x="2194" y="584"/>
                  <a:ext cx="11" cy="8"/>
                </a:xfrm>
                <a:custGeom>
                  <a:avLst/>
                  <a:gdLst>
                    <a:gd name="T0" fmla="*/ 1 w 26"/>
                    <a:gd name="T1" fmla="*/ 2 h 22"/>
                    <a:gd name="T2" fmla="*/ 3 w 26"/>
                    <a:gd name="T3" fmla="*/ 0 h 22"/>
                    <a:gd name="T4" fmla="*/ 3 w 26"/>
                    <a:gd name="T5" fmla="*/ 3 h 22"/>
                    <a:gd name="T6" fmla="*/ 1 w 26"/>
                    <a:gd name="T7" fmla="*/ 2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w="9525">
                  <a:noFill/>
                  <a:round/>
                  <a:headEnd/>
                  <a:tailEnd/>
                </a:ln>
              </p:spPr>
              <p:txBody>
                <a:bodyPr/>
                <a:lstStyle/>
                <a:p>
                  <a:endParaRPr lang="zh-CN" altLang="en-US"/>
                </a:p>
              </p:txBody>
            </p:sp>
            <p:sp>
              <p:nvSpPr>
                <p:cNvPr id="1156" name="任意多边形 138265"/>
                <p:cNvSpPr>
                  <a:spLocks noChangeArrowheads="1"/>
                </p:cNvSpPr>
                <p:nvPr/>
              </p:nvSpPr>
              <p:spPr bwMode="auto">
                <a:xfrm>
                  <a:off x="2059" y="494"/>
                  <a:ext cx="8" cy="5"/>
                </a:xfrm>
                <a:custGeom>
                  <a:avLst/>
                  <a:gdLst>
                    <a:gd name="T0" fmla="*/ 1 w 20"/>
                    <a:gd name="T1" fmla="*/ 1 h 15"/>
                    <a:gd name="T2" fmla="*/ 3 w 20"/>
                    <a:gd name="T3" fmla="*/ 0 h 15"/>
                    <a:gd name="T4" fmla="*/ 2 w 20"/>
                    <a:gd name="T5" fmla="*/ 1 h 15"/>
                    <a:gd name="T6" fmla="*/ 1 w 20"/>
                    <a:gd name="T7" fmla="*/ 1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w="9525">
                  <a:noFill/>
                  <a:round/>
                  <a:headEnd/>
                  <a:tailEnd/>
                </a:ln>
              </p:spPr>
              <p:txBody>
                <a:bodyPr/>
                <a:lstStyle/>
                <a:p>
                  <a:endParaRPr lang="zh-CN" altLang="en-US"/>
                </a:p>
              </p:txBody>
            </p:sp>
            <p:sp>
              <p:nvSpPr>
                <p:cNvPr id="1157" name="任意多边形 138266"/>
                <p:cNvSpPr>
                  <a:spLocks noChangeArrowheads="1"/>
                </p:cNvSpPr>
                <p:nvPr/>
              </p:nvSpPr>
              <p:spPr bwMode="auto">
                <a:xfrm>
                  <a:off x="1988" y="536"/>
                  <a:ext cx="8" cy="5"/>
                </a:xfrm>
                <a:custGeom>
                  <a:avLst/>
                  <a:gdLst>
                    <a:gd name="T0" fmla="*/ 1 w 20"/>
                    <a:gd name="T1" fmla="*/ 1 h 15"/>
                    <a:gd name="T2" fmla="*/ 2 w 20"/>
                    <a:gd name="T3" fmla="*/ 0 h 15"/>
                    <a:gd name="T4" fmla="*/ 2 w 20"/>
                    <a:gd name="T5" fmla="*/ 2 h 15"/>
                    <a:gd name="T6" fmla="*/ 1 w 20"/>
                    <a:gd name="T7" fmla="*/ 1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w="9525">
                  <a:noFill/>
                  <a:round/>
                  <a:headEnd/>
                  <a:tailEnd/>
                </a:ln>
              </p:spPr>
              <p:txBody>
                <a:bodyPr/>
                <a:lstStyle/>
                <a:p>
                  <a:endParaRPr lang="zh-CN" altLang="en-US"/>
                </a:p>
              </p:txBody>
            </p:sp>
            <p:sp>
              <p:nvSpPr>
                <p:cNvPr id="1158" name="任意多边形 138267"/>
                <p:cNvSpPr>
                  <a:spLocks noChangeArrowheads="1"/>
                </p:cNvSpPr>
                <p:nvPr/>
              </p:nvSpPr>
              <p:spPr bwMode="auto">
                <a:xfrm>
                  <a:off x="1910" y="523"/>
                  <a:ext cx="34" cy="27"/>
                </a:xfrm>
                <a:custGeom>
                  <a:avLst/>
                  <a:gdLst>
                    <a:gd name="T0" fmla="*/ 0 w 80"/>
                    <a:gd name="T1" fmla="*/ 6 h 80"/>
                    <a:gd name="T2" fmla="*/ 3 w 80"/>
                    <a:gd name="T3" fmla="*/ 3 h 80"/>
                    <a:gd name="T4" fmla="*/ 5 w 80"/>
                    <a:gd name="T5" fmla="*/ 2 h 80"/>
                    <a:gd name="T6" fmla="*/ 9 w 80"/>
                    <a:gd name="T7" fmla="*/ 2 h 80"/>
                    <a:gd name="T8" fmla="*/ 11 w 80"/>
                    <a:gd name="T9" fmla="*/ 0 h 80"/>
                    <a:gd name="T10" fmla="*/ 14 w 80"/>
                    <a:gd name="T11" fmla="*/ 5 h 80"/>
                    <a:gd name="T12" fmla="*/ 13 w 80"/>
                    <a:gd name="T13" fmla="*/ 6 h 80"/>
                    <a:gd name="T14" fmla="*/ 10 w 80"/>
                    <a:gd name="T15" fmla="*/ 7 h 80"/>
                    <a:gd name="T16" fmla="*/ 9 w 80"/>
                    <a:gd name="T17" fmla="*/ 9 h 80"/>
                    <a:gd name="T18" fmla="*/ 6 w 80"/>
                    <a:gd name="T19" fmla="*/ 8 h 80"/>
                    <a:gd name="T20" fmla="*/ 7 w 80"/>
                    <a:gd name="T21" fmla="*/ 6 h 80"/>
                    <a:gd name="T22" fmla="*/ 6 w 80"/>
                    <a:gd name="T23" fmla="*/ 3 h 80"/>
                    <a:gd name="T24" fmla="*/ 4 w 80"/>
                    <a:gd name="T25" fmla="*/ 5 h 80"/>
                    <a:gd name="T26" fmla="*/ 1 w 80"/>
                    <a:gd name="T27" fmla="*/ 6 h 80"/>
                    <a:gd name="T28" fmla="*/ 0 w 80"/>
                    <a:gd name="T29" fmla="*/ 6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w="9525">
                  <a:noFill/>
                  <a:round/>
                  <a:headEnd/>
                  <a:tailEnd/>
                </a:ln>
              </p:spPr>
              <p:txBody>
                <a:bodyPr/>
                <a:lstStyle/>
                <a:p>
                  <a:endParaRPr lang="zh-CN" altLang="en-US"/>
                </a:p>
              </p:txBody>
            </p:sp>
            <p:sp>
              <p:nvSpPr>
                <p:cNvPr id="1159" name="任意多边形 138268"/>
                <p:cNvSpPr>
                  <a:spLocks noChangeArrowheads="1"/>
                </p:cNvSpPr>
                <p:nvPr/>
              </p:nvSpPr>
              <p:spPr bwMode="auto">
                <a:xfrm>
                  <a:off x="1899" y="466"/>
                  <a:ext cx="40" cy="58"/>
                </a:xfrm>
                <a:custGeom>
                  <a:avLst/>
                  <a:gdLst>
                    <a:gd name="T0" fmla="*/ 3 w 94"/>
                    <a:gd name="T1" fmla="*/ 11 h 174"/>
                    <a:gd name="T2" fmla="*/ 5 w 94"/>
                    <a:gd name="T3" fmla="*/ 14 h 174"/>
                    <a:gd name="T4" fmla="*/ 6 w 94"/>
                    <a:gd name="T5" fmla="*/ 12 h 174"/>
                    <a:gd name="T6" fmla="*/ 9 w 94"/>
                    <a:gd name="T7" fmla="*/ 11 h 174"/>
                    <a:gd name="T8" fmla="*/ 9 w 94"/>
                    <a:gd name="T9" fmla="*/ 14 h 174"/>
                    <a:gd name="T10" fmla="*/ 12 w 94"/>
                    <a:gd name="T11" fmla="*/ 14 h 174"/>
                    <a:gd name="T12" fmla="*/ 14 w 94"/>
                    <a:gd name="T13" fmla="*/ 16 h 174"/>
                    <a:gd name="T14" fmla="*/ 11 w 94"/>
                    <a:gd name="T15" fmla="*/ 16 h 174"/>
                    <a:gd name="T16" fmla="*/ 13 w 94"/>
                    <a:gd name="T17" fmla="*/ 19 h 174"/>
                    <a:gd name="T18" fmla="*/ 15 w 94"/>
                    <a:gd name="T19" fmla="*/ 17 h 174"/>
                    <a:gd name="T20" fmla="*/ 15 w 94"/>
                    <a:gd name="T21" fmla="*/ 12 h 174"/>
                    <a:gd name="T22" fmla="*/ 11 w 94"/>
                    <a:gd name="T23" fmla="*/ 12 h 174"/>
                    <a:gd name="T24" fmla="*/ 9 w 94"/>
                    <a:gd name="T25" fmla="*/ 9 h 174"/>
                    <a:gd name="T26" fmla="*/ 6 w 94"/>
                    <a:gd name="T27" fmla="*/ 9 h 174"/>
                    <a:gd name="T28" fmla="*/ 6 w 94"/>
                    <a:gd name="T29" fmla="*/ 8 h 174"/>
                    <a:gd name="T30" fmla="*/ 8 w 94"/>
                    <a:gd name="T31" fmla="*/ 5 h 174"/>
                    <a:gd name="T32" fmla="*/ 6 w 94"/>
                    <a:gd name="T33" fmla="*/ 0 h 174"/>
                    <a:gd name="T34" fmla="*/ 3 w 94"/>
                    <a:gd name="T35" fmla="*/ 2 h 174"/>
                    <a:gd name="T36" fmla="*/ 1 w 94"/>
                    <a:gd name="T37" fmla="*/ 5 h 174"/>
                    <a:gd name="T38" fmla="*/ 3 w 94"/>
                    <a:gd name="T39" fmla="*/ 8 h 174"/>
                    <a:gd name="T40" fmla="*/ 3 w 94"/>
                    <a:gd name="T41" fmla="*/ 11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w="9525">
                  <a:noFill/>
                  <a:round/>
                  <a:headEnd/>
                  <a:tailEnd/>
                </a:ln>
              </p:spPr>
              <p:txBody>
                <a:bodyPr/>
                <a:lstStyle/>
                <a:p>
                  <a:endParaRPr lang="zh-CN" altLang="en-US"/>
                </a:p>
              </p:txBody>
            </p:sp>
            <p:sp>
              <p:nvSpPr>
                <p:cNvPr id="1160" name="任意多边形 138269"/>
                <p:cNvSpPr>
                  <a:spLocks noChangeArrowheads="1"/>
                </p:cNvSpPr>
                <p:nvPr/>
              </p:nvSpPr>
              <p:spPr bwMode="auto">
                <a:xfrm>
                  <a:off x="1909" y="508"/>
                  <a:ext cx="14" cy="17"/>
                </a:xfrm>
                <a:custGeom>
                  <a:avLst/>
                  <a:gdLst>
                    <a:gd name="T0" fmla="*/ 1 w 32"/>
                    <a:gd name="T1" fmla="*/ 3 h 50"/>
                    <a:gd name="T2" fmla="*/ 2 w 32"/>
                    <a:gd name="T3" fmla="*/ 0 h 50"/>
                    <a:gd name="T4" fmla="*/ 4 w 32"/>
                    <a:gd name="T5" fmla="*/ 2 h 50"/>
                    <a:gd name="T6" fmla="*/ 4 w 32"/>
                    <a:gd name="T7" fmla="*/ 3 h 50"/>
                    <a:gd name="T8" fmla="*/ 5 w 32"/>
                    <a:gd name="T9" fmla="*/ 3 h 50"/>
                    <a:gd name="T10" fmla="*/ 6 w 32"/>
                    <a:gd name="T11" fmla="*/ 4 h 50"/>
                    <a:gd name="T12" fmla="*/ 4 w 32"/>
                    <a:gd name="T13" fmla="*/ 6 h 50"/>
                    <a:gd name="T14" fmla="*/ 1 w 32"/>
                    <a:gd name="T15" fmla="*/ 3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w="9525">
                  <a:noFill/>
                  <a:round/>
                  <a:headEnd/>
                  <a:tailEnd/>
                </a:ln>
              </p:spPr>
              <p:txBody>
                <a:bodyPr/>
                <a:lstStyle/>
                <a:p>
                  <a:endParaRPr lang="zh-CN" altLang="en-US"/>
                </a:p>
              </p:txBody>
            </p:sp>
            <p:sp>
              <p:nvSpPr>
                <p:cNvPr id="1161" name="任意多边形 138270"/>
                <p:cNvSpPr>
                  <a:spLocks noChangeArrowheads="1"/>
                </p:cNvSpPr>
                <p:nvPr/>
              </p:nvSpPr>
              <p:spPr bwMode="auto">
                <a:xfrm>
                  <a:off x="1881" y="512"/>
                  <a:ext cx="19" cy="17"/>
                </a:xfrm>
                <a:custGeom>
                  <a:avLst/>
                  <a:gdLst>
                    <a:gd name="T0" fmla="*/ 0 w 43"/>
                    <a:gd name="T1" fmla="*/ 5 h 50"/>
                    <a:gd name="T2" fmla="*/ 4 w 43"/>
                    <a:gd name="T3" fmla="*/ 2 h 50"/>
                    <a:gd name="T4" fmla="*/ 7 w 43"/>
                    <a:gd name="T5" fmla="*/ 0 h 50"/>
                    <a:gd name="T6" fmla="*/ 5 w 43"/>
                    <a:gd name="T7" fmla="*/ 3 h 50"/>
                    <a:gd name="T8" fmla="*/ 0 w 43"/>
                    <a:gd name="T9" fmla="*/ 6 h 50"/>
                    <a:gd name="T10" fmla="*/ 0 w 43"/>
                    <a:gd name="T11" fmla="*/ 5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w="9525">
                  <a:noFill/>
                  <a:round/>
                  <a:headEnd/>
                  <a:tailEnd/>
                </a:ln>
              </p:spPr>
              <p:txBody>
                <a:bodyPr/>
                <a:lstStyle/>
                <a:p>
                  <a:endParaRPr lang="zh-CN" altLang="en-US"/>
                </a:p>
              </p:txBody>
            </p:sp>
            <p:sp>
              <p:nvSpPr>
                <p:cNvPr id="1162" name="任意多边形 138271"/>
                <p:cNvSpPr>
                  <a:spLocks noChangeArrowheads="1"/>
                </p:cNvSpPr>
                <p:nvPr/>
              </p:nvSpPr>
              <p:spPr bwMode="auto">
                <a:xfrm>
                  <a:off x="2930" y="489"/>
                  <a:ext cx="299" cy="179"/>
                </a:xfrm>
                <a:custGeom>
                  <a:avLst/>
                  <a:gdLst>
                    <a:gd name="T0" fmla="*/ 8 w 471"/>
                    <a:gd name="T1" fmla="*/ 113 h 281"/>
                    <a:gd name="T2" fmla="*/ 10 w 471"/>
                    <a:gd name="T3" fmla="*/ 101 h 281"/>
                    <a:gd name="T4" fmla="*/ 9 w 471"/>
                    <a:gd name="T5" fmla="*/ 99 h 281"/>
                    <a:gd name="T6" fmla="*/ 6 w 471"/>
                    <a:gd name="T7" fmla="*/ 89 h 281"/>
                    <a:gd name="T8" fmla="*/ 2 w 471"/>
                    <a:gd name="T9" fmla="*/ 87 h 281"/>
                    <a:gd name="T10" fmla="*/ 0 w 471"/>
                    <a:gd name="T11" fmla="*/ 78 h 281"/>
                    <a:gd name="T12" fmla="*/ 5 w 471"/>
                    <a:gd name="T13" fmla="*/ 73 h 281"/>
                    <a:gd name="T14" fmla="*/ 3 w 471"/>
                    <a:gd name="T15" fmla="*/ 67 h 281"/>
                    <a:gd name="T16" fmla="*/ 1 w 471"/>
                    <a:gd name="T17" fmla="*/ 65 h 281"/>
                    <a:gd name="T18" fmla="*/ 11 w 471"/>
                    <a:gd name="T19" fmla="*/ 48 h 281"/>
                    <a:gd name="T20" fmla="*/ 18 w 471"/>
                    <a:gd name="T21" fmla="*/ 39 h 281"/>
                    <a:gd name="T22" fmla="*/ 17 w 471"/>
                    <a:gd name="T23" fmla="*/ 29 h 281"/>
                    <a:gd name="T24" fmla="*/ 10 w 471"/>
                    <a:gd name="T25" fmla="*/ 17 h 281"/>
                    <a:gd name="T26" fmla="*/ 8 w 471"/>
                    <a:gd name="T27" fmla="*/ 13 h 281"/>
                    <a:gd name="T28" fmla="*/ 11 w 471"/>
                    <a:gd name="T29" fmla="*/ 15 h 281"/>
                    <a:gd name="T30" fmla="*/ 19 w 471"/>
                    <a:gd name="T31" fmla="*/ 14 h 281"/>
                    <a:gd name="T32" fmla="*/ 26 w 471"/>
                    <a:gd name="T33" fmla="*/ 4 h 281"/>
                    <a:gd name="T34" fmla="*/ 33 w 471"/>
                    <a:gd name="T35" fmla="*/ 0 h 281"/>
                    <a:gd name="T36" fmla="*/ 36 w 471"/>
                    <a:gd name="T37" fmla="*/ 1 h 281"/>
                    <a:gd name="T38" fmla="*/ 37 w 471"/>
                    <a:gd name="T39" fmla="*/ 4 h 281"/>
                    <a:gd name="T40" fmla="*/ 39 w 471"/>
                    <a:gd name="T41" fmla="*/ 2 h 281"/>
                    <a:gd name="T42" fmla="*/ 44 w 471"/>
                    <a:gd name="T43" fmla="*/ 3 h 281"/>
                    <a:gd name="T44" fmla="*/ 47 w 471"/>
                    <a:gd name="T45" fmla="*/ 4 h 281"/>
                    <a:gd name="T46" fmla="*/ 57 w 471"/>
                    <a:gd name="T47" fmla="*/ 6 h 281"/>
                    <a:gd name="T48" fmla="*/ 62 w 471"/>
                    <a:gd name="T49" fmla="*/ 10 h 281"/>
                    <a:gd name="T50" fmla="*/ 67 w 471"/>
                    <a:gd name="T51" fmla="*/ 7 h 281"/>
                    <a:gd name="T52" fmla="*/ 70 w 471"/>
                    <a:gd name="T53" fmla="*/ 6 h 281"/>
                    <a:gd name="T54" fmla="*/ 79 w 471"/>
                    <a:gd name="T55" fmla="*/ 6 h 281"/>
                    <a:gd name="T56" fmla="*/ 85 w 471"/>
                    <a:gd name="T57" fmla="*/ 13 h 281"/>
                    <a:gd name="T58" fmla="*/ 93 w 471"/>
                    <a:gd name="T59" fmla="*/ 24 h 281"/>
                    <a:gd name="T60" fmla="*/ 99 w 471"/>
                    <a:gd name="T61" fmla="*/ 29 h 281"/>
                    <a:gd name="T62" fmla="*/ 103 w 471"/>
                    <a:gd name="T63" fmla="*/ 27 h 281"/>
                    <a:gd name="T64" fmla="*/ 109 w 471"/>
                    <a:gd name="T65" fmla="*/ 26 h 281"/>
                    <a:gd name="T66" fmla="*/ 117 w 471"/>
                    <a:gd name="T67" fmla="*/ 29 h 281"/>
                    <a:gd name="T68" fmla="*/ 121 w 471"/>
                    <a:gd name="T69" fmla="*/ 33 h 281"/>
                    <a:gd name="T70" fmla="*/ 124 w 471"/>
                    <a:gd name="T71" fmla="*/ 36 h 281"/>
                    <a:gd name="T72" fmla="*/ 128 w 471"/>
                    <a:gd name="T73" fmla="*/ 45 h 281"/>
                    <a:gd name="T74" fmla="*/ 130 w 471"/>
                    <a:gd name="T75" fmla="*/ 48 h 281"/>
                    <a:gd name="T76" fmla="*/ 131 w 471"/>
                    <a:gd name="T77" fmla="*/ 51 h 281"/>
                    <a:gd name="T78" fmla="*/ 125 w 471"/>
                    <a:gd name="T79" fmla="*/ 57 h 281"/>
                    <a:gd name="T80" fmla="*/ 130 w 471"/>
                    <a:gd name="T81" fmla="*/ 57 h 281"/>
                    <a:gd name="T82" fmla="*/ 138 w 471"/>
                    <a:gd name="T83" fmla="*/ 63 h 281"/>
                    <a:gd name="T84" fmla="*/ 147 w 471"/>
                    <a:gd name="T85" fmla="*/ 64 h 281"/>
                    <a:gd name="T86" fmla="*/ 153 w 471"/>
                    <a:gd name="T87" fmla="*/ 68 h 281"/>
                    <a:gd name="T88" fmla="*/ 154 w 471"/>
                    <a:gd name="T89" fmla="*/ 70 h 281"/>
                    <a:gd name="T90" fmla="*/ 154 w 471"/>
                    <a:gd name="T91" fmla="*/ 71 h 281"/>
                    <a:gd name="T92" fmla="*/ 159 w 471"/>
                    <a:gd name="T93" fmla="*/ 70 h 281"/>
                    <a:gd name="T94" fmla="*/ 161 w 471"/>
                    <a:gd name="T95" fmla="*/ 69 h 281"/>
                    <a:gd name="T96" fmla="*/ 177 w 471"/>
                    <a:gd name="T97" fmla="*/ 75 h 281"/>
                    <a:gd name="T98" fmla="*/ 180 w 471"/>
                    <a:gd name="T99" fmla="*/ 81 h 281"/>
                    <a:gd name="T100" fmla="*/ 187 w 471"/>
                    <a:gd name="T101" fmla="*/ 82 h 281"/>
                    <a:gd name="T102" fmla="*/ 190 w 471"/>
                    <a:gd name="T103" fmla="*/ 87 h 281"/>
                    <a:gd name="T104" fmla="*/ 182 w 471"/>
                    <a:gd name="T105" fmla="*/ 104 h 281"/>
                    <a:gd name="T106" fmla="*/ 175 w 471"/>
                    <a:gd name="T107" fmla="*/ 114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w="9525">
                  <a:noFill/>
                  <a:round/>
                  <a:headEnd/>
                  <a:tailEnd/>
                </a:ln>
              </p:spPr>
              <p:txBody>
                <a:bodyPr/>
                <a:lstStyle/>
                <a:p>
                  <a:endParaRPr lang="zh-CN" altLang="en-US"/>
                </a:p>
              </p:txBody>
            </p:sp>
            <p:sp>
              <p:nvSpPr>
                <p:cNvPr id="1163" name="任意多边形 138272"/>
                <p:cNvSpPr>
                  <a:spLocks noChangeArrowheads="1"/>
                </p:cNvSpPr>
                <p:nvPr/>
              </p:nvSpPr>
              <p:spPr bwMode="auto">
                <a:xfrm>
                  <a:off x="2534" y="242"/>
                  <a:ext cx="420" cy="283"/>
                </a:xfrm>
                <a:custGeom>
                  <a:avLst/>
                  <a:gdLst>
                    <a:gd name="T0" fmla="*/ 74 w 984"/>
                    <a:gd name="T1" fmla="*/ 1 h 844"/>
                    <a:gd name="T2" fmla="*/ 91 w 984"/>
                    <a:gd name="T3" fmla="*/ 4 h 844"/>
                    <a:gd name="T4" fmla="*/ 100 w 984"/>
                    <a:gd name="T5" fmla="*/ 4 h 844"/>
                    <a:gd name="T6" fmla="*/ 105 w 984"/>
                    <a:gd name="T7" fmla="*/ 15 h 844"/>
                    <a:gd name="T8" fmla="*/ 107 w 984"/>
                    <a:gd name="T9" fmla="*/ 10 h 844"/>
                    <a:gd name="T10" fmla="*/ 111 w 984"/>
                    <a:gd name="T11" fmla="*/ 8 h 844"/>
                    <a:gd name="T12" fmla="*/ 117 w 984"/>
                    <a:gd name="T13" fmla="*/ 14 h 844"/>
                    <a:gd name="T14" fmla="*/ 124 w 984"/>
                    <a:gd name="T15" fmla="*/ 11 h 844"/>
                    <a:gd name="T16" fmla="*/ 128 w 984"/>
                    <a:gd name="T17" fmla="*/ 10 h 844"/>
                    <a:gd name="T18" fmla="*/ 139 w 984"/>
                    <a:gd name="T19" fmla="*/ 0 h 844"/>
                    <a:gd name="T20" fmla="*/ 146 w 984"/>
                    <a:gd name="T21" fmla="*/ 8 h 844"/>
                    <a:gd name="T22" fmla="*/ 146 w 984"/>
                    <a:gd name="T23" fmla="*/ 15 h 844"/>
                    <a:gd name="T24" fmla="*/ 144 w 984"/>
                    <a:gd name="T25" fmla="*/ 18 h 844"/>
                    <a:gd name="T26" fmla="*/ 140 w 984"/>
                    <a:gd name="T27" fmla="*/ 18 h 844"/>
                    <a:gd name="T28" fmla="*/ 139 w 984"/>
                    <a:gd name="T29" fmla="*/ 21 h 844"/>
                    <a:gd name="T30" fmla="*/ 146 w 984"/>
                    <a:gd name="T31" fmla="*/ 25 h 844"/>
                    <a:gd name="T32" fmla="*/ 143 w 984"/>
                    <a:gd name="T33" fmla="*/ 36 h 844"/>
                    <a:gd name="T34" fmla="*/ 151 w 984"/>
                    <a:gd name="T35" fmla="*/ 47 h 844"/>
                    <a:gd name="T36" fmla="*/ 156 w 984"/>
                    <a:gd name="T37" fmla="*/ 51 h 844"/>
                    <a:gd name="T38" fmla="*/ 151 w 984"/>
                    <a:gd name="T39" fmla="*/ 51 h 844"/>
                    <a:gd name="T40" fmla="*/ 136 w 984"/>
                    <a:gd name="T41" fmla="*/ 43 h 844"/>
                    <a:gd name="T42" fmla="*/ 123 w 984"/>
                    <a:gd name="T43" fmla="*/ 45 h 844"/>
                    <a:gd name="T44" fmla="*/ 108 w 984"/>
                    <a:gd name="T45" fmla="*/ 50 h 844"/>
                    <a:gd name="T46" fmla="*/ 117 w 984"/>
                    <a:gd name="T47" fmla="*/ 65 h 844"/>
                    <a:gd name="T48" fmla="*/ 129 w 984"/>
                    <a:gd name="T49" fmla="*/ 69 h 844"/>
                    <a:gd name="T50" fmla="*/ 134 w 984"/>
                    <a:gd name="T51" fmla="*/ 62 h 844"/>
                    <a:gd name="T52" fmla="*/ 141 w 984"/>
                    <a:gd name="T53" fmla="*/ 64 h 844"/>
                    <a:gd name="T54" fmla="*/ 140 w 984"/>
                    <a:gd name="T55" fmla="*/ 71 h 844"/>
                    <a:gd name="T56" fmla="*/ 146 w 984"/>
                    <a:gd name="T57" fmla="*/ 75 h 844"/>
                    <a:gd name="T58" fmla="*/ 153 w 984"/>
                    <a:gd name="T59" fmla="*/ 74 h 844"/>
                    <a:gd name="T60" fmla="*/ 168 w 984"/>
                    <a:gd name="T61" fmla="*/ 91 h 844"/>
                    <a:gd name="T62" fmla="*/ 172 w 984"/>
                    <a:gd name="T63" fmla="*/ 93 h 844"/>
                    <a:gd name="T64" fmla="*/ 159 w 984"/>
                    <a:gd name="T65" fmla="*/ 91 h 844"/>
                    <a:gd name="T66" fmla="*/ 151 w 984"/>
                    <a:gd name="T67" fmla="*/ 85 h 844"/>
                    <a:gd name="T68" fmla="*/ 142 w 984"/>
                    <a:gd name="T69" fmla="*/ 80 h 844"/>
                    <a:gd name="T70" fmla="*/ 128 w 984"/>
                    <a:gd name="T71" fmla="*/ 74 h 844"/>
                    <a:gd name="T72" fmla="*/ 112 w 984"/>
                    <a:gd name="T73" fmla="*/ 73 h 844"/>
                    <a:gd name="T74" fmla="*/ 92 w 984"/>
                    <a:gd name="T75" fmla="*/ 67 h 844"/>
                    <a:gd name="T76" fmla="*/ 84 w 984"/>
                    <a:gd name="T77" fmla="*/ 57 h 844"/>
                    <a:gd name="T78" fmla="*/ 79 w 984"/>
                    <a:gd name="T79" fmla="*/ 52 h 844"/>
                    <a:gd name="T80" fmla="*/ 70 w 984"/>
                    <a:gd name="T81" fmla="*/ 48 h 844"/>
                    <a:gd name="T82" fmla="*/ 62 w 984"/>
                    <a:gd name="T83" fmla="*/ 42 h 844"/>
                    <a:gd name="T84" fmla="*/ 64 w 984"/>
                    <a:gd name="T85" fmla="*/ 47 h 844"/>
                    <a:gd name="T86" fmla="*/ 76 w 984"/>
                    <a:gd name="T87" fmla="*/ 56 h 844"/>
                    <a:gd name="T88" fmla="*/ 77 w 984"/>
                    <a:gd name="T89" fmla="*/ 59 h 844"/>
                    <a:gd name="T90" fmla="*/ 72 w 984"/>
                    <a:gd name="T91" fmla="*/ 56 h 844"/>
                    <a:gd name="T92" fmla="*/ 64 w 984"/>
                    <a:gd name="T93" fmla="*/ 52 h 844"/>
                    <a:gd name="T94" fmla="*/ 57 w 984"/>
                    <a:gd name="T95" fmla="*/ 45 h 844"/>
                    <a:gd name="T96" fmla="*/ 49 w 984"/>
                    <a:gd name="T97" fmla="*/ 39 h 844"/>
                    <a:gd name="T98" fmla="*/ 38 w 984"/>
                    <a:gd name="T99" fmla="*/ 35 h 844"/>
                    <a:gd name="T100" fmla="*/ 28 w 984"/>
                    <a:gd name="T101" fmla="*/ 27 h 844"/>
                    <a:gd name="T102" fmla="*/ 12 w 984"/>
                    <a:gd name="T103" fmla="*/ 7 h 844"/>
                    <a:gd name="T104" fmla="*/ 6 w 984"/>
                    <a:gd name="T105" fmla="*/ 4 h 844"/>
                    <a:gd name="T106" fmla="*/ 9 w 984"/>
                    <a:gd name="T107" fmla="*/ 2 h 844"/>
                    <a:gd name="T108" fmla="*/ 19 w 984"/>
                    <a:gd name="T109" fmla="*/ 8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w="9525">
                  <a:noFill/>
                  <a:round/>
                  <a:headEnd/>
                  <a:tailEnd/>
                </a:ln>
              </p:spPr>
              <p:txBody>
                <a:bodyPr/>
                <a:lstStyle/>
                <a:p>
                  <a:endParaRPr lang="zh-CN" altLang="en-US"/>
                </a:p>
              </p:txBody>
            </p:sp>
            <p:sp>
              <p:nvSpPr>
                <p:cNvPr id="1164" name="任意多边形 138273"/>
                <p:cNvSpPr>
                  <a:spLocks noChangeArrowheads="1"/>
                </p:cNvSpPr>
                <p:nvPr/>
              </p:nvSpPr>
              <p:spPr bwMode="auto">
                <a:xfrm>
                  <a:off x="2405" y="445"/>
                  <a:ext cx="15" cy="16"/>
                </a:xfrm>
                <a:custGeom>
                  <a:avLst/>
                  <a:gdLst>
                    <a:gd name="T0" fmla="*/ 1 w 36"/>
                    <a:gd name="T1" fmla="*/ 3 h 48"/>
                    <a:gd name="T2" fmla="*/ 2 w 36"/>
                    <a:gd name="T3" fmla="*/ 5 h 48"/>
                    <a:gd name="T4" fmla="*/ 1 w 36"/>
                    <a:gd name="T5" fmla="*/ 3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w="9525">
                  <a:noFill/>
                  <a:round/>
                  <a:headEnd/>
                  <a:tailEnd/>
                </a:ln>
              </p:spPr>
              <p:txBody>
                <a:bodyPr/>
                <a:lstStyle/>
                <a:p>
                  <a:endParaRPr lang="zh-CN" altLang="en-US"/>
                </a:p>
              </p:txBody>
            </p:sp>
            <p:sp>
              <p:nvSpPr>
                <p:cNvPr id="1165" name="任意多边形 138274"/>
                <p:cNvSpPr>
                  <a:spLocks noChangeArrowheads="1"/>
                </p:cNvSpPr>
                <p:nvPr/>
              </p:nvSpPr>
              <p:spPr bwMode="auto">
                <a:xfrm>
                  <a:off x="2393" y="439"/>
                  <a:ext cx="16" cy="12"/>
                </a:xfrm>
                <a:custGeom>
                  <a:avLst/>
                  <a:gdLst>
                    <a:gd name="T0" fmla="*/ 0 w 36"/>
                    <a:gd name="T1" fmla="*/ 1 h 37"/>
                    <a:gd name="T2" fmla="*/ 2 w 36"/>
                    <a:gd name="T3" fmla="*/ 0 h 37"/>
                    <a:gd name="T4" fmla="*/ 7 w 36"/>
                    <a:gd name="T5" fmla="*/ 2 h 37"/>
                    <a:gd name="T6" fmla="*/ 2 w 36"/>
                    <a:gd name="T7" fmla="*/ 2 h 37"/>
                    <a:gd name="T8" fmla="*/ 0 w 36"/>
                    <a:gd name="T9" fmla="*/ 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w="9525">
                  <a:noFill/>
                  <a:round/>
                  <a:headEnd/>
                  <a:tailEnd/>
                </a:ln>
              </p:spPr>
              <p:txBody>
                <a:bodyPr/>
                <a:lstStyle/>
                <a:p>
                  <a:endParaRPr lang="zh-CN" altLang="en-US"/>
                </a:p>
              </p:txBody>
            </p:sp>
            <p:sp>
              <p:nvSpPr>
                <p:cNvPr id="1166" name="任意多边形 138275"/>
                <p:cNvSpPr>
                  <a:spLocks noChangeArrowheads="1"/>
                </p:cNvSpPr>
                <p:nvPr/>
              </p:nvSpPr>
              <p:spPr bwMode="auto">
                <a:xfrm>
                  <a:off x="2878" y="406"/>
                  <a:ext cx="73" cy="33"/>
                </a:xfrm>
                <a:custGeom>
                  <a:avLst/>
                  <a:gdLst>
                    <a:gd name="T0" fmla="*/ 0 w 170"/>
                    <a:gd name="T1" fmla="*/ 6 h 96"/>
                    <a:gd name="T2" fmla="*/ 5 w 170"/>
                    <a:gd name="T3" fmla="*/ 3 h 96"/>
                    <a:gd name="T4" fmla="*/ 10 w 170"/>
                    <a:gd name="T5" fmla="*/ 2 h 96"/>
                    <a:gd name="T6" fmla="*/ 15 w 170"/>
                    <a:gd name="T7" fmla="*/ 1 h 96"/>
                    <a:gd name="T8" fmla="*/ 12 w 170"/>
                    <a:gd name="T9" fmla="*/ 3 h 96"/>
                    <a:gd name="T10" fmla="*/ 23 w 170"/>
                    <a:gd name="T11" fmla="*/ 6 h 96"/>
                    <a:gd name="T12" fmla="*/ 30 w 170"/>
                    <a:gd name="T13" fmla="*/ 8 h 96"/>
                    <a:gd name="T14" fmla="*/ 21 w 170"/>
                    <a:gd name="T15" fmla="*/ 9 h 96"/>
                    <a:gd name="T16" fmla="*/ 16 w 170"/>
                    <a:gd name="T17" fmla="*/ 7 h 96"/>
                    <a:gd name="T18" fmla="*/ 14 w 170"/>
                    <a:gd name="T19" fmla="*/ 6 h 96"/>
                    <a:gd name="T20" fmla="*/ 4 w 170"/>
                    <a:gd name="T21" fmla="*/ 5 h 96"/>
                    <a:gd name="T22" fmla="*/ 0 w 170"/>
                    <a:gd name="T23" fmla="*/ 6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w="9525">
                  <a:noFill/>
                  <a:round/>
                  <a:headEnd/>
                  <a:tailEnd/>
                </a:ln>
              </p:spPr>
              <p:txBody>
                <a:bodyPr/>
                <a:lstStyle/>
                <a:p>
                  <a:endParaRPr lang="zh-CN" altLang="en-US"/>
                </a:p>
              </p:txBody>
            </p:sp>
            <p:sp>
              <p:nvSpPr>
                <p:cNvPr id="1167" name="任意多边形 138276"/>
                <p:cNvSpPr>
                  <a:spLocks noChangeArrowheads="1"/>
                </p:cNvSpPr>
                <p:nvPr/>
              </p:nvSpPr>
              <p:spPr bwMode="auto">
                <a:xfrm>
                  <a:off x="2955" y="433"/>
                  <a:ext cx="59" cy="15"/>
                </a:xfrm>
                <a:custGeom>
                  <a:avLst/>
                  <a:gdLst>
                    <a:gd name="T0" fmla="*/ 0 w 138"/>
                    <a:gd name="T1" fmla="*/ 0 h 44"/>
                    <a:gd name="T2" fmla="*/ 9 w 138"/>
                    <a:gd name="T3" fmla="*/ 0 h 44"/>
                    <a:gd name="T4" fmla="*/ 16 w 138"/>
                    <a:gd name="T5" fmla="*/ 3 h 44"/>
                    <a:gd name="T6" fmla="*/ 21 w 138"/>
                    <a:gd name="T7" fmla="*/ 2 h 44"/>
                    <a:gd name="T8" fmla="*/ 20 w 138"/>
                    <a:gd name="T9" fmla="*/ 5 h 44"/>
                    <a:gd name="T10" fmla="*/ 12 w 138"/>
                    <a:gd name="T11" fmla="*/ 5 h 44"/>
                    <a:gd name="T12" fmla="*/ 0 w 138"/>
                    <a:gd name="T13" fmla="*/ 4 h 44"/>
                    <a:gd name="T14" fmla="*/ 5 w 138"/>
                    <a:gd name="T15" fmla="*/ 2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w="9525">
                  <a:noFill/>
                  <a:round/>
                  <a:headEnd/>
                  <a:tailEnd/>
                </a:ln>
              </p:spPr>
              <p:txBody>
                <a:bodyPr/>
                <a:lstStyle/>
                <a:p>
                  <a:endParaRPr lang="zh-CN" altLang="en-US"/>
                </a:p>
              </p:txBody>
            </p:sp>
            <p:sp>
              <p:nvSpPr>
                <p:cNvPr id="1168" name="任意多边形 138277"/>
                <p:cNvSpPr>
                  <a:spLocks noChangeArrowheads="1"/>
                </p:cNvSpPr>
                <p:nvPr/>
              </p:nvSpPr>
              <p:spPr bwMode="auto">
                <a:xfrm>
                  <a:off x="2924" y="441"/>
                  <a:ext cx="24" cy="14"/>
                </a:xfrm>
                <a:custGeom>
                  <a:avLst/>
                  <a:gdLst>
                    <a:gd name="T0" fmla="*/ 3 w 57"/>
                    <a:gd name="T1" fmla="*/ 3 h 42"/>
                    <a:gd name="T2" fmla="*/ 7 w 57"/>
                    <a:gd name="T3" fmla="*/ 1 h 42"/>
                    <a:gd name="T4" fmla="*/ 3 w 57"/>
                    <a:gd name="T5" fmla="*/ 3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w="9525">
                  <a:noFill/>
                  <a:round/>
                  <a:headEnd/>
                  <a:tailEnd/>
                </a:ln>
              </p:spPr>
              <p:txBody>
                <a:bodyPr/>
                <a:lstStyle/>
                <a:p>
                  <a:endParaRPr lang="zh-CN" altLang="en-US"/>
                </a:p>
              </p:txBody>
            </p:sp>
            <p:sp>
              <p:nvSpPr>
                <p:cNvPr id="1169" name="任意多边形 138278"/>
                <p:cNvSpPr>
                  <a:spLocks noChangeArrowheads="1"/>
                </p:cNvSpPr>
                <p:nvPr/>
              </p:nvSpPr>
              <p:spPr bwMode="auto">
                <a:xfrm>
                  <a:off x="2908" y="398"/>
                  <a:ext cx="16" cy="18"/>
                </a:xfrm>
                <a:custGeom>
                  <a:avLst/>
                  <a:gdLst>
                    <a:gd name="T0" fmla="*/ 3 w 39"/>
                    <a:gd name="T1" fmla="*/ 4 h 52"/>
                    <a:gd name="T2" fmla="*/ 3 w 39"/>
                    <a:gd name="T3" fmla="*/ 0 h 52"/>
                    <a:gd name="T4" fmla="*/ 3 w 39"/>
                    <a:gd name="T5" fmla="*/ 4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w="9525">
                  <a:noFill/>
                  <a:round/>
                  <a:headEnd/>
                  <a:tailEnd/>
                </a:ln>
              </p:spPr>
              <p:txBody>
                <a:bodyPr/>
                <a:lstStyle/>
                <a:p>
                  <a:endParaRPr lang="zh-CN" altLang="en-US"/>
                </a:p>
              </p:txBody>
            </p:sp>
            <p:sp>
              <p:nvSpPr>
                <p:cNvPr id="1170" name="任意多边形 138279"/>
                <p:cNvSpPr>
                  <a:spLocks noChangeArrowheads="1"/>
                </p:cNvSpPr>
                <p:nvPr/>
              </p:nvSpPr>
              <p:spPr bwMode="auto">
                <a:xfrm>
                  <a:off x="3035" y="452"/>
                  <a:ext cx="19" cy="27"/>
                </a:xfrm>
                <a:custGeom>
                  <a:avLst/>
                  <a:gdLst>
                    <a:gd name="T0" fmla="*/ 1 w 44"/>
                    <a:gd name="T1" fmla="*/ 1 h 80"/>
                    <a:gd name="T2" fmla="*/ 4 w 44"/>
                    <a:gd name="T3" fmla="*/ 4 h 80"/>
                    <a:gd name="T4" fmla="*/ 4 w 44"/>
                    <a:gd name="T5" fmla="*/ 6 h 80"/>
                    <a:gd name="T6" fmla="*/ 7 w 44"/>
                    <a:gd name="T7" fmla="*/ 6 h 80"/>
                    <a:gd name="T8" fmla="*/ 4 w 44"/>
                    <a:gd name="T9" fmla="*/ 8 h 80"/>
                    <a:gd name="T10" fmla="*/ 0 w 44"/>
                    <a:gd name="T11" fmla="*/ 2 h 80"/>
                    <a:gd name="T12" fmla="*/ 1 w 44"/>
                    <a:gd name="T13" fmla="*/ 1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w="9525">
                  <a:noFill/>
                  <a:round/>
                  <a:headEnd/>
                  <a:tailEnd/>
                </a:ln>
              </p:spPr>
              <p:txBody>
                <a:bodyPr/>
                <a:lstStyle/>
                <a:p>
                  <a:endParaRPr lang="zh-CN" altLang="en-US"/>
                </a:p>
              </p:txBody>
            </p:sp>
            <p:sp>
              <p:nvSpPr>
                <p:cNvPr id="1171" name="任意多边形 138280"/>
                <p:cNvSpPr>
                  <a:spLocks noChangeArrowheads="1"/>
                </p:cNvSpPr>
                <p:nvPr/>
              </p:nvSpPr>
              <p:spPr bwMode="auto">
                <a:xfrm>
                  <a:off x="2696" y="247"/>
                  <a:ext cx="205" cy="41"/>
                </a:xfrm>
                <a:custGeom>
                  <a:avLst/>
                  <a:gdLst>
                    <a:gd name="T0" fmla="*/ 89 w 323"/>
                    <a:gd name="T1" fmla="*/ 1 h 64"/>
                    <a:gd name="T2" fmla="*/ 93 w 323"/>
                    <a:gd name="T3" fmla="*/ 3 h 64"/>
                    <a:gd name="T4" fmla="*/ 95 w 323"/>
                    <a:gd name="T5" fmla="*/ 0 h 64"/>
                    <a:gd name="T6" fmla="*/ 107 w 323"/>
                    <a:gd name="T7" fmla="*/ 0 h 64"/>
                    <a:gd name="T8" fmla="*/ 116 w 323"/>
                    <a:gd name="T9" fmla="*/ 7 h 64"/>
                    <a:gd name="T10" fmla="*/ 128 w 323"/>
                    <a:gd name="T11" fmla="*/ 4 h 64"/>
                    <a:gd name="T12" fmla="*/ 126 w 323"/>
                    <a:gd name="T13" fmla="*/ 12 h 64"/>
                    <a:gd name="T14" fmla="*/ 120 w 323"/>
                    <a:gd name="T15" fmla="*/ 19 h 64"/>
                    <a:gd name="T16" fmla="*/ 119 w 323"/>
                    <a:gd name="T17" fmla="*/ 12 h 64"/>
                    <a:gd name="T18" fmla="*/ 116 w 323"/>
                    <a:gd name="T19" fmla="*/ 13 h 64"/>
                    <a:gd name="T20" fmla="*/ 112 w 323"/>
                    <a:gd name="T21" fmla="*/ 12 h 64"/>
                    <a:gd name="T22" fmla="*/ 106 w 323"/>
                    <a:gd name="T23" fmla="*/ 8 h 64"/>
                    <a:gd name="T24" fmla="*/ 92 w 323"/>
                    <a:gd name="T25" fmla="*/ 15 h 64"/>
                    <a:gd name="T26" fmla="*/ 81 w 323"/>
                    <a:gd name="T27" fmla="*/ 18 h 64"/>
                    <a:gd name="T28" fmla="*/ 86 w 323"/>
                    <a:gd name="T29" fmla="*/ 24 h 64"/>
                    <a:gd name="T30" fmla="*/ 76 w 323"/>
                    <a:gd name="T31" fmla="*/ 26 h 64"/>
                    <a:gd name="T32" fmla="*/ 68 w 323"/>
                    <a:gd name="T33" fmla="*/ 25 h 64"/>
                    <a:gd name="T34" fmla="*/ 71 w 323"/>
                    <a:gd name="T35" fmla="*/ 24 h 64"/>
                    <a:gd name="T36" fmla="*/ 69 w 323"/>
                    <a:gd name="T37" fmla="*/ 17 h 64"/>
                    <a:gd name="T38" fmla="*/ 68 w 323"/>
                    <a:gd name="T39" fmla="*/ 13 h 64"/>
                    <a:gd name="T40" fmla="*/ 63 w 323"/>
                    <a:gd name="T41" fmla="*/ 10 h 64"/>
                    <a:gd name="T42" fmla="*/ 57 w 323"/>
                    <a:gd name="T43" fmla="*/ 11 h 64"/>
                    <a:gd name="T44" fmla="*/ 54 w 323"/>
                    <a:gd name="T45" fmla="*/ 11 h 64"/>
                    <a:gd name="T46" fmla="*/ 50 w 323"/>
                    <a:gd name="T47" fmla="*/ 10 h 64"/>
                    <a:gd name="T48" fmla="*/ 34 w 323"/>
                    <a:gd name="T49" fmla="*/ 1 h 64"/>
                    <a:gd name="T50" fmla="*/ 23 w 323"/>
                    <a:gd name="T51" fmla="*/ 6 h 64"/>
                    <a:gd name="T52" fmla="*/ 1 w 323"/>
                    <a:gd name="T53" fmla="*/ 0 h 64"/>
                    <a:gd name="T54" fmla="*/ 89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w="9525">
                  <a:noFill/>
                  <a:round/>
                  <a:headEnd/>
                  <a:tailEnd/>
                </a:ln>
              </p:spPr>
              <p:txBody>
                <a:bodyPr/>
                <a:lstStyle/>
                <a:p>
                  <a:endParaRPr lang="zh-CN" altLang="en-US"/>
                </a:p>
              </p:txBody>
            </p:sp>
            <p:sp>
              <p:nvSpPr>
                <p:cNvPr id="1172" name="任意多边形 138281"/>
                <p:cNvSpPr>
                  <a:spLocks noChangeArrowheads="1"/>
                </p:cNvSpPr>
                <p:nvPr/>
              </p:nvSpPr>
              <p:spPr bwMode="auto">
                <a:xfrm>
                  <a:off x="2515" y="246"/>
                  <a:ext cx="190" cy="20"/>
                </a:xfrm>
                <a:custGeom>
                  <a:avLst/>
                  <a:gdLst>
                    <a:gd name="T0" fmla="*/ 42 w 300"/>
                    <a:gd name="T1" fmla="*/ 13 h 31"/>
                    <a:gd name="T2" fmla="*/ 12 w 300"/>
                    <a:gd name="T3" fmla="*/ 1 h 31"/>
                    <a:gd name="T4" fmla="*/ 115 w 300"/>
                    <a:gd name="T5" fmla="*/ 0 h 31"/>
                    <a:gd name="T6" fmla="*/ 118 w 300"/>
                    <a:gd name="T7" fmla="*/ 6 h 31"/>
                    <a:gd name="T8" fmla="*/ 106 w 300"/>
                    <a:gd name="T9" fmla="*/ 6 h 31"/>
                    <a:gd name="T10" fmla="*/ 42 w 300"/>
                    <a:gd name="T11" fmla="*/ 13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w="9525">
                  <a:noFill/>
                  <a:round/>
                  <a:headEnd/>
                  <a:tailEnd/>
                </a:ln>
              </p:spPr>
              <p:txBody>
                <a:bodyPr/>
                <a:lstStyle/>
                <a:p>
                  <a:endParaRPr lang="zh-CN" altLang="en-US"/>
                </a:p>
              </p:txBody>
            </p:sp>
            <p:sp>
              <p:nvSpPr>
                <p:cNvPr id="1173" name="任意多边形 138282"/>
                <p:cNvSpPr>
                  <a:spLocks noChangeArrowheads="1"/>
                </p:cNvSpPr>
                <p:nvPr/>
              </p:nvSpPr>
              <p:spPr bwMode="auto">
                <a:xfrm>
                  <a:off x="2096" y="275"/>
                  <a:ext cx="18" cy="10"/>
                </a:xfrm>
                <a:custGeom>
                  <a:avLst/>
                  <a:gdLst>
                    <a:gd name="T0" fmla="*/ 0 w 41"/>
                    <a:gd name="T1" fmla="*/ 3 h 29"/>
                    <a:gd name="T2" fmla="*/ 2 w 41"/>
                    <a:gd name="T3" fmla="*/ 3 h 29"/>
                    <a:gd name="T4" fmla="*/ 0 w 41"/>
                    <a:gd name="T5" fmla="*/ 3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w="9525">
                  <a:noFill/>
                  <a:round/>
                  <a:headEnd/>
                  <a:tailEnd/>
                </a:ln>
              </p:spPr>
              <p:txBody>
                <a:bodyPr/>
                <a:lstStyle/>
                <a:p>
                  <a:endParaRPr lang="zh-CN" altLang="en-US"/>
                </a:p>
              </p:txBody>
            </p:sp>
            <p:sp>
              <p:nvSpPr>
                <p:cNvPr id="1174" name="任意多边形 138283"/>
                <p:cNvSpPr>
                  <a:spLocks noChangeArrowheads="1"/>
                </p:cNvSpPr>
                <p:nvPr/>
              </p:nvSpPr>
              <p:spPr bwMode="auto">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w="9525">
                  <a:noFill/>
                  <a:round/>
                  <a:headEnd/>
                  <a:tailEnd/>
                </a:ln>
              </p:spPr>
              <p:txBody>
                <a:bodyPr/>
                <a:lstStyle/>
                <a:p>
                  <a:endParaRPr lang="zh-CN" altLang="en-US"/>
                </a:p>
              </p:txBody>
            </p:sp>
            <p:sp>
              <p:nvSpPr>
                <p:cNvPr id="1175" name="任意多边形 138284"/>
                <p:cNvSpPr>
                  <a:spLocks noChangeArrowheads="1"/>
                </p:cNvSpPr>
                <p:nvPr/>
              </p:nvSpPr>
              <p:spPr bwMode="auto">
                <a:xfrm>
                  <a:off x="2043" y="241"/>
                  <a:ext cx="20" cy="55"/>
                </a:xfrm>
                <a:custGeom>
                  <a:avLst/>
                  <a:gdLst>
                    <a:gd name="T0" fmla="*/ 1 w 47"/>
                    <a:gd name="T1" fmla="*/ 17 h 165"/>
                    <a:gd name="T2" fmla="*/ 3 w 47"/>
                    <a:gd name="T3" fmla="*/ 12 h 165"/>
                    <a:gd name="T4" fmla="*/ 3 w 47"/>
                    <a:gd name="T5" fmla="*/ 8 h 165"/>
                    <a:gd name="T6" fmla="*/ 2 w 47"/>
                    <a:gd name="T7" fmla="*/ 4 h 165"/>
                    <a:gd name="T8" fmla="*/ 3 w 47"/>
                    <a:gd name="T9" fmla="*/ 1 h 165"/>
                    <a:gd name="T10" fmla="*/ 4 w 47"/>
                    <a:gd name="T11" fmla="*/ 0 h 165"/>
                    <a:gd name="T12" fmla="*/ 6 w 47"/>
                    <a:gd name="T13" fmla="*/ 3 h 165"/>
                    <a:gd name="T14" fmla="*/ 9 w 47"/>
                    <a:gd name="T15" fmla="*/ 11 h 165"/>
                    <a:gd name="T16" fmla="*/ 6 w 47"/>
                    <a:gd name="T17" fmla="*/ 12 h 165"/>
                    <a:gd name="T18" fmla="*/ 4 w 47"/>
                    <a:gd name="T19" fmla="*/ 14 h 165"/>
                    <a:gd name="T20" fmla="*/ 4 w 47"/>
                    <a:gd name="T21" fmla="*/ 15 h 165"/>
                    <a:gd name="T22" fmla="*/ 5 w 47"/>
                    <a:gd name="T23" fmla="*/ 15 h 165"/>
                    <a:gd name="T24" fmla="*/ 6 w 47"/>
                    <a:gd name="T25" fmla="*/ 16 h 165"/>
                    <a:gd name="T26" fmla="*/ 3 w 47"/>
                    <a:gd name="T27" fmla="*/ 16 h 165"/>
                    <a:gd name="T28" fmla="*/ 1 w 47"/>
                    <a:gd name="T29" fmla="*/ 18 h 165"/>
                    <a:gd name="T30" fmla="*/ 0 w 47"/>
                    <a:gd name="T31" fmla="*/ 17 h 165"/>
                    <a:gd name="T32" fmla="*/ 1 w 47"/>
                    <a:gd name="T33" fmla="*/ 17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w="9525">
                  <a:noFill/>
                  <a:round/>
                  <a:headEnd/>
                  <a:tailEnd/>
                </a:ln>
              </p:spPr>
              <p:txBody>
                <a:bodyPr/>
                <a:lstStyle/>
                <a:p>
                  <a:endParaRPr lang="zh-CN" altLang="en-US"/>
                </a:p>
              </p:txBody>
            </p:sp>
            <p:sp>
              <p:nvSpPr>
                <p:cNvPr id="1176" name="任意多边形 138285"/>
                <p:cNvSpPr>
                  <a:spLocks noChangeArrowheads="1"/>
                </p:cNvSpPr>
                <p:nvPr/>
              </p:nvSpPr>
              <p:spPr bwMode="auto">
                <a:xfrm>
                  <a:off x="2031" y="287"/>
                  <a:ext cx="59" cy="34"/>
                </a:xfrm>
                <a:custGeom>
                  <a:avLst/>
                  <a:gdLst>
                    <a:gd name="T0" fmla="*/ 5 w 138"/>
                    <a:gd name="T1" fmla="*/ 7 h 103"/>
                    <a:gd name="T2" fmla="*/ 6 w 138"/>
                    <a:gd name="T3" fmla="*/ 5 h 103"/>
                    <a:gd name="T4" fmla="*/ 9 w 138"/>
                    <a:gd name="T5" fmla="*/ 4 h 103"/>
                    <a:gd name="T6" fmla="*/ 10 w 138"/>
                    <a:gd name="T7" fmla="*/ 5 h 103"/>
                    <a:gd name="T8" fmla="*/ 12 w 138"/>
                    <a:gd name="T9" fmla="*/ 5 h 103"/>
                    <a:gd name="T10" fmla="*/ 15 w 138"/>
                    <a:gd name="T11" fmla="*/ 6 h 103"/>
                    <a:gd name="T12" fmla="*/ 21 w 138"/>
                    <a:gd name="T13" fmla="*/ 4 h 103"/>
                    <a:gd name="T14" fmla="*/ 24 w 138"/>
                    <a:gd name="T15" fmla="*/ 2 h 103"/>
                    <a:gd name="T16" fmla="*/ 25 w 138"/>
                    <a:gd name="T17" fmla="*/ 1 h 103"/>
                    <a:gd name="T18" fmla="*/ 19 w 138"/>
                    <a:gd name="T19" fmla="*/ 5 h 103"/>
                    <a:gd name="T20" fmla="*/ 15 w 138"/>
                    <a:gd name="T21" fmla="*/ 7 h 103"/>
                    <a:gd name="T22" fmla="*/ 12 w 138"/>
                    <a:gd name="T23" fmla="*/ 9 h 103"/>
                    <a:gd name="T24" fmla="*/ 9 w 138"/>
                    <a:gd name="T25" fmla="*/ 11 h 103"/>
                    <a:gd name="T26" fmla="*/ 5 w 138"/>
                    <a:gd name="T27" fmla="*/ 10 h 103"/>
                    <a:gd name="T28" fmla="*/ 4 w 138"/>
                    <a:gd name="T29" fmla="*/ 10 h 103"/>
                    <a:gd name="T30" fmla="*/ 4 w 138"/>
                    <a:gd name="T31" fmla="*/ 11 h 103"/>
                    <a:gd name="T32" fmla="*/ 0 w 138"/>
                    <a:gd name="T33" fmla="*/ 11 h 103"/>
                    <a:gd name="T34" fmla="*/ 2 w 138"/>
                    <a:gd name="T35" fmla="*/ 9 h 103"/>
                    <a:gd name="T36" fmla="*/ 5 w 138"/>
                    <a:gd name="T37" fmla="*/ 7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w="9525">
                  <a:noFill/>
                  <a:round/>
                  <a:headEnd/>
                  <a:tailEnd/>
                </a:ln>
              </p:spPr>
              <p:txBody>
                <a:bodyPr/>
                <a:lstStyle/>
                <a:p>
                  <a:endParaRPr lang="zh-CN" altLang="en-US"/>
                </a:p>
              </p:txBody>
            </p:sp>
            <p:sp>
              <p:nvSpPr>
                <p:cNvPr id="1177" name="任意多边形 138286"/>
                <p:cNvSpPr>
                  <a:spLocks noChangeArrowheads="1"/>
                </p:cNvSpPr>
                <p:nvPr/>
              </p:nvSpPr>
              <p:spPr bwMode="auto">
                <a:xfrm>
                  <a:off x="1968" y="319"/>
                  <a:ext cx="80" cy="72"/>
                </a:xfrm>
                <a:custGeom>
                  <a:avLst/>
                  <a:gdLst>
                    <a:gd name="T0" fmla="*/ 29 w 188"/>
                    <a:gd name="T1" fmla="*/ 3 h 214"/>
                    <a:gd name="T2" fmla="*/ 29 w 188"/>
                    <a:gd name="T3" fmla="*/ 1 h 214"/>
                    <a:gd name="T4" fmla="*/ 31 w 188"/>
                    <a:gd name="T5" fmla="*/ 0 h 214"/>
                    <a:gd name="T6" fmla="*/ 33 w 188"/>
                    <a:gd name="T7" fmla="*/ 3 h 214"/>
                    <a:gd name="T8" fmla="*/ 34 w 188"/>
                    <a:gd name="T9" fmla="*/ 5 h 214"/>
                    <a:gd name="T10" fmla="*/ 32 w 188"/>
                    <a:gd name="T11" fmla="*/ 7 h 214"/>
                    <a:gd name="T12" fmla="*/ 31 w 188"/>
                    <a:gd name="T13" fmla="*/ 9 h 214"/>
                    <a:gd name="T14" fmla="*/ 29 w 188"/>
                    <a:gd name="T15" fmla="*/ 14 h 214"/>
                    <a:gd name="T16" fmla="*/ 26 w 188"/>
                    <a:gd name="T17" fmla="*/ 15 h 214"/>
                    <a:gd name="T18" fmla="*/ 22 w 188"/>
                    <a:gd name="T19" fmla="*/ 15 h 214"/>
                    <a:gd name="T20" fmla="*/ 20 w 188"/>
                    <a:gd name="T21" fmla="*/ 14 h 214"/>
                    <a:gd name="T22" fmla="*/ 18 w 188"/>
                    <a:gd name="T23" fmla="*/ 16 h 214"/>
                    <a:gd name="T24" fmla="*/ 16 w 188"/>
                    <a:gd name="T25" fmla="*/ 17 h 214"/>
                    <a:gd name="T26" fmla="*/ 14 w 188"/>
                    <a:gd name="T27" fmla="*/ 15 h 214"/>
                    <a:gd name="T28" fmla="*/ 11 w 188"/>
                    <a:gd name="T29" fmla="*/ 16 h 214"/>
                    <a:gd name="T30" fmla="*/ 14 w 188"/>
                    <a:gd name="T31" fmla="*/ 16 h 214"/>
                    <a:gd name="T32" fmla="*/ 14 w 188"/>
                    <a:gd name="T33" fmla="*/ 18 h 214"/>
                    <a:gd name="T34" fmla="*/ 11 w 188"/>
                    <a:gd name="T35" fmla="*/ 19 h 214"/>
                    <a:gd name="T36" fmla="*/ 6 w 188"/>
                    <a:gd name="T37" fmla="*/ 19 h 214"/>
                    <a:gd name="T38" fmla="*/ 6 w 188"/>
                    <a:gd name="T39" fmla="*/ 17 h 214"/>
                    <a:gd name="T40" fmla="*/ 9 w 188"/>
                    <a:gd name="T41" fmla="*/ 16 h 214"/>
                    <a:gd name="T42" fmla="*/ 6 w 188"/>
                    <a:gd name="T43" fmla="*/ 17 h 214"/>
                    <a:gd name="T44" fmla="*/ 5 w 188"/>
                    <a:gd name="T45" fmla="*/ 19 h 214"/>
                    <a:gd name="T46" fmla="*/ 6 w 188"/>
                    <a:gd name="T47" fmla="*/ 22 h 214"/>
                    <a:gd name="T48" fmla="*/ 3 w 188"/>
                    <a:gd name="T49" fmla="*/ 23 h 214"/>
                    <a:gd name="T50" fmla="*/ 0 w 188"/>
                    <a:gd name="T51" fmla="*/ 24 h 214"/>
                    <a:gd name="T52" fmla="*/ 1 w 188"/>
                    <a:gd name="T53" fmla="*/ 21 h 214"/>
                    <a:gd name="T54" fmla="*/ 0 w 188"/>
                    <a:gd name="T55" fmla="*/ 19 h 214"/>
                    <a:gd name="T56" fmla="*/ 3 w 188"/>
                    <a:gd name="T57" fmla="*/ 17 h 214"/>
                    <a:gd name="T58" fmla="*/ 6 w 188"/>
                    <a:gd name="T59" fmla="*/ 15 h 214"/>
                    <a:gd name="T60" fmla="*/ 8 w 188"/>
                    <a:gd name="T61" fmla="*/ 13 h 214"/>
                    <a:gd name="T62" fmla="*/ 13 w 188"/>
                    <a:gd name="T63" fmla="*/ 13 h 214"/>
                    <a:gd name="T64" fmla="*/ 15 w 188"/>
                    <a:gd name="T65" fmla="*/ 13 h 214"/>
                    <a:gd name="T66" fmla="*/ 21 w 188"/>
                    <a:gd name="T67" fmla="*/ 9 h 214"/>
                    <a:gd name="T68" fmla="*/ 22 w 188"/>
                    <a:gd name="T69" fmla="*/ 10 h 214"/>
                    <a:gd name="T70" fmla="*/ 24 w 188"/>
                    <a:gd name="T71" fmla="*/ 9 h 214"/>
                    <a:gd name="T72" fmla="*/ 27 w 188"/>
                    <a:gd name="T73" fmla="*/ 6 h 214"/>
                    <a:gd name="T74" fmla="*/ 28 w 188"/>
                    <a:gd name="T75" fmla="*/ 5 h 214"/>
                    <a:gd name="T76" fmla="*/ 27 w 188"/>
                    <a:gd name="T77" fmla="*/ 4 h 214"/>
                    <a:gd name="T78" fmla="*/ 28 w 188"/>
                    <a:gd name="T79" fmla="*/ 4 h 214"/>
                    <a:gd name="T80" fmla="*/ 29 w 188"/>
                    <a:gd name="T81" fmla="*/ 3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w="9525">
                  <a:noFill/>
                  <a:round/>
                  <a:headEnd/>
                  <a:tailEnd/>
                </a:ln>
              </p:spPr>
              <p:txBody>
                <a:bodyPr/>
                <a:lstStyle/>
                <a:p>
                  <a:endParaRPr lang="zh-CN" altLang="en-US"/>
                </a:p>
              </p:txBody>
            </p:sp>
            <p:sp>
              <p:nvSpPr>
                <p:cNvPr id="1178" name="任意多边形 138287"/>
                <p:cNvSpPr>
                  <a:spLocks noChangeArrowheads="1"/>
                </p:cNvSpPr>
                <p:nvPr/>
              </p:nvSpPr>
              <p:spPr bwMode="auto">
                <a:xfrm>
                  <a:off x="2021" y="340"/>
                  <a:ext cx="6" cy="4"/>
                </a:xfrm>
                <a:custGeom>
                  <a:avLst/>
                  <a:gdLst>
                    <a:gd name="T0" fmla="*/ 0 w 13"/>
                    <a:gd name="T1" fmla="*/ 1 h 13"/>
                    <a:gd name="T2" fmla="*/ 1 w 13"/>
                    <a:gd name="T3" fmla="*/ 1 h 13"/>
                    <a:gd name="T4" fmla="*/ 0 w 13"/>
                    <a:gd name="T5" fmla="*/ 1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w="9525">
                  <a:noFill/>
                  <a:round/>
                  <a:headEnd/>
                  <a:tailEnd/>
                </a:ln>
              </p:spPr>
              <p:txBody>
                <a:bodyPr/>
                <a:lstStyle/>
                <a:p>
                  <a:endParaRPr lang="zh-CN" altLang="en-US"/>
                </a:p>
              </p:txBody>
            </p:sp>
            <p:sp>
              <p:nvSpPr>
                <p:cNvPr id="1179" name="任意多边形 138288"/>
                <p:cNvSpPr>
                  <a:spLocks noChangeArrowheads="1"/>
                </p:cNvSpPr>
                <p:nvPr/>
              </p:nvSpPr>
              <p:spPr bwMode="auto">
                <a:xfrm>
                  <a:off x="1573" y="389"/>
                  <a:ext cx="347" cy="189"/>
                </a:xfrm>
                <a:custGeom>
                  <a:avLst/>
                  <a:gdLst>
                    <a:gd name="T0" fmla="*/ 148 w 812"/>
                    <a:gd name="T1" fmla="*/ 3 h 564"/>
                    <a:gd name="T2" fmla="*/ 142 w 812"/>
                    <a:gd name="T3" fmla="*/ 9 h 564"/>
                    <a:gd name="T4" fmla="*/ 137 w 812"/>
                    <a:gd name="T5" fmla="*/ 14 h 564"/>
                    <a:gd name="T6" fmla="*/ 132 w 812"/>
                    <a:gd name="T7" fmla="*/ 16 h 564"/>
                    <a:gd name="T8" fmla="*/ 116 w 812"/>
                    <a:gd name="T9" fmla="*/ 20 h 564"/>
                    <a:gd name="T10" fmla="*/ 115 w 812"/>
                    <a:gd name="T11" fmla="*/ 23 h 564"/>
                    <a:gd name="T12" fmla="*/ 110 w 812"/>
                    <a:gd name="T13" fmla="*/ 26 h 564"/>
                    <a:gd name="T14" fmla="*/ 113 w 812"/>
                    <a:gd name="T15" fmla="*/ 20 h 564"/>
                    <a:gd name="T16" fmla="*/ 105 w 812"/>
                    <a:gd name="T17" fmla="*/ 21 h 564"/>
                    <a:gd name="T18" fmla="*/ 102 w 812"/>
                    <a:gd name="T19" fmla="*/ 24 h 564"/>
                    <a:gd name="T20" fmla="*/ 109 w 812"/>
                    <a:gd name="T21" fmla="*/ 32 h 564"/>
                    <a:gd name="T22" fmla="*/ 109 w 812"/>
                    <a:gd name="T23" fmla="*/ 41 h 564"/>
                    <a:gd name="T24" fmla="*/ 99 w 812"/>
                    <a:gd name="T25" fmla="*/ 46 h 564"/>
                    <a:gd name="T26" fmla="*/ 95 w 812"/>
                    <a:gd name="T27" fmla="*/ 43 h 564"/>
                    <a:gd name="T28" fmla="*/ 88 w 812"/>
                    <a:gd name="T29" fmla="*/ 39 h 564"/>
                    <a:gd name="T30" fmla="*/ 84 w 812"/>
                    <a:gd name="T31" fmla="*/ 39 h 564"/>
                    <a:gd name="T32" fmla="*/ 82 w 812"/>
                    <a:gd name="T33" fmla="*/ 44 h 564"/>
                    <a:gd name="T34" fmla="*/ 91 w 812"/>
                    <a:gd name="T35" fmla="*/ 52 h 564"/>
                    <a:gd name="T36" fmla="*/ 93 w 812"/>
                    <a:gd name="T37" fmla="*/ 59 h 564"/>
                    <a:gd name="T38" fmla="*/ 96 w 812"/>
                    <a:gd name="T39" fmla="*/ 63 h 564"/>
                    <a:gd name="T40" fmla="*/ 90 w 812"/>
                    <a:gd name="T41" fmla="*/ 61 h 564"/>
                    <a:gd name="T42" fmla="*/ 86 w 812"/>
                    <a:gd name="T43" fmla="*/ 58 h 564"/>
                    <a:gd name="T44" fmla="*/ 77 w 812"/>
                    <a:gd name="T45" fmla="*/ 48 h 564"/>
                    <a:gd name="T46" fmla="*/ 78 w 812"/>
                    <a:gd name="T47" fmla="*/ 35 h 564"/>
                    <a:gd name="T48" fmla="*/ 77 w 812"/>
                    <a:gd name="T49" fmla="*/ 30 h 564"/>
                    <a:gd name="T50" fmla="*/ 75 w 812"/>
                    <a:gd name="T51" fmla="*/ 31 h 564"/>
                    <a:gd name="T52" fmla="*/ 71 w 812"/>
                    <a:gd name="T53" fmla="*/ 30 h 564"/>
                    <a:gd name="T54" fmla="*/ 66 w 812"/>
                    <a:gd name="T55" fmla="*/ 19 h 564"/>
                    <a:gd name="T56" fmla="*/ 60 w 812"/>
                    <a:gd name="T57" fmla="*/ 19 h 564"/>
                    <a:gd name="T58" fmla="*/ 53 w 812"/>
                    <a:gd name="T59" fmla="*/ 19 h 564"/>
                    <a:gd name="T60" fmla="*/ 44 w 812"/>
                    <a:gd name="T61" fmla="*/ 26 h 564"/>
                    <a:gd name="T62" fmla="*/ 36 w 812"/>
                    <a:gd name="T63" fmla="*/ 30 h 564"/>
                    <a:gd name="T64" fmla="*/ 34 w 812"/>
                    <a:gd name="T65" fmla="*/ 31 h 564"/>
                    <a:gd name="T66" fmla="*/ 29 w 812"/>
                    <a:gd name="T67" fmla="*/ 37 h 564"/>
                    <a:gd name="T68" fmla="*/ 28 w 812"/>
                    <a:gd name="T69" fmla="*/ 40 h 564"/>
                    <a:gd name="T70" fmla="*/ 24 w 812"/>
                    <a:gd name="T71" fmla="*/ 45 h 564"/>
                    <a:gd name="T72" fmla="*/ 17 w 812"/>
                    <a:gd name="T73" fmla="*/ 44 h 564"/>
                    <a:gd name="T74" fmla="*/ 12 w 812"/>
                    <a:gd name="T75" fmla="*/ 29 h 564"/>
                    <a:gd name="T76" fmla="*/ 13 w 812"/>
                    <a:gd name="T77" fmla="*/ 17 h 564"/>
                    <a:gd name="T78" fmla="*/ 8 w 812"/>
                    <a:gd name="T79" fmla="*/ 20 h 564"/>
                    <a:gd name="T80" fmla="*/ 4 w 812"/>
                    <a:gd name="T81" fmla="*/ 17 h 564"/>
                    <a:gd name="T82" fmla="*/ 4 w 812"/>
                    <a:gd name="T83" fmla="*/ 15 h 564"/>
                    <a:gd name="T84" fmla="*/ 0 w 812"/>
                    <a:gd name="T85" fmla="*/ 10 h 564"/>
                    <a:gd name="T86" fmla="*/ 146 w 812"/>
                    <a:gd name="T87" fmla="*/ 1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w="9525">
                  <a:noFill/>
                  <a:round/>
                  <a:headEnd/>
                  <a:tailEnd/>
                </a:ln>
              </p:spPr>
              <p:txBody>
                <a:bodyPr/>
                <a:lstStyle/>
                <a:p>
                  <a:endParaRPr lang="zh-CN" altLang="en-US"/>
                </a:p>
              </p:txBody>
            </p:sp>
            <p:sp>
              <p:nvSpPr>
                <p:cNvPr id="1180" name="任意多边形 138289"/>
                <p:cNvSpPr>
                  <a:spLocks noChangeArrowheads="1"/>
                </p:cNvSpPr>
                <p:nvPr/>
              </p:nvSpPr>
              <p:spPr bwMode="auto">
                <a:xfrm>
                  <a:off x="1634" y="519"/>
                  <a:ext cx="19" cy="29"/>
                </a:xfrm>
                <a:custGeom>
                  <a:avLst/>
                  <a:gdLst>
                    <a:gd name="T0" fmla="*/ 1 w 43"/>
                    <a:gd name="T1" fmla="*/ 1 h 85"/>
                    <a:gd name="T2" fmla="*/ 4 w 43"/>
                    <a:gd name="T3" fmla="*/ 0 h 85"/>
                    <a:gd name="T4" fmla="*/ 7 w 43"/>
                    <a:gd name="T5" fmla="*/ 4 h 85"/>
                    <a:gd name="T6" fmla="*/ 4 w 43"/>
                    <a:gd name="T7" fmla="*/ 10 h 85"/>
                    <a:gd name="T8" fmla="*/ 0 w 43"/>
                    <a:gd name="T9" fmla="*/ 8 h 85"/>
                    <a:gd name="T10" fmla="*/ 1 w 43"/>
                    <a:gd name="T11" fmla="*/ 1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w="9525">
                  <a:noFill/>
                  <a:round/>
                  <a:headEnd/>
                  <a:tailEnd/>
                </a:ln>
              </p:spPr>
              <p:txBody>
                <a:bodyPr/>
                <a:lstStyle/>
                <a:p>
                  <a:endParaRPr lang="zh-CN" altLang="en-US"/>
                </a:p>
              </p:txBody>
            </p:sp>
            <p:sp>
              <p:nvSpPr>
                <p:cNvPr id="1181" name="任意多边形 138290"/>
                <p:cNvSpPr>
                  <a:spLocks noChangeArrowheads="1"/>
                </p:cNvSpPr>
                <p:nvPr/>
              </p:nvSpPr>
              <p:spPr bwMode="auto">
                <a:xfrm>
                  <a:off x="1900" y="421"/>
                  <a:ext cx="18" cy="24"/>
                </a:xfrm>
                <a:custGeom>
                  <a:avLst/>
                  <a:gdLst>
                    <a:gd name="T0" fmla="*/ 2 w 44"/>
                    <a:gd name="T1" fmla="*/ 3 h 74"/>
                    <a:gd name="T2" fmla="*/ 5 w 44"/>
                    <a:gd name="T3" fmla="*/ 0 h 74"/>
                    <a:gd name="T4" fmla="*/ 7 w 44"/>
                    <a:gd name="T5" fmla="*/ 0 h 74"/>
                    <a:gd name="T6" fmla="*/ 7 w 44"/>
                    <a:gd name="T7" fmla="*/ 3 h 74"/>
                    <a:gd name="T8" fmla="*/ 2 w 44"/>
                    <a:gd name="T9" fmla="*/ 8 h 74"/>
                    <a:gd name="T10" fmla="*/ 1 w 44"/>
                    <a:gd name="T11" fmla="*/ 6 h 74"/>
                    <a:gd name="T12" fmla="*/ 0 w 44"/>
                    <a:gd name="T13" fmla="*/ 4 h 74"/>
                    <a:gd name="T14" fmla="*/ 2 w 44"/>
                    <a:gd name="T15" fmla="*/ 3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w="9525">
                  <a:noFill/>
                  <a:round/>
                  <a:headEnd/>
                  <a:tailEnd/>
                </a:ln>
              </p:spPr>
              <p:txBody>
                <a:bodyPr/>
                <a:lstStyle/>
                <a:p>
                  <a:endParaRPr lang="zh-CN" altLang="en-US"/>
                </a:p>
              </p:txBody>
            </p:sp>
            <p:sp>
              <p:nvSpPr>
                <p:cNvPr id="1182" name="任意多边形 138291"/>
                <p:cNvSpPr>
                  <a:spLocks noChangeArrowheads="1"/>
                </p:cNvSpPr>
                <p:nvPr/>
              </p:nvSpPr>
              <p:spPr bwMode="auto">
                <a:xfrm>
                  <a:off x="1951" y="409"/>
                  <a:ext cx="9" cy="10"/>
                </a:xfrm>
                <a:custGeom>
                  <a:avLst/>
                  <a:gdLst>
                    <a:gd name="T0" fmla="*/ 1 w 20"/>
                    <a:gd name="T1" fmla="*/ 2 h 30"/>
                    <a:gd name="T2" fmla="*/ 1 w 20"/>
                    <a:gd name="T3" fmla="*/ 3 h 30"/>
                    <a:gd name="T4" fmla="*/ 1 w 20"/>
                    <a:gd name="T5" fmla="*/ 2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w="9525">
                  <a:noFill/>
                  <a:round/>
                  <a:headEnd/>
                  <a:tailEnd/>
                </a:ln>
              </p:spPr>
              <p:txBody>
                <a:bodyPr/>
                <a:lstStyle/>
                <a:p>
                  <a:endParaRPr lang="zh-CN" altLang="en-US"/>
                </a:p>
              </p:txBody>
            </p:sp>
            <p:sp>
              <p:nvSpPr>
                <p:cNvPr id="1183" name="任意多边形 138292"/>
                <p:cNvSpPr>
                  <a:spLocks noChangeArrowheads="1"/>
                </p:cNvSpPr>
                <p:nvPr/>
              </p:nvSpPr>
              <p:spPr bwMode="auto">
                <a:xfrm>
                  <a:off x="1021" y="314"/>
                  <a:ext cx="433" cy="354"/>
                </a:xfrm>
                <a:custGeom>
                  <a:avLst/>
                  <a:gdLst>
                    <a:gd name="T0" fmla="*/ 194 w 682"/>
                    <a:gd name="T1" fmla="*/ 187 h 557"/>
                    <a:gd name="T2" fmla="*/ 196 w 682"/>
                    <a:gd name="T3" fmla="*/ 182 h 557"/>
                    <a:gd name="T4" fmla="*/ 201 w 682"/>
                    <a:gd name="T5" fmla="*/ 167 h 557"/>
                    <a:gd name="T6" fmla="*/ 124 w 682"/>
                    <a:gd name="T7" fmla="*/ 116 h 557"/>
                    <a:gd name="T8" fmla="*/ 114 w 682"/>
                    <a:gd name="T9" fmla="*/ 140 h 557"/>
                    <a:gd name="T10" fmla="*/ 122 w 682"/>
                    <a:gd name="T11" fmla="*/ 224 h 557"/>
                    <a:gd name="T12" fmla="*/ 114 w 682"/>
                    <a:gd name="T13" fmla="*/ 200 h 557"/>
                    <a:gd name="T14" fmla="*/ 98 w 682"/>
                    <a:gd name="T15" fmla="*/ 177 h 557"/>
                    <a:gd name="T16" fmla="*/ 99 w 682"/>
                    <a:gd name="T17" fmla="*/ 167 h 557"/>
                    <a:gd name="T18" fmla="*/ 100 w 682"/>
                    <a:gd name="T19" fmla="*/ 159 h 557"/>
                    <a:gd name="T20" fmla="*/ 89 w 682"/>
                    <a:gd name="T21" fmla="*/ 151 h 557"/>
                    <a:gd name="T22" fmla="*/ 78 w 682"/>
                    <a:gd name="T23" fmla="*/ 140 h 557"/>
                    <a:gd name="T24" fmla="*/ 60 w 682"/>
                    <a:gd name="T25" fmla="*/ 143 h 557"/>
                    <a:gd name="T26" fmla="*/ 51 w 682"/>
                    <a:gd name="T27" fmla="*/ 147 h 557"/>
                    <a:gd name="T28" fmla="*/ 32 w 682"/>
                    <a:gd name="T29" fmla="*/ 147 h 557"/>
                    <a:gd name="T30" fmla="*/ 9 w 682"/>
                    <a:gd name="T31" fmla="*/ 126 h 557"/>
                    <a:gd name="T32" fmla="*/ 4 w 682"/>
                    <a:gd name="T33" fmla="*/ 119 h 557"/>
                    <a:gd name="T34" fmla="*/ 0 w 682"/>
                    <a:gd name="T35" fmla="*/ 107 h 557"/>
                    <a:gd name="T36" fmla="*/ 10 w 682"/>
                    <a:gd name="T37" fmla="*/ 86 h 557"/>
                    <a:gd name="T38" fmla="*/ 13 w 682"/>
                    <a:gd name="T39" fmla="*/ 73 h 557"/>
                    <a:gd name="T40" fmla="*/ 20 w 682"/>
                    <a:gd name="T41" fmla="*/ 58 h 557"/>
                    <a:gd name="T42" fmla="*/ 32 w 682"/>
                    <a:gd name="T43" fmla="*/ 47 h 557"/>
                    <a:gd name="T44" fmla="*/ 67 w 682"/>
                    <a:gd name="T45" fmla="*/ 27 h 557"/>
                    <a:gd name="T46" fmla="*/ 89 w 682"/>
                    <a:gd name="T47" fmla="*/ 12 h 557"/>
                    <a:gd name="T48" fmla="*/ 104 w 682"/>
                    <a:gd name="T49" fmla="*/ 3 h 557"/>
                    <a:gd name="T50" fmla="*/ 146 w 682"/>
                    <a:gd name="T51" fmla="*/ 1 h 557"/>
                    <a:gd name="T52" fmla="*/ 161 w 682"/>
                    <a:gd name="T53" fmla="*/ 0 h 557"/>
                    <a:gd name="T54" fmla="*/ 155 w 682"/>
                    <a:gd name="T55" fmla="*/ 14 h 557"/>
                    <a:gd name="T56" fmla="*/ 178 w 682"/>
                    <a:gd name="T57" fmla="*/ 34 h 557"/>
                    <a:gd name="T58" fmla="*/ 201 w 682"/>
                    <a:gd name="T59" fmla="*/ 30 h 557"/>
                    <a:gd name="T60" fmla="*/ 213 w 682"/>
                    <a:gd name="T61" fmla="*/ 33 h 557"/>
                    <a:gd name="T62" fmla="*/ 225 w 682"/>
                    <a:gd name="T63" fmla="*/ 39 h 557"/>
                    <a:gd name="T64" fmla="*/ 230 w 682"/>
                    <a:gd name="T65" fmla="*/ 76 h 557"/>
                    <a:gd name="T66" fmla="*/ 230 w 682"/>
                    <a:gd name="T67" fmla="*/ 97 h 557"/>
                    <a:gd name="T68" fmla="*/ 241 w 682"/>
                    <a:gd name="T69" fmla="*/ 114 h 557"/>
                    <a:gd name="T70" fmla="*/ 260 w 682"/>
                    <a:gd name="T71" fmla="*/ 121 h 557"/>
                    <a:gd name="T72" fmla="*/ 274 w 682"/>
                    <a:gd name="T73" fmla="*/ 119 h 557"/>
                    <a:gd name="T74" fmla="*/ 268 w 682"/>
                    <a:gd name="T75" fmla="*/ 137 h 557"/>
                    <a:gd name="T76" fmla="*/ 241 w 682"/>
                    <a:gd name="T77" fmla="*/ 165 h 557"/>
                    <a:gd name="T78" fmla="*/ 221 w 682"/>
                    <a:gd name="T79" fmla="*/ 196 h 557"/>
                    <a:gd name="T80" fmla="*/ 224 w 682"/>
                    <a:gd name="T81" fmla="*/ 205 h 557"/>
                    <a:gd name="T82" fmla="*/ 175 w 682"/>
                    <a:gd name="T83" fmla="*/ 224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w="9525">
                  <a:noFill/>
                  <a:round/>
                  <a:headEnd/>
                  <a:tailEnd/>
                </a:ln>
              </p:spPr>
              <p:txBody>
                <a:bodyPr/>
                <a:lstStyle/>
                <a:p>
                  <a:endParaRPr lang="zh-CN" altLang="en-US"/>
                </a:p>
              </p:txBody>
            </p:sp>
            <p:sp>
              <p:nvSpPr>
                <p:cNvPr id="1184" name="任意多边形 138293"/>
                <p:cNvSpPr>
                  <a:spLocks noChangeArrowheads="1"/>
                </p:cNvSpPr>
                <p:nvPr/>
              </p:nvSpPr>
              <p:spPr bwMode="auto">
                <a:xfrm>
                  <a:off x="1189" y="447"/>
                  <a:ext cx="163" cy="221"/>
                </a:xfrm>
                <a:custGeom>
                  <a:avLst/>
                  <a:gdLst>
                    <a:gd name="T0" fmla="*/ 98 w 257"/>
                    <a:gd name="T1" fmla="*/ 141 h 347"/>
                    <a:gd name="T2" fmla="*/ 94 w 257"/>
                    <a:gd name="T3" fmla="*/ 122 h 347"/>
                    <a:gd name="T4" fmla="*/ 88 w 257"/>
                    <a:gd name="T5" fmla="*/ 117 h 347"/>
                    <a:gd name="T6" fmla="*/ 86 w 257"/>
                    <a:gd name="T7" fmla="*/ 109 h 347"/>
                    <a:gd name="T8" fmla="*/ 84 w 257"/>
                    <a:gd name="T9" fmla="*/ 103 h 347"/>
                    <a:gd name="T10" fmla="*/ 84 w 257"/>
                    <a:gd name="T11" fmla="*/ 93 h 347"/>
                    <a:gd name="T12" fmla="*/ 83 w 257"/>
                    <a:gd name="T13" fmla="*/ 87 h 347"/>
                    <a:gd name="T14" fmla="*/ 92 w 257"/>
                    <a:gd name="T15" fmla="*/ 82 h 347"/>
                    <a:gd name="T16" fmla="*/ 103 w 257"/>
                    <a:gd name="T17" fmla="*/ 80 h 347"/>
                    <a:gd name="T18" fmla="*/ 103 w 257"/>
                    <a:gd name="T19" fmla="*/ 55 h 347"/>
                    <a:gd name="T20" fmla="*/ 22 w 257"/>
                    <a:gd name="T21" fmla="*/ 39 h 347"/>
                    <a:gd name="T22" fmla="*/ 13 w 257"/>
                    <a:gd name="T23" fmla="*/ 39 h 347"/>
                    <a:gd name="T24" fmla="*/ 6 w 257"/>
                    <a:gd name="T25" fmla="*/ 41 h 347"/>
                    <a:gd name="T26" fmla="*/ 0 w 257"/>
                    <a:gd name="T27" fmla="*/ 61 h 347"/>
                    <a:gd name="T28" fmla="*/ 37 w 257"/>
                    <a:gd name="T29" fmla="*/ 140 h 347"/>
                    <a:gd name="T30" fmla="*/ 98 w 257"/>
                    <a:gd name="T31" fmla="*/ 14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w="9525">
                  <a:noFill/>
                  <a:round/>
                  <a:headEnd/>
                  <a:tailEnd/>
                </a:ln>
              </p:spPr>
              <p:txBody>
                <a:bodyPr/>
                <a:lstStyle/>
                <a:p>
                  <a:endParaRPr lang="zh-CN" altLang="en-US"/>
                </a:p>
              </p:txBody>
            </p:sp>
            <p:sp>
              <p:nvSpPr>
                <p:cNvPr id="1185" name="任意多边形 138294"/>
                <p:cNvSpPr>
                  <a:spLocks noChangeArrowheads="1"/>
                </p:cNvSpPr>
                <p:nvPr/>
              </p:nvSpPr>
              <p:spPr bwMode="auto">
                <a:xfrm>
                  <a:off x="1476" y="611"/>
                  <a:ext cx="7" cy="12"/>
                </a:xfrm>
                <a:custGeom>
                  <a:avLst/>
                  <a:gdLst>
                    <a:gd name="T0" fmla="*/ 1 w 19"/>
                    <a:gd name="T1" fmla="*/ 3 h 37"/>
                    <a:gd name="T2" fmla="*/ 3 w 19"/>
                    <a:gd name="T3" fmla="*/ 2 h 37"/>
                    <a:gd name="T4" fmla="*/ 1 w 19"/>
                    <a:gd name="T5" fmla="*/ 3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w="9525">
                  <a:noFill/>
                  <a:round/>
                  <a:headEnd/>
                  <a:tailEnd/>
                </a:ln>
              </p:spPr>
              <p:txBody>
                <a:bodyPr/>
                <a:lstStyle/>
                <a:p>
                  <a:endParaRPr lang="zh-CN" altLang="en-US"/>
                </a:p>
              </p:txBody>
            </p:sp>
            <p:sp>
              <p:nvSpPr>
                <p:cNvPr id="1186" name="任意多边形 138295"/>
                <p:cNvSpPr>
                  <a:spLocks noChangeArrowheads="1"/>
                </p:cNvSpPr>
                <p:nvPr/>
              </p:nvSpPr>
              <p:spPr bwMode="auto">
                <a:xfrm>
                  <a:off x="1467" y="497"/>
                  <a:ext cx="9" cy="7"/>
                </a:xfrm>
                <a:custGeom>
                  <a:avLst/>
                  <a:gdLst>
                    <a:gd name="T0" fmla="*/ 2 w 22"/>
                    <a:gd name="T1" fmla="*/ 1 h 20"/>
                    <a:gd name="T2" fmla="*/ 3 w 22"/>
                    <a:gd name="T3" fmla="*/ 0 h 20"/>
                    <a:gd name="T4" fmla="*/ 3 w 22"/>
                    <a:gd name="T5" fmla="*/ 1 h 20"/>
                    <a:gd name="T6" fmla="*/ 1 w 22"/>
                    <a:gd name="T7" fmla="*/ 2 h 20"/>
                    <a:gd name="T8" fmla="*/ 2 w 22"/>
                    <a:gd name="T9" fmla="*/ 1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w="9525">
                  <a:noFill/>
                  <a:round/>
                  <a:headEnd/>
                  <a:tailEnd/>
                </a:ln>
              </p:spPr>
              <p:txBody>
                <a:bodyPr/>
                <a:lstStyle/>
                <a:p>
                  <a:endParaRPr lang="zh-CN" altLang="en-US"/>
                </a:p>
              </p:txBody>
            </p:sp>
            <p:sp>
              <p:nvSpPr>
                <p:cNvPr id="1187" name="任意多边形 138296"/>
                <p:cNvSpPr>
                  <a:spLocks noChangeArrowheads="1"/>
                </p:cNvSpPr>
                <p:nvPr/>
              </p:nvSpPr>
              <p:spPr bwMode="auto">
                <a:xfrm>
                  <a:off x="1072" y="357"/>
                  <a:ext cx="25" cy="10"/>
                </a:xfrm>
                <a:custGeom>
                  <a:avLst/>
                  <a:gdLst>
                    <a:gd name="T0" fmla="*/ 5 w 57"/>
                    <a:gd name="T1" fmla="*/ 2 h 30"/>
                    <a:gd name="T2" fmla="*/ 6 w 57"/>
                    <a:gd name="T3" fmla="*/ 1 h 30"/>
                    <a:gd name="T4" fmla="*/ 7 w 57"/>
                    <a:gd name="T5" fmla="*/ 3 h 30"/>
                    <a:gd name="T6" fmla="*/ 5 w 57"/>
                    <a:gd name="T7" fmla="*/ 2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w="9525">
                  <a:noFill/>
                  <a:round/>
                  <a:headEnd/>
                  <a:tailEnd/>
                </a:ln>
              </p:spPr>
              <p:txBody>
                <a:bodyPr/>
                <a:lstStyle/>
                <a:p>
                  <a:endParaRPr lang="zh-CN" altLang="en-US"/>
                </a:p>
              </p:txBody>
            </p:sp>
            <p:sp>
              <p:nvSpPr>
                <p:cNvPr id="2" name="任意多边形 138297"/>
                <p:cNvSpPr>
                  <a:spLocks noChangeArrowheads="1"/>
                </p:cNvSpPr>
                <p:nvPr/>
              </p:nvSpPr>
              <p:spPr bwMode="auto">
                <a:xfrm>
                  <a:off x="1374" y="265"/>
                  <a:ext cx="295" cy="233"/>
                </a:xfrm>
                <a:custGeom>
                  <a:avLst/>
                  <a:gdLst>
                    <a:gd name="T0" fmla="*/ 86 w 693"/>
                    <a:gd name="T1" fmla="*/ 52 h 696"/>
                    <a:gd name="T2" fmla="*/ 71 w 693"/>
                    <a:gd name="T3" fmla="*/ 51 h 696"/>
                    <a:gd name="T4" fmla="*/ 59 w 693"/>
                    <a:gd name="T5" fmla="*/ 46 h 696"/>
                    <a:gd name="T6" fmla="*/ 48 w 693"/>
                    <a:gd name="T7" fmla="*/ 45 h 696"/>
                    <a:gd name="T8" fmla="*/ 43 w 693"/>
                    <a:gd name="T9" fmla="*/ 47 h 696"/>
                    <a:gd name="T10" fmla="*/ 47 w 693"/>
                    <a:gd name="T11" fmla="*/ 48 h 696"/>
                    <a:gd name="T12" fmla="*/ 53 w 693"/>
                    <a:gd name="T13" fmla="*/ 53 h 696"/>
                    <a:gd name="T14" fmla="*/ 58 w 693"/>
                    <a:gd name="T15" fmla="*/ 53 h 696"/>
                    <a:gd name="T16" fmla="*/ 60 w 693"/>
                    <a:gd name="T17" fmla="*/ 60 h 696"/>
                    <a:gd name="T18" fmla="*/ 57 w 693"/>
                    <a:gd name="T19" fmla="*/ 62 h 696"/>
                    <a:gd name="T20" fmla="*/ 47 w 693"/>
                    <a:gd name="T21" fmla="*/ 69 h 696"/>
                    <a:gd name="T22" fmla="*/ 41 w 693"/>
                    <a:gd name="T23" fmla="*/ 70 h 696"/>
                    <a:gd name="T24" fmla="*/ 17 w 693"/>
                    <a:gd name="T25" fmla="*/ 78 h 696"/>
                    <a:gd name="T26" fmla="*/ 14 w 693"/>
                    <a:gd name="T27" fmla="*/ 69 h 696"/>
                    <a:gd name="T28" fmla="*/ 8 w 693"/>
                    <a:gd name="T29" fmla="*/ 59 h 696"/>
                    <a:gd name="T30" fmla="*/ 6 w 693"/>
                    <a:gd name="T31" fmla="*/ 50 h 696"/>
                    <a:gd name="T32" fmla="*/ 10 w 693"/>
                    <a:gd name="T33" fmla="*/ 38 h 696"/>
                    <a:gd name="T34" fmla="*/ 3 w 693"/>
                    <a:gd name="T35" fmla="*/ 44 h 696"/>
                    <a:gd name="T36" fmla="*/ 14 w 693"/>
                    <a:gd name="T37" fmla="*/ 31 h 696"/>
                    <a:gd name="T38" fmla="*/ 20 w 693"/>
                    <a:gd name="T39" fmla="*/ 23 h 696"/>
                    <a:gd name="T40" fmla="*/ 7 w 693"/>
                    <a:gd name="T41" fmla="*/ 23 h 696"/>
                    <a:gd name="T42" fmla="*/ 0 w 693"/>
                    <a:gd name="T43" fmla="*/ 22 h 696"/>
                    <a:gd name="T44" fmla="*/ 5 w 693"/>
                    <a:gd name="T45" fmla="*/ 16 h 696"/>
                    <a:gd name="T46" fmla="*/ 17 w 693"/>
                    <a:gd name="T47" fmla="*/ 12 h 696"/>
                    <a:gd name="T48" fmla="*/ 40 w 693"/>
                    <a:gd name="T49" fmla="*/ 14 h 696"/>
                    <a:gd name="T50" fmla="*/ 41 w 693"/>
                    <a:gd name="T51" fmla="*/ 7 h 696"/>
                    <a:gd name="T52" fmla="*/ 47 w 693"/>
                    <a:gd name="T53" fmla="*/ 0 h 696"/>
                    <a:gd name="T54" fmla="*/ 65 w 693"/>
                    <a:gd name="T55" fmla="*/ 5 h 696"/>
                    <a:gd name="T56" fmla="*/ 60 w 693"/>
                    <a:gd name="T57" fmla="*/ 10 h 696"/>
                    <a:gd name="T58" fmla="*/ 54 w 693"/>
                    <a:gd name="T59" fmla="*/ 20 h 696"/>
                    <a:gd name="T60" fmla="*/ 66 w 693"/>
                    <a:gd name="T61" fmla="*/ 21 h 696"/>
                    <a:gd name="T62" fmla="*/ 68 w 693"/>
                    <a:gd name="T63" fmla="*/ 15 h 696"/>
                    <a:gd name="T64" fmla="*/ 76 w 693"/>
                    <a:gd name="T65" fmla="*/ 10 h 696"/>
                    <a:gd name="T66" fmla="*/ 90 w 693"/>
                    <a:gd name="T67" fmla="*/ 10 h 696"/>
                    <a:gd name="T68" fmla="*/ 96 w 693"/>
                    <a:gd name="T69" fmla="*/ 6 h 696"/>
                    <a:gd name="T70" fmla="*/ 98 w 693"/>
                    <a:gd name="T71" fmla="*/ 52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w="9525">
                  <a:noFill/>
                  <a:round/>
                  <a:headEnd/>
                  <a:tailEnd/>
                </a:ln>
              </p:spPr>
              <p:txBody>
                <a:bodyPr/>
                <a:lstStyle/>
                <a:p>
                  <a:endParaRPr lang="zh-CN" altLang="en-US"/>
                </a:p>
              </p:txBody>
            </p:sp>
            <p:sp>
              <p:nvSpPr>
                <p:cNvPr id="1189" name="任意多边形 138298"/>
                <p:cNvSpPr>
                  <a:spLocks noChangeArrowheads="1"/>
                </p:cNvSpPr>
                <p:nvPr/>
              </p:nvSpPr>
              <p:spPr bwMode="auto">
                <a:xfrm>
                  <a:off x="1173" y="247"/>
                  <a:ext cx="591" cy="95"/>
                </a:xfrm>
                <a:custGeom>
                  <a:avLst/>
                  <a:gdLst>
                    <a:gd name="T0" fmla="*/ 333 w 931"/>
                    <a:gd name="T1" fmla="*/ 0 h 149"/>
                    <a:gd name="T2" fmla="*/ 58 w 931"/>
                    <a:gd name="T3" fmla="*/ 11 h 149"/>
                    <a:gd name="T4" fmla="*/ 37 w 931"/>
                    <a:gd name="T5" fmla="*/ 17 h 149"/>
                    <a:gd name="T6" fmla="*/ 25 w 931"/>
                    <a:gd name="T7" fmla="*/ 17 h 149"/>
                    <a:gd name="T8" fmla="*/ 9 w 931"/>
                    <a:gd name="T9" fmla="*/ 31 h 149"/>
                    <a:gd name="T10" fmla="*/ 0 w 931"/>
                    <a:gd name="T11" fmla="*/ 43 h 149"/>
                    <a:gd name="T12" fmla="*/ 23 w 931"/>
                    <a:gd name="T13" fmla="*/ 47 h 149"/>
                    <a:gd name="T14" fmla="*/ 39 w 931"/>
                    <a:gd name="T15" fmla="*/ 39 h 149"/>
                    <a:gd name="T16" fmla="*/ 44 w 931"/>
                    <a:gd name="T17" fmla="*/ 34 h 149"/>
                    <a:gd name="T18" fmla="*/ 67 w 931"/>
                    <a:gd name="T19" fmla="*/ 21 h 149"/>
                    <a:gd name="T20" fmla="*/ 86 w 931"/>
                    <a:gd name="T21" fmla="*/ 18 h 149"/>
                    <a:gd name="T22" fmla="*/ 95 w 931"/>
                    <a:gd name="T23" fmla="*/ 38 h 149"/>
                    <a:gd name="T24" fmla="*/ 76 w 931"/>
                    <a:gd name="T25" fmla="*/ 44 h 149"/>
                    <a:gd name="T26" fmla="*/ 93 w 931"/>
                    <a:gd name="T27" fmla="*/ 46 h 149"/>
                    <a:gd name="T28" fmla="*/ 101 w 931"/>
                    <a:gd name="T29" fmla="*/ 36 h 149"/>
                    <a:gd name="T30" fmla="*/ 107 w 931"/>
                    <a:gd name="T31" fmla="*/ 38 h 149"/>
                    <a:gd name="T32" fmla="*/ 102 w 931"/>
                    <a:gd name="T33" fmla="*/ 22 h 149"/>
                    <a:gd name="T34" fmla="*/ 107 w 931"/>
                    <a:gd name="T35" fmla="*/ 18 h 149"/>
                    <a:gd name="T36" fmla="*/ 112 w 931"/>
                    <a:gd name="T37" fmla="*/ 36 h 149"/>
                    <a:gd name="T38" fmla="*/ 107 w 931"/>
                    <a:gd name="T39" fmla="*/ 46 h 149"/>
                    <a:gd name="T40" fmla="*/ 119 w 931"/>
                    <a:gd name="T41" fmla="*/ 53 h 149"/>
                    <a:gd name="T42" fmla="*/ 121 w 931"/>
                    <a:gd name="T43" fmla="*/ 38 h 149"/>
                    <a:gd name="T44" fmla="*/ 133 w 931"/>
                    <a:gd name="T45" fmla="*/ 42 h 149"/>
                    <a:gd name="T46" fmla="*/ 154 w 931"/>
                    <a:gd name="T47" fmla="*/ 30 h 149"/>
                    <a:gd name="T48" fmla="*/ 165 w 931"/>
                    <a:gd name="T49" fmla="*/ 20 h 149"/>
                    <a:gd name="T50" fmla="*/ 177 w 931"/>
                    <a:gd name="T51" fmla="*/ 23 h 149"/>
                    <a:gd name="T52" fmla="*/ 183 w 931"/>
                    <a:gd name="T53" fmla="*/ 20 h 149"/>
                    <a:gd name="T54" fmla="*/ 174 w 931"/>
                    <a:gd name="T55" fmla="*/ 18 h 149"/>
                    <a:gd name="T56" fmla="*/ 191 w 931"/>
                    <a:gd name="T57" fmla="*/ 14 h 149"/>
                    <a:gd name="T58" fmla="*/ 219 w 931"/>
                    <a:gd name="T59" fmla="*/ 22 h 149"/>
                    <a:gd name="T60" fmla="*/ 234 w 931"/>
                    <a:gd name="T61" fmla="*/ 17 h 149"/>
                    <a:gd name="T62" fmla="*/ 236 w 931"/>
                    <a:gd name="T63" fmla="*/ 26 h 149"/>
                    <a:gd name="T64" fmla="*/ 229 w 931"/>
                    <a:gd name="T65" fmla="*/ 41 h 149"/>
                    <a:gd name="T66" fmla="*/ 246 w 931"/>
                    <a:gd name="T67" fmla="*/ 36 h 149"/>
                    <a:gd name="T68" fmla="*/ 251 w 931"/>
                    <a:gd name="T69" fmla="*/ 33 h 149"/>
                    <a:gd name="T70" fmla="*/ 261 w 931"/>
                    <a:gd name="T71" fmla="*/ 25 h 149"/>
                    <a:gd name="T72" fmla="*/ 320 w 931"/>
                    <a:gd name="T73" fmla="*/ 3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w="9525">
                  <a:noFill/>
                  <a:round/>
                  <a:headEnd/>
                  <a:tailEnd/>
                </a:ln>
              </p:spPr>
              <p:txBody>
                <a:bodyPr/>
                <a:lstStyle/>
                <a:p>
                  <a:endParaRPr lang="zh-CN" altLang="en-US"/>
                </a:p>
              </p:txBody>
            </p:sp>
            <p:sp>
              <p:nvSpPr>
                <p:cNvPr id="1190" name="任意多边形 138299"/>
                <p:cNvSpPr>
                  <a:spLocks noChangeArrowheads="1"/>
                </p:cNvSpPr>
                <p:nvPr/>
              </p:nvSpPr>
              <p:spPr bwMode="auto">
                <a:xfrm>
                  <a:off x="1293" y="282"/>
                  <a:ext cx="13" cy="10"/>
                </a:xfrm>
                <a:custGeom>
                  <a:avLst/>
                  <a:gdLst>
                    <a:gd name="T0" fmla="*/ 0 w 31"/>
                    <a:gd name="T1" fmla="*/ 3 h 30"/>
                    <a:gd name="T2" fmla="*/ 5 w 31"/>
                    <a:gd name="T3" fmla="*/ 0 h 30"/>
                    <a:gd name="T4" fmla="*/ 3 w 31"/>
                    <a:gd name="T5" fmla="*/ 3 h 30"/>
                    <a:gd name="T6" fmla="*/ 0 w 31"/>
                    <a:gd name="T7" fmla="*/ 3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w="9525">
                  <a:noFill/>
                  <a:round/>
                  <a:headEnd/>
                  <a:tailEnd/>
                </a:ln>
              </p:spPr>
              <p:txBody>
                <a:bodyPr/>
                <a:lstStyle/>
                <a:p>
                  <a:endParaRPr lang="zh-CN" altLang="en-US"/>
                </a:p>
              </p:txBody>
            </p:sp>
            <p:sp>
              <p:nvSpPr>
                <p:cNvPr id="1191" name="任意多边形 138300"/>
                <p:cNvSpPr>
                  <a:spLocks noChangeArrowheads="1"/>
                </p:cNvSpPr>
                <p:nvPr/>
              </p:nvSpPr>
              <p:spPr bwMode="auto">
                <a:xfrm>
                  <a:off x="1278" y="296"/>
                  <a:ext cx="19" cy="11"/>
                </a:xfrm>
                <a:custGeom>
                  <a:avLst/>
                  <a:gdLst>
                    <a:gd name="T0" fmla="*/ 1 w 44"/>
                    <a:gd name="T1" fmla="*/ 4 h 32"/>
                    <a:gd name="T2" fmla="*/ 4 w 44"/>
                    <a:gd name="T3" fmla="*/ 0 h 32"/>
                    <a:gd name="T4" fmla="*/ 7 w 44"/>
                    <a:gd name="T5" fmla="*/ 0 h 32"/>
                    <a:gd name="T6" fmla="*/ 1 w 44"/>
                    <a:gd name="T7" fmla="*/ 4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w="9525">
                  <a:noFill/>
                  <a:round/>
                  <a:headEnd/>
                  <a:tailEnd/>
                </a:ln>
              </p:spPr>
              <p:txBody>
                <a:bodyPr/>
                <a:lstStyle/>
                <a:p>
                  <a:endParaRPr lang="zh-CN" altLang="en-US"/>
                </a:p>
              </p:txBody>
            </p:sp>
            <p:sp>
              <p:nvSpPr>
                <p:cNvPr id="1192" name="任意多边形 138301"/>
                <p:cNvSpPr>
                  <a:spLocks noChangeArrowheads="1"/>
                </p:cNvSpPr>
                <p:nvPr/>
              </p:nvSpPr>
              <p:spPr bwMode="auto">
                <a:xfrm>
                  <a:off x="1340" y="337"/>
                  <a:ext cx="32" cy="6"/>
                </a:xfrm>
                <a:custGeom>
                  <a:avLst/>
                  <a:gdLst>
                    <a:gd name="T0" fmla="*/ 7 w 76"/>
                    <a:gd name="T1" fmla="*/ 2 h 18"/>
                    <a:gd name="T2" fmla="*/ 5 w 76"/>
                    <a:gd name="T3" fmla="*/ 0 h 18"/>
                    <a:gd name="T4" fmla="*/ 7 w 76"/>
                    <a:gd name="T5" fmla="*/ 2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w="9525">
                  <a:noFill/>
                  <a:round/>
                  <a:headEnd/>
                  <a:tailEnd/>
                </a:ln>
              </p:spPr>
              <p:txBody>
                <a:bodyPr/>
                <a:lstStyle/>
                <a:p>
                  <a:endParaRPr lang="zh-CN" altLang="en-US"/>
                </a:p>
              </p:txBody>
            </p:sp>
            <p:sp>
              <p:nvSpPr>
                <p:cNvPr id="1193" name="任意多边形 138302"/>
                <p:cNvSpPr>
                  <a:spLocks noChangeArrowheads="1"/>
                </p:cNvSpPr>
                <p:nvPr/>
              </p:nvSpPr>
              <p:spPr bwMode="auto">
                <a:xfrm>
                  <a:off x="1395" y="336"/>
                  <a:ext cx="18" cy="15"/>
                </a:xfrm>
                <a:custGeom>
                  <a:avLst/>
                  <a:gdLst>
                    <a:gd name="T0" fmla="*/ 0 w 42"/>
                    <a:gd name="T1" fmla="*/ 2 h 44"/>
                    <a:gd name="T2" fmla="*/ 2 w 42"/>
                    <a:gd name="T3" fmla="*/ 1 h 44"/>
                    <a:gd name="T4" fmla="*/ 0 w 42"/>
                    <a:gd name="T5" fmla="*/ 2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w="9525">
                  <a:noFill/>
                  <a:round/>
                  <a:headEnd/>
                  <a:tailEnd/>
                </a:ln>
              </p:spPr>
              <p:txBody>
                <a:bodyPr/>
                <a:lstStyle/>
                <a:p>
                  <a:endParaRPr lang="zh-CN" altLang="en-US"/>
                </a:p>
              </p:txBody>
            </p:sp>
            <p:sp>
              <p:nvSpPr>
                <p:cNvPr id="1194" name="任意多边形 138303"/>
                <p:cNvSpPr>
                  <a:spLocks noChangeArrowheads="1"/>
                </p:cNvSpPr>
                <p:nvPr/>
              </p:nvSpPr>
              <p:spPr bwMode="auto">
                <a:xfrm>
                  <a:off x="1248" y="295"/>
                  <a:ext cx="14" cy="10"/>
                </a:xfrm>
                <a:custGeom>
                  <a:avLst/>
                  <a:gdLst>
                    <a:gd name="T0" fmla="*/ 1 w 31"/>
                    <a:gd name="T1" fmla="*/ 2 h 30"/>
                    <a:gd name="T2" fmla="*/ 6 w 31"/>
                    <a:gd name="T3" fmla="*/ 1 h 30"/>
                    <a:gd name="T4" fmla="*/ 1 w 31"/>
                    <a:gd name="T5" fmla="*/ 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w="9525">
                  <a:noFill/>
                  <a:round/>
                  <a:headEnd/>
                  <a:tailEnd/>
                </a:ln>
              </p:spPr>
              <p:txBody>
                <a:bodyPr/>
                <a:lstStyle/>
                <a:p>
                  <a:endParaRPr lang="zh-CN" altLang="en-US"/>
                </a:p>
              </p:txBody>
            </p:sp>
          </p:grpSp>
          <p:grpSp>
            <p:nvGrpSpPr>
              <p:cNvPr id="1096" name="组合 138304"/>
              <p:cNvGrpSpPr>
                <a:grpSpLocks/>
              </p:cNvGrpSpPr>
              <p:nvPr/>
            </p:nvGrpSpPr>
            <p:grpSpPr bwMode="auto">
              <a:xfrm>
                <a:off x="3709" y="240"/>
                <a:ext cx="1139" cy="429"/>
                <a:chOff x="3709" y="240"/>
                <a:chExt cx="1139" cy="429"/>
              </a:xfrm>
            </p:grpSpPr>
            <p:sp>
              <p:nvSpPr>
                <p:cNvPr id="1097" name="任意多边形 138305"/>
                <p:cNvSpPr>
                  <a:spLocks noChangeArrowheads="1"/>
                </p:cNvSpPr>
                <p:nvPr/>
              </p:nvSpPr>
              <p:spPr bwMode="auto">
                <a:xfrm>
                  <a:off x="4808" y="616"/>
                  <a:ext cx="13" cy="14"/>
                </a:xfrm>
                <a:custGeom>
                  <a:avLst/>
                  <a:gdLst>
                    <a:gd name="T0" fmla="*/ 3 w 30"/>
                    <a:gd name="T1" fmla="*/ 4 h 42"/>
                    <a:gd name="T2" fmla="*/ 1 w 30"/>
                    <a:gd name="T3" fmla="*/ 2 h 42"/>
                    <a:gd name="T4" fmla="*/ 0 w 30"/>
                    <a:gd name="T5" fmla="*/ 1 h 42"/>
                    <a:gd name="T6" fmla="*/ 3 w 30"/>
                    <a:gd name="T7" fmla="*/ 0 h 42"/>
                    <a:gd name="T8" fmla="*/ 6 w 30"/>
                    <a:gd name="T9" fmla="*/ 3 h 42"/>
                    <a:gd name="T10" fmla="*/ 5 w 30"/>
                    <a:gd name="T11" fmla="*/ 3 h 42"/>
                    <a:gd name="T12" fmla="*/ 3 w 30"/>
                    <a:gd name="T13" fmla="*/ 4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w="9525">
                  <a:noFill/>
                  <a:round/>
                  <a:headEnd/>
                  <a:tailEnd/>
                </a:ln>
              </p:spPr>
              <p:txBody>
                <a:bodyPr/>
                <a:lstStyle/>
                <a:p>
                  <a:endParaRPr lang="zh-CN" altLang="en-US"/>
                </a:p>
              </p:txBody>
            </p:sp>
            <p:sp>
              <p:nvSpPr>
                <p:cNvPr id="1098" name="任意多边形 138306"/>
                <p:cNvSpPr>
                  <a:spLocks noChangeArrowheads="1"/>
                </p:cNvSpPr>
                <p:nvPr/>
              </p:nvSpPr>
              <p:spPr bwMode="auto">
                <a:xfrm>
                  <a:off x="4655" y="629"/>
                  <a:ext cx="11" cy="5"/>
                </a:xfrm>
                <a:custGeom>
                  <a:avLst/>
                  <a:gdLst>
                    <a:gd name="T0" fmla="*/ 3 w 25"/>
                    <a:gd name="T1" fmla="*/ 2 h 16"/>
                    <a:gd name="T2" fmla="*/ 0 w 25"/>
                    <a:gd name="T3" fmla="*/ 1 h 16"/>
                    <a:gd name="T4" fmla="*/ 3 w 25"/>
                    <a:gd name="T5" fmla="*/ 0 h 16"/>
                    <a:gd name="T6" fmla="*/ 3 w 25"/>
                    <a:gd name="T7" fmla="*/ 2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w="9525">
                  <a:noFill/>
                  <a:round/>
                  <a:headEnd/>
                  <a:tailEnd/>
                </a:ln>
              </p:spPr>
              <p:txBody>
                <a:bodyPr/>
                <a:lstStyle/>
                <a:p>
                  <a:endParaRPr lang="zh-CN" altLang="en-US"/>
                </a:p>
              </p:txBody>
            </p:sp>
            <p:sp>
              <p:nvSpPr>
                <p:cNvPr id="1099" name="任意多边形 138307"/>
                <p:cNvSpPr>
                  <a:spLocks noChangeArrowheads="1"/>
                </p:cNvSpPr>
                <p:nvPr/>
              </p:nvSpPr>
              <p:spPr bwMode="auto">
                <a:xfrm>
                  <a:off x="4609" y="635"/>
                  <a:ext cx="28" cy="16"/>
                </a:xfrm>
                <a:custGeom>
                  <a:avLst/>
                  <a:gdLst>
                    <a:gd name="T0" fmla="*/ 3 w 65"/>
                    <a:gd name="T1" fmla="*/ 3 h 46"/>
                    <a:gd name="T2" fmla="*/ 6 w 65"/>
                    <a:gd name="T3" fmla="*/ 0 h 46"/>
                    <a:gd name="T4" fmla="*/ 8 w 65"/>
                    <a:gd name="T5" fmla="*/ 0 h 46"/>
                    <a:gd name="T6" fmla="*/ 11 w 65"/>
                    <a:gd name="T7" fmla="*/ 1 h 46"/>
                    <a:gd name="T8" fmla="*/ 6 w 65"/>
                    <a:gd name="T9" fmla="*/ 3 h 46"/>
                    <a:gd name="T10" fmla="*/ 2 w 65"/>
                    <a:gd name="T11" fmla="*/ 6 h 46"/>
                    <a:gd name="T12" fmla="*/ 1 w 65"/>
                    <a:gd name="T13" fmla="*/ 2 h 46"/>
                    <a:gd name="T14" fmla="*/ 2 w 65"/>
                    <a:gd name="T15" fmla="*/ 2 h 46"/>
                    <a:gd name="T16" fmla="*/ 3 w 65"/>
                    <a:gd name="T17" fmla="*/ 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w="9525">
                  <a:noFill/>
                  <a:round/>
                  <a:headEnd/>
                  <a:tailEnd/>
                </a:ln>
              </p:spPr>
              <p:txBody>
                <a:bodyPr/>
                <a:lstStyle/>
                <a:p>
                  <a:endParaRPr lang="zh-CN" altLang="en-US"/>
                </a:p>
              </p:txBody>
            </p:sp>
            <p:sp>
              <p:nvSpPr>
                <p:cNvPr id="1100" name="任意多边形 138308"/>
                <p:cNvSpPr>
                  <a:spLocks noChangeArrowheads="1"/>
                </p:cNvSpPr>
                <p:nvPr/>
              </p:nvSpPr>
              <p:spPr bwMode="auto">
                <a:xfrm>
                  <a:off x="4580" y="634"/>
                  <a:ext cx="29" cy="16"/>
                </a:xfrm>
                <a:custGeom>
                  <a:avLst/>
                  <a:gdLst>
                    <a:gd name="T0" fmla="*/ 0 w 69"/>
                    <a:gd name="T1" fmla="*/ 4 h 47"/>
                    <a:gd name="T2" fmla="*/ 3 w 69"/>
                    <a:gd name="T3" fmla="*/ 3 h 47"/>
                    <a:gd name="T4" fmla="*/ 9 w 69"/>
                    <a:gd name="T5" fmla="*/ 0 h 47"/>
                    <a:gd name="T6" fmla="*/ 11 w 69"/>
                    <a:gd name="T7" fmla="*/ 0 h 47"/>
                    <a:gd name="T8" fmla="*/ 9 w 69"/>
                    <a:gd name="T9" fmla="*/ 2 h 47"/>
                    <a:gd name="T10" fmla="*/ 5 w 69"/>
                    <a:gd name="T11" fmla="*/ 4 h 47"/>
                    <a:gd name="T12" fmla="*/ 4 w 69"/>
                    <a:gd name="T13" fmla="*/ 5 h 47"/>
                    <a:gd name="T14" fmla="*/ 3 w 69"/>
                    <a:gd name="T15" fmla="*/ 5 h 47"/>
                    <a:gd name="T16" fmla="*/ 2 w 69"/>
                    <a:gd name="T17" fmla="*/ 4 h 47"/>
                    <a:gd name="T18" fmla="*/ 0 w 69"/>
                    <a:gd name="T19" fmla="*/ 4 h 47"/>
                    <a:gd name="T20" fmla="*/ 0 w 69"/>
                    <a:gd name="T21" fmla="*/ 4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w="9525">
                  <a:noFill/>
                  <a:round/>
                  <a:headEnd/>
                  <a:tailEnd/>
                </a:ln>
              </p:spPr>
              <p:txBody>
                <a:bodyPr/>
                <a:lstStyle/>
                <a:p>
                  <a:endParaRPr lang="zh-CN" altLang="en-US"/>
                </a:p>
              </p:txBody>
            </p:sp>
            <p:sp>
              <p:nvSpPr>
                <p:cNvPr id="1101" name="任意多边形 138309"/>
                <p:cNvSpPr>
                  <a:spLocks noChangeArrowheads="1"/>
                </p:cNvSpPr>
                <p:nvPr/>
              </p:nvSpPr>
              <p:spPr bwMode="auto">
                <a:xfrm>
                  <a:off x="4423" y="547"/>
                  <a:ext cx="151" cy="93"/>
                </a:xfrm>
                <a:custGeom>
                  <a:avLst/>
                  <a:gdLst>
                    <a:gd name="T0" fmla="*/ 2 w 355"/>
                    <a:gd name="T1" fmla="*/ 0 h 277"/>
                    <a:gd name="T2" fmla="*/ 6 w 355"/>
                    <a:gd name="T3" fmla="*/ 2 h 277"/>
                    <a:gd name="T4" fmla="*/ 9 w 355"/>
                    <a:gd name="T5" fmla="*/ 3 h 277"/>
                    <a:gd name="T6" fmla="*/ 14 w 355"/>
                    <a:gd name="T7" fmla="*/ 6 h 277"/>
                    <a:gd name="T8" fmla="*/ 17 w 355"/>
                    <a:gd name="T9" fmla="*/ 7 h 277"/>
                    <a:gd name="T10" fmla="*/ 22 w 355"/>
                    <a:gd name="T11" fmla="*/ 11 h 277"/>
                    <a:gd name="T12" fmla="*/ 25 w 355"/>
                    <a:gd name="T13" fmla="*/ 14 h 277"/>
                    <a:gd name="T14" fmla="*/ 27 w 355"/>
                    <a:gd name="T15" fmla="*/ 15 h 277"/>
                    <a:gd name="T16" fmla="*/ 28 w 355"/>
                    <a:gd name="T17" fmla="*/ 17 h 277"/>
                    <a:gd name="T18" fmla="*/ 32 w 355"/>
                    <a:gd name="T19" fmla="*/ 17 h 277"/>
                    <a:gd name="T20" fmla="*/ 31 w 355"/>
                    <a:gd name="T21" fmla="*/ 22 h 277"/>
                    <a:gd name="T22" fmla="*/ 33 w 355"/>
                    <a:gd name="T23" fmla="*/ 25 h 277"/>
                    <a:gd name="T24" fmla="*/ 36 w 355"/>
                    <a:gd name="T25" fmla="*/ 26 h 277"/>
                    <a:gd name="T26" fmla="*/ 39 w 355"/>
                    <a:gd name="T27" fmla="*/ 27 h 277"/>
                    <a:gd name="T28" fmla="*/ 43 w 355"/>
                    <a:gd name="T29" fmla="*/ 27 h 277"/>
                    <a:gd name="T30" fmla="*/ 46 w 355"/>
                    <a:gd name="T31" fmla="*/ 27 h 277"/>
                    <a:gd name="T32" fmla="*/ 49 w 355"/>
                    <a:gd name="T33" fmla="*/ 28 h 277"/>
                    <a:gd name="T34" fmla="*/ 54 w 355"/>
                    <a:gd name="T35" fmla="*/ 29 h 277"/>
                    <a:gd name="T36" fmla="*/ 57 w 355"/>
                    <a:gd name="T37" fmla="*/ 30 h 277"/>
                    <a:gd name="T38" fmla="*/ 64 w 355"/>
                    <a:gd name="T39" fmla="*/ 30 h 277"/>
                    <a:gd name="T40" fmla="*/ 62 w 355"/>
                    <a:gd name="T41" fmla="*/ 31 h 277"/>
                    <a:gd name="T42" fmla="*/ 58 w 355"/>
                    <a:gd name="T43" fmla="*/ 31 h 277"/>
                    <a:gd name="T44" fmla="*/ 54 w 355"/>
                    <a:gd name="T45" fmla="*/ 31 h 277"/>
                    <a:gd name="T46" fmla="*/ 52 w 355"/>
                    <a:gd name="T47" fmla="*/ 30 h 277"/>
                    <a:gd name="T48" fmla="*/ 46 w 355"/>
                    <a:gd name="T49" fmla="*/ 30 h 277"/>
                    <a:gd name="T50" fmla="*/ 43 w 355"/>
                    <a:gd name="T51" fmla="*/ 29 h 277"/>
                    <a:gd name="T52" fmla="*/ 31 w 355"/>
                    <a:gd name="T53" fmla="*/ 27 h 277"/>
                    <a:gd name="T54" fmla="*/ 29 w 355"/>
                    <a:gd name="T55" fmla="*/ 25 h 277"/>
                    <a:gd name="T56" fmla="*/ 23 w 355"/>
                    <a:gd name="T57" fmla="*/ 22 h 277"/>
                    <a:gd name="T58" fmla="*/ 20 w 355"/>
                    <a:gd name="T59" fmla="*/ 21 h 277"/>
                    <a:gd name="T60" fmla="*/ 17 w 355"/>
                    <a:gd name="T61" fmla="*/ 18 h 277"/>
                    <a:gd name="T62" fmla="*/ 12 w 355"/>
                    <a:gd name="T63" fmla="*/ 12 h 277"/>
                    <a:gd name="T64" fmla="*/ 11 w 355"/>
                    <a:gd name="T65" fmla="*/ 11 h 277"/>
                    <a:gd name="T66" fmla="*/ 11 w 355"/>
                    <a:gd name="T67" fmla="*/ 11 h 277"/>
                    <a:gd name="T68" fmla="*/ 10 w 355"/>
                    <a:gd name="T69" fmla="*/ 10 h 277"/>
                    <a:gd name="T70" fmla="*/ 7 w 355"/>
                    <a:gd name="T71" fmla="*/ 6 h 277"/>
                    <a:gd name="T72" fmla="*/ 4 w 355"/>
                    <a:gd name="T73" fmla="*/ 4 h 277"/>
                    <a:gd name="T74" fmla="*/ 1 w 355"/>
                    <a:gd name="T75" fmla="*/ 2 h 277"/>
                    <a:gd name="T76" fmla="*/ 2 w 355"/>
                    <a:gd name="T77" fmla="*/ 0 h 277"/>
                    <a:gd name="T78" fmla="*/ 2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w="9525">
                  <a:noFill/>
                  <a:round/>
                  <a:headEnd/>
                  <a:tailEnd/>
                </a:ln>
              </p:spPr>
              <p:txBody>
                <a:bodyPr/>
                <a:lstStyle/>
                <a:p>
                  <a:endParaRPr lang="zh-CN" altLang="en-US"/>
                </a:p>
              </p:txBody>
            </p:sp>
            <p:sp>
              <p:nvSpPr>
                <p:cNvPr id="1102" name="任意多边形 138310"/>
                <p:cNvSpPr>
                  <a:spLocks noChangeArrowheads="1"/>
                </p:cNvSpPr>
                <p:nvPr/>
              </p:nvSpPr>
              <p:spPr bwMode="auto">
                <a:xfrm>
                  <a:off x="4515" y="541"/>
                  <a:ext cx="67" cy="68"/>
                </a:xfrm>
                <a:custGeom>
                  <a:avLst/>
                  <a:gdLst>
                    <a:gd name="T0" fmla="*/ 10 w 156"/>
                    <a:gd name="T1" fmla="*/ 7 h 206"/>
                    <a:gd name="T2" fmla="*/ 12 w 156"/>
                    <a:gd name="T3" fmla="*/ 6 h 206"/>
                    <a:gd name="T4" fmla="*/ 12 w 156"/>
                    <a:gd name="T5" fmla="*/ 6 h 206"/>
                    <a:gd name="T6" fmla="*/ 15 w 156"/>
                    <a:gd name="T7" fmla="*/ 5 h 206"/>
                    <a:gd name="T8" fmla="*/ 20 w 156"/>
                    <a:gd name="T9" fmla="*/ 2 h 206"/>
                    <a:gd name="T10" fmla="*/ 21 w 156"/>
                    <a:gd name="T11" fmla="*/ 0 h 206"/>
                    <a:gd name="T12" fmla="*/ 23 w 156"/>
                    <a:gd name="T13" fmla="*/ 0 h 206"/>
                    <a:gd name="T14" fmla="*/ 27 w 156"/>
                    <a:gd name="T15" fmla="*/ 3 h 206"/>
                    <a:gd name="T16" fmla="*/ 27 w 156"/>
                    <a:gd name="T17" fmla="*/ 5 h 206"/>
                    <a:gd name="T18" fmla="*/ 23 w 156"/>
                    <a:gd name="T19" fmla="*/ 7 h 206"/>
                    <a:gd name="T20" fmla="*/ 24 w 156"/>
                    <a:gd name="T21" fmla="*/ 10 h 206"/>
                    <a:gd name="T22" fmla="*/ 26 w 156"/>
                    <a:gd name="T23" fmla="*/ 12 h 206"/>
                    <a:gd name="T24" fmla="*/ 27 w 156"/>
                    <a:gd name="T25" fmla="*/ 14 h 206"/>
                    <a:gd name="T26" fmla="*/ 24 w 156"/>
                    <a:gd name="T27" fmla="*/ 14 h 206"/>
                    <a:gd name="T28" fmla="*/ 21 w 156"/>
                    <a:gd name="T29" fmla="*/ 16 h 206"/>
                    <a:gd name="T30" fmla="*/ 19 w 156"/>
                    <a:gd name="T31" fmla="*/ 17 h 206"/>
                    <a:gd name="T32" fmla="*/ 18 w 156"/>
                    <a:gd name="T33" fmla="*/ 21 h 206"/>
                    <a:gd name="T34" fmla="*/ 16 w 156"/>
                    <a:gd name="T35" fmla="*/ 22 h 206"/>
                    <a:gd name="T36" fmla="*/ 15 w 156"/>
                    <a:gd name="T37" fmla="*/ 22 h 206"/>
                    <a:gd name="T38" fmla="*/ 14 w 156"/>
                    <a:gd name="T39" fmla="*/ 22 h 206"/>
                    <a:gd name="T40" fmla="*/ 13 w 156"/>
                    <a:gd name="T41" fmla="*/ 21 h 206"/>
                    <a:gd name="T42" fmla="*/ 11 w 156"/>
                    <a:gd name="T43" fmla="*/ 20 h 206"/>
                    <a:gd name="T44" fmla="*/ 8 w 156"/>
                    <a:gd name="T45" fmla="*/ 21 h 206"/>
                    <a:gd name="T46" fmla="*/ 5 w 156"/>
                    <a:gd name="T47" fmla="*/ 20 h 206"/>
                    <a:gd name="T48" fmla="*/ 2 w 156"/>
                    <a:gd name="T49" fmla="*/ 16 h 206"/>
                    <a:gd name="T50" fmla="*/ 1 w 156"/>
                    <a:gd name="T51" fmla="*/ 14 h 206"/>
                    <a:gd name="T52" fmla="*/ 0 w 156"/>
                    <a:gd name="T53" fmla="*/ 13 h 206"/>
                    <a:gd name="T54" fmla="*/ 4 w 156"/>
                    <a:gd name="T55" fmla="*/ 11 h 206"/>
                    <a:gd name="T56" fmla="*/ 6 w 156"/>
                    <a:gd name="T57" fmla="*/ 11 h 206"/>
                    <a:gd name="T58" fmla="*/ 6 w 156"/>
                    <a:gd name="T59" fmla="*/ 9 h 206"/>
                    <a:gd name="T60" fmla="*/ 9 w 156"/>
                    <a:gd name="T61" fmla="*/ 8 h 206"/>
                    <a:gd name="T62" fmla="*/ 10 w 156"/>
                    <a:gd name="T63" fmla="*/ 7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w="9525">
                  <a:noFill/>
                  <a:round/>
                  <a:headEnd/>
                  <a:tailEnd/>
                </a:ln>
              </p:spPr>
              <p:txBody>
                <a:bodyPr/>
                <a:lstStyle/>
                <a:p>
                  <a:endParaRPr lang="zh-CN" altLang="en-US"/>
                </a:p>
              </p:txBody>
            </p:sp>
            <p:sp>
              <p:nvSpPr>
                <p:cNvPr id="1103" name="任意多边形 138311"/>
                <p:cNvSpPr>
                  <a:spLocks noChangeArrowheads="1"/>
                </p:cNvSpPr>
                <p:nvPr/>
              </p:nvSpPr>
              <p:spPr bwMode="auto">
                <a:xfrm>
                  <a:off x="4580" y="572"/>
                  <a:ext cx="47" cy="13"/>
                </a:xfrm>
                <a:custGeom>
                  <a:avLst/>
                  <a:gdLst>
                    <a:gd name="T0" fmla="*/ 1 w 109"/>
                    <a:gd name="T1" fmla="*/ 4 h 38"/>
                    <a:gd name="T2" fmla="*/ 3 w 109"/>
                    <a:gd name="T3" fmla="*/ 1 h 38"/>
                    <a:gd name="T4" fmla="*/ 9 w 109"/>
                    <a:gd name="T5" fmla="*/ 2 h 38"/>
                    <a:gd name="T6" fmla="*/ 13 w 109"/>
                    <a:gd name="T7" fmla="*/ 2 h 38"/>
                    <a:gd name="T8" fmla="*/ 17 w 109"/>
                    <a:gd name="T9" fmla="*/ 0 h 38"/>
                    <a:gd name="T10" fmla="*/ 14 w 109"/>
                    <a:gd name="T11" fmla="*/ 3 h 38"/>
                    <a:gd name="T12" fmla="*/ 11 w 109"/>
                    <a:gd name="T13" fmla="*/ 4 h 38"/>
                    <a:gd name="T14" fmla="*/ 8 w 109"/>
                    <a:gd name="T15" fmla="*/ 4 h 38"/>
                    <a:gd name="T16" fmla="*/ 3 w 109"/>
                    <a:gd name="T17" fmla="*/ 3 h 38"/>
                    <a:gd name="T18" fmla="*/ 1 w 109"/>
                    <a:gd name="T19" fmla="*/ 4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w="9525">
                  <a:noFill/>
                  <a:round/>
                  <a:headEnd/>
                  <a:tailEnd/>
                </a:ln>
              </p:spPr>
              <p:txBody>
                <a:bodyPr/>
                <a:lstStyle/>
                <a:p>
                  <a:endParaRPr lang="zh-CN" altLang="en-US"/>
                </a:p>
              </p:txBody>
            </p:sp>
            <p:sp>
              <p:nvSpPr>
                <p:cNvPr id="1104" name="任意多边形 138312"/>
                <p:cNvSpPr>
                  <a:spLocks noChangeArrowheads="1"/>
                </p:cNvSpPr>
                <p:nvPr/>
              </p:nvSpPr>
              <p:spPr bwMode="auto">
                <a:xfrm>
                  <a:off x="4578" y="588"/>
                  <a:ext cx="32" cy="34"/>
                </a:xfrm>
                <a:custGeom>
                  <a:avLst/>
                  <a:gdLst>
                    <a:gd name="T0" fmla="*/ 1 w 76"/>
                    <a:gd name="T1" fmla="*/ 2 h 104"/>
                    <a:gd name="T2" fmla="*/ 3 w 76"/>
                    <a:gd name="T3" fmla="*/ 0 h 104"/>
                    <a:gd name="T4" fmla="*/ 6 w 76"/>
                    <a:gd name="T5" fmla="*/ 2 h 104"/>
                    <a:gd name="T6" fmla="*/ 11 w 76"/>
                    <a:gd name="T7" fmla="*/ 0 h 104"/>
                    <a:gd name="T8" fmla="*/ 8 w 76"/>
                    <a:gd name="T9" fmla="*/ 4 h 104"/>
                    <a:gd name="T10" fmla="*/ 10 w 76"/>
                    <a:gd name="T11" fmla="*/ 5 h 104"/>
                    <a:gd name="T12" fmla="*/ 10 w 76"/>
                    <a:gd name="T13" fmla="*/ 7 h 104"/>
                    <a:gd name="T14" fmla="*/ 8 w 76"/>
                    <a:gd name="T15" fmla="*/ 8 h 104"/>
                    <a:gd name="T16" fmla="*/ 6 w 76"/>
                    <a:gd name="T17" fmla="*/ 7 h 104"/>
                    <a:gd name="T18" fmla="*/ 4 w 76"/>
                    <a:gd name="T19" fmla="*/ 5 h 104"/>
                    <a:gd name="T20" fmla="*/ 5 w 76"/>
                    <a:gd name="T21" fmla="*/ 7 h 104"/>
                    <a:gd name="T22" fmla="*/ 5 w 76"/>
                    <a:gd name="T23" fmla="*/ 8 h 104"/>
                    <a:gd name="T24" fmla="*/ 3 w 76"/>
                    <a:gd name="T25" fmla="*/ 11 h 104"/>
                    <a:gd name="T26" fmla="*/ 2 w 76"/>
                    <a:gd name="T27" fmla="*/ 11 h 104"/>
                    <a:gd name="T28" fmla="*/ 1 w 76"/>
                    <a:gd name="T29" fmla="*/ 9 h 104"/>
                    <a:gd name="T30" fmla="*/ 0 w 76"/>
                    <a:gd name="T31" fmla="*/ 6 h 104"/>
                    <a:gd name="T32" fmla="*/ 0 w 76"/>
                    <a:gd name="T33" fmla="*/ 3 h 104"/>
                    <a:gd name="T34" fmla="*/ 1 w 76"/>
                    <a:gd name="T35" fmla="*/ 2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w="9525">
                  <a:noFill/>
                  <a:round/>
                  <a:headEnd/>
                  <a:tailEnd/>
                </a:ln>
              </p:spPr>
              <p:txBody>
                <a:bodyPr/>
                <a:lstStyle/>
                <a:p>
                  <a:endParaRPr lang="zh-CN" altLang="en-US"/>
                </a:p>
              </p:txBody>
            </p:sp>
            <p:sp>
              <p:nvSpPr>
                <p:cNvPr id="1105" name="任意多边形 138313"/>
                <p:cNvSpPr>
                  <a:spLocks noChangeArrowheads="1"/>
                </p:cNvSpPr>
                <p:nvPr/>
              </p:nvSpPr>
              <p:spPr bwMode="auto">
                <a:xfrm>
                  <a:off x="4632" y="569"/>
                  <a:ext cx="16" cy="20"/>
                </a:xfrm>
                <a:custGeom>
                  <a:avLst/>
                  <a:gdLst>
                    <a:gd name="T0" fmla="*/ 0 w 37"/>
                    <a:gd name="T1" fmla="*/ 3 h 61"/>
                    <a:gd name="T2" fmla="*/ 3 w 37"/>
                    <a:gd name="T3" fmla="*/ 0 h 61"/>
                    <a:gd name="T4" fmla="*/ 3 w 37"/>
                    <a:gd name="T5" fmla="*/ 3 h 61"/>
                    <a:gd name="T6" fmla="*/ 7 w 37"/>
                    <a:gd name="T7" fmla="*/ 4 h 61"/>
                    <a:gd name="T8" fmla="*/ 3 w 37"/>
                    <a:gd name="T9" fmla="*/ 5 h 61"/>
                    <a:gd name="T10" fmla="*/ 1 w 37"/>
                    <a:gd name="T11" fmla="*/ 6 h 61"/>
                    <a:gd name="T12" fmla="*/ 0 w 37"/>
                    <a:gd name="T13" fmla="*/ 4 h 61"/>
                    <a:gd name="T14" fmla="*/ 0 w 37"/>
                    <a:gd name="T15" fmla="*/ 3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w="9525">
                  <a:noFill/>
                  <a:round/>
                  <a:headEnd/>
                  <a:tailEnd/>
                </a:ln>
              </p:spPr>
              <p:txBody>
                <a:bodyPr/>
                <a:lstStyle/>
                <a:p>
                  <a:endParaRPr lang="zh-CN" altLang="en-US"/>
                </a:p>
              </p:txBody>
            </p:sp>
            <p:sp>
              <p:nvSpPr>
                <p:cNvPr id="1106" name="任意多边形 138314"/>
                <p:cNvSpPr>
                  <a:spLocks noChangeArrowheads="1"/>
                </p:cNvSpPr>
                <p:nvPr/>
              </p:nvSpPr>
              <p:spPr bwMode="auto">
                <a:xfrm>
                  <a:off x="4636" y="600"/>
                  <a:ext cx="20" cy="10"/>
                </a:xfrm>
                <a:custGeom>
                  <a:avLst/>
                  <a:gdLst>
                    <a:gd name="T0" fmla="*/ 1 w 49"/>
                    <a:gd name="T1" fmla="*/ 0 h 29"/>
                    <a:gd name="T2" fmla="*/ 5 w 49"/>
                    <a:gd name="T3" fmla="*/ 0 h 29"/>
                    <a:gd name="T4" fmla="*/ 8 w 49"/>
                    <a:gd name="T5" fmla="*/ 2 h 29"/>
                    <a:gd name="T6" fmla="*/ 6 w 49"/>
                    <a:gd name="T7" fmla="*/ 2 h 29"/>
                    <a:gd name="T8" fmla="*/ 0 w 49"/>
                    <a:gd name="T9" fmla="*/ 2 h 29"/>
                    <a:gd name="T10" fmla="*/ 1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w="9525">
                  <a:noFill/>
                  <a:round/>
                  <a:headEnd/>
                  <a:tailEnd/>
                </a:ln>
              </p:spPr>
              <p:txBody>
                <a:bodyPr/>
                <a:lstStyle/>
                <a:p>
                  <a:endParaRPr lang="zh-CN" altLang="en-US"/>
                </a:p>
              </p:txBody>
            </p:sp>
            <p:sp>
              <p:nvSpPr>
                <p:cNvPr id="1107" name="任意多边形 138315"/>
                <p:cNvSpPr>
                  <a:spLocks noChangeArrowheads="1"/>
                </p:cNvSpPr>
                <p:nvPr/>
              </p:nvSpPr>
              <p:spPr bwMode="auto">
                <a:xfrm>
                  <a:off x="4657" y="585"/>
                  <a:ext cx="26" cy="17"/>
                </a:xfrm>
                <a:custGeom>
                  <a:avLst/>
                  <a:gdLst>
                    <a:gd name="T0" fmla="*/ 4 w 61"/>
                    <a:gd name="T1" fmla="*/ 5 h 48"/>
                    <a:gd name="T2" fmla="*/ 3 w 61"/>
                    <a:gd name="T3" fmla="*/ 3 h 48"/>
                    <a:gd name="T4" fmla="*/ 0 w 61"/>
                    <a:gd name="T5" fmla="*/ 3 h 48"/>
                    <a:gd name="T6" fmla="*/ 3 w 61"/>
                    <a:gd name="T7" fmla="*/ 1 h 48"/>
                    <a:gd name="T8" fmla="*/ 5 w 61"/>
                    <a:gd name="T9" fmla="*/ 0 h 48"/>
                    <a:gd name="T10" fmla="*/ 9 w 61"/>
                    <a:gd name="T11" fmla="*/ 1 h 48"/>
                    <a:gd name="T12" fmla="*/ 10 w 61"/>
                    <a:gd name="T13" fmla="*/ 2 h 48"/>
                    <a:gd name="T14" fmla="*/ 11 w 61"/>
                    <a:gd name="T15" fmla="*/ 4 h 48"/>
                    <a:gd name="T16" fmla="*/ 7 w 61"/>
                    <a:gd name="T17" fmla="*/ 5 h 48"/>
                    <a:gd name="T18" fmla="*/ 4 w 61"/>
                    <a:gd name="T19" fmla="*/ 6 h 48"/>
                    <a:gd name="T20" fmla="*/ 4 w 61"/>
                    <a:gd name="T21" fmla="*/ 5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w="9525">
                  <a:noFill/>
                  <a:round/>
                  <a:headEnd/>
                  <a:tailEnd/>
                </a:ln>
              </p:spPr>
              <p:txBody>
                <a:bodyPr/>
                <a:lstStyle/>
                <a:p>
                  <a:endParaRPr lang="zh-CN" altLang="en-US"/>
                </a:p>
              </p:txBody>
            </p:sp>
            <p:sp>
              <p:nvSpPr>
                <p:cNvPr id="1108" name="任意多边形 138316"/>
                <p:cNvSpPr>
                  <a:spLocks noChangeArrowheads="1"/>
                </p:cNvSpPr>
                <p:nvPr/>
              </p:nvSpPr>
              <p:spPr bwMode="auto">
                <a:xfrm>
                  <a:off x="4664" y="593"/>
                  <a:ext cx="122" cy="61"/>
                </a:xfrm>
                <a:custGeom>
                  <a:avLst/>
                  <a:gdLst>
                    <a:gd name="T0" fmla="*/ 9 w 286"/>
                    <a:gd name="T1" fmla="*/ 3 h 182"/>
                    <a:gd name="T2" fmla="*/ 6 w 286"/>
                    <a:gd name="T3" fmla="*/ 2 h 182"/>
                    <a:gd name="T4" fmla="*/ 5 w 286"/>
                    <a:gd name="T5" fmla="*/ 3 h 182"/>
                    <a:gd name="T6" fmla="*/ 0 w 286"/>
                    <a:gd name="T7" fmla="*/ 3 h 182"/>
                    <a:gd name="T8" fmla="*/ 2 w 286"/>
                    <a:gd name="T9" fmla="*/ 5 h 182"/>
                    <a:gd name="T10" fmla="*/ 3 w 286"/>
                    <a:gd name="T11" fmla="*/ 7 h 182"/>
                    <a:gd name="T12" fmla="*/ 4 w 286"/>
                    <a:gd name="T13" fmla="*/ 5 h 182"/>
                    <a:gd name="T14" fmla="*/ 6 w 286"/>
                    <a:gd name="T15" fmla="*/ 5 h 182"/>
                    <a:gd name="T16" fmla="*/ 9 w 286"/>
                    <a:gd name="T17" fmla="*/ 6 h 182"/>
                    <a:gd name="T18" fmla="*/ 13 w 286"/>
                    <a:gd name="T19" fmla="*/ 7 h 182"/>
                    <a:gd name="T20" fmla="*/ 16 w 286"/>
                    <a:gd name="T21" fmla="*/ 8 h 182"/>
                    <a:gd name="T22" fmla="*/ 19 w 286"/>
                    <a:gd name="T23" fmla="*/ 11 h 182"/>
                    <a:gd name="T24" fmla="*/ 19 w 286"/>
                    <a:gd name="T25" fmla="*/ 14 h 182"/>
                    <a:gd name="T26" fmla="*/ 18 w 286"/>
                    <a:gd name="T27" fmla="*/ 15 h 182"/>
                    <a:gd name="T28" fmla="*/ 22 w 286"/>
                    <a:gd name="T29" fmla="*/ 14 h 182"/>
                    <a:gd name="T30" fmla="*/ 26 w 286"/>
                    <a:gd name="T31" fmla="*/ 16 h 182"/>
                    <a:gd name="T32" fmla="*/ 31 w 286"/>
                    <a:gd name="T33" fmla="*/ 17 h 182"/>
                    <a:gd name="T34" fmla="*/ 32 w 286"/>
                    <a:gd name="T35" fmla="*/ 16 h 182"/>
                    <a:gd name="T36" fmla="*/ 31 w 286"/>
                    <a:gd name="T37" fmla="*/ 15 h 182"/>
                    <a:gd name="T38" fmla="*/ 32 w 286"/>
                    <a:gd name="T39" fmla="*/ 15 h 182"/>
                    <a:gd name="T40" fmla="*/ 34 w 286"/>
                    <a:gd name="T41" fmla="*/ 13 h 182"/>
                    <a:gd name="T42" fmla="*/ 37 w 286"/>
                    <a:gd name="T43" fmla="*/ 14 h 182"/>
                    <a:gd name="T44" fmla="*/ 39 w 286"/>
                    <a:gd name="T45" fmla="*/ 15 h 182"/>
                    <a:gd name="T46" fmla="*/ 44 w 286"/>
                    <a:gd name="T47" fmla="*/ 19 h 182"/>
                    <a:gd name="T48" fmla="*/ 48 w 286"/>
                    <a:gd name="T49" fmla="*/ 20 h 182"/>
                    <a:gd name="T50" fmla="*/ 52 w 286"/>
                    <a:gd name="T51" fmla="*/ 19 h 182"/>
                    <a:gd name="T52" fmla="*/ 49 w 286"/>
                    <a:gd name="T53" fmla="*/ 18 h 182"/>
                    <a:gd name="T54" fmla="*/ 46 w 286"/>
                    <a:gd name="T55" fmla="*/ 15 h 182"/>
                    <a:gd name="T56" fmla="*/ 46 w 286"/>
                    <a:gd name="T57" fmla="*/ 15 h 182"/>
                    <a:gd name="T58" fmla="*/ 45 w 286"/>
                    <a:gd name="T59" fmla="*/ 14 h 182"/>
                    <a:gd name="T60" fmla="*/ 43 w 286"/>
                    <a:gd name="T61" fmla="*/ 13 h 182"/>
                    <a:gd name="T62" fmla="*/ 44 w 286"/>
                    <a:gd name="T63" fmla="*/ 11 h 182"/>
                    <a:gd name="T64" fmla="*/ 40 w 286"/>
                    <a:gd name="T65" fmla="*/ 10 h 182"/>
                    <a:gd name="T66" fmla="*/ 38 w 286"/>
                    <a:gd name="T67" fmla="*/ 8 h 182"/>
                    <a:gd name="T68" fmla="*/ 35 w 286"/>
                    <a:gd name="T69" fmla="*/ 6 h 182"/>
                    <a:gd name="T70" fmla="*/ 31 w 286"/>
                    <a:gd name="T71" fmla="*/ 4 h 182"/>
                    <a:gd name="T72" fmla="*/ 29 w 286"/>
                    <a:gd name="T73" fmla="*/ 4 h 182"/>
                    <a:gd name="T74" fmla="*/ 22 w 286"/>
                    <a:gd name="T75" fmla="*/ 2 h 182"/>
                    <a:gd name="T76" fmla="*/ 19 w 286"/>
                    <a:gd name="T77" fmla="*/ 0 h 182"/>
                    <a:gd name="T78" fmla="*/ 17 w 286"/>
                    <a:gd name="T79" fmla="*/ 0 h 182"/>
                    <a:gd name="T80" fmla="*/ 13 w 286"/>
                    <a:gd name="T81" fmla="*/ 1 h 182"/>
                    <a:gd name="T82" fmla="*/ 10 w 286"/>
                    <a:gd name="T83" fmla="*/ 4 h 182"/>
                    <a:gd name="T84" fmla="*/ 9 w 286"/>
                    <a:gd name="T85" fmla="*/ 3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w="9525">
                  <a:noFill/>
                  <a:round/>
                  <a:headEnd/>
                  <a:tailEnd/>
                </a:ln>
              </p:spPr>
              <p:txBody>
                <a:bodyPr/>
                <a:lstStyle/>
                <a:p>
                  <a:endParaRPr lang="zh-CN" altLang="en-US"/>
                </a:p>
              </p:txBody>
            </p:sp>
            <p:sp>
              <p:nvSpPr>
                <p:cNvPr id="1109" name="任意多边形 138317"/>
                <p:cNvSpPr>
                  <a:spLocks noChangeArrowheads="1"/>
                </p:cNvSpPr>
                <p:nvPr/>
              </p:nvSpPr>
              <p:spPr bwMode="auto">
                <a:xfrm>
                  <a:off x="4770" y="599"/>
                  <a:ext cx="33" cy="26"/>
                </a:xfrm>
                <a:custGeom>
                  <a:avLst/>
                  <a:gdLst>
                    <a:gd name="T0" fmla="*/ 0 w 78"/>
                    <a:gd name="T1" fmla="*/ 6 h 78"/>
                    <a:gd name="T2" fmla="*/ 5 w 78"/>
                    <a:gd name="T3" fmla="*/ 7 h 78"/>
                    <a:gd name="T4" fmla="*/ 8 w 78"/>
                    <a:gd name="T5" fmla="*/ 5 h 78"/>
                    <a:gd name="T6" fmla="*/ 10 w 78"/>
                    <a:gd name="T7" fmla="*/ 3 h 78"/>
                    <a:gd name="T8" fmla="*/ 8 w 78"/>
                    <a:gd name="T9" fmla="*/ 2 h 78"/>
                    <a:gd name="T10" fmla="*/ 8 w 78"/>
                    <a:gd name="T11" fmla="*/ 0 h 78"/>
                    <a:gd name="T12" fmla="*/ 13 w 78"/>
                    <a:gd name="T13" fmla="*/ 3 h 78"/>
                    <a:gd name="T14" fmla="*/ 12 w 78"/>
                    <a:gd name="T15" fmla="*/ 6 h 78"/>
                    <a:gd name="T16" fmla="*/ 6 w 78"/>
                    <a:gd name="T17" fmla="*/ 9 h 78"/>
                    <a:gd name="T18" fmla="*/ 2 w 78"/>
                    <a:gd name="T19" fmla="*/ 7 h 78"/>
                    <a:gd name="T20" fmla="*/ 0 w 78"/>
                    <a:gd name="T21" fmla="*/ 7 h 78"/>
                    <a:gd name="T22" fmla="*/ 0 w 78"/>
                    <a:gd name="T23" fmla="*/ 6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w="9525">
                  <a:noFill/>
                  <a:round/>
                  <a:headEnd/>
                  <a:tailEnd/>
                </a:ln>
              </p:spPr>
              <p:txBody>
                <a:bodyPr/>
                <a:lstStyle/>
                <a:p>
                  <a:endParaRPr lang="zh-CN" altLang="en-US"/>
                </a:p>
              </p:txBody>
            </p:sp>
            <p:sp>
              <p:nvSpPr>
                <p:cNvPr id="1110" name="任意多边形 138318"/>
                <p:cNvSpPr>
                  <a:spLocks noChangeArrowheads="1"/>
                </p:cNvSpPr>
                <p:nvPr/>
              </p:nvSpPr>
              <p:spPr bwMode="auto">
                <a:xfrm>
                  <a:off x="4840" y="544"/>
                  <a:ext cx="8" cy="6"/>
                </a:xfrm>
                <a:custGeom>
                  <a:avLst/>
                  <a:gdLst>
                    <a:gd name="T0" fmla="*/ 0 w 17"/>
                    <a:gd name="T1" fmla="*/ 0 h 18"/>
                    <a:gd name="T2" fmla="*/ 0 w 17"/>
                    <a:gd name="T3" fmla="*/ 2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w="9525">
                  <a:noFill/>
                  <a:round/>
                  <a:headEnd/>
                  <a:tailEnd/>
                </a:ln>
              </p:spPr>
              <p:txBody>
                <a:bodyPr/>
                <a:lstStyle/>
                <a:p>
                  <a:endParaRPr lang="zh-CN" altLang="en-US"/>
                </a:p>
              </p:txBody>
            </p:sp>
            <p:sp>
              <p:nvSpPr>
                <p:cNvPr id="1111" name="任意多边形 138319"/>
                <p:cNvSpPr>
                  <a:spLocks noChangeArrowheads="1"/>
                </p:cNvSpPr>
                <p:nvPr/>
              </p:nvSpPr>
              <p:spPr bwMode="auto">
                <a:xfrm>
                  <a:off x="4747" y="494"/>
                  <a:ext cx="8" cy="5"/>
                </a:xfrm>
                <a:custGeom>
                  <a:avLst/>
                  <a:gdLst>
                    <a:gd name="T0" fmla="*/ 1 w 20"/>
                    <a:gd name="T1" fmla="*/ 1 h 15"/>
                    <a:gd name="T2" fmla="*/ 3 w 20"/>
                    <a:gd name="T3" fmla="*/ 0 h 15"/>
                    <a:gd name="T4" fmla="*/ 2 w 20"/>
                    <a:gd name="T5" fmla="*/ 1 h 15"/>
                    <a:gd name="T6" fmla="*/ 1 w 20"/>
                    <a:gd name="T7" fmla="*/ 1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w="9525">
                  <a:noFill/>
                  <a:round/>
                  <a:headEnd/>
                  <a:tailEnd/>
                </a:ln>
              </p:spPr>
              <p:txBody>
                <a:bodyPr/>
                <a:lstStyle/>
                <a:p>
                  <a:endParaRPr lang="zh-CN" altLang="en-US"/>
                </a:p>
              </p:txBody>
            </p:sp>
            <p:sp>
              <p:nvSpPr>
                <p:cNvPr id="1112" name="任意多边形 138320"/>
                <p:cNvSpPr>
                  <a:spLocks noChangeArrowheads="1"/>
                </p:cNvSpPr>
                <p:nvPr/>
              </p:nvSpPr>
              <p:spPr bwMode="auto">
                <a:xfrm>
                  <a:off x="4676" y="536"/>
                  <a:ext cx="8" cy="5"/>
                </a:xfrm>
                <a:custGeom>
                  <a:avLst/>
                  <a:gdLst>
                    <a:gd name="T0" fmla="*/ 1 w 20"/>
                    <a:gd name="T1" fmla="*/ 1 h 15"/>
                    <a:gd name="T2" fmla="*/ 2 w 20"/>
                    <a:gd name="T3" fmla="*/ 0 h 15"/>
                    <a:gd name="T4" fmla="*/ 2 w 20"/>
                    <a:gd name="T5" fmla="*/ 2 h 15"/>
                    <a:gd name="T6" fmla="*/ 1 w 20"/>
                    <a:gd name="T7" fmla="*/ 1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w="9525">
                  <a:noFill/>
                  <a:round/>
                  <a:headEnd/>
                  <a:tailEnd/>
                </a:ln>
              </p:spPr>
              <p:txBody>
                <a:bodyPr/>
                <a:lstStyle/>
                <a:p>
                  <a:endParaRPr lang="zh-CN" altLang="en-US"/>
                </a:p>
              </p:txBody>
            </p:sp>
            <p:sp>
              <p:nvSpPr>
                <p:cNvPr id="1113" name="任意多边形 138321"/>
                <p:cNvSpPr>
                  <a:spLocks noChangeArrowheads="1"/>
                </p:cNvSpPr>
                <p:nvPr/>
              </p:nvSpPr>
              <p:spPr bwMode="auto">
                <a:xfrm>
                  <a:off x="4598" y="523"/>
                  <a:ext cx="34" cy="27"/>
                </a:xfrm>
                <a:custGeom>
                  <a:avLst/>
                  <a:gdLst>
                    <a:gd name="T0" fmla="*/ 0 w 80"/>
                    <a:gd name="T1" fmla="*/ 6 h 80"/>
                    <a:gd name="T2" fmla="*/ 3 w 80"/>
                    <a:gd name="T3" fmla="*/ 3 h 80"/>
                    <a:gd name="T4" fmla="*/ 5 w 80"/>
                    <a:gd name="T5" fmla="*/ 2 h 80"/>
                    <a:gd name="T6" fmla="*/ 9 w 80"/>
                    <a:gd name="T7" fmla="*/ 2 h 80"/>
                    <a:gd name="T8" fmla="*/ 11 w 80"/>
                    <a:gd name="T9" fmla="*/ 0 h 80"/>
                    <a:gd name="T10" fmla="*/ 14 w 80"/>
                    <a:gd name="T11" fmla="*/ 5 h 80"/>
                    <a:gd name="T12" fmla="*/ 13 w 80"/>
                    <a:gd name="T13" fmla="*/ 6 h 80"/>
                    <a:gd name="T14" fmla="*/ 10 w 80"/>
                    <a:gd name="T15" fmla="*/ 7 h 80"/>
                    <a:gd name="T16" fmla="*/ 9 w 80"/>
                    <a:gd name="T17" fmla="*/ 9 h 80"/>
                    <a:gd name="T18" fmla="*/ 6 w 80"/>
                    <a:gd name="T19" fmla="*/ 8 h 80"/>
                    <a:gd name="T20" fmla="*/ 7 w 80"/>
                    <a:gd name="T21" fmla="*/ 6 h 80"/>
                    <a:gd name="T22" fmla="*/ 6 w 80"/>
                    <a:gd name="T23" fmla="*/ 3 h 80"/>
                    <a:gd name="T24" fmla="*/ 4 w 80"/>
                    <a:gd name="T25" fmla="*/ 5 h 80"/>
                    <a:gd name="T26" fmla="*/ 1 w 80"/>
                    <a:gd name="T27" fmla="*/ 6 h 80"/>
                    <a:gd name="T28" fmla="*/ 0 w 80"/>
                    <a:gd name="T29" fmla="*/ 6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w="9525">
                  <a:noFill/>
                  <a:round/>
                  <a:headEnd/>
                  <a:tailEnd/>
                </a:ln>
              </p:spPr>
              <p:txBody>
                <a:bodyPr/>
                <a:lstStyle/>
                <a:p>
                  <a:endParaRPr lang="zh-CN" altLang="en-US"/>
                </a:p>
              </p:txBody>
            </p:sp>
            <p:sp>
              <p:nvSpPr>
                <p:cNvPr id="1114" name="任意多边形 138322"/>
                <p:cNvSpPr>
                  <a:spLocks noChangeArrowheads="1"/>
                </p:cNvSpPr>
                <p:nvPr/>
              </p:nvSpPr>
              <p:spPr bwMode="auto">
                <a:xfrm>
                  <a:off x="4587" y="466"/>
                  <a:ext cx="40" cy="58"/>
                </a:xfrm>
                <a:custGeom>
                  <a:avLst/>
                  <a:gdLst>
                    <a:gd name="T0" fmla="*/ 3 w 94"/>
                    <a:gd name="T1" fmla="*/ 11 h 174"/>
                    <a:gd name="T2" fmla="*/ 5 w 94"/>
                    <a:gd name="T3" fmla="*/ 14 h 174"/>
                    <a:gd name="T4" fmla="*/ 6 w 94"/>
                    <a:gd name="T5" fmla="*/ 12 h 174"/>
                    <a:gd name="T6" fmla="*/ 9 w 94"/>
                    <a:gd name="T7" fmla="*/ 11 h 174"/>
                    <a:gd name="T8" fmla="*/ 9 w 94"/>
                    <a:gd name="T9" fmla="*/ 14 h 174"/>
                    <a:gd name="T10" fmla="*/ 12 w 94"/>
                    <a:gd name="T11" fmla="*/ 14 h 174"/>
                    <a:gd name="T12" fmla="*/ 14 w 94"/>
                    <a:gd name="T13" fmla="*/ 16 h 174"/>
                    <a:gd name="T14" fmla="*/ 11 w 94"/>
                    <a:gd name="T15" fmla="*/ 16 h 174"/>
                    <a:gd name="T16" fmla="*/ 13 w 94"/>
                    <a:gd name="T17" fmla="*/ 19 h 174"/>
                    <a:gd name="T18" fmla="*/ 15 w 94"/>
                    <a:gd name="T19" fmla="*/ 17 h 174"/>
                    <a:gd name="T20" fmla="*/ 15 w 94"/>
                    <a:gd name="T21" fmla="*/ 12 h 174"/>
                    <a:gd name="T22" fmla="*/ 11 w 94"/>
                    <a:gd name="T23" fmla="*/ 12 h 174"/>
                    <a:gd name="T24" fmla="*/ 9 w 94"/>
                    <a:gd name="T25" fmla="*/ 9 h 174"/>
                    <a:gd name="T26" fmla="*/ 6 w 94"/>
                    <a:gd name="T27" fmla="*/ 9 h 174"/>
                    <a:gd name="T28" fmla="*/ 6 w 94"/>
                    <a:gd name="T29" fmla="*/ 8 h 174"/>
                    <a:gd name="T30" fmla="*/ 8 w 94"/>
                    <a:gd name="T31" fmla="*/ 5 h 174"/>
                    <a:gd name="T32" fmla="*/ 6 w 94"/>
                    <a:gd name="T33" fmla="*/ 0 h 174"/>
                    <a:gd name="T34" fmla="*/ 3 w 94"/>
                    <a:gd name="T35" fmla="*/ 2 h 174"/>
                    <a:gd name="T36" fmla="*/ 1 w 94"/>
                    <a:gd name="T37" fmla="*/ 5 h 174"/>
                    <a:gd name="T38" fmla="*/ 3 w 94"/>
                    <a:gd name="T39" fmla="*/ 8 h 174"/>
                    <a:gd name="T40" fmla="*/ 3 w 94"/>
                    <a:gd name="T41" fmla="*/ 11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w="9525">
                  <a:noFill/>
                  <a:round/>
                  <a:headEnd/>
                  <a:tailEnd/>
                </a:ln>
              </p:spPr>
              <p:txBody>
                <a:bodyPr/>
                <a:lstStyle/>
                <a:p>
                  <a:endParaRPr lang="zh-CN" altLang="en-US"/>
                </a:p>
              </p:txBody>
            </p:sp>
            <p:sp>
              <p:nvSpPr>
                <p:cNvPr id="1115" name="任意多边形 138323"/>
                <p:cNvSpPr>
                  <a:spLocks noChangeArrowheads="1"/>
                </p:cNvSpPr>
                <p:nvPr/>
              </p:nvSpPr>
              <p:spPr bwMode="auto">
                <a:xfrm>
                  <a:off x="4597" y="508"/>
                  <a:ext cx="14" cy="17"/>
                </a:xfrm>
                <a:custGeom>
                  <a:avLst/>
                  <a:gdLst>
                    <a:gd name="T0" fmla="*/ 1 w 32"/>
                    <a:gd name="T1" fmla="*/ 3 h 50"/>
                    <a:gd name="T2" fmla="*/ 2 w 32"/>
                    <a:gd name="T3" fmla="*/ 0 h 50"/>
                    <a:gd name="T4" fmla="*/ 4 w 32"/>
                    <a:gd name="T5" fmla="*/ 2 h 50"/>
                    <a:gd name="T6" fmla="*/ 4 w 32"/>
                    <a:gd name="T7" fmla="*/ 3 h 50"/>
                    <a:gd name="T8" fmla="*/ 5 w 32"/>
                    <a:gd name="T9" fmla="*/ 3 h 50"/>
                    <a:gd name="T10" fmla="*/ 6 w 32"/>
                    <a:gd name="T11" fmla="*/ 4 h 50"/>
                    <a:gd name="T12" fmla="*/ 4 w 32"/>
                    <a:gd name="T13" fmla="*/ 6 h 50"/>
                    <a:gd name="T14" fmla="*/ 1 w 32"/>
                    <a:gd name="T15" fmla="*/ 3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w="9525">
                  <a:noFill/>
                  <a:round/>
                  <a:headEnd/>
                  <a:tailEnd/>
                </a:ln>
              </p:spPr>
              <p:txBody>
                <a:bodyPr/>
                <a:lstStyle/>
                <a:p>
                  <a:endParaRPr lang="zh-CN" altLang="en-US"/>
                </a:p>
              </p:txBody>
            </p:sp>
            <p:sp>
              <p:nvSpPr>
                <p:cNvPr id="1116" name="任意多边形 138324"/>
                <p:cNvSpPr>
                  <a:spLocks noChangeArrowheads="1"/>
                </p:cNvSpPr>
                <p:nvPr/>
              </p:nvSpPr>
              <p:spPr bwMode="auto">
                <a:xfrm>
                  <a:off x="4569" y="512"/>
                  <a:ext cx="19" cy="17"/>
                </a:xfrm>
                <a:custGeom>
                  <a:avLst/>
                  <a:gdLst>
                    <a:gd name="T0" fmla="*/ 0 w 43"/>
                    <a:gd name="T1" fmla="*/ 5 h 50"/>
                    <a:gd name="T2" fmla="*/ 4 w 43"/>
                    <a:gd name="T3" fmla="*/ 2 h 50"/>
                    <a:gd name="T4" fmla="*/ 7 w 43"/>
                    <a:gd name="T5" fmla="*/ 0 h 50"/>
                    <a:gd name="T6" fmla="*/ 5 w 43"/>
                    <a:gd name="T7" fmla="*/ 3 h 50"/>
                    <a:gd name="T8" fmla="*/ 0 w 43"/>
                    <a:gd name="T9" fmla="*/ 6 h 50"/>
                    <a:gd name="T10" fmla="*/ 0 w 43"/>
                    <a:gd name="T11" fmla="*/ 5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w="9525">
                  <a:noFill/>
                  <a:round/>
                  <a:headEnd/>
                  <a:tailEnd/>
                </a:ln>
              </p:spPr>
              <p:txBody>
                <a:bodyPr/>
                <a:lstStyle/>
                <a:p>
                  <a:endParaRPr lang="zh-CN" altLang="en-US"/>
                </a:p>
              </p:txBody>
            </p:sp>
            <p:sp>
              <p:nvSpPr>
                <p:cNvPr id="1117" name="任意多边形 138325"/>
                <p:cNvSpPr>
                  <a:spLocks noChangeArrowheads="1"/>
                </p:cNvSpPr>
                <p:nvPr/>
              </p:nvSpPr>
              <p:spPr bwMode="auto">
                <a:xfrm>
                  <a:off x="4784" y="275"/>
                  <a:ext cx="18" cy="10"/>
                </a:xfrm>
                <a:custGeom>
                  <a:avLst/>
                  <a:gdLst>
                    <a:gd name="T0" fmla="*/ 0 w 41"/>
                    <a:gd name="T1" fmla="*/ 3 h 29"/>
                    <a:gd name="T2" fmla="*/ 2 w 41"/>
                    <a:gd name="T3" fmla="*/ 3 h 29"/>
                    <a:gd name="T4" fmla="*/ 0 w 41"/>
                    <a:gd name="T5" fmla="*/ 3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w="9525">
                  <a:noFill/>
                  <a:round/>
                  <a:headEnd/>
                  <a:tailEnd/>
                </a:ln>
              </p:spPr>
              <p:txBody>
                <a:bodyPr/>
                <a:lstStyle/>
                <a:p>
                  <a:endParaRPr lang="zh-CN" altLang="en-US"/>
                </a:p>
              </p:txBody>
            </p:sp>
            <p:sp>
              <p:nvSpPr>
                <p:cNvPr id="1118" name="任意多边形 138326"/>
                <p:cNvSpPr>
                  <a:spLocks noChangeArrowheads="1"/>
                </p:cNvSpPr>
                <p:nvPr/>
              </p:nvSpPr>
              <p:spPr bwMode="auto">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w="9525">
                  <a:noFill/>
                  <a:round/>
                  <a:headEnd/>
                  <a:tailEnd/>
                </a:ln>
              </p:spPr>
              <p:txBody>
                <a:bodyPr/>
                <a:lstStyle/>
                <a:p>
                  <a:endParaRPr lang="zh-CN" altLang="en-US"/>
                </a:p>
              </p:txBody>
            </p:sp>
            <p:sp>
              <p:nvSpPr>
                <p:cNvPr id="1119" name="任意多边形 138327"/>
                <p:cNvSpPr>
                  <a:spLocks noChangeArrowheads="1"/>
                </p:cNvSpPr>
                <p:nvPr/>
              </p:nvSpPr>
              <p:spPr bwMode="auto">
                <a:xfrm>
                  <a:off x="4731" y="240"/>
                  <a:ext cx="20" cy="55"/>
                </a:xfrm>
                <a:custGeom>
                  <a:avLst/>
                  <a:gdLst>
                    <a:gd name="T0" fmla="*/ 1 w 47"/>
                    <a:gd name="T1" fmla="*/ 17 h 165"/>
                    <a:gd name="T2" fmla="*/ 3 w 47"/>
                    <a:gd name="T3" fmla="*/ 12 h 165"/>
                    <a:gd name="T4" fmla="*/ 3 w 47"/>
                    <a:gd name="T5" fmla="*/ 8 h 165"/>
                    <a:gd name="T6" fmla="*/ 2 w 47"/>
                    <a:gd name="T7" fmla="*/ 4 h 165"/>
                    <a:gd name="T8" fmla="*/ 3 w 47"/>
                    <a:gd name="T9" fmla="*/ 1 h 165"/>
                    <a:gd name="T10" fmla="*/ 4 w 47"/>
                    <a:gd name="T11" fmla="*/ 0 h 165"/>
                    <a:gd name="T12" fmla="*/ 6 w 47"/>
                    <a:gd name="T13" fmla="*/ 3 h 165"/>
                    <a:gd name="T14" fmla="*/ 9 w 47"/>
                    <a:gd name="T15" fmla="*/ 11 h 165"/>
                    <a:gd name="T16" fmla="*/ 6 w 47"/>
                    <a:gd name="T17" fmla="*/ 12 h 165"/>
                    <a:gd name="T18" fmla="*/ 4 w 47"/>
                    <a:gd name="T19" fmla="*/ 14 h 165"/>
                    <a:gd name="T20" fmla="*/ 4 w 47"/>
                    <a:gd name="T21" fmla="*/ 15 h 165"/>
                    <a:gd name="T22" fmla="*/ 5 w 47"/>
                    <a:gd name="T23" fmla="*/ 15 h 165"/>
                    <a:gd name="T24" fmla="*/ 6 w 47"/>
                    <a:gd name="T25" fmla="*/ 16 h 165"/>
                    <a:gd name="T26" fmla="*/ 3 w 47"/>
                    <a:gd name="T27" fmla="*/ 16 h 165"/>
                    <a:gd name="T28" fmla="*/ 1 w 47"/>
                    <a:gd name="T29" fmla="*/ 18 h 165"/>
                    <a:gd name="T30" fmla="*/ 0 w 47"/>
                    <a:gd name="T31" fmla="*/ 17 h 165"/>
                    <a:gd name="T32" fmla="*/ 1 w 47"/>
                    <a:gd name="T33" fmla="*/ 17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w="9525">
                  <a:noFill/>
                  <a:round/>
                  <a:headEnd/>
                  <a:tailEnd/>
                </a:ln>
              </p:spPr>
              <p:txBody>
                <a:bodyPr/>
                <a:lstStyle/>
                <a:p>
                  <a:endParaRPr lang="zh-CN" altLang="en-US"/>
                </a:p>
              </p:txBody>
            </p:sp>
            <p:sp>
              <p:nvSpPr>
                <p:cNvPr id="1120" name="任意多边形 138328"/>
                <p:cNvSpPr>
                  <a:spLocks noChangeArrowheads="1"/>
                </p:cNvSpPr>
                <p:nvPr/>
              </p:nvSpPr>
              <p:spPr bwMode="auto">
                <a:xfrm>
                  <a:off x="4719" y="287"/>
                  <a:ext cx="59" cy="34"/>
                </a:xfrm>
                <a:custGeom>
                  <a:avLst/>
                  <a:gdLst>
                    <a:gd name="T0" fmla="*/ 5 w 138"/>
                    <a:gd name="T1" fmla="*/ 7 h 103"/>
                    <a:gd name="T2" fmla="*/ 6 w 138"/>
                    <a:gd name="T3" fmla="*/ 5 h 103"/>
                    <a:gd name="T4" fmla="*/ 9 w 138"/>
                    <a:gd name="T5" fmla="*/ 4 h 103"/>
                    <a:gd name="T6" fmla="*/ 10 w 138"/>
                    <a:gd name="T7" fmla="*/ 5 h 103"/>
                    <a:gd name="T8" fmla="*/ 12 w 138"/>
                    <a:gd name="T9" fmla="*/ 5 h 103"/>
                    <a:gd name="T10" fmla="*/ 15 w 138"/>
                    <a:gd name="T11" fmla="*/ 6 h 103"/>
                    <a:gd name="T12" fmla="*/ 21 w 138"/>
                    <a:gd name="T13" fmla="*/ 4 h 103"/>
                    <a:gd name="T14" fmla="*/ 24 w 138"/>
                    <a:gd name="T15" fmla="*/ 2 h 103"/>
                    <a:gd name="T16" fmla="*/ 25 w 138"/>
                    <a:gd name="T17" fmla="*/ 1 h 103"/>
                    <a:gd name="T18" fmla="*/ 19 w 138"/>
                    <a:gd name="T19" fmla="*/ 5 h 103"/>
                    <a:gd name="T20" fmla="*/ 15 w 138"/>
                    <a:gd name="T21" fmla="*/ 7 h 103"/>
                    <a:gd name="T22" fmla="*/ 12 w 138"/>
                    <a:gd name="T23" fmla="*/ 9 h 103"/>
                    <a:gd name="T24" fmla="*/ 9 w 138"/>
                    <a:gd name="T25" fmla="*/ 11 h 103"/>
                    <a:gd name="T26" fmla="*/ 5 w 138"/>
                    <a:gd name="T27" fmla="*/ 10 h 103"/>
                    <a:gd name="T28" fmla="*/ 4 w 138"/>
                    <a:gd name="T29" fmla="*/ 10 h 103"/>
                    <a:gd name="T30" fmla="*/ 4 w 138"/>
                    <a:gd name="T31" fmla="*/ 11 h 103"/>
                    <a:gd name="T32" fmla="*/ 0 w 138"/>
                    <a:gd name="T33" fmla="*/ 11 h 103"/>
                    <a:gd name="T34" fmla="*/ 2 w 138"/>
                    <a:gd name="T35" fmla="*/ 9 h 103"/>
                    <a:gd name="T36" fmla="*/ 5 w 138"/>
                    <a:gd name="T37" fmla="*/ 7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w="9525">
                  <a:noFill/>
                  <a:round/>
                  <a:headEnd/>
                  <a:tailEnd/>
                </a:ln>
              </p:spPr>
              <p:txBody>
                <a:bodyPr/>
                <a:lstStyle/>
                <a:p>
                  <a:endParaRPr lang="zh-CN" altLang="en-US"/>
                </a:p>
              </p:txBody>
            </p:sp>
            <p:sp>
              <p:nvSpPr>
                <p:cNvPr id="1121" name="任意多边形 138329"/>
                <p:cNvSpPr>
                  <a:spLocks noChangeArrowheads="1"/>
                </p:cNvSpPr>
                <p:nvPr/>
              </p:nvSpPr>
              <p:spPr bwMode="auto">
                <a:xfrm>
                  <a:off x="4656" y="319"/>
                  <a:ext cx="80" cy="72"/>
                </a:xfrm>
                <a:custGeom>
                  <a:avLst/>
                  <a:gdLst>
                    <a:gd name="T0" fmla="*/ 29 w 188"/>
                    <a:gd name="T1" fmla="*/ 3 h 214"/>
                    <a:gd name="T2" fmla="*/ 29 w 188"/>
                    <a:gd name="T3" fmla="*/ 1 h 214"/>
                    <a:gd name="T4" fmla="*/ 31 w 188"/>
                    <a:gd name="T5" fmla="*/ 0 h 214"/>
                    <a:gd name="T6" fmla="*/ 33 w 188"/>
                    <a:gd name="T7" fmla="*/ 3 h 214"/>
                    <a:gd name="T8" fmla="*/ 34 w 188"/>
                    <a:gd name="T9" fmla="*/ 5 h 214"/>
                    <a:gd name="T10" fmla="*/ 32 w 188"/>
                    <a:gd name="T11" fmla="*/ 7 h 214"/>
                    <a:gd name="T12" fmla="*/ 31 w 188"/>
                    <a:gd name="T13" fmla="*/ 9 h 214"/>
                    <a:gd name="T14" fmla="*/ 29 w 188"/>
                    <a:gd name="T15" fmla="*/ 14 h 214"/>
                    <a:gd name="T16" fmla="*/ 26 w 188"/>
                    <a:gd name="T17" fmla="*/ 15 h 214"/>
                    <a:gd name="T18" fmla="*/ 22 w 188"/>
                    <a:gd name="T19" fmla="*/ 15 h 214"/>
                    <a:gd name="T20" fmla="*/ 20 w 188"/>
                    <a:gd name="T21" fmla="*/ 14 h 214"/>
                    <a:gd name="T22" fmla="*/ 18 w 188"/>
                    <a:gd name="T23" fmla="*/ 16 h 214"/>
                    <a:gd name="T24" fmla="*/ 16 w 188"/>
                    <a:gd name="T25" fmla="*/ 17 h 214"/>
                    <a:gd name="T26" fmla="*/ 14 w 188"/>
                    <a:gd name="T27" fmla="*/ 15 h 214"/>
                    <a:gd name="T28" fmla="*/ 11 w 188"/>
                    <a:gd name="T29" fmla="*/ 16 h 214"/>
                    <a:gd name="T30" fmla="*/ 14 w 188"/>
                    <a:gd name="T31" fmla="*/ 16 h 214"/>
                    <a:gd name="T32" fmla="*/ 14 w 188"/>
                    <a:gd name="T33" fmla="*/ 18 h 214"/>
                    <a:gd name="T34" fmla="*/ 11 w 188"/>
                    <a:gd name="T35" fmla="*/ 19 h 214"/>
                    <a:gd name="T36" fmla="*/ 6 w 188"/>
                    <a:gd name="T37" fmla="*/ 19 h 214"/>
                    <a:gd name="T38" fmla="*/ 6 w 188"/>
                    <a:gd name="T39" fmla="*/ 17 h 214"/>
                    <a:gd name="T40" fmla="*/ 9 w 188"/>
                    <a:gd name="T41" fmla="*/ 16 h 214"/>
                    <a:gd name="T42" fmla="*/ 6 w 188"/>
                    <a:gd name="T43" fmla="*/ 17 h 214"/>
                    <a:gd name="T44" fmla="*/ 5 w 188"/>
                    <a:gd name="T45" fmla="*/ 19 h 214"/>
                    <a:gd name="T46" fmla="*/ 6 w 188"/>
                    <a:gd name="T47" fmla="*/ 22 h 214"/>
                    <a:gd name="T48" fmla="*/ 3 w 188"/>
                    <a:gd name="T49" fmla="*/ 23 h 214"/>
                    <a:gd name="T50" fmla="*/ 0 w 188"/>
                    <a:gd name="T51" fmla="*/ 24 h 214"/>
                    <a:gd name="T52" fmla="*/ 1 w 188"/>
                    <a:gd name="T53" fmla="*/ 21 h 214"/>
                    <a:gd name="T54" fmla="*/ 0 w 188"/>
                    <a:gd name="T55" fmla="*/ 19 h 214"/>
                    <a:gd name="T56" fmla="*/ 3 w 188"/>
                    <a:gd name="T57" fmla="*/ 17 h 214"/>
                    <a:gd name="T58" fmla="*/ 6 w 188"/>
                    <a:gd name="T59" fmla="*/ 15 h 214"/>
                    <a:gd name="T60" fmla="*/ 8 w 188"/>
                    <a:gd name="T61" fmla="*/ 13 h 214"/>
                    <a:gd name="T62" fmla="*/ 13 w 188"/>
                    <a:gd name="T63" fmla="*/ 13 h 214"/>
                    <a:gd name="T64" fmla="*/ 15 w 188"/>
                    <a:gd name="T65" fmla="*/ 13 h 214"/>
                    <a:gd name="T66" fmla="*/ 21 w 188"/>
                    <a:gd name="T67" fmla="*/ 9 h 214"/>
                    <a:gd name="T68" fmla="*/ 22 w 188"/>
                    <a:gd name="T69" fmla="*/ 10 h 214"/>
                    <a:gd name="T70" fmla="*/ 24 w 188"/>
                    <a:gd name="T71" fmla="*/ 9 h 214"/>
                    <a:gd name="T72" fmla="*/ 27 w 188"/>
                    <a:gd name="T73" fmla="*/ 6 h 214"/>
                    <a:gd name="T74" fmla="*/ 28 w 188"/>
                    <a:gd name="T75" fmla="*/ 5 h 214"/>
                    <a:gd name="T76" fmla="*/ 27 w 188"/>
                    <a:gd name="T77" fmla="*/ 4 h 214"/>
                    <a:gd name="T78" fmla="*/ 28 w 188"/>
                    <a:gd name="T79" fmla="*/ 4 h 214"/>
                    <a:gd name="T80" fmla="*/ 29 w 188"/>
                    <a:gd name="T81" fmla="*/ 3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w="9525">
                  <a:noFill/>
                  <a:round/>
                  <a:headEnd/>
                  <a:tailEnd/>
                </a:ln>
              </p:spPr>
              <p:txBody>
                <a:bodyPr/>
                <a:lstStyle/>
                <a:p>
                  <a:endParaRPr lang="zh-CN" altLang="en-US"/>
                </a:p>
              </p:txBody>
            </p:sp>
            <p:sp>
              <p:nvSpPr>
                <p:cNvPr id="1122" name="任意多边形 138330"/>
                <p:cNvSpPr>
                  <a:spLocks noChangeArrowheads="1"/>
                </p:cNvSpPr>
                <p:nvPr/>
              </p:nvSpPr>
              <p:spPr bwMode="auto">
                <a:xfrm>
                  <a:off x="4709" y="340"/>
                  <a:ext cx="6" cy="4"/>
                </a:xfrm>
                <a:custGeom>
                  <a:avLst/>
                  <a:gdLst>
                    <a:gd name="T0" fmla="*/ 0 w 13"/>
                    <a:gd name="T1" fmla="*/ 1 h 13"/>
                    <a:gd name="T2" fmla="*/ 1 w 13"/>
                    <a:gd name="T3" fmla="*/ 1 h 13"/>
                    <a:gd name="T4" fmla="*/ 0 w 13"/>
                    <a:gd name="T5" fmla="*/ 1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w="9525">
                  <a:noFill/>
                  <a:round/>
                  <a:headEnd/>
                  <a:tailEnd/>
                </a:ln>
              </p:spPr>
              <p:txBody>
                <a:bodyPr/>
                <a:lstStyle/>
                <a:p>
                  <a:endParaRPr lang="zh-CN" altLang="en-US"/>
                </a:p>
              </p:txBody>
            </p:sp>
            <p:sp>
              <p:nvSpPr>
                <p:cNvPr id="1123" name="任意多边形 138331"/>
                <p:cNvSpPr>
                  <a:spLocks noChangeArrowheads="1"/>
                </p:cNvSpPr>
                <p:nvPr/>
              </p:nvSpPr>
              <p:spPr bwMode="auto">
                <a:xfrm>
                  <a:off x="4261" y="389"/>
                  <a:ext cx="347" cy="189"/>
                </a:xfrm>
                <a:custGeom>
                  <a:avLst/>
                  <a:gdLst>
                    <a:gd name="T0" fmla="*/ 148 w 812"/>
                    <a:gd name="T1" fmla="*/ 3 h 564"/>
                    <a:gd name="T2" fmla="*/ 142 w 812"/>
                    <a:gd name="T3" fmla="*/ 9 h 564"/>
                    <a:gd name="T4" fmla="*/ 137 w 812"/>
                    <a:gd name="T5" fmla="*/ 14 h 564"/>
                    <a:gd name="T6" fmla="*/ 132 w 812"/>
                    <a:gd name="T7" fmla="*/ 16 h 564"/>
                    <a:gd name="T8" fmla="*/ 116 w 812"/>
                    <a:gd name="T9" fmla="*/ 20 h 564"/>
                    <a:gd name="T10" fmla="*/ 115 w 812"/>
                    <a:gd name="T11" fmla="*/ 23 h 564"/>
                    <a:gd name="T12" fmla="*/ 110 w 812"/>
                    <a:gd name="T13" fmla="*/ 26 h 564"/>
                    <a:gd name="T14" fmla="*/ 113 w 812"/>
                    <a:gd name="T15" fmla="*/ 20 h 564"/>
                    <a:gd name="T16" fmla="*/ 105 w 812"/>
                    <a:gd name="T17" fmla="*/ 21 h 564"/>
                    <a:gd name="T18" fmla="*/ 102 w 812"/>
                    <a:gd name="T19" fmla="*/ 24 h 564"/>
                    <a:gd name="T20" fmla="*/ 109 w 812"/>
                    <a:gd name="T21" fmla="*/ 32 h 564"/>
                    <a:gd name="T22" fmla="*/ 109 w 812"/>
                    <a:gd name="T23" fmla="*/ 41 h 564"/>
                    <a:gd name="T24" fmla="*/ 99 w 812"/>
                    <a:gd name="T25" fmla="*/ 46 h 564"/>
                    <a:gd name="T26" fmla="*/ 95 w 812"/>
                    <a:gd name="T27" fmla="*/ 43 h 564"/>
                    <a:gd name="T28" fmla="*/ 88 w 812"/>
                    <a:gd name="T29" fmla="*/ 39 h 564"/>
                    <a:gd name="T30" fmla="*/ 84 w 812"/>
                    <a:gd name="T31" fmla="*/ 39 h 564"/>
                    <a:gd name="T32" fmla="*/ 82 w 812"/>
                    <a:gd name="T33" fmla="*/ 44 h 564"/>
                    <a:gd name="T34" fmla="*/ 91 w 812"/>
                    <a:gd name="T35" fmla="*/ 52 h 564"/>
                    <a:gd name="T36" fmla="*/ 93 w 812"/>
                    <a:gd name="T37" fmla="*/ 59 h 564"/>
                    <a:gd name="T38" fmla="*/ 96 w 812"/>
                    <a:gd name="T39" fmla="*/ 63 h 564"/>
                    <a:gd name="T40" fmla="*/ 90 w 812"/>
                    <a:gd name="T41" fmla="*/ 61 h 564"/>
                    <a:gd name="T42" fmla="*/ 86 w 812"/>
                    <a:gd name="T43" fmla="*/ 58 h 564"/>
                    <a:gd name="T44" fmla="*/ 77 w 812"/>
                    <a:gd name="T45" fmla="*/ 48 h 564"/>
                    <a:gd name="T46" fmla="*/ 78 w 812"/>
                    <a:gd name="T47" fmla="*/ 35 h 564"/>
                    <a:gd name="T48" fmla="*/ 77 w 812"/>
                    <a:gd name="T49" fmla="*/ 30 h 564"/>
                    <a:gd name="T50" fmla="*/ 75 w 812"/>
                    <a:gd name="T51" fmla="*/ 31 h 564"/>
                    <a:gd name="T52" fmla="*/ 71 w 812"/>
                    <a:gd name="T53" fmla="*/ 30 h 564"/>
                    <a:gd name="T54" fmla="*/ 66 w 812"/>
                    <a:gd name="T55" fmla="*/ 19 h 564"/>
                    <a:gd name="T56" fmla="*/ 60 w 812"/>
                    <a:gd name="T57" fmla="*/ 19 h 564"/>
                    <a:gd name="T58" fmla="*/ 53 w 812"/>
                    <a:gd name="T59" fmla="*/ 19 h 564"/>
                    <a:gd name="T60" fmla="*/ 44 w 812"/>
                    <a:gd name="T61" fmla="*/ 26 h 564"/>
                    <a:gd name="T62" fmla="*/ 36 w 812"/>
                    <a:gd name="T63" fmla="*/ 30 h 564"/>
                    <a:gd name="T64" fmla="*/ 34 w 812"/>
                    <a:gd name="T65" fmla="*/ 31 h 564"/>
                    <a:gd name="T66" fmla="*/ 29 w 812"/>
                    <a:gd name="T67" fmla="*/ 37 h 564"/>
                    <a:gd name="T68" fmla="*/ 28 w 812"/>
                    <a:gd name="T69" fmla="*/ 40 h 564"/>
                    <a:gd name="T70" fmla="*/ 24 w 812"/>
                    <a:gd name="T71" fmla="*/ 45 h 564"/>
                    <a:gd name="T72" fmla="*/ 17 w 812"/>
                    <a:gd name="T73" fmla="*/ 44 h 564"/>
                    <a:gd name="T74" fmla="*/ 12 w 812"/>
                    <a:gd name="T75" fmla="*/ 29 h 564"/>
                    <a:gd name="T76" fmla="*/ 13 w 812"/>
                    <a:gd name="T77" fmla="*/ 17 h 564"/>
                    <a:gd name="T78" fmla="*/ 8 w 812"/>
                    <a:gd name="T79" fmla="*/ 20 h 564"/>
                    <a:gd name="T80" fmla="*/ 4 w 812"/>
                    <a:gd name="T81" fmla="*/ 17 h 564"/>
                    <a:gd name="T82" fmla="*/ 4 w 812"/>
                    <a:gd name="T83" fmla="*/ 15 h 564"/>
                    <a:gd name="T84" fmla="*/ 0 w 812"/>
                    <a:gd name="T85" fmla="*/ 10 h 564"/>
                    <a:gd name="T86" fmla="*/ 146 w 812"/>
                    <a:gd name="T87" fmla="*/ 1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w="9525">
                  <a:noFill/>
                  <a:round/>
                  <a:headEnd/>
                  <a:tailEnd/>
                </a:ln>
              </p:spPr>
              <p:txBody>
                <a:bodyPr/>
                <a:lstStyle/>
                <a:p>
                  <a:endParaRPr lang="zh-CN" altLang="en-US"/>
                </a:p>
              </p:txBody>
            </p:sp>
            <p:sp>
              <p:nvSpPr>
                <p:cNvPr id="1124" name="任意多边形 138332"/>
                <p:cNvSpPr>
                  <a:spLocks noChangeArrowheads="1"/>
                </p:cNvSpPr>
                <p:nvPr/>
              </p:nvSpPr>
              <p:spPr bwMode="auto">
                <a:xfrm>
                  <a:off x="4322" y="519"/>
                  <a:ext cx="19" cy="29"/>
                </a:xfrm>
                <a:custGeom>
                  <a:avLst/>
                  <a:gdLst>
                    <a:gd name="T0" fmla="*/ 1 w 43"/>
                    <a:gd name="T1" fmla="*/ 1 h 85"/>
                    <a:gd name="T2" fmla="*/ 4 w 43"/>
                    <a:gd name="T3" fmla="*/ 0 h 85"/>
                    <a:gd name="T4" fmla="*/ 7 w 43"/>
                    <a:gd name="T5" fmla="*/ 4 h 85"/>
                    <a:gd name="T6" fmla="*/ 4 w 43"/>
                    <a:gd name="T7" fmla="*/ 10 h 85"/>
                    <a:gd name="T8" fmla="*/ 0 w 43"/>
                    <a:gd name="T9" fmla="*/ 8 h 85"/>
                    <a:gd name="T10" fmla="*/ 1 w 43"/>
                    <a:gd name="T11" fmla="*/ 1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w="9525">
                  <a:noFill/>
                  <a:round/>
                  <a:headEnd/>
                  <a:tailEnd/>
                </a:ln>
              </p:spPr>
              <p:txBody>
                <a:bodyPr/>
                <a:lstStyle/>
                <a:p>
                  <a:endParaRPr lang="zh-CN" altLang="en-US"/>
                </a:p>
              </p:txBody>
            </p:sp>
            <p:sp>
              <p:nvSpPr>
                <p:cNvPr id="1125" name="任意多边形 138333"/>
                <p:cNvSpPr>
                  <a:spLocks noChangeArrowheads="1"/>
                </p:cNvSpPr>
                <p:nvPr/>
              </p:nvSpPr>
              <p:spPr bwMode="auto">
                <a:xfrm>
                  <a:off x="4588" y="421"/>
                  <a:ext cx="18" cy="24"/>
                </a:xfrm>
                <a:custGeom>
                  <a:avLst/>
                  <a:gdLst>
                    <a:gd name="T0" fmla="*/ 2 w 44"/>
                    <a:gd name="T1" fmla="*/ 3 h 74"/>
                    <a:gd name="T2" fmla="*/ 5 w 44"/>
                    <a:gd name="T3" fmla="*/ 0 h 74"/>
                    <a:gd name="T4" fmla="*/ 7 w 44"/>
                    <a:gd name="T5" fmla="*/ 0 h 74"/>
                    <a:gd name="T6" fmla="*/ 7 w 44"/>
                    <a:gd name="T7" fmla="*/ 3 h 74"/>
                    <a:gd name="T8" fmla="*/ 2 w 44"/>
                    <a:gd name="T9" fmla="*/ 8 h 74"/>
                    <a:gd name="T10" fmla="*/ 1 w 44"/>
                    <a:gd name="T11" fmla="*/ 6 h 74"/>
                    <a:gd name="T12" fmla="*/ 0 w 44"/>
                    <a:gd name="T13" fmla="*/ 4 h 74"/>
                    <a:gd name="T14" fmla="*/ 2 w 44"/>
                    <a:gd name="T15" fmla="*/ 3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w="9525">
                  <a:noFill/>
                  <a:round/>
                  <a:headEnd/>
                  <a:tailEnd/>
                </a:ln>
              </p:spPr>
              <p:txBody>
                <a:bodyPr/>
                <a:lstStyle/>
                <a:p>
                  <a:endParaRPr lang="zh-CN" altLang="en-US"/>
                </a:p>
              </p:txBody>
            </p:sp>
            <p:sp>
              <p:nvSpPr>
                <p:cNvPr id="1126" name="任意多边形 138334"/>
                <p:cNvSpPr>
                  <a:spLocks noChangeArrowheads="1"/>
                </p:cNvSpPr>
                <p:nvPr/>
              </p:nvSpPr>
              <p:spPr bwMode="auto">
                <a:xfrm>
                  <a:off x="4639" y="409"/>
                  <a:ext cx="9" cy="10"/>
                </a:xfrm>
                <a:custGeom>
                  <a:avLst/>
                  <a:gdLst>
                    <a:gd name="T0" fmla="*/ 1 w 20"/>
                    <a:gd name="T1" fmla="*/ 2 h 30"/>
                    <a:gd name="T2" fmla="*/ 1 w 20"/>
                    <a:gd name="T3" fmla="*/ 3 h 30"/>
                    <a:gd name="T4" fmla="*/ 1 w 20"/>
                    <a:gd name="T5" fmla="*/ 2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w="9525">
                  <a:noFill/>
                  <a:round/>
                  <a:headEnd/>
                  <a:tailEnd/>
                </a:ln>
              </p:spPr>
              <p:txBody>
                <a:bodyPr/>
                <a:lstStyle/>
                <a:p>
                  <a:endParaRPr lang="zh-CN" altLang="en-US"/>
                </a:p>
              </p:txBody>
            </p:sp>
            <p:sp>
              <p:nvSpPr>
                <p:cNvPr id="1127" name="任意多边形 138335"/>
                <p:cNvSpPr>
                  <a:spLocks noChangeArrowheads="1"/>
                </p:cNvSpPr>
                <p:nvPr/>
              </p:nvSpPr>
              <p:spPr bwMode="auto">
                <a:xfrm>
                  <a:off x="3709" y="315"/>
                  <a:ext cx="433" cy="354"/>
                </a:xfrm>
                <a:custGeom>
                  <a:avLst/>
                  <a:gdLst>
                    <a:gd name="T0" fmla="*/ 194 w 682"/>
                    <a:gd name="T1" fmla="*/ 187 h 557"/>
                    <a:gd name="T2" fmla="*/ 196 w 682"/>
                    <a:gd name="T3" fmla="*/ 182 h 557"/>
                    <a:gd name="T4" fmla="*/ 201 w 682"/>
                    <a:gd name="T5" fmla="*/ 167 h 557"/>
                    <a:gd name="T6" fmla="*/ 124 w 682"/>
                    <a:gd name="T7" fmla="*/ 116 h 557"/>
                    <a:gd name="T8" fmla="*/ 114 w 682"/>
                    <a:gd name="T9" fmla="*/ 140 h 557"/>
                    <a:gd name="T10" fmla="*/ 122 w 682"/>
                    <a:gd name="T11" fmla="*/ 224 h 557"/>
                    <a:gd name="T12" fmla="*/ 114 w 682"/>
                    <a:gd name="T13" fmla="*/ 200 h 557"/>
                    <a:gd name="T14" fmla="*/ 98 w 682"/>
                    <a:gd name="T15" fmla="*/ 177 h 557"/>
                    <a:gd name="T16" fmla="*/ 99 w 682"/>
                    <a:gd name="T17" fmla="*/ 167 h 557"/>
                    <a:gd name="T18" fmla="*/ 100 w 682"/>
                    <a:gd name="T19" fmla="*/ 159 h 557"/>
                    <a:gd name="T20" fmla="*/ 89 w 682"/>
                    <a:gd name="T21" fmla="*/ 151 h 557"/>
                    <a:gd name="T22" fmla="*/ 78 w 682"/>
                    <a:gd name="T23" fmla="*/ 140 h 557"/>
                    <a:gd name="T24" fmla="*/ 60 w 682"/>
                    <a:gd name="T25" fmla="*/ 143 h 557"/>
                    <a:gd name="T26" fmla="*/ 51 w 682"/>
                    <a:gd name="T27" fmla="*/ 147 h 557"/>
                    <a:gd name="T28" fmla="*/ 32 w 682"/>
                    <a:gd name="T29" fmla="*/ 147 h 557"/>
                    <a:gd name="T30" fmla="*/ 9 w 682"/>
                    <a:gd name="T31" fmla="*/ 126 h 557"/>
                    <a:gd name="T32" fmla="*/ 4 w 682"/>
                    <a:gd name="T33" fmla="*/ 119 h 557"/>
                    <a:gd name="T34" fmla="*/ 0 w 682"/>
                    <a:gd name="T35" fmla="*/ 107 h 557"/>
                    <a:gd name="T36" fmla="*/ 10 w 682"/>
                    <a:gd name="T37" fmla="*/ 86 h 557"/>
                    <a:gd name="T38" fmla="*/ 13 w 682"/>
                    <a:gd name="T39" fmla="*/ 73 h 557"/>
                    <a:gd name="T40" fmla="*/ 20 w 682"/>
                    <a:gd name="T41" fmla="*/ 58 h 557"/>
                    <a:gd name="T42" fmla="*/ 32 w 682"/>
                    <a:gd name="T43" fmla="*/ 47 h 557"/>
                    <a:gd name="T44" fmla="*/ 67 w 682"/>
                    <a:gd name="T45" fmla="*/ 27 h 557"/>
                    <a:gd name="T46" fmla="*/ 89 w 682"/>
                    <a:gd name="T47" fmla="*/ 12 h 557"/>
                    <a:gd name="T48" fmla="*/ 104 w 682"/>
                    <a:gd name="T49" fmla="*/ 3 h 557"/>
                    <a:gd name="T50" fmla="*/ 146 w 682"/>
                    <a:gd name="T51" fmla="*/ 1 h 557"/>
                    <a:gd name="T52" fmla="*/ 161 w 682"/>
                    <a:gd name="T53" fmla="*/ 0 h 557"/>
                    <a:gd name="T54" fmla="*/ 155 w 682"/>
                    <a:gd name="T55" fmla="*/ 14 h 557"/>
                    <a:gd name="T56" fmla="*/ 178 w 682"/>
                    <a:gd name="T57" fmla="*/ 34 h 557"/>
                    <a:gd name="T58" fmla="*/ 201 w 682"/>
                    <a:gd name="T59" fmla="*/ 30 h 557"/>
                    <a:gd name="T60" fmla="*/ 213 w 682"/>
                    <a:gd name="T61" fmla="*/ 33 h 557"/>
                    <a:gd name="T62" fmla="*/ 225 w 682"/>
                    <a:gd name="T63" fmla="*/ 39 h 557"/>
                    <a:gd name="T64" fmla="*/ 230 w 682"/>
                    <a:gd name="T65" fmla="*/ 76 h 557"/>
                    <a:gd name="T66" fmla="*/ 230 w 682"/>
                    <a:gd name="T67" fmla="*/ 97 h 557"/>
                    <a:gd name="T68" fmla="*/ 241 w 682"/>
                    <a:gd name="T69" fmla="*/ 114 h 557"/>
                    <a:gd name="T70" fmla="*/ 260 w 682"/>
                    <a:gd name="T71" fmla="*/ 121 h 557"/>
                    <a:gd name="T72" fmla="*/ 274 w 682"/>
                    <a:gd name="T73" fmla="*/ 119 h 557"/>
                    <a:gd name="T74" fmla="*/ 268 w 682"/>
                    <a:gd name="T75" fmla="*/ 137 h 557"/>
                    <a:gd name="T76" fmla="*/ 241 w 682"/>
                    <a:gd name="T77" fmla="*/ 165 h 557"/>
                    <a:gd name="T78" fmla="*/ 221 w 682"/>
                    <a:gd name="T79" fmla="*/ 196 h 557"/>
                    <a:gd name="T80" fmla="*/ 224 w 682"/>
                    <a:gd name="T81" fmla="*/ 205 h 557"/>
                    <a:gd name="T82" fmla="*/ 175 w 682"/>
                    <a:gd name="T83" fmla="*/ 224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w="9525">
                  <a:noFill/>
                  <a:round/>
                  <a:headEnd/>
                  <a:tailEnd/>
                </a:ln>
              </p:spPr>
              <p:txBody>
                <a:bodyPr/>
                <a:lstStyle/>
                <a:p>
                  <a:endParaRPr lang="zh-CN" altLang="en-US"/>
                </a:p>
              </p:txBody>
            </p:sp>
            <p:sp>
              <p:nvSpPr>
                <p:cNvPr id="1128" name="任意多边形 138336"/>
                <p:cNvSpPr>
                  <a:spLocks noChangeArrowheads="1"/>
                </p:cNvSpPr>
                <p:nvPr/>
              </p:nvSpPr>
              <p:spPr bwMode="auto">
                <a:xfrm>
                  <a:off x="3877" y="448"/>
                  <a:ext cx="163" cy="221"/>
                </a:xfrm>
                <a:custGeom>
                  <a:avLst/>
                  <a:gdLst>
                    <a:gd name="T0" fmla="*/ 98 w 257"/>
                    <a:gd name="T1" fmla="*/ 141 h 347"/>
                    <a:gd name="T2" fmla="*/ 94 w 257"/>
                    <a:gd name="T3" fmla="*/ 122 h 347"/>
                    <a:gd name="T4" fmla="*/ 88 w 257"/>
                    <a:gd name="T5" fmla="*/ 117 h 347"/>
                    <a:gd name="T6" fmla="*/ 86 w 257"/>
                    <a:gd name="T7" fmla="*/ 109 h 347"/>
                    <a:gd name="T8" fmla="*/ 84 w 257"/>
                    <a:gd name="T9" fmla="*/ 103 h 347"/>
                    <a:gd name="T10" fmla="*/ 84 w 257"/>
                    <a:gd name="T11" fmla="*/ 93 h 347"/>
                    <a:gd name="T12" fmla="*/ 83 w 257"/>
                    <a:gd name="T13" fmla="*/ 87 h 347"/>
                    <a:gd name="T14" fmla="*/ 92 w 257"/>
                    <a:gd name="T15" fmla="*/ 82 h 347"/>
                    <a:gd name="T16" fmla="*/ 103 w 257"/>
                    <a:gd name="T17" fmla="*/ 80 h 347"/>
                    <a:gd name="T18" fmla="*/ 103 w 257"/>
                    <a:gd name="T19" fmla="*/ 55 h 347"/>
                    <a:gd name="T20" fmla="*/ 22 w 257"/>
                    <a:gd name="T21" fmla="*/ 39 h 347"/>
                    <a:gd name="T22" fmla="*/ 13 w 257"/>
                    <a:gd name="T23" fmla="*/ 39 h 347"/>
                    <a:gd name="T24" fmla="*/ 6 w 257"/>
                    <a:gd name="T25" fmla="*/ 41 h 347"/>
                    <a:gd name="T26" fmla="*/ 0 w 257"/>
                    <a:gd name="T27" fmla="*/ 61 h 347"/>
                    <a:gd name="T28" fmla="*/ 37 w 257"/>
                    <a:gd name="T29" fmla="*/ 140 h 347"/>
                    <a:gd name="T30" fmla="*/ 98 w 257"/>
                    <a:gd name="T31" fmla="*/ 14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w="9525">
                  <a:noFill/>
                  <a:round/>
                  <a:headEnd/>
                  <a:tailEnd/>
                </a:ln>
              </p:spPr>
              <p:txBody>
                <a:bodyPr/>
                <a:lstStyle/>
                <a:p>
                  <a:endParaRPr lang="zh-CN" altLang="en-US"/>
                </a:p>
              </p:txBody>
            </p:sp>
            <p:sp>
              <p:nvSpPr>
                <p:cNvPr id="1129" name="任意多边形 138337"/>
                <p:cNvSpPr>
                  <a:spLocks noChangeArrowheads="1"/>
                </p:cNvSpPr>
                <p:nvPr/>
              </p:nvSpPr>
              <p:spPr bwMode="auto">
                <a:xfrm>
                  <a:off x="4164" y="611"/>
                  <a:ext cx="7" cy="12"/>
                </a:xfrm>
                <a:custGeom>
                  <a:avLst/>
                  <a:gdLst>
                    <a:gd name="T0" fmla="*/ 1 w 19"/>
                    <a:gd name="T1" fmla="*/ 3 h 37"/>
                    <a:gd name="T2" fmla="*/ 3 w 19"/>
                    <a:gd name="T3" fmla="*/ 2 h 37"/>
                    <a:gd name="T4" fmla="*/ 1 w 19"/>
                    <a:gd name="T5" fmla="*/ 3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w="9525">
                  <a:noFill/>
                  <a:round/>
                  <a:headEnd/>
                  <a:tailEnd/>
                </a:ln>
              </p:spPr>
              <p:txBody>
                <a:bodyPr/>
                <a:lstStyle/>
                <a:p>
                  <a:endParaRPr lang="zh-CN" altLang="en-US"/>
                </a:p>
              </p:txBody>
            </p:sp>
            <p:sp>
              <p:nvSpPr>
                <p:cNvPr id="1130" name="任意多边形 138338"/>
                <p:cNvSpPr>
                  <a:spLocks noChangeArrowheads="1"/>
                </p:cNvSpPr>
                <p:nvPr/>
              </p:nvSpPr>
              <p:spPr bwMode="auto">
                <a:xfrm>
                  <a:off x="4155" y="497"/>
                  <a:ext cx="9" cy="7"/>
                </a:xfrm>
                <a:custGeom>
                  <a:avLst/>
                  <a:gdLst>
                    <a:gd name="T0" fmla="*/ 2 w 22"/>
                    <a:gd name="T1" fmla="*/ 1 h 20"/>
                    <a:gd name="T2" fmla="*/ 3 w 22"/>
                    <a:gd name="T3" fmla="*/ 0 h 20"/>
                    <a:gd name="T4" fmla="*/ 3 w 22"/>
                    <a:gd name="T5" fmla="*/ 1 h 20"/>
                    <a:gd name="T6" fmla="*/ 1 w 22"/>
                    <a:gd name="T7" fmla="*/ 2 h 20"/>
                    <a:gd name="T8" fmla="*/ 2 w 22"/>
                    <a:gd name="T9" fmla="*/ 1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w="9525">
                  <a:noFill/>
                  <a:round/>
                  <a:headEnd/>
                  <a:tailEnd/>
                </a:ln>
              </p:spPr>
              <p:txBody>
                <a:bodyPr/>
                <a:lstStyle/>
                <a:p>
                  <a:endParaRPr lang="zh-CN" altLang="en-US"/>
                </a:p>
              </p:txBody>
            </p:sp>
            <p:sp>
              <p:nvSpPr>
                <p:cNvPr id="1131" name="任意多边形 138339"/>
                <p:cNvSpPr>
                  <a:spLocks noChangeArrowheads="1"/>
                </p:cNvSpPr>
                <p:nvPr/>
              </p:nvSpPr>
              <p:spPr bwMode="auto">
                <a:xfrm>
                  <a:off x="3760" y="357"/>
                  <a:ext cx="25" cy="10"/>
                </a:xfrm>
                <a:custGeom>
                  <a:avLst/>
                  <a:gdLst>
                    <a:gd name="T0" fmla="*/ 5 w 57"/>
                    <a:gd name="T1" fmla="*/ 2 h 30"/>
                    <a:gd name="T2" fmla="*/ 6 w 57"/>
                    <a:gd name="T3" fmla="*/ 1 h 30"/>
                    <a:gd name="T4" fmla="*/ 7 w 57"/>
                    <a:gd name="T5" fmla="*/ 3 h 30"/>
                    <a:gd name="T6" fmla="*/ 5 w 57"/>
                    <a:gd name="T7" fmla="*/ 2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w="9525">
                  <a:noFill/>
                  <a:round/>
                  <a:headEnd/>
                  <a:tailEnd/>
                </a:ln>
              </p:spPr>
              <p:txBody>
                <a:bodyPr/>
                <a:lstStyle/>
                <a:p>
                  <a:endParaRPr lang="zh-CN" altLang="en-US"/>
                </a:p>
              </p:txBody>
            </p:sp>
            <p:sp>
              <p:nvSpPr>
                <p:cNvPr id="1132" name="任意多边形 138340"/>
                <p:cNvSpPr>
                  <a:spLocks noChangeArrowheads="1"/>
                </p:cNvSpPr>
                <p:nvPr/>
              </p:nvSpPr>
              <p:spPr bwMode="auto">
                <a:xfrm>
                  <a:off x="4062" y="265"/>
                  <a:ext cx="295" cy="233"/>
                </a:xfrm>
                <a:custGeom>
                  <a:avLst/>
                  <a:gdLst>
                    <a:gd name="T0" fmla="*/ 86 w 693"/>
                    <a:gd name="T1" fmla="*/ 52 h 696"/>
                    <a:gd name="T2" fmla="*/ 71 w 693"/>
                    <a:gd name="T3" fmla="*/ 51 h 696"/>
                    <a:gd name="T4" fmla="*/ 59 w 693"/>
                    <a:gd name="T5" fmla="*/ 46 h 696"/>
                    <a:gd name="T6" fmla="*/ 48 w 693"/>
                    <a:gd name="T7" fmla="*/ 45 h 696"/>
                    <a:gd name="T8" fmla="*/ 43 w 693"/>
                    <a:gd name="T9" fmla="*/ 47 h 696"/>
                    <a:gd name="T10" fmla="*/ 47 w 693"/>
                    <a:gd name="T11" fmla="*/ 48 h 696"/>
                    <a:gd name="T12" fmla="*/ 53 w 693"/>
                    <a:gd name="T13" fmla="*/ 53 h 696"/>
                    <a:gd name="T14" fmla="*/ 58 w 693"/>
                    <a:gd name="T15" fmla="*/ 53 h 696"/>
                    <a:gd name="T16" fmla="*/ 60 w 693"/>
                    <a:gd name="T17" fmla="*/ 60 h 696"/>
                    <a:gd name="T18" fmla="*/ 57 w 693"/>
                    <a:gd name="T19" fmla="*/ 62 h 696"/>
                    <a:gd name="T20" fmla="*/ 47 w 693"/>
                    <a:gd name="T21" fmla="*/ 69 h 696"/>
                    <a:gd name="T22" fmla="*/ 41 w 693"/>
                    <a:gd name="T23" fmla="*/ 70 h 696"/>
                    <a:gd name="T24" fmla="*/ 17 w 693"/>
                    <a:gd name="T25" fmla="*/ 78 h 696"/>
                    <a:gd name="T26" fmla="*/ 14 w 693"/>
                    <a:gd name="T27" fmla="*/ 69 h 696"/>
                    <a:gd name="T28" fmla="*/ 8 w 693"/>
                    <a:gd name="T29" fmla="*/ 59 h 696"/>
                    <a:gd name="T30" fmla="*/ 6 w 693"/>
                    <a:gd name="T31" fmla="*/ 50 h 696"/>
                    <a:gd name="T32" fmla="*/ 10 w 693"/>
                    <a:gd name="T33" fmla="*/ 38 h 696"/>
                    <a:gd name="T34" fmla="*/ 3 w 693"/>
                    <a:gd name="T35" fmla="*/ 44 h 696"/>
                    <a:gd name="T36" fmla="*/ 14 w 693"/>
                    <a:gd name="T37" fmla="*/ 31 h 696"/>
                    <a:gd name="T38" fmla="*/ 20 w 693"/>
                    <a:gd name="T39" fmla="*/ 23 h 696"/>
                    <a:gd name="T40" fmla="*/ 7 w 693"/>
                    <a:gd name="T41" fmla="*/ 23 h 696"/>
                    <a:gd name="T42" fmla="*/ 0 w 693"/>
                    <a:gd name="T43" fmla="*/ 22 h 696"/>
                    <a:gd name="T44" fmla="*/ 5 w 693"/>
                    <a:gd name="T45" fmla="*/ 16 h 696"/>
                    <a:gd name="T46" fmla="*/ 17 w 693"/>
                    <a:gd name="T47" fmla="*/ 12 h 696"/>
                    <a:gd name="T48" fmla="*/ 40 w 693"/>
                    <a:gd name="T49" fmla="*/ 14 h 696"/>
                    <a:gd name="T50" fmla="*/ 41 w 693"/>
                    <a:gd name="T51" fmla="*/ 7 h 696"/>
                    <a:gd name="T52" fmla="*/ 47 w 693"/>
                    <a:gd name="T53" fmla="*/ 0 h 696"/>
                    <a:gd name="T54" fmla="*/ 65 w 693"/>
                    <a:gd name="T55" fmla="*/ 5 h 696"/>
                    <a:gd name="T56" fmla="*/ 60 w 693"/>
                    <a:gd name="T57" fmla="*/ 10 h 696"/>
                    <a:gd name="T58" fmla="*/ 54 w 693"/>
                    <a:gd name="T59" fmla="*/ 20 h 696"/>
                    <a:gd name="T60" fmla="*/ 66 w 693"/>
                    <a:gd name="T61" fmla="*/ 21 h 696"/>
                    <a:gd name="T62" fmla="*/ 68 w 693"/>
                    <a:gd name="T63" fmla="*/ 15 h 696"/>
                    <a:gd name="T64" fmla="*/ 76 w 693"/>
                    <a:gd name="T65" fmla="*/ 10 h 696"/>
                    <a:gd name="T66" fmla="*/ 90 w 693"/>
                    <a:gd name="T67" fmla="*/ 10 h 696"/>
                    <a:gd name="T68" fmla="*/ 96 w 693"/>
                    <a:gd name="T69" fmla="*/ 6 h 696"/>
                    <a:gd name="T70" fmla="*/ 98 w 693"/>
                    <a:gd name="T71" fmla="*/ 52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w="9525">
                  <a:noFill/>
                  <a:round/>
                  <a:headEnd/>
                  <a:tailEnd/>
                </a:ln>
              </p:spPr>
              <p:txBody>
                <a:bodyPr/>
                <a:lstStyle/>
                <a:p>
                  <a:endParaRPr lang="zh-CN" altLang="en-US"/>
                </a:p>
              </p:txBody>
            </p:sp>
            <p:sp>
              <p:nvSpPr>
                <p:cNvPr id="1133" name="任意多边形 138341"/>
                <p:cNvSpPr>
                  <a:spLocks noChangeArrowheads="1"/>
                </p:cNvSpPr>
                <p:nvPr/>
              </p:nvSpPr>
              <p:spPr bwMode="auto">
                <a:xfrm>
                  <a:off x="3861" y="247"/>
                  <a:ext cx="591" cy="95"/>
                </a:xfrm>
                <a:custGeom>
                  <a:avLst/>
                  <a:gdLst>
                    <a:gd name="T0" fmla="*/ 333 w 931"/>
                    <a:gd name="T1" fmla="*/ 0 h 149"/>
                    <a:gd name="T2" fmla="*/ 58 w 931"/>
                    <a:gd name="T3" fmla="*/ 11 h 149"/>
                    <a:gd name="T4" fmla="*/ 37 w 931"/>
                    <a:gd name="T5" fmla="*/ 17 h 149"/>
                    <a:gd name="T6" fmla="*/ 25 w 931"/>
                    <a:gd name="T7" fmla="*/ 17 h 149"/>
                    <a:gd name="T8" fmla="*/ 9 w 931"/>
                    <a:gd name="T9" fmla="*/ 31 h 149"/>
                    <a:gd name="T10" fmla="*/ 0 w 931"/>
                    <a:gd name="T11" fmla="*/ 43 h 149"/>
                    <a:gd name="T12" fmla="*/ 23 w 931"/>
                    <a:gd name="T13" fmla="*/ 47 h 149"/>
                    <a:gd name="T14" fmla="*/ 39 w 931"/>
                    <a:gd name="T15" fmla="*/ 39 h 149"/>
                    <a:gd name="T16" fmla="*/ 44 w 931"/>
                    <a:gd name="T17" fmla="*/ 34 h 149"/>
                    <a:gd name="T18" fmla="*/ 67 w 931"/>
                    <a:gd name="T19" fmla="*/ 21 h 149"/>
                    <a:gd name="T20" fmla="*/ 86 w 931"/>
                    <a:gd name="T21" fmla="*/ 18 h 149"/>
                    <a:gd name="T22" fmla="*/ 95 w 931"/>
                    <a:gd name="T23" fmla="*/ 38 h 149"/>
                    <a:gd name="T24" fmla="*/ 76 w 931"/>
                    <a:gd name="T25" fmla="*/ 44 h 149"/>
                    <a:gd name="T26" fmla="*/ 93 w 931"/>
                    <a:gd name="T27" fmla="*/ 46 h 149"/>
                    <a:gd name="T28" fmla="*/ 101 w 931"/>
                    <a:gd name="T29" fmla="*/ 36 h 149"/>
                    <a:gd name="T30" fmla="*/ 107 w 931"/>
                    <a:gd name="T31" fmla="*/ 38 h 149"/>
                    <a:gd name="T32" fmla="*/ 102 w 931"/>
                    <a:gd name="T33" fmla="*/ 22 h 149"/>
                    <a:gd name="T34" fmla="*/ 107 w 931"/>
                    <a:gd name="T35" fmla="*/ 18 h 149"/>
                    <a:gd name="T36" fmla="*/ 112 w 931"/>
                    <a:gd name="T37" fmla="*/ 36 h 149"/>
                    <a:gd name="T38" fmla="*/ 107 w 931"/>
                    <a:gd name="T39" fmla="*/ 46 h 149"/>
                    <a:gd name="T40" fmla="*/ 119 w 931"/>
                    <a:gd name="T41" fmla="*/ 53 h 149"/>
                    <a:gd name="T42" fmla="*/ 121 w 931"/>
                    <a:gd name="T43" fmla="*/ 38 h 149"/>
                    <a:gd name="T44" fmla="*/ 133 w 931"/>
                    <a:gd name="T45" fmla="*/ 42 h 149"/>
                    <a:gd name="T46" fmla="*/ 154 w 931"/>
                    <a:gd name="T47" fmla="*/ 30 h 149"/>
                    <a:gd name="T48" fmla="*/ 165 w 931"/>
                    <a:gd name="T49" fmla="*/ 20 h 149"/>
                    <a:gd name="T50" fmla="*/ 177 w 931"/>
                    <a:gd name="T51" fmla="*/ 23 h 149"/>
                    <a:gd name="T52" fmla="*/ 183 w 931"/>
                    <a:gd name="T53" fmla="*/ 20 h 149"/>
                    <a:gd name="T54" fmla="*/ 174 w 931"/>
                    <a:gd name="T55" fmla="*/ 18 h 149"/>
                    <a:gd name="T56" fmla="*/ 191 w 931"/>
                    <a:gd name="T57" fmla="*/ 14 h 149"/>
                    <a:gd name="T58" fmla="*/ 219 w 931"/>
                    <a:gd name="T59" fmla="*/ 22 h 149"/>
                    <a:gd name="T60" fmla="*/ 234 w 931"/>
                    <a:gd name="T61" fmla="*/ 17 h 149"/>
                    <a:gd name="T62" fmla="*/ 236 w 931"/>
                    <a:gd name="T63" fmla="*/ 26 h 149"/>
                    <a:gd name="T64" fmla="*/ 229 w 931"/>
                    <a:gd name="T65" fmla="*/ 41 h 149"/>
                    <a:gd name="T66" fmla="*/ 246 w 931"/>
                    <a:gd name="T67" fmla="*/ 36 h 149"/>
                    <a:gd name="T68" fmla="*/ 251 w 931"/>
                    <a:gd name="T69" fmla="*/ 33 h 149"/>
                    <a:gd name="T70" fmla="*/ 261 w 931"/>
                    <a:gd name="T71" fmla="*/ 25 h 149"/>
                    <a:gd name="T72" fmla="*/ 320 w 931"/>
                    <a:gd name="T73" fmla="*/ 34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w="9525">
                  <a:noFill/>
                  <a:round/>
                  <a:headEnd/>
                  <a:tailEnd/>
                </a:ln>
              </p:spPr>
              <p:txBody>
                <a:bodyPr/>
                <a:lstStyle/>
                <a:p>
                  <a:endParaRPr lang="zh-CN" altLang="en-US"/>
                </a:p>
              </p:txBody>
            </p:sp>
            <p:sp>
              <p:nvSpPr>
                <p:cNvPr id="1134" name="任意多边形 138342"/>
                <p:cNvSpPr>
                  <a:spLocks noChangeArrowheads="1"/>
                </p:cNvSpPr>
                <p:nvPr/>
              </p:nvSpPr>
              <p:spPr bwMode="auto">
                <a:xfrm>
                  <a:off x="3981" y="282"/>
                  <a:ext cx="13" cy="10"/>
                </a:xfrm>
                <a:custGeom>
                  <a:avLst/>
                  <a:gdLst>
                    <a:gd name="T0" fmla="*/ 0 w 31"/>
                    <a:gd name="T1" fmla="*/ 3 h 30"/>
                    <a:gd name="T2" fmla="*/ 5 w 31"/>
                    <a:gd name="T3" fmla="*/ 0 h 30"/>
                    <a:gd name="T4" fmla="*/ 3 w 31"/>
                    <a:gd name="T5" fmla="*/ 3 h 30"/>
                    <a:gd name="T6" fmla="*/ 0 w 31"/>
                    <a:gd name="T7" fmla="*/ 3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w="9525">
                  <a:noFill/>
                  <a:round/>
                  <a:headEnd/>
                  <a:tailEnd/>
                </a:ln>
              </p:spPr>
              <p:txBody>
                <a:bodyPr/>
                <a:lstStyle/>
                <a:p>
                  <a:endParaRPr lang="zh-CN" altLang="en-US"/>
                </a:p>
              </p:txBody>
            </p:sp>
            <p:sp>
              <p:nvSpPr>
                <p:cNvPr id="1135" name="任意多边形 138343"/>
                <p:cNvSpPr>
                  <a:spLocks noChangeArrowheads="1"/>
                </p:cNvSpPr>
                <p:nvPr/>
              </p:nvSpPr>
              <p:spPr bwMode="auto">
                <a:xfrm>
                  <a:off x="3966" y="296"/>
                  <a:ext cx="19" cy="11"/>
                </a:xfrm>
                <a:custGeom>
                  <a:avLst/>
                  <a:gdLst>
                    <a:gd name="T0" fmla="*/ 1 w 44"/>
                    <a:gd name="T1" fmla="*/ 4 h 32"/>
                    <a:gd name="T2" fmla="*/ 4 w 44"/>
                    <a:gd name="T3" fmla="*/ 0 h 32"/>
                    <a:gd name="T4" fmla="*/ 7 w 44"/>
                    <a:gd name="T5" fmla="*/ 0 h 32"/>
                    <a:gd name="T6" fmla="*/ 1 w 44"/>
                    <a:gd name="T7" fmla="*/ 4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w="9525">
                  <a:noFill/>
                  <a:round/>
                  <a:headEnd/>
                  <a:tailEnd/>
                </a:ln>
              </p:spPr>
              <p:txBody>
                <a:bodyPr/>
                <a:lstStyle/>
                <a:p>
                  <a:endParaRPr lang="zh-CN" altLang="en-US"/>
                </a:p>
              </p:txBody>
            </p:sp>
            <p:sp>
              <p:nvSpPr>
                <p:cNvPr id="1136" name="任意多边形 138344"/>
                <p:cNvSpPr>
                  <a:spLocks noChangeArrowheads="1"/>
                </p:cNvSpPr>
                <p:nvPr/>
              </p:nvSpPr>
              <p:spPr bwMode="auto">
                <a:xfrm>
                  <a:off x="4028" y="337"/>
                  <a:ext cx="32" cy="6"/>
                </a:xfrm>
                <a:custGeom>
                  <a:avLst/>
                  <a:gdLst>
                    <a:gd name="T0" fmla="*/ 7 w 76"/>
                    <a:gd name="T1" fmla="*/ 2 h 18"/>
                    <a:gd name="T2" fmla="*/ 5 w 76"/>
                    <a:gd name="T3" fmla="*/ 0 h 18"/>
                    <a:gd name="T4" fmla="*/ 7 w 76"/>
                    <a:gd name="T5" fmla="*/ 2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w="9525">
                  <a:noFill/>
                  <a:round/>
                  <a:headEnd/>
                  <a:tailEnd/>
                </a:ln>
              </p:spPr>
              <p:txBody>
                <a:bodyPr/>
                <a:lstStyle/>
                <a:p>
                  <a:endParaRPr lang="zh-CN" altLang="en-US"/>
                </a:p>
              </p:txBody>
            </p:sp>
            <p:sp>
              <p:nvSpPr>
                <p:cNvPr id="1137" name="任意多边形 138345"/>
                <p:cNvSpPr>
                  <a:spLocks noChangeArrowheads="1"/>
                </p:cNvSpPr>
                <p:nvPr/>
              </p:nvSpPr>
              <p:spPr bwMode="auto">
                <a:xfrm>
                  <a:off x="4083" y="336"/>
                  <a:ext cx="18" cy="15"/>
                </a:xfrm>
                <a:custGeom>
                  <a:avLst/>
                  <a:gdLst>
                    <a:gd name="T0" fmla="*/ 0 w 42"/>
                    <a:gd name="T1" fmla="*/ 2 h 44"/>
                    <a:gd name="T2" fmla="*/ 2 w 42"/>
                    <a:gd name="T3" fmla="*/ 1 h 44"/>
                    <a:gd name="T4" fmla="*/ 0 w 42"/>
                    <a:gd name="T5" fmla="*/ 2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w="9525">
                  <a:noFill/>
                  <a:round/>
                  <a:headEnd/>
                  <a:tailEnd/>
                </a:ln>
              </p:spPr>
              <p:txBody>
                <a:bodyPr/>
                <a:lstStyle/>
                <a:p>
                  <a:endParaRPr lang="zh-CN" altLang="en-US"/>
                </a:p>
              </p:txBody>
            </p:sp>
            <p:sp>
              <p:nvSpPr>
                <p:cNvPr id="1138" name="任意多边形 138346"/>
                <p:cNvSpPr>
                  <a:spLocks noChangeArrowheads="1"/>
                </p:cNvSpPr>
                <p:nvPr/>
              </p:nvSpPr>
              <p:spPr bwMode="auto">
                <a:xfrm>
                  <a:off x="3936" y="295"/>
                  <a:ext cx="14" cy="10"/>
                </a:xfrm>
                <a:custGeom>
                  <a:avLst/>
                  <a:gdLst>
                    <a:gd name="T0" fmla="*/ 1 w 31"/>
                    <a:gd name="T1" fmla="*/ 2 h 30"/>
                    <a:gd name="T2" fmla="*/ 6 w 31"/>
                    <a:gd name="T3" fmla="*/ 1 h 30"/>
                    <a:gd name="T4" fmla="*/ 1 w 31"/>
                    <a:gd name="T5" fmla="*/ 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w="9525">
                  <a:noFill/>
                  <a:round/>
                  <a:headEnd/>
                  <a:tailEnd/>
                </a:ln>
              </p:spPr>
              <p:txBody>
                <a:bodyPr/>
                <a:lstStyle/>
                <a:p>
                  <a:endParaRPr lang="zh-CN" altLang="en-US"/>
                </a:p>
              </p:txBody>
            </p:sp>
          </p:grpSp>
        </p:grpSp>
        <p:grpSp>
          <p:nvGrpSpPr>
            <p:cNvPr id="1047" name="组合 138347"/>
            <p:cNvGrpSpPr>
              <a:grpSpLocks/>
            </p:cNvGrpSpPr>
            <p:nvPr/>
          </p:nvGrpSpPr>
          <p:grpSpPr bwMode="auto">
            <a:xfrm>
              <a:off x="798" y="111"/>
              <a:ext cx="4702" cy="418"/>
              <a:chOff x="798" y="255"/>
              <a:chExt cx="4702" cy="418"/>
            </a:xfrm>
          </p:grpSpPr>
          <p:sp>
            <p:nvSpPr>
              <p:cNvPr id="1074" name="直接连接符 138348"/>
              <p:cNvSpPr>
                <a:spLocks noChangeShapeType="1"/>
              </p:cNvSpPr>
              <p:nvPr/>
            </p:nvSpPr>
            <p:spPr bwMode="auto">
              <a:xfrm>
                <a:off x="798" y="476"/>
                <a:ext cx="4702" cy="0"/>
              </a:xfrm>
              <a:prstGeom prst="line">
                <a:avLst/>
              </a:prstGeom>
              <a:noFill/>
              <a:ln w="9525">
                <a:solidFill>
                  <a:schemeClr val="folHlink"/>
                </a:solidFill>
                <a:round/>
                <a:headEnd/>
                <a:tailEnd/>
              </a:ln>
            </p:spPr>
            <p:txBody>
              <a:bodyPr/>
              <a:lstStyle/>
              <a:p>
                <a:endParaRPr lang="zh-CN" altLang="en-US"/>
              </a:p>
            </p:txBody>
          </p:sp>
          <p:sp>
            <p:nvSpPr>
              <p:cNvPr id="1075" name="直接连接符 138349"/>
              <p:cNvSpPr>
                <a:spLocks noChangeShapeType="1"/>
              </p:cNvSpPr>
              <p:nvPr/>
            </p:nvSpPr>
            <p:spPr bwMode="auto">
              <a:xfrm>
                <a:off x="1026" y="255"/>
                <a:ext cx="0" cy="418"/>
              </a:xfrm>
              <a:prstGeom prst="line">
                <a:avLst/>
              </a:prstGeom>
              <a:noFill/>
              <a:ln w="9525">
                <a:solidFill>
                  <a:schemeClr val="folHlink"/>
                </a:solidFill>
                <a:round/>
                <a:headEnd/>
                <a:tailEnd/>
              </a:ln>
            </p:spPr>
            <p:txBody>
              <a:bodyPr/>
              <a:lstStyle/>
              <a:p>
                <a:endParaRPr lang="zh-CN" altLang="en-US"/>
              </a:p>
            </p:txBody>
          </p:sp>
          <p:sp>
            <p:nvSpPr>
              <p:cNvPr id="1076" name="直接连接符 138350"/>
              <p:cNvSpPr>
                <a:spLocks noChangeShapeType="1"/>
              </p:cNvSpPr>
              <p:nvPr/>
            </p:nvSpPr>
            <p:spPr bwMode="auto">
              <a:xfrm>
                <a:off x="1254" y="255"/>
                <a:ext cx="0" cy="418"/>
              </a:xfrm>
              <a:prstGeom prst="line">
                <a:avLst/>
              </a:prstGeom>
              <a:noFill/>
              <a:ln w="9525">
                <a:solidFill>
                  <a:schemeClr val="folHlink"/>
                </a:solidFill>
                <a:round/>
                <a:headEnd/>
                <a:tailEnd/>
              </a:ln>
            </p:spPr>
            <p:txBody>
              <a:bodyPr/>
              <a:lstStyle/>
              <a:p>
                <a:endParaRPr lang="zh-CN" altLang="en-US"/>
              </a:p>
            </p:txBody>
          </p:sp>
          <p:sp>
            <p:nvSpPr>
              <p:cNvPr id="1077" name="直接连接符 138351"/>
              <p:cNvSpPr>
                <a:spLocks noChangeShapeType="1"/>
              </p:cNvSpPr>
              <p:nvPr/>
            </p:nvSpPr>
            <p:spPr bwMode="auto">
              <a:xfrm>
                <a:off x="1482" y="255"/>
                <a:ext cx="0" cy="418"/>
              </a:xfrm>
              <a:prstGeom prst="line">
                <a:avLst/>
              </a:prstGeom>
              <a:noFill/>
              <a:ln w="9525">
                <a:solidFill>
                  <a:schemeClr val="folHlink"/>
                </a:solidFill>
                <a:round/>
                <a:headEnd/>
                <a:tailEnd/>
              </a:ln>
            </p:spPr>
            <p:txBody>
              <a:bodyPr/>
              <a:lstStyle/>
              <a:p>
                <a:endParaRPr lang="zh-CN" altLang="en-US"/>
              </a:p>
            </p:txBody>
          </p:sp>
          <p:sp>
            <p:nvSpPr>
              <p:cNvPr id="1078" name="直接连接符 138352"/>
              <p:cNvSpPr>
                <a:spLocks noChangeShapeType="1"/>
              </p:cNvSpPr>
              <p:nvPr/>
            </p:nvSpPr>
            <p:spPr bwMode="auto">
              <a:xfrm>
                <a:off x="1710" y="255"/>
                <a:ext cx="0" cy="418"/>
              </a:xfrm>
              <a:prstGeom prst="line">
                <a:avLst/>
              </a:prstGeom>
              <a:noFill/>
              <a:ln w="9525">
                <a:solidFill>
                  <a:schemeClr val="folHlink"/>
                </a:solidFill>
                <a:round/>
                <a:headEnd/>
                <a:tailEnd/>
              </a:ln>
            </p:spPr>
            <p:txBody>
              <a:bodyPr/>
              <a:lstStyle/>
              <a:p>
                <a:endParaRPr lang="zh-CN" altLang="en-US"/>
              </a:p>
            </p:txBody>
          </p:sp>
          <p:sp>
            <p:nvSpPr>
              <p:cNvPr id="1079" name="直接连接符 138353"/>
              <p:cNvSpPr>
                <a:spLocks noChangeShapeType="1"/>
              </p:cNvSpPr>
              <p:nvPr/>
            </p:nvSpPr>
            <p:spPr bwMode="auto">
              <a:xfrm>
                <a:off x="1938" y="255"/>
                <a:ext cx="0" cy="418"/>
              </a:xfrm>
              <a:prstGeom prst="line">
                <a:avLst/>
              </a:prstGeom>
              <a:noFill/>
              <a:ln w="9525">
                <a:solidFill>
                  <a:schemeClr val="folHlink"/>
                </a:solidFill>
                <a:round/>
                <a:headEnd/>
                <a:tailEnd/>
              </a:ln>
            </p:spPr>
            <p:txBody>
              <a:bodyPr/>
              <a:lstStyle/>
              <a:p>
                <a:endParaRPr lang="zh-CN" altLang="en-US"/>
              </a:p>
            </p:txBody>
          </p:sp>
          <p:sp>
            <p:nvSpPr>
              <p:cNvPr id="1080" name="直接连接符 138354"/>
              <p:cNvSpPr>
                <a:spLocks noChangeShapeType="1"/>
              </p:cNvSpPr>
              <p:nvPr/>
            </p:nvSpPr>
            <p:spPr bwMode="auto">
              <a:xfrm>
                <a:off x="2166" y="255"/>
                <a:ext cx="0" cy="418"/>
              </a:xfrm>
              <a:prstGeom prst="line">
                <a:avLst/>
              </a:prstGeom>
              <a:noFill/>
              <a:ln w="9525">
                <a:solidFill>
                  <a:schemeClr val="folHlink"/>
                </a:solidFill>
                <a:round/>
                <a:headEnd/>
                <a:tailEnd/>
              </a:ln>
            </p:spPr>
            <p:txBody>
              <a:bodyPr/>
              <a:lstStyle/>
              <a:p>
                <a:endParaRPr lang="zh-CN" altLang="en-US"/>
              </a:p>
            </p:txBody>
          </p:sp>
          <p:sp>
            <p:nvSpPr>
              <p:cNvPr id="1081" name="直接连接符 138355"/>
              <p:cNvSpPr>
                <a:spLocks noChangeShapeType="1"/>
              </p:cNvSpPr>
              <p:nvPr/>
            </p:nvSpPr>
            <p:spPr bwMode="auto">
              <a:xfrm>
                <a:off x="2394" y="255"/>
                <a:ext cx="0" cy="418"/>
              </a:xfrm>
              <a:prstGeom prst="line">
                <a:avLst/>
              </a:prstGeom>
              <a:noFill/>
              <a:ln w="9525">
                <a:solidFill>
                  <a:schemeClr val="folHlink"/>
                </a:solidFill>
                <a:round/>
                <a:headEnd/>
                <a:tailEnd/>
              </a:ln>
            </p:spPr>
            <p:txBody>
              <a:bodyPr/>
              <a:lstStyle/>
              <a:p>
                <a:endParaRPr lang="zh-CN" altLang="en-US"/>
              </a:p>
            </p:txBody>
          </p:sp>
          <p:sp>
            <p:nvSpPr>
              <p:cNvPr id="1082" name="直接连接符 138356"/>
              <p:cNvSpPr>
                <a:spLocks noChangeShapeType="1"/>
              </p:cNvSpPr>
              <p:nvPr/>
            </p:nvSpPr>
            <p:spPr bwMode="auto">
              <a:xfrm>
                <a:off x="2622" y="255"/>
                <a:ext cx="0" cy="418"/>
              </a:xfrm>
              <a:prstGeom prst="line">
                <a:avLst/>
              </a:prstGeom>
              <a:noFill/>
              <a:ln w="9525">
                <a:solidFill>
                  <a:schemeClr val="folHlink"/>
                </a:solidFill>
                <a:round/>
                <a:headEnd/>
                <a:tailEnd/>
              </a:ln>
            </p:spPr>
            <p:txBody>
              <a:bodyPr/>
              <a:lstStyle/>
              <a:p>
                <a:endParaRPr lang="zh-CN" altLang="en-US"/>
              </a:p>
            </p:txBody>
          </p:sp>
          <p:sp>
            <p:nvSpPr>
              <p:cNvPr id="1083" name="直接连接符 138357"/>
              <p:cNvSpPr>
                <a:spLocks noChangeShapeType="1"/>
              </p:cNvSpPr>
              <p:nvPr/>
            </p:nvSpPr>
            <p:spPr bwMode="auto">
              <a:xfrm>
                <a:off x="2850" y="255"/>
                <a:ext cx="0" cy="418"/>
              </a:xfrm>
              <a:prstGeom prst="line">
                <a:avLst/>
              </a:prstGeom>
              <a:noFill/>
              <a:ln w="9525">
                <a:solidFill>
                  <a:schemeClr val="folHlink"/>
                </a:solidFill>
                <a:round/>
                <a:headEnd/>
                <a:tailEnd/>
              </a:ln>
            </p:spPr>
            <p:txBody>
              <a:bodyPr/>
              <a:lstStyle/>
              <a:p>
                <a:endParaRPr lang="zh-CN" altLang="en-US"/>
              </a:p>
            </p:txBody>
          </p:sp>
          <p:sp>
            <p:nvSpPr>
              <p:cNvPr id="1084" name="直接连接符 138358"/>
              <p:cNvSpPr>
                <a:spLocks noChangeShapeType="1"/>
              </p:cNvSpPr>
              <p:nvPr/>
            </p:nvSpPr>
            <p:spPr bwMode="auto">
              <a:xfrm>
                <a:off x="3078" y="255"/>
                <a:ext cx="0" cy="418"/>
              </a:xfrm>
              <a:prstGeom prst="line">
                <a:avLst/>
              </a:prstGeom>
              <a:noFill/>
              <a:ln w="9525">
                <a:solidFill>
                  <a:schemeClr val="folHlink"/>
                </a:solidFill>
                <a:round/>
                <a:headEnd/>
                <a:tailEnd/>
              </a:ln>
            </p:spPr>
            <p:txBody>
              <a:bodyPr/>
              <a:lstStyle/>
              <a:p>
                <a:endParaRPr lang="zh-CN" altLang="en-US"/>
              </a:p>
            </p:txBody>
          </p:sp>
          <p:sp>
            <p:nvSpPr>
              <p:cNvPr id="1085" name="直接连接符 138359"/>
              <p:cNvSpPr>
                <a:spLocks noChangeShapeType="1"/>
              </p:cNvSpPr>
              <p:nvPr/>
            </p:nvSpPr>
            <p:spPr bwMode="auto">
              <a:xfrm>
                <a:off x="3306" y="255"/>
                <a:ext cx="0" cy="418"/>
              </a:xfrm>
              <a:prstGeom prst="line">
                <a:avLst/>
              </a:prstGeom>
              <a:noFill/>
              <a:ln w="9525">
                <a:solidFill>
                  <a:schemeClr val="folHlink"/>
                </a:solidFill>
                <a:round/>
                <a:headEnd/>
                <a:tailEnd/>
              </a:ln>
            </p:spPr>
            <p:txBody>
              <a:bodyPr/>
              <a:lstStyle/>
              <a:p>
                <a:endParaRPr lang="zh-CN" altLang="en-US"/>
              </a:p>
            </p:txBody>
          </p:sp>
          <p:sp>
            <p:nvSpPr>
              <p:cNvPr id="1086" name="直接连接符 138360"/>
              <p:cNvSpPr>
                <a:spLocks noChangeShapeType="1"/>
              </p:cNvSpPr>
              <p:nvPr/>
            </p:nvSpPr>
            <p:spPr bwMode="auto">
              <a:xfrm>
                <a:off x="3534" y="255"/>
                <a:ext cx="0" cy="418"/>
              </a:xfrm>
              <a:prstGeom prst="line">
                <a:avLst/>
              </a:prstGeom>
              <a:noFill/>
              <a:ln w="9525">
                <a:solidFill>
                  <a:schemeClr val="folHlink"/>
                </a:solidFill>
                <a:round/>
                <a:headEnd/>
                <a:tailEnd/>
              </a:ln>
            </p:spPr>
            <p:txBody>
              <a:bodyPr/>
              <a:lstStyle/>
              <a:p>
                <a:endParaRPr lang="zh-CN" altLang="en-US"/>
              </a:p>
            </p:txBody>
          </p:sp>
          <p:sp>
            <p:nvSpPr>
              <p:cNvPr id="1087" name="直接连接符 138361"/>
              <p:cNvSpPr>
                <a:spLocks noChangeShapeType="1"/>
              </p:cNvSpPr>
              <p:nvPr/>
            </p:nvSpPr>
            <p:spPr bwMode="auto">
              <a:xfrm>
                <a:off x="3762" y="255"/>
                <a:ext cx="0" cy="418"/>
              </a:xfrm>
              <a:prstGeom prst="line">
                <a:avLst/>
              </a:prstGeom>
              <a:noFill/>
              <a:ln w="9525">
                <a:solidFill>
                  <a:schemeClr val="folHlink"/>
                </a:solidFill>
                <a:round/>
                <a:headEnd/>
                <a:tailEnd/>
              </a:ln>
            </p:spPr>
            <p:txBody>
              <a:bodyPr/>
              <a:lstStyle/>
              <a:p>
                <a:endParaRPr lang="zh-CN" altLang="en-US"/>
              </a:p>
            </p:txBody>
          </p:sp>
          <p:sp>
            <p:nvSpPr>
              <p:cNvPr id="1088" name="直接连接符 138362"/>
              <p:cNvSpPr>
                <a:spLocks noChangeShapeType="1"/>
              </p:cNvSpPr>
              <p:nvPr/>
            </p:nvSpPr>
            <p:spPr bwMode="auto">
              <a:xfrm>
                <a:off x="3990" y="255"/>
                <a:ext cx="0" cy="418"/>
              </a:xfrm>
              <a:prstGeom prst="line">
                <a:avLst/>
              </a:prstGeom>
              <a:noFill/>
              <a:ln w="9525">
                <a:solidFill>
                  <a:schemeClr val="folHlink"/>
                </a:solidFill>
                <a:round/>
                <a:headEnd/>
                <a:tailEnd/>
              </a:ln>
            </p:spPr>
            <p:txBody>
              <a:bodyPr/>
              <a:lstStyle/>
              <a:p>
                <a:endParaRPr lang="zh-CN" altLang="en-US"/>
              </a:p>
            </p:txBody>
          </p:sp>
          <p:sp>
            <p:nvSpPr>
              <p:cNvPr id="1089" name="直接连接符 138363"/>
              <p:cNvSpPr>
                <a:spLocks noChangeShapeType="1"/>
              </p:cNvSpPr>
              <p:nvPr/>
            </p:nvSpPr>
            <p:spPr bwMode="auto">
              <a:xfrm>
                <a:off x="4218" y="255"/>
                <a:ext cx="0" cy="418"/>
              </a:xfrm>
              <a:prstGeom prst="line">
                <a:avLst/>
              </a:prstGeom>
              <a:noFill/>
              <a:ln w="9525">
                <a:solidFill>
                  <a:schemeClr val="folHlink"/>
                </a:solidFill>
                <a:round/>
                <a:headEnd/>
                <a:tailEnd/>
              </a:ln>
            </p:spPr>
            <p:txBody>
              <a:bodyPr/>
              <a:lstStyle/>
              <a:p>
                <a:endParaRPr lang="zh-CN" altLang="en-US"/>
              </a:p>
            </p:txBody>
          </p:sp>
          <p:sp>
            <p:nvSpPr>
              <p:cNvPr id="1090" name="直接连接符 138364"/>
              <p:cNvSpPr>
                <a:spLocks noChangeShapeType="1"/>
              </p:cNvSpPr>
              <p:nvPr/>
            </p:nvSpPr>
            <p:spPr bwMode="auto">
              <a:xfrm>
                <a:off x="4446" y="255"/>
                <a:ext cx="0" cy="418"/>
              </a:xfrm>
              <a:prstGeom prst="line">
                <a:avLst/>
              </a:prstGeom>
              <a:noFill/>
              <a:ln w="9525">
                <a:solidFill>
                  <a:schemeClr val="folHlink"/>
                </a:solidFill>
                <a:round/>
                <a:headEnd/>
                <a:tailEnd/>
              </a:ln>
            </p:spPr>
            <p:txBody>
              <a:bodyPr/>
              <a:lstStyle/>
              <a:p>
                <a:endParaRPr lang="zh-CN" altLang="en-US"/>
              </a:p>
            </p:txBody>
          </p:sp>
          <p:sp>
            <p:nvSpPr>
              <p:cNvPr id="1091" name="直接连接符 138365"/>
              <p:cNvSpPr>
                <a:spLocks noChangeShapeType="1"/>
              </p:cNvSpPr>
              <p:nvPr/>
            </p:nvSpPr>
            <p:spPr bwMode="auto">
              <a:xfrm>
                <a:off x="4674" y="255"/>
                <a:ext cx="0" cy="418"/>
              </a:xfrm>
              <a:prstGeom prst="line">
                <a:avLst/>
              </a:prstGeom>
              <a:noFill/>
              <a:ln w="9525">
                <a:solidFill>
                  <a:schemeClr val="folHlink"/>
                </a:solidFill>
                <a:round/>
                <a:headEnd/>
                <a:tailEnd/>
              </a:ln>
            </p:spPr>
            <p:txBody>
              <a:bodyPr/>
              <a:lstStyle/>
              <a:p>
                <a:endParaRPr lang="zh-CN" altLang="en-US"/>
              </a:p>
            </p:txBody>
          </p:sp>
          <p:sp>
            <p:nvSpPr>
              <p:cNvPr id="1092" name="直接连接符 138366"/>
              <p:cNvSpPr>
                <a:spLocks noChangeShapeType="1"/>
              </p:cNvSpPr>
              <p:nvPr/>
            </p:nvSpPr>
            <p:spPr bwMode="auto">
              <a:xfrm>
                <a:off x="4902" y="255"/>
                <a:ext cx="0" cy="418"/>
              </a:xfrm>
              <a:prstGeom prst="line">
                <a:avLst/>
              </a:prstGeom>
              <a:noFill/>
              <a:ln w="9525">
                <a:solidFill>
                  <a:schemeClr val="folHlink"/>
                </a:solidFill>
                <a:round/>
                <a:headEnd/>
                <a:tailEnd/>
              </a:ln>
            </p:spPr>
            <p:txBody>
              <a:bodyPr/>
              <a:lstStyle/>
              <a:p>
                <a:endParaRPr lang="zh-CN" altLang="en-US"/>
              </a:p>
            </p:txBody>
          </p:sp>
          <p:sp>
            <p:nvSpPr>
              <p:cNvPr id="1093" name="直接连接符 138367"/>
              <p:cNvSpPr>
                <a:spLocks noChangeShapeType="1"/>
              </p:cNvSpPr>
              <p:nvPr/>
            </p:nvSpPr>
            <p:spPr bwMode="auto">
              <a:xfrm>
                <a:off x="5130" y="255"/>
                <a:ext cx="0" cy="418"/>
              </a:xfrm>
              <a:prstGeom prst="line">
                <a:avLst/>
              </a:prstGeom>
              <a:noFill/>
              <a:ln w="9525">
                <a:solidFill>
                  <a:schemeClr val="folHlink"/>
                </a:solidFill>
                <a:round/>
                <a:headEnd/>
                <a:tailEnd/>
              </a:ln>
            </p:spPr>
            <p:txBody>
              <a:bodyPr/>
              <a:lstStyle/>
              <a:p>
                <a:endParaRPr lang="zh-CN" altLang="en-US"/>
              </a:p>
            </p:txBody>
          </p:sp>
          <p:sp>
            <p:nvSpPr>
              <p:cNvPr id="1094" name="直接连接符 138368"/>
              <p:cNvSpPr>
                <a:spLocks noChangeShapeType="1"/>
              </p:cNvSpPr>
              <p:nvPr/>
            </p:nvSpPr>
            <p:spPr bwMode="auto">
              <a:xfrm>
                <a:off x="5358" y="255"/>
                <a:ext cx="0" cy="418"/>
              </a:xfrm>
              <a:prstGeom prst="line">
                <a:avLst/>
              </a:prstGeom>
              <a:noFill/>
              <a:ln w="9525">
                <a:solidFill>
                  <a:schemeClr val="folHlink"/>
                </a:solidFill>
                <a:round/>
                <a:headEnd/>
                <a:tailEnd/>
              </a:ln>
            </p:spPr>
            <p:txBody>
              <a:bodyPr/>
              <a:lstStyle/>
              <a:p>
                <a:endParaRPr lang="zh-CN" altLang="en-US"/>
              </a:p>
            </p:txBody>
          </p:sp>
        </p:grpSp>
        <p:grpSp>
          <p:nvGrpSpPr>
            <p:cNvPr id="1048" name="组合 138369"/>
            <p:cNvGrpSpPr>
              <a:grpSpLocks/>
            </p:cNvGrpSpPr>
            <p:nvPr/>
          </p:nvGrpSpPr>
          <p:grpSpPr bwMode="auto">
            <a:xfrm>
              <a:off x="1208" y="109"/>
              <a:ext cx="3694" cy="423"/>
              <a:chOff x="1034" y="245"/>
              <a:chExt cx="3694" cy="423"/>
            </a:xfrm>
          </p:grpSpPr>
          <p:sp>
            <p:nvSpPr>
              <p:cNvPr id="1049" name="直接连接符 138370"/>
              <p:cNvSpPr>
                <a:spLocks noChangeShapeType="1"/>
              </p:cNvSpPr>
              <p:nvPr/>
            </p:nvSpPr>
            <p:spPr bwMode="auto">
              <a:xfrm>
                <a:off x="2676" y="246"/>
                <a:ext cx="0" cy="142"/>
              </a:xfrm>
              <a:prstGeom prst="line">
                <a:avLst/>
              </a:prstGeom>
              <a:noFill/>
              <a:ln w="9525">
                <a:solidFill>
                  <a:schemeClr val="hlink"/>
                </a:solidFill>
                <a:round/>
                <a:headEnd/>
                <a:tailEnd/>
              </a:ln>
            </p:spPr>
            <p:txBody>
              <a:bodyPr/>
              <a:lstStyle/>
              <a:p>
                <a:endParaRPr lang="zh-CN" altLang="en-US"/>
              </a:p>
            </p:txBody>
          </p:sp>
          <p:sp>
            <p:nvSpPr>
              <p:cNvPr id="1050" name="直接连接符 138371"/>
              <p:cNvSpPr>
                <a:spLocks noChangeShapeType="1"/>
              </p:cNvSpPr>
              <p:nvPr/>
            </p:nvSpPr>
            <p:spPr bwMode="auto">
              <a:xfrm>
                <a:off x="2798" y="468"/>
                <a:ext cx="70" cy="0"/>
              </a:xfrm>
              <a:prstGeom prst="line">
                <a:avLst/>
              </a:prstGeom>
              <a:noFill/>
              <a:ln w="9525">
                <a:solidFill>
                  <a:schemeClr val="hlink"/>
                </a:solidFill>
                <a:round/>
                <a:headEnd/>
                <a:tailEnd/>
              </a:ln>
            </p:spPr>
            <p:txBody>
              <a:bodyPr/>
              <a:lstStyle/>
              <a:p>
                <a:endParaRPr lang="zh-CN" altLang="en-US"/>
              </a:p>
            </p:txBody>
          </p:sp>
          <p:sp>
            <p:nvSpPr>
              <p:cNvPr id="1051" name="直接连接符 138372"/>
              <p:cNvSpPr>
                <a:spLocks noChangeShapeType="1"/>
              </p:cNvSpPr>
              <p:nvPr/>
            </p:nvSpPr>
            <p:spPr bwMode="auto">
              <a:xfrm>
                <a:off x="2904" y="486"/>
                <a:ext cx="0" cy="28"/>
              </a:xfrm>
              <a:prstGeom prst="line">
                <a:avLst/>
              </a:prstGeom>
              <a:noFill/>
              <a:ln w="9525">
                <a:solidFill>
                  <a:schemeClr val="hlink"/>
                </a:solidFill>
                <a:round/>
                <a:headEnd/>
                <a:tailEnd/>
              </a:ln>
            </p:spPr>
            <p:txBody>
              <a:bodyPr/>
              <a:lstStyle/>
              <a:p>
                <a:endParaRPr lang="zh-CN" altLang="en-US"/>
              </a:p>
            </p:txBody>
          </p:sp>
          <p:sp>
            <p:nvSpPr>
              <p:cNvPr id="1052" name="直接连接符 138373"/>
              <p:cNvSpPr>
                <a:spLocks noChangeShapeType="1"/>
              </p:cNvSpPr>
              <p:nvPr/>
            </p:nvSpPr>
            <p:spPr bwMode="auto">
              <a:xfrm>
                <a:off x="3132" y="586"/>
                <a:ext cx="0" cy="79"/>
              </a:xfrm>
              <a:prstGeom prst="line">
                <a:avLst/>
              </a:prstGeom>
              <a:noFill/>
              <a:ln w="9525">
                <a:solidFill>
                  <a:schemeClr val="hlink"/>
                </a:solidFill>
                <a:round/>
                <a:headEnd/>
                <a:tailEnd/>
              </a:ln>
            </p:spPr>
            <p:txBody>
              <a:bodyPr/>
              <a:lstStyle/>
              <a:p>
                <a:endParaRPr lang="zh-CN" altLang="en-US"/>
              </a:p>
            </p:txBody>
          </p:sp>
          <p:sp>
            <p:nvSpPr>
              <p:cNvPr id="1053" name="直接连接符 138374"/>
              <p:cNvSpPr>
                <a:spLocks noChangeShapeType="1"/>
              </p:cNvSpPr>
              <p:nvPr/>
            </p:nvSpPr>
            <p:spPr bwMode="auto">
              <a:xfrm>
                <a:off x="3816" y="358"/>
                <a:ext cx="0" cy="180"/>
              </a:xfrm>
              <a:prstGeom prst="line">
                <a:avLst/>
              </a:prstGeom>
              <a:noFill/>
              <a:ln w="9525">
                <a:solidFill>
                  <a:schemeClr val="hlink"/>
                </a:solidFill>
                <a:round/>
                <a:headEnd/>
                <a:tailEnd/>
              </a:ln>
            </p:spPr>
            <p:txBody>
              <a:bodyPr/>
              <a:lstStyle/>
              <a:p>
                <a:endParaRPr lang="zh-CN" altLang="en-US"/>
              </a:p>
            </p:txBody>
          </p:sp>
          <p:sp>
            <p:nvSpPr>
              <p:cNvPr id="1054" name="直接连接符 138375"/>
              <p:cNvSpPr>
                <a:spLocks noChangeShapeType="1"/>
              </p:cNvSpPr>
              <p:nvPr/>
            </p:nvSpPr>
            <p:spPr bwMode="auto">
              <a:xfrm>
                <a:off x="3722" y="468"/>
                <a:ext cx="348" cy="0"/>
              </a:xfrm>
              <a:prstGeom prst="line">
                <a:avLst/>
              </a:prstGeom>
              <a:noFill/>
              <a:ln w="9525">
                <a:solidFill>
                  <a:schemeClr val="hlink"/>
                </a:solidFill>
                <a:round/>
                <a:headEnd/>
                <a:tailEnd/>
              </a:ln>
            </p:spPr>
            <p:txBody>
              <a:bodyPr/>
              <a:lstStyle/>
              <a:p>
                <a:endParaRPr lang="zh-CN" altLang="en-US"/>
              </a:p>
            </p:txBody>
          </p:sp>
          <p:sp>
            <p:nvSpPr>
              <p:cNvPr id="1055" name="直接连接符 138376"/>
              <p:cNvSpPr>
                <a:spLocks noChangeShapeType="1"/>
              </p:cNvSpPr>
              <p:nvPr/>
            </p:nvSpPr>
            <p:spPr bwMode="auto">
              <a:xfrm>
                <a:off x="4044" y="372"/>
                <a:ext cx="0" cy="294"/>
              </a:xfrm>
              <a:prstGeom prst="line">
                <a:avLst/>
              </a:prstGeom>
              <a:noFill/>
              <a:ln w="9525">
                <a:solidFill>
                  <a:schemeClr val="hlink"/>
                </a:solidFill>
                <a:round/>
                <a:headEnd/>
                <a:tailEnd/>
              </a:ln>
            </p:spPr>
            <p:txBody>
              <a:bodyPr/>
              <a:lstStyle/>
              <a:p>
                <a:endParaRPr lang="zh-CN" altLang="en-US"/>
              </a:p>
            </p:txBody>
          </p:sp>
          <p:sp>
            <p:nvSpPr>
              <p:cNvPr id="1056" name="直接连接符 138377"/>
              <p:cNvSpPr>
                <a:spLocks noChangeShapeType="1"/>
              </p:cNvSpPr>
              <p:nvPr/>
            </p:nvSpPr>
            <p:spPr bwMode="auto">
              <a:xfrm flipV="1">
                <a:off x="4046" y="248"/>
                <a:ext cx="0" cy="50"/>
              </a:xfrm>
              <a:prstGeom prst="line">
                <a:avLst/>
              </a:prstGeom>
              <a:noFill/>
              <a:ln w="9525">
                <a:solidFill>
                  <a:schemeClr val="hlink"/>
                </a:solidFill>
                <a:round/>
                <a:headEnd/>
                <a:tailEnd/>
              </a:ln>
            </p:spPr>
            <p:txBody>
              <a:bodyPr/>
              <a:lstStyle/>
              <a:p>
                <a:endParaRPr lang="zh-CN" altLang="en-US"/>
              </a:p>
            </p:txBody>
          </p:sp>
          <p:sp>
            <p:nvSpPr>
              <p:cNvPr id="1057" name="直接连接符 138378"/>
              <p:cNvSpPr>
                <a:spLocks noChangeShapeType="1"/>
              </p:cNvSpPr>
              <p:nvPr/>
            </p:nvSpPr>
            <p:spPr bwMode="auto">
              <a:xfrm flipV="1">
                <a:off x="4272" y="246"/>
                <a:ext cx="0" cy="182"/>
              </a:xfrm>
              <a:prstGeom prst="line">
                <a:avLst/>
              </a:prstGeom>
              <a:noFill/>
              <a:ln w="9525">
                <a:solidFill>
                  <a:schemeClr val="hlink"/>
                </a:solidFill>
                <a:round/>
                <a:headEnd/>
                <a:tailEnd/>
              </a:ln>
            </p:spPr>
            <p:txBody>
              <a:bodyPr/>
              <a:lstStyle/>
              <a:p>
                <a:endParaRPr lang="zh-CN" altLang="en-US"/>
              </a:p>
            </p:txBody>
          </p:sp>
          <p:sp>
            <p:nvSpPr>
              <p:cNvPr id="1058" name="直接连接符 138379"/>
              <p:cNvSpPr>
                <a:spLocks noChangeShapeType="1"/>
              </p:cNvSpPr>
              <p:nvPr/>
            </p:nvSpPr>
            <p:spPr bwMode="auto">
              <a:xfrm flipH="1">
                <a:off x="4422" y="468"/>
                <a:ext cx="78" cy="0"/>
              </a:xfrm>
              <a:prstGeom prst="line">
                <a:avLst/>
              </a:prstGeom>
              <a:noFill/>
              <a:ln w="9525">
                <a:solidFill>
                  <a:schemeClr val="hlink"/>
                </a:solidFill>
                <a:round/>
                <a:headEnd/>
                <a:tailEnd/>
              </a:ln>
            </p:spPr>
            <p:txBody>
              <a:bodyPr/>
              <a:lstStyle/>
              <a:p>
                <a:endParaRPr lang="zh-CN" altLang="en-US"/>
              </a:p>
            </p:txBody>
          </p:sp>
          <p:sp>
            <p:nvSpPr>
              <p:cNvPr id="1059" name="直接连接符 138380"/>
              <p:cNvSpPr>
                <a:spLocks noChangeShapeType="1"/>
              </p:cNvSpPr>
              <p:nvPr/>
            </p:nvSpPr>
            <p:spPr bwMode="auto">
              <a:xfrm flipH="1">
                <a:off x="4290" y="468"/>
                <a:ext cx="62" cy="0"/>
              </a:xfrm>
              <a:prstGeom prst="line">
                <a:avLst/>
              </a:prstGeom>
              <a:noFill/>
              <a:ln w="9525">
                <a:solidFill>
                  <a:schemeClr val="hlink"/>
                </a:solidFill>
                <a:round/>
                <a:headEnd/>
                <a:tailEnd/>
              </a:ln>
            </p:spPr>
            <p:txBody>
              <a:bodyPr/>
              <a:lstStyle/>
              <a:p>
                <a:endParaRPr lang="zh-CN" altLang="en-US"/>
              </a:p>
            </p:txBody>
          </p:sp>
          <p:sp>
            <p:nvSpPr>
              <p:cNvPr id="1060" name="直接连接符 138381"/>
              <p:cNvSpPr>
                <a:spLocks noChangeShapeType="1"/>
              </p:cNvSpPr>
              <p:nvPr/>
            </p:nvSpPr>
            <p:spPr bwMode="auto">
              <a:xfrm flipV="1">
                <a:off x="4500" y="246"/>
                <a:ext cx="0" cy="270"/>
              </a:xfrm>
              <a:prstGeom prst="line">
                <a:avLst/>
              </a:prstGeom>
              <a:noFill/>
              <a:ln w="9525">
                <a:solidFill>
                  <a:schemeClr val="hlink"/>
                </a:solidFill>
                <a:round/>
                <a:headEnd/>
                <a:tailEnd/>
              </a:ln>
            </p:spPr>
            <p:txBody>
              <a:bodyPr/>
              <a:lstStyle/>
              <a:p>
                <a:endParaRPr lang="zh-CN" altLang="en-US"/>
              </a:p>
            </p:txBody>
          </p:sp>
          <p:sp>
            <p:nvSpPr>
              <p:cNvPr id="1061" name="直接连接符 138382"/>
              <p:cNvSpPr>
                <a:spLocks noChangeShapeType="1"/>
              </p:cNvSpPr>
              <p:nvPr/>
            </p:nvSpPr>
            <p:spPr bwMode="auto">
              <a:xfrm>
                <a:off x="4728" y="606"/>
                <a:ext cx="0" cy="34"/>
              </a:xfrm>
              <a:prstGeom prst="line">
                <a:avLst/>
              </a:prstGeom>
              <a:noFill/>
              <a:ln w="9525">
                <a:solidFill>
                  <a:schemeClr val="hlink"/>
                </a:solidFill>
                <a:round/>
                <a:headEnd/>
                <a:tailEnd/>
              </a:ln>
            </p:spPr>
            <p:txBody>
              <a:bodyPr/>
              <a:lstStyle/>
              <a:p>
                <a:endParaRPr lang="zh-CN" altLang="en-US"/>
              </a:p>
            </p:txBody>
          </p:sp>
          <p:sp>
            <p:nvSpPr>
              <p:cNvPr id="1062" name="直接连接符 138383"/>
              <p:cNvSpPr>
                <a:spLocks noChangeShapeType="1"/>
              </p:cNvSpPr>
              <p:nvPr/>
            </p:nvSpPr>
            <p:spPr bwMode="auto">
              <a:xfrm>
                <a:off x="1992" y="250"/>
                <a:ext cx="0" cy="62"/>
              </a:xfrm>
              <a:prstGeom prst="line">
                <a:avLst/>
              </a:prstGeom>
              <a:noFill/>
              <a:ln w="9525">
                <a:solidFill>
                  <a:schemeClr val="hlink"/>
                </a:solidFill>
                <a:round/>
                <a:headEnd/>
                <a:tailEnd/>
              </a:ln>
            </p:spPr>
            <p:txBody>
              <a:bodyPr/>
              <a:lstStyle/>
              <a:p>
                <a:endParaRPr lang="zh-CN" altLang="en-US"/>
              </a:p>
            </p:txBody>
          </p:sp>
          <p:sp>
            <p:nvSpPr>
              <p:cNvPr id="1063" name="直接连接符 138384"/>
              <p:cNvSpPr>
                <a:spLocks noChangeShapeType="1"/>
              </p:cNvSpPr>
              <p:nvPr/>
            </p:nvSpPr>
            <p:spPr bwMode="auto">
              <a:xfrm>
                <a:off x="1764" y="247"/>
                <a:ext cx="0" cy="337"/>
              </a:xfrm>
              <a:prstGeom prst="line">
                <a:avLst/>
              </a:prstGeom>
              <a:noFill/>
              <a:ln w="9525">
                <a:solidFill>
                  <a:schemeClr val="hlink"/>
                </a:solidFill>
                <a:round/>
                <a:headEnd/>
                <a:tailEnd/>
              </a:ln>
            </p:spPr>
            <p:txBody>
              <a:bodyPr/>
              <a:lstStyle/>
              <a:p>
                <a:endParaRPr lang="zh-CN" altLang="en-US"/>
              </a:p>
            </p:txBody>
          </p:sp>
          <p:sp>
            <p:nvSpPr>
              <p:cNvPr id="1064" name="直接连接符 138385"/>
              <p:cNvSpPr>
                <a:spLocks noChangeShapeType="1"/>
              </p:cNvSpPr>
              <p:nvPr/>
            </p:nvSpPr>
            <p:spPr bwMode="auto">
              <a:xfrm flipH="1">
                <a:off x="1738" y="468"/>
                <a:ext cx="68" cy="0"/>
              </a:xfrm>
              <a:prstGeom prst="line">
                <a:avLst/>
              </a:prstGeom>
              <a:noFill/>
              <a:ln w="9525">
                <a:solidFill>
                  <a:schemeClr val="hlink"/>
                </a:solidFill>
                <a:round/>
                <a:headEnd/>
                <a:tailEnd/>
              </a:ln>
            </p:spPr>
            <p:txBody>
              <a:bodyPr/>
              <a:lstStyle/>
              <a:p>
                <a:endParaRPr lang="zh-CN" altLang="en-US"/>
              </a:p>
            </p:txBody>
          </p:sp>
          <p:sp>
            <p:nvSpPr>
              <p:cNvPr id="1065" name="直接连接符 138386"/>
              <p:cNvSpPr>
                <a:spLocks noChangeShapeType="1"/>
              </p:cNvSpPr>
              <p:nvPr/>
            </p:nvSpPr>
            <p:spPr bwMode="auto">
              <a:xfrm>
                <a:off x="1604" y="468"/>
                <a:ext cx="60" cy="0"/>
              </a:xfrm>
              <a:prstGeom prst="line">
                <a:avLst/>
              </a:prstGeom>
              <a:noFill/>
              <a:ln w="9525">
                <a:solidFill>
                  <a:schemeClr val="hlink"/>
                </a:solidFill>
                <a:round/>
                <a:headEnd/>
                <a:tailEnd/>
              </a:ln>
            </p:spPr>
            <p:txBody>
              <a:bodyPr/>
              <a:lstStyle/>
              <a:p>
                <a:endParaRPr lang="zh-CN" altLang="en-US"/>
              </a:p>
            </p:txBody>
          </p:sp>
          <p:sp>
            <p:nvSpPr>
              <p:cNvPr id="1066" name="直接连接符 138387"/>
              <p:cNvSpPr>
                <a:spLocks noChangeShapeType="1"/>
              </p:cNvSpPr>
              <p:nvPr/>
            </p:nvSpPr>
            <p:spPr bwMode="auto">
              <a:xfrm flipH="1">
                <a:off x="1404" y="468"/>
                <a:ext cx="82" cy="0"/>
              </a:xfrm>
              <a:prstGeom prst="line">
                <a:avLst/>
              </a:prstGeom>
              <a:noFill/>
              <a:ln w="9525">
                <a:solidFill>
                  <a:schemeClr val="hlink"/>
                </a:solidFill>
                <a:round/>
                <a:headEnd/>
                <a:tailEnd/>
              </a:ln>
            </p:spPr>
            <p:txBody>
              <a:bodyPr/>
              <a:lstStyle/>
              <a:p>
                <a:endParaRPr lang="zh-CN" altLang="en-US"/>
              </a:p>
            </p:txBody>
          </p:sp>
          <p:sp>
            <p:nvSpPr>
              <p:cNvPr id="1067" name="直接连接符 138388"/>
              <p:cNvSpPr>
                <a:spLocks noChangeShapeType="1"/>
              </p:cNvSpPr>
              <p:nvPr/>
            </p:nvSpPr>
            <p:spPr bwMode="auto">
              <a:xfrm>
                <a:off x="1034" y="468"/>
                <a:ext cx="348" cy="0"/>
              </a:xfrm>
              <a:prstGeom prst="line">
                <a:avLst/>
              </a:prstGeom>
              <a:noFill/>
              <a:ln w="9525">
                <a:solidFill>
                  <a:schemeClr val="hlink"/>
                </a:solidFill>
                <a:round/>
                <a:headEnd/>
                <a:tailEnd/>
              </a:ln>
            </p:spPr>
            <p:txBody>
              <a:bodyPr/>
              <a:lstStyle/>
              <a:p>
                <a:endParaRPr lang="zh-CN" altLang="en-US"/>
              </a:p>
            </p:txBody>
          </p:sp>
          <p:sp>
            <p:nvSpPr>
              <p:cNvPr id="1068" name="直接连接符 138389"/>
              <p:cNvSpPr>
                <a:spLocks noChangeShapeType="1"/>
              </p:cNvSpPr>
              <p:nvPr/>
            </p:nvSpPr>
            <p:spPr bwMode="auto">
              <a:xfrm>
                <a:off x="1306" y="370"/>
                <a:ext cx="0" cy="298"/>
              </a:xfrm>
              <a:prstGeom prst="line">
                <a:avLst/>
              </a:prstGeom>
              <a:noFill/>
              <a:ln w="9525">
                <a:solidFill>
                  <a:schemeClr val="hlink"/>
                </a:solidFill>
                <a:round/>
                <a:headEnd/>
                <a:tailEnd/>
              </a:ln>
            </p:spPr>
            <p:txBody>
              <a:bodyPr/>
              <a:lstStyle/>
              <a:p>
                <a:endParaRPr lang="zh-CN" altLang="en-US"/>
              </a:p>
            </p:txBody>
          </p:sp>
          <p:sp>
            <p:nvSpPr>
              <p:cNvPr id="1069" name="直接连接符 138390"/>
              <p:cNvSpPr>
                <a:spLocks noChangeShapeType="1"/>
              </p:cNvSpPr>
              <p:nvPr/>
            </p:nvSpPr>
            <p:spPr bwMode="auto">
              <a:xfrm>
                <a:off x="1080" y="388"/>
                <a:ext cx="0" cy="156"/>
              </a:xfrm>
              <a:prstGeom prst="line">
                <a:avLst/>
              </a:prstGeom>
              <a:noFill/>
              <a:ln w="9525">
                <a:solidFill>
                  <a:schemeClr val="hlink"/>
                </a:solidFill>
                <a:round/>
                <a:headEnd/>
                <a:tailEnd/>
              </a:ln>
            </p:spPr>
            <p:txBody>
              <a:bodyPr/>
              <a:lstStyle/>
              <a:p>
                <a:endParaRPr lang="zh-CN" altLang="en-US"/>
              </a:p>
            </p:txBody>
          </p:sp>
          <p:sp>
            <p:nvSpPr>
              <p:cNvPr id="1070" name="直接连接符 138391"/>
              <p:cNvSpPr>
                <a:spLocks noChangeShapeType="1"/>
              </p:cNvSpPr>
              <p:nvPr/>
            </p:nvSpPr>
            <p:spPr bwMode="auto">
              <a:xfrm flipH="1" flipV="1">
                <a:off x="1308" y="245"/>
                <a:ext cx="0" cy="27"/>
              </a:xfrm>
              <a:prstGeom prst="line">
                <a:avLst/>
              </a:prstGeom>
              <a:noFill/>
              <a:ln w="9525">
                <a:solidFill>
                  <a:schemeClr val="hlink"/>
                </a:solidFill>
                <a:round/>
                <a:headEnd/>
                <a:tailEnd/>
              </a:ln>
            </p:spPr>
            <p:txBody>
              <a:bodyPr/>
              <a:lstStyle/>
              <a:p>
                <a:endParaRPr lang="zh-CN" altLang="en-US"/>
              </a:p>
            </p:txBody>
          </p:sp>
          <p:sp>
            <p:nvSpPr>
              <p:cNvPr id="1071" name="直接连接符 138392"/>
              <p:cNvSpPr>
                <a:spLocks noChangeShapeType="1"/>
              </p:cNvSpPr>
              <p:nvPr/>
            </p:nvSpPr>
            <p:spPr bwMode="auto">
              <a:xfrm>
                <a:off x="1536" y="316"/>
                <a:ext cx="0" cy="96"/>
              </a:xfrm>
              <a:prstGeom prst="line">
                <a:avLst/>
              </a:prstGeom>
              <a:noFill/>
              <a:ln w="9525">
                <a:solidFill>
                  <a:schemeClr val="hlink"/>
                </a:solidFill>
                <a:round/>
                <a:headEnd/>
                <a:tailEnd/>
              </a:ln>
            </p:spPr>
            <p:txBody>
              <a:bodyPr/>
              <a:lstStyle/>
              <a:p>
                <a:endParaRPr lang="zh-CN" altLang="en-US"/>
              </a:p>
            </p:txBody>
          </p:sp>
          <p:sp>
            <p:nvSpPr>
              <p:cNvPr id="1072" name="直接连接符 138393"/>
              <p:cNvSpPr>
                <a:spLocks noChangeShapeType="1"/>
              </p:cNvSpPr>
              <p:nvPr/>
            </p:nvSpPr>
            <p:spPr bwMode="auto">
              <a:xfrm flipV="1">
                <a:off x="1536" y="247"/>
                <a:ext cx="0" cy="22"/>
              </a:xfrm>
              <a:prstGeom prst="line">
                <a:avLst/>
              </a:prstGeom>
              <a:noFill/>
              <a:ln w="9525">
                <a:solidFill>
                  <a:schemeClr val="hlink"/>
                </a:solidFill>
                <a:round/>
                <a:headEnd/>
                <a:tailEnd/>
              </a:ln>
            </p:spPr>
            <p:txBody>
              <a:bodyPr/>
              <a:lstStyle/>
              <a:p>
                <a:endParaRPr lang="zh-CN" altLang="en-US"/>
              </a:p>
            </p:txBody>
          </p:sp>
          <p:sp>
            <p:nvSpPr>
              <p:cNvPr id="1073" name="直接连接符 138394"/>
              <p:cNvSpPr>
                <a:spLocks noChangeShapeType="1"/>
              </p:cNvSpPr>
              <p:nvPr/>
            </p:nvSpPr>
            <p:spPr bwMode="auto">
              <a:xfrm>
                <a:off x="4095" y="467"/>
                <a:ext cx="80" cy="0"/>
              </a:xfrm>
              <a:prstGeom prst="line">
                <a:avLst/>
              </a:prstGeom>
              <a:noFill/>
              <a:ln w="9525">
                <a:solidFill>
                  <a:schemeClr val="hlink"/>
                </a:solidFill>
                <a:round/>
                <a:headEnd/>
                <a:tailEnd/>
              </a:ln>
            </p:spPr>
            <p:txBody>
              <a:bodyPr/>
              <a:lstStyle/>
              <a:p>
                <a:endParaRPr lang="zh-CN" altLang="en-US"/>
              </a:p>
            </p:txBody>
          </p:sp>
        </p:grpSp>
      </p:grpSp>
      <p:sp>
        <p:nvSpPr>
          <p:cNvPr id="138396" name="标题 138395"/>
          <p:cNvSpPr>
            <a:spLocks noGrp="1"/>
          </p:cNvSpPr>
          <p:nvPr>
            <p:ph type="title"/>
          </p:nvPr>
        </p:nvSpPr>
        <p:spPr>
          <a:xfrm>
            <a:off x="1295400" y="228600"/>
            <a:ext cx="7589838" cy="701675"/>
          </a:xfrm>
          <a:prstGeom prst="rect">
            <a:avLst/>
          </a:prstGeom>
          <a:noFill/>
          <a:ln w="9525">
            <a:noFill/>
          </a:ln>
        </p:spPr>
        <p:txBody>
          <a:bodyPr anchor="ctr"/>
          <a:lstStyle/>
          <a:p>
            <a:pPr lvl="0"/>
            <a:r>
              <a:rPr lang="zh-TW" altLang="en-US" noProof="1"/>
              <a:t>按一下以編輯母片標題樣式</a:t>
            </a:r>
          </a:p>
        </p:txBody>
      </p:sp>
      <p:sp>
        <p:nvSpPr>
          <p:cNvPr id="1031" name="直接连接符 138396"/>
          <p:cNvSpPr>
            <a:spLocks noChangeShapeType="1"/>
          </p:cNvSpPr>
          <p:nvPr/>
        </p:nvSpPr>
        <p:spPr bwMode="auto">
          <a:xfrm flipV="1">
            <a:off x="900113" y="6524625"/>
            <a:ext cx="7848600" cy="0"/>
          </a:xfrm>
          <a:prstGeom prst="line">
            <a:avLst/>
          </a:prstGeom>
          <a:noFill/>
          <a:ln w="57150" cmpd="thickThin">
            <a:solidFill>
              <a:schemeClr val="tx1"/>
            </a:solidFill>
            <a:round/>
            <a:headEnd/>
            <a:tailEnd/>
          </a:ln>
        </p:spPr>
        <p:txBody>
          <a:bodyPr/>
          <a:lstStyle/>
          <a:p>
            <a:endParaRPr lang="zh-CN" altLang="en-US"/>
          </a:p>
        </p:txBody>
      </p:sp>
      <p:sp>
        <p:nvSpPr>
          <p:cNvPr id="138398" name="灯片编号占位符 138397"/>
          <p:cNvSpPr>
            <a:spLocks noGrp="1"/>
          </p:cNvSpPr>
          <p:nvPr>
            <p:ph type="sldNum" sz="quarter" idx="4"/>
          </p:nvPr>
        </p:nvSpPr>
        <p:spPr>
          <a:xfrm>
            <a:off x="5435600" y="6524625"/>
            <a:ext cx="3251200" cy="215900"/>
          </a:xfrm>
          <a:prstGeom prst="rect">
            <a:avLst/>
          </a:prstGeom>
          <a:noFill/>
          <a:ln w="9525">
            <a:noFill/>
          </a:ln>
        </p:spPr>
        <p:txBody>
          <a:bodyPr vert="horz" wrap="square" lIns="91440" tIns="45720" rIns="91440" bIns="45720" numCol="1" anchor="t" anchorCtr="0" compatLnSpc="1">
            <a:prstTxWarp prst="textNoShape">
              <a:avLst/>
            </a:prstTxWarp>
          </a:bodyPr>
          <a:lstStyle>
            <a:lvl1pPr algn="r" eaLnBrk="1" hangingPunct="1">
              <a:defRPr sz="1400" smtClean="0">
                <a:ea typeface="PMingLiU" pitchFamily="18" charset="-120"/>
              </a:defRPr>
            </a:lvl1pPr>
          </a:lstStyle>
          <a:p>
            <a:pPr>
              <a:defRPr/>
            </a:pPr>
            <a:fld id="{3EB10383-572C-4284-A2AB-254AAF578242}" type="slidenum">
              <a:rPr lang="zh-TW" altLang="en-US"/>
              <a:pPr>
                <a:defRPr/>
              </a:pPr>
              <a:t>‹#›</a:t>
            </a:fld>
            <a:endParaRPr lang="zh-TW" altLang="en-US"/>
          </a:p>
        </p:txBody>
      </p:sp>
      <p:pic>
        <p:nvPicPr>
          <p:cNvPr id="1033" name="图片 138398" descr="ai logo"/>
          <p:cNvPicPr>
            <a:picLocks noChangeAspect="1" noChangeArrowheads="1"/>
          </p:cNvPicPr>
          <p:nvPr/>
        </p:nvPicPr>
        <p:blipFill>
          <a:blip r:embed="rId18" cstate="print"/>
          <a:srcRect/>
          <a:stretch>
            <a:fillRect/>
          </a:stretch>
        </p:blipFill>
        <p:spPr bwMode="auto">
          <a:xfrm>
            <a:off x="34925" y="5715000"/>
            <a:ext cx="1143000" cy="911225"/>
          </a:xfrm>
          <a:prstGeom prst="rect">
            <a:avLst/>
          </a:prstGeom>
          <a:noFill/>
          <a:ln w="9525">
            <a:noFill/>
            <a:miter lim="800000"/>
            <a:headEnd/>
            <a:tailEnd/>
          </a:ln>
        </p:spPr>
      </p:pic>
      <p:sp>
        <p:nvSpPr>
          <p:cNvPr id="138400" name="文本框 138399"/>
          <p:cNvSpPr txBox="1"/>
          <p:nvPr/>
        </p:nvSpPr>
        <p:spPr>
          <a:xfrm>
            <a:off x="1187450" y="6521450"/>
            <a:ext cx="5346700" cy="336550"/>
          </a:xfrm>
          <a:prstGeom prst="rect">
            <a:avLst/>
          </a:prstGeom>
          <a:noFill/>
          <a:ln w="9525">
            <a:noFill/>
          </a:ln>
        </p:spPr>
        <p:txBody>
          <a:bodyPr>
            <a:spAutoFit/>
          </a:bodyPr>
          <a:lstStyle/>
          <a:p>
            <a:pPr eaLnBrk="1" hangingPunct="1">
              <a:defRPr/>
            </a:pPr>
            <a:r>
              <a:rPr lang="en-US" altLang="zh-CN" sz="1600" b="1" noProof="1">
                <a:effectLst>
                  <a:outerShdw blurRad="38100" dist="38100" dir="2700000">
                    <a:srgbClr val="C0C0C0"/>
                  </a:outerShdw>
                </a:effectLst>
                <a:latin typeface="Times New Roman" panose="02020603050405020304" pitchFamily="18" charset="0"/>
              </a:rPr>
              <a:t>       Central South University   Artificial Intelligence</a:t>
            </a:r>
            <a:endParaRPr lang="en-US" altLang="zh-TW" sz="1600" b="1" noProof="1">
              <a:effectLst>
                <a:outerShdw blurRad="38100" dist="38100" dir="2700000">
                  <a:srgbClr val="C0C0C0"/>
                </a:outerShdw>
              </a:effectLst>
              <a:latin typeface="Times New Roman" panose="02020603050405020304" pitchFamily="18" charset="0"/>
            </a:endParaRPr>
          </a:p>
        </p:txBody>
      </p:sp>
      <p:grpSp>
        <p:nvGrpSpPr>
          <p:cNvPr id="1035" name="组合 138400"/>
          <p:cNvGrpSpPr>
            <a:grpSpLocks/>
          </p:cNvGrpSpPr>
          <p:nvPr/>
        </p:nvGrpSpPr>
        <p:grpSpPr bwMode="auto">
          <a:xfrm>
            <a:off x="53975" y="2865438"/>
            <a:ext cx="8915400" cy="1127125"/>
            <a:chOff x="0" y="0"/>
            <a:chExt cx="5616" cy="710"/>
          </a:xfrm>
        </p:grpSpPr>
        <p:sp>
          <p:nvSpPr>
            <p:cNvPr id="1043" name="矩形 138401"/>
            <p:cNvSpPr>
              <a:spLocks noChangeArrowheads="1"/>
            </p:cNvSpPr>
            <p:nvPr userDrawn="1"/>
          </p:nvSpPr>
          <p:spPr bwMode="auto">
            <a:xfrm>
              <a:off x="0" y="0"/>
              <a:ext cx="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endParaRPr lang="zh-CN" altLang="en-US" smtClean="0"/>
            </a:p>
          </p:txBody>
        </p:sp>
        <p:sp>
          <p:nvSpPr>
            <p:cNvPr id="1044" name="矩形 138402"/>
            <p:cNvSpPr>
              <a:spLocks noChangeArrowheads="1"/>
            </p:cNvSpPr>
            <p:nvPr userDrawn="1"/>
          </p:nvSpPr>
          <p:spPr bwMode="auto">
            <a:xfrm>
              <a:off x="0" y="0"/>
              <a:ext cx="5616" cy="7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900" smtClean="0">
                  <a:latin typeface="Times New Roman" pitchFamily="18" charset="0"/>
                </a:rPr>
                <a:t>  </a:t>
              </a:r>
              <a:r>
                <a:rPr lang="en-US" altLang="zh-CN" sz="5900" smtClean="0">
                  <a:latin typeface="Times New Roman" pitchFamily="18" charset="0"/>
                </a:rPr>
                <a:t> </a:t>
              </a:r>
              <a:r>
                <a:rPr lang="en-US" altLang="zh-CN" sz="900" smtClean="0">
                  <a:latin typeface="Times New Roman" pitchFamily="18" charset="0"/>
                </a:rPr>
                <a:t>                                                                                                                                                                                                                                                                                                                       </a:t>
              </a:r>
            </a:p>
          </p:txBody>
        </p:sp>
      </p:grpSp>
      <p:sp>
        <p:nvSpPr>
          <p:cNvPr id="1188" name="文本框 138403"/>
          <p:cNvSpPr txBox="1">
            <a:spLocks noChangeArrowheads="1"/>
          </p:cNvSpPr>
          <p:nvPr/>
        </p:nvSpPr>
        <p:spPr bwMode="auto">
          <a:xfrm rot="-1144999">
            <a:off x="7323138" y="5516563"/>
            <a:ext cx="1268412" cy="579437"/>
          </a:xfrm>
          <a:prstGeom prst="rect">
            <a:avLst/>
          </a:prstGeom>
          <a:noFill/>
          <a:ln>
            <a:noFill/>
          </a:ln>
        </p:spPr>
        <p:txBody>
          <a:bodyPr wrap="none">
            <a:spAutoFit/>
          </a:bodyPr>
          <a:lstStyle/>
          <a:p>
            <a:pPr eaLnBrk="1" hangingPunct="1">
              <a:defRPr/>
            </a:pPr>
            <a:r>
              <a:rPr lang="en-US" altLang="zh-CN" sz="3200" b="1">
                <a:solidFill>
                  <a:schemeClr val="bg2"/>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CISIC</a:t>
            </a:r>
          </a:p>
        </p:txBody>
      </p:sp>
      <p:sp>
        <p:nvSpPr>
          <p:cNvPr id="1037" name="矩形 138404"/>
          <p:cNvSpPr>
            <a:spLocks noChangeArrowheads="1"/>
          </p:cNvSpPr>
          <p:nvPr/>
        </p:nvSpPr>
        <p:spPr bwMode="auto">
          <a:xfrm>
            <a:off x="1981200" y="533400"/>
            <a:ext cx="381000" cy="381000"/>
          </a:xfrm>
          <a:prstGeom prst="rect">
            <a:avLst/>
          </a:prstGeom>
          <a:noFill/>
          <a:ln w="57150">
            <a:solidFill>
              <a:schemeClr val="hlink"/>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zh-CN" sz="2400" smtClean="0"/>
          </a:p>
        </p:txBody>
      </p:sp>
      <p:sp>
        <p:nvSpPr>
          <p:cNvPr id="1038" name="矩形 138405"/>
          <p:cNvSpPr>
            <a:spLocks noChangeArrowheads="1"/>
          </p:cNvSpPr>
          <p:nvPr/>
        </p:nvSpPr>
        <p:spPr bwMode="auto">
          <a:xfrm>
            <a:off x="2362200" y="152400"/>
            <a:ext cx="381000" cy="381000"/>
          </a:xfrm>
          <a:prstGeom prst="rect">
            <a:avLst/>
          </a:prstGeom>
          <a:noFill/>
          <a:ln w="57150">
            <a:solidFill>
              <a:schemeClr val="hlink"/>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zh-CN" sz="2400" smtClean="0"/>
          </a:p>
        </p:txBody>
      </p:sp>
      <p:sp>
        <p:nvSpPr>
          <p:cNvPr id="1039" name="矩形 138406"/>
          <p:cNvSpPr>
            <a:spLocks noChangeArrowheads="1"/>
          </p:cNvSpPr>
          <p:nvPr/>
        </p:nvSpPr>
        <p:spPr bwMode="auto">
          <a:xfrm>
            <a:off x="5715000" y="609600"/>
            <a:ext cx="304800" cy="304800"/>
          </a:xfrm>
          <a:prstGeom prst="rect">
            <a:avLst/>
          </a:prstGeom>
          <a:solidFill>
            <a:schemeClr val="accent2"/>
          </a:solidFill>
          <a:ln w="57150">
            <a:solidFill>
              <a:schemeClr val="hlink"/>
            </a:solidFill>
            <a:miter lim="800000"/>
            <a:headEnd/>
            <a:tailEnd/>
          </a:ln>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zh-CN" sz="2400" smtClean="0"/>
          </a:p>
        </p:txBody>
      </p:sp>
      <p:sp>
        <p:nvSpPr>
          <p:cNvPr id="1040" name="矩形 138407"/>
          <p:cNvSpPr>
            <a:spLocks noChangeArrowheads="1"/>
          </p:cNvSpPr>
          <p:nvPr/>
        </p:nvSpPr>
        <p:spPr bwMode="auto">
          <a:xfrm>
            <a:off x="5562600" y="457200"/>
            <a:ext cx="304800" cy="304800"/>
          </a:xfrm>
          <a:prstGeom prst="rect">
            <a:avLst/>
          </a:prstGeom>
          <a:solidFill>
            <a:schemeClr val="accent1"/>
          </a:solidFill>
          <a:ln w="57150">
            <a:solidFill>
              <a:schemeClr val="hlink"/>
            </a:solidFill>
            <a:miter lim="800000"/>
            <a:headEnd/>
            <a:tailEnd/>
          </a:ln>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zh-CN" sz="2400" smtClean="0"/>
          </a:p>
        </p:txBody>
      </p:sp>
      <p:sp>
        <p:nvSpPr>
          <p:cNvPr id="1041" name="矩形 138408"/>
          <p:cNvSpPr>
            <a:spLocks noChangeArrowheads="1"/>
          </p:cNvSpPr>
          <p:nvPr/>
        </p:nvSpPr>
        <p:spPr bwMode="auto">
          <a:xfrm>
            <a:off x="1981200" y="533400"/>
            <a:ext cx="381000" cy="381000"/>
          </a:xfrm>
          <a:prstGeom prst="rect">
            <a:avLst/>
          </a:prstGeom>
          <a:solidFill>
            <a:schemeClr val="accent2"/>
          </a:solidFill>
          <a:ln w="57150">
            <a:solidFill>
              <a:schemeClr val="hlink"/>
            </a:solidFill>
            <a:miter lim="800000"/>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endParaRPr lang="zh-CN" altLang="en-US" smtClean="0"/>
          </a:p>
        </p:txBody>
      </p:sp>
      <p:sp>
        <p:nvSpPr>
          <p:cNvPr id="1042" name="矩形 138409"/>
          <p:cNvSpPr>
            <a:spLocks noChangeArrowheads="1"/>
          </p:cNvSpPr>
          <p:nvPr/>
        </p:nvSpPr>
        <p:spPr bwMode="auto">
          <a:xfrm>
            <a:off x="2362200" y="152400"/>
            <a:ext cx="381000" cy="381000"/>
          </a:xfrm>
          <a:prstGeom prst="rect">
            <a:avLst/>
          </a:prstGeom>
          <a:solidFill>
            <a:schemeClr val="bg2"/>
          </a:solidFill>
          <a:ln w="57150">
            <a:solidFill>
              <a:schemeClr val="hlink"/>
            </a:solidFill>
            <a:miter lim="800000"/>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endParaRPr lang="zh-CN" altLang="en-US" smtClean="0"/>
          </a:p>
        </p:txBody>
      </p:sp>
    </p:spTree>
  </p:cSld>
  <p:clrMap bg1="lt1" tx1="dk1" bg2="lt2" tx2="dk2" accent1="accent1" accent2="accent2" accent3="accent3" accent4="accent4" accent5="accent5" accent6="accent6" hlink="hlink" folHlink="folHlink"/>
  <p:sldLayoutIdLst>
    <p:sldLayoutId id="2147483930"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Lst>
  <p:transition/>
  <p:txStyles>
    <p:titleStyle>
      <a:lvl1pPr algn="l" rtl="0" eaLnBrk="0" fontAlgn="base" hangingPunct="0">
        <a:spcBef>
          <a:spcPct val="0"/>
        </a:spcBef>
        <a:spcAft>
          <a:spcPct val="0"/>
        </a:spcAft>
        <a:defRPr sz="3200" b="1" kern="1200">
          <a:solidFill>
            <a:srgbClr val="800000"/>
          </a:solidFill>
          <a:effectLst>
            <a:outerShdw blurRad="38100" dist="38100" dir="2700000">
              <a:srgbClr val="C0C0C0"/>
            </a:outerShdw>
          </a:effectLst>
          <a:latin typeface="+mj-lt"/>
          <a:ea typeface="+mj-ea"/>
          <a:cs typeface="+mj-cs"/>
        </a:defRPr>
      </a:lvl1pPr>
      <a:lvl2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2pPr>
      <a:lvl3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3pPr>
      <a:lvl4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4pPr>
      <a:lvl5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5pPr>
      <a:lvl6pPr marL="4572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6pPr>
      <a:lvl7pPr marL="9144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7pPr>
      <a:lvl8pPr marL="13716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8pPr>
      <a:lvl9pPr marL="18288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9pPr>
    </p:titleStyle>
    <p:bodyStyle>
      <a:lvl1pPr marL="342900" indent="-342900" algn="l" rtl="0" eaLnBrk="0" fontAlgn="base" hangingPunct="0">
        <a:spcBef>
          <a:spcPct val="20000"/>
        </a:spcBef>
        <a:spcAft>
          <a:spcPct val="0"/>
        </a:spcAft>
        <a:buBlip>
          <a:blip r:embed="rId19"/>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20"/>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21"/>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22"/>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5.jpeg"/><Relationship Id="rId5" Type="http://schemas.openxmlformats.org/officeDocument/2006/relationships/hyperlink" Target="http://en.wikipedia.org/wiki/File:Bert_Raphael_2008.JPG" TargetMode="Externa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7.wmf"/></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oleObject" Target="../embeddings/oleObject10.bin"/><Relationship Id="rId3" Type="http://schemas.openxmlformats.org/officeDocument/2006/relationships/notesSlide" Target="../notesSlides/notesSlide6.xml"/><Relationship Id="rId7" Type="http://schemas.openxmlformats.org/officeDocument/2006/relationships/image" Target="../media/image3.png"/><Relationship Id="rId12"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oleObject" Target="../embeddings/oleObject8.bin"/><Relationship Id="rId5" Type="http://schemas.openxmlformats.org/officeDocument/2006/relationships/oleObject" Target="../embeddings/oleObject3.bin"/><Relationship Id="rId10" Type="http://schemas.openxmlformats.org/officeDocument/2006/relationships/oleObject" Target="../embeddings/oleObject7.bin"/><Relationship Id="rId4" Type="http://schemas.openxmlformats.org/officeDocument/2006/relationships/oleObject" Target="../embeddings/oleObject2.bin"/><Relationship Id="rId9" Type="http://schemas.openxmlformats.org/officeDocument/2006/relationships/oleObject" Target="../embeddings/oleObject6.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1.wmf"/><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6" name="标题 1025"/>
          <p:cNvSpPr>
            <a:spLocks noGrp="1"/>
          </p:cNvSpPr>
          <p:nvPr>
            <p:ph type="ctrTitle" idx="4294967295"/>
          </p:nvPr>
        </p:nvSpPr>
        <p:spPr>
          <a:xfrm>
            <a:off x="652463" y="1701800"/>
            <a:ext cx="8023225" cy="1439863"/>
          </a:xfrm>
        </p:spPr>
        <p:txBody>
          <a:bodyPr/>
          <a:lstStyle>
            <a:lvl1pPr lvl="0">
              <a:buClrTx/>
              <a:buSzTx/>
              <a:buFontTx/>
              <a:defRPr/>
            </a:lvl1pPr>
          </a:lstStyle>
          <a:p>
            <a:pPr algn="ctr" eaLnBrk="1" hangingPunct="1">
              <a:lnSpc>
                <a:spcPct val="130000"/>
              </a:lnSpc>
              <a:defRPr/>
            </a:pPr>
            <a:r>
              <a:rPr kumimoji="1" lang="zh-CN" altLang="en-US" sz="4400" b="0" dirty="0">
                <a:solidFill>
                  <a:srgbClr val="0000FF"/>
                </a:solidFill>
                <a:effectLst>
                  <a:outerShdw blurRad="38100" dist="38100" dir="2700000" algn="tl">
                    <a:srgbClr val="C0C0C0"/>
                  </a:outerShdw>
                </a:effectLst>
                <a:latin typeface="Verdana" panose="020B0604030504040204" pitchFamily="34" charset="0"/>
                <a:ea typeface="隶书" panose="02010509060101010101" pitchFamily="49" charset="-122"/>
              </a:rPr>
              <a:t>第3章  搜索推理技术</a:t>
            </a:r>
            <a:br>
              <a:rPr kumimoji="1" lang="zh-CN" altLang="en-US" sz="4400" b="0" dirty="0">
                <a:solidFill>
                  <a:srgbClr val="0000FF"/>
                </a:solidFill>
                <a:effectLst>
                  <a:outerShdw blurRad="38100" dist="38100" dir="2700000" algn="tl">
                    <a:srgbClr val="C0C0C0"/>
                  </a:outerShdw>
                </a:effectLst>
                <a:latin typeface="Verdana" panose="020B0604030504040204" pitchFamily="34" charset="0"/>
                <a:ea typeface="隶书" panose="02010509060101010101" pitchFamily="49" charset="-122"/>
              </a:rPr>
            </a:br>
            <a:r>
              <a:rPr kumimoji="1" lang="en-US" altLang="zh-CN" sz="4400" b="0" dirty="0">
                <a:effectLst>
                  <a:outerShdw blurRad="38100" dist="38100" dir="2700000" algn="tl">
                    <a:srgbClr val="C0C0C0"/>
                  </a:outerShdw>
                </a:effectLst>
                <a:latin typeface="Times New Roman" panose="02020603050405020304" pitchFamily="18" charset="0"/>
                <a:ea typeface="隶书" panose="02010509060101010101" pitchFamily="49" charset="-122"/>
                <a:cs typeface="Times New Roman" panose="02020603050405020304" pitchFamily="18" charset="0"/>
                <a:sym typeface="+mn-ea"/>
              </a:rPr>
              <a:t>Ch.3 Searching &amp; Reasoning </a:t>
            </a:r>
            <a:r>
              <a:rPr kumimoji="1" lang="en-US" altLang="zh-CN" sz="4400" b="0" dirty="0" smtClean="0">
                <a:effectLst>
                  <a:outerShdw blurRad="38100" dist="38100" dir="2700000" algn="tl">
                    <a:srgbClr val="C0C0C0"/>
                  </a:outerShdw>
                </a:effectLst>
                <a:latin typeface="Times New Roman" panose="02020603050405020304" pitchFamily="18" charset="0"/>
                <a:ea typeface="隶书" panose="02010509060101010101" pitchFamily="49" charset="-122"/>
                <a:cs typeface="Times New Roman" panose="02020603050405020304" pitchFamily="18" charset="0"/>
                <a:sym typeface="+mn-ea"/>
              </a:rPr>
              <a:t>Tech</a:t>
            </a:r>
            <a:r>
              <a:rPr kumimoji="1" lang="en-US" altLang="zh-CN" sz="4400" b="0" dirty="0">
                <a:effectLst>
                  <a:outerShdw blurRad="38100" dist="38100" dir="2700000" algn="tl">
                    <a:srgbClr val="C0C0C0"/>
                  </a:outerShdw>
                </a:effectLst>
                <a:latin typeface="Times New Roman" panose="02020603050405020304" pitchFamily="18" charset="0"/>
                <a:ea typeface="隶书" panose="02010509060101010101" pitchFamily="49" charset="-122"/>
                <a:cs typeface="Times New Roman" panose="02020603050405020304" pitchFamily="18" charset="0"/>
                <a:sym typeface="+mn-ea"/>
              </a:rPr>
              <a:t>.</a:t>
            </a:r>
            <a:r>
              <a:rPr lang="en-US" altLang="zh-CN" i="1" noProof="1" smtClean="0">
                <a:latin typeface="Verdana" panose="020B0604030504040204" pitchFamily="34" charset="0"/>
                <a:sym typeface="+mn-ea"/>
              </a:rPr>
              <a:t> </a:t>
            </a:r>
            <a:endParaRPr lang="zh-CN" altLang="en-US" i="1" noProof="1">
              <a:latin typeface="Verdana" panose="020B0604030504040204" pitchFamily="34" charset="0"/>
              <a:ea typeface="楷体_GB2312" pitchFamily="49" charset="-122"/>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295400" y="314325"/>
            <a:ext cx="7589838" cy="377825"/>
          </a:xfrm>
        </p:spPr>
        <p:txBody>
          <a:bodyPr vert="horz" wrap="square" lIns="91440" tIns="45720" rIns="91440" bIns="45720" numCol="1" anchorCtr="0" compatLnSpc="1"/>
          <a:lstStyle/>
          <a:p>
            <a:pPr eaLnBrk="1" hangingPunct="1">
              <a:defRPr/>
            </a:pPr>
            <a:r>
              <a:rPr kumimoji="1" lang="zh-CN" altLang="en-US" kern="0">
                <a:effectLst>
                  <a:outerShdw blurRad="38100" dist="38100" dir="2700000" algn="tl">
                    <a:srgbClr val="C0C0C0"/>
                  </a:outerShdw>
                </a:effectLst>
                <a:latin typeface="宋体" panose="02010600030101010101" pitchFamily="2" charset="-122"/>
                <a:ea typeface="宋体" panose="02010600030101010101" pitchFamily="2" charset="-122"/>
              </a:rPr>
              <a:t>图的搜索过程</a:t>
            </a:r>
          </a:p>
        </p:txBody>
      </p:sp>
      <p:sp>
        <p:nvSpPr>
          <p:cNvPr id="201731" name="Rectangle 3"/>
          <p:cNvSpPr>
            <a:spLocks noChangeArrowheads="1"/>
          </p:cNvSpPr>
          <p:nvPr/>
        </p:nvSpPr>
        <p:spPr bwMode="auto">
          <a:xfrm>
            <a:off x="1331913" y="2478088"/>
            <a:ext cx="4721225" cy="519112"/>
          </a:xfrm>
          <a:prstGeom prst="rect">
            <a:avLst/>
          </a:prstGeom>
          <a:solidFill>
            <a:schemeClr val="bg1"/>
          </a:solidFill>
          <a:ln w="9525">
            <a:noFill/>
            <a:miter lim="800000"/>
            <a:headEnd/>
            <a:tailEnd/>
          </a:ln>
        </p:spPr>
        <p:txBody>
          <a:bodyPr>
            <a:spAutoFit/>
          </a:bodyPr>
          <a:lstStyle/>
          <a:p>
            <a:r>
              <a:rPr lang="zh-CN" altLang="en-US" sz="2800">
                <a:ea typeface="楷体_GB2312" pitchFamily="49" charset="-122"/>
              </a:rPr>
              <a:t>必须记住哪些点走过了</a:t>
            </a:r>
          </a:p>
        </p:txBody>
      </p:sp>
      <p:pic>
        <p:nvPicPr>
          <p:cNvPr id="201732" name="Picture 4" descr="MC900055344[1]"/>
          <p:cNvPicPr>
            <a:picLocks noChangeAspect="1" noChangeArrowheads="1"/>
          </p:cNvPicPr>
          <p:nvPr/>
        </p:nvPicPr>
        <p:blipFill>
          <a:blip r:embed="rId4" cstate="print"/>
          <a:srcRect/>
          <a:stretch>
            <a:fillRect/>
          </a:stretch>
        </p:blipFill>
        <p:spPr bwMode="auto">
          <a:xfrm>
            <a:off x="1042988" y="1182688"/>
            <a:ext cx="454025" cy="576262"/>
          </a:xfrm>
          <a:prstGeom prst="rect">
            <a:avLst/>
          </a:prstGeom>
          <a:noFill/>
          <a:ln w="9525">
            <a:noFill/>
            <a:miter lim="800000"/>
            <a:headEnd/>
            <a:tailEnd/>
          </a:ln>
        </p:spPr>
      </p:pic>
      <p:sp>
        <p:nvSpPr>
          <p:cNvPr id="201733" name="Rectangle 5"/>
          <p:cNvSpPr>
            <a:spLocks noChangeArrowheads="1"/>
          </p:cNvSpPr>
          <p:nvPr/>
        </p:nvSpPr>
        <p:spPr bwMode="auto">
          <a:xfrm>
            <a:off x="1331913" y="1254125"/>
            <a:ext cx="5729287" cy="519113"/>
          </a:xfrm>
          <a:prstGeom prst="rect">
            <a:avLst/>
          </a:prstGeom>
          <a:noFill/>
          <a:ln w="9525">
            <a:noFill/>
            <a:miter lim="800000"/>
            <a:headEnd/>
            <a:tailEnd/>
          </a:ln>
        </p:spPr>
        <p:txBody>
          <a:bodyPr>
            <a:spAutoFit/>
          </a:bodyPr>
          <a:lstStyle/>
          <a:p>
            <a:r>
              <a:rPr lang="zh-CN" altLang="en-US" sz="2800">
                <a:ea typeface="楷体_GB2312" pitchFamily="49" charset="-122"/>
              </a:rPr>
              <a:t>必须记住下一步还可以走哪些点</a:t>
            </a:r>
          </a:p>
        </p:txBody>
      </p:sp>
      <p:pic>
        <p:nvPicPr>
          <p:cNvPr id="201734" name="Picture 6" descr="MC900055344[1]"/>
          <p:cNvPicPr>
            <a:picLocks noChangeAspect="1" noChangeArrowheads="1"/>
          </p:cNvPicPr>
          <p:nvPr/>
        </p:nvPicPr>
        <p:blipFill>
          <a:blip r:embed="rId4" cstate="print"/>
          <a:srcRect/>
          <a:stretch>
            <a:fillRect/>
          </a:stretch>
        </p:blipFill>
        <p:spPr bwMode="auto">
          <a:xfrm>
            <a:off x="1022350" y="2420938"/>
            <a:ext cx="454025" cy="576262"/>
          </a:xfrm>
          <a:prstGeom prst="rect">
            <a:avLst/>
          </a:prstGeom>
          <a:noFill/>
          <a:ln w="9525">
            <a:noFill/>
            <a:miter lim="800000"/>
            <a:headEnd/>
            <a:tailEnd/>
          </a:ln>
        </p:spPr>
      </p:pic>
      <p:sp>
        <p:nvSpPr>
          <p:cNvPr id="201735" name="Rectangle 7"/>
          <p:cNvSpPr>
            <a:spLocks noChangeArrowheads="1"/>
          </p:cNvSpPr>
          <p:nvPr/>
        </p:nvSpPr>
        <p:spPr bwMode="auto">
          <a:xfrm>
            <a:off x="1352550" y="3702050"/>
            <a:ext cx="4721225" cy="519113"/>
          </a:xfrm>
          <a:prstGeom prst="rect">
            <a:avLst/>
          </a:prstGeom>
          <a:solidFill>
            <a:schemeClr val="bg1"/>
          </a:solidFill>
          <a:ln w="9525">
            <a:noFill/>
            <a:miter lim="800000"/>
            <a:headEnd/>
            <a:tailEnd/>
          </a:ln>
        </p:spPr>
        <p:txBody>
          <a:bodyPr>
            <a:spAutoFit/>
          </a:bodyPr>
          <a:lstStyle/>
          <a:p>
            <a:r>
              <a:rPr lang="zh-CN" altLang="en-US" sz="2800">
                <a:ea typeface="楷体_GB2312" pitchFamily="49" charset="-122"/>
              </a:rPr>
              <a:t>必须记住从目标返回的路径</a:t>
            </a:r>
          </a:p>
        </p:txBody>
      </p:sp>
      <p:pic>
        <p:nvPicPr>
          <p:cNvPr id="201736" name="Picture 8" descr="MC900055344[1]"/>
          <p:cNvPicPr>
            <a:picLocks noChangeAspect="1" noChangeArrowheads="1"/>
          </p:cNvPicPr>
          <p:nvPr/>
        </p:nvPicPr>
        <p:blipFill>
          <a:blip r:embed="rId4" cstate="print"/>
          <a:srcRect/>
          <a:stretch>
            <a:fillRect/>
          </a:stretch>
        </p:blipFill>
        <p:spPr bwMode="auto">
          <a:xfrm>
            <a:off x="1042988" y="3644900"/>
            <a:ext cx="454025" cy="576263"/>
          </a:xfrm>
          <a:prstGeom prst="rect">
            <a:avLst/>
          </a:prstGeom>
          <a:noFill/>
          <a:ln w="9525">
            <a:noFill/>
            <a:miter lim="800000"/>
            <a:headEnd/>
            <a:tailEnd/>
          </a:ln>
        </p:spPr>
      </p:pic>
      <p:sp>
        <p:nvSpPr>
          <p:cNvPr id="201737" name="Rectangle 9"/>
          <p:cNvSpPr>
            <a:spLocks noChangeArrowheads="1"/>
          </p:cNvSpPr>
          <p:nvPr/>
        </p:nvSpPr>
        <p:spPr bwMode="auto">
          <a:xfrm>
            <a:off x="1763713" y="1844675"/>
            <a:ext cx="4968875" cy="522288"/>
          </a:xfrm>
          <a:prstGeom prst="rect">
            <a:avLst/>
          </a:prstGeom>
          <a:noFill/>
          <a:ln w="9525">
            <a:noFill/>
            <a:miter lim="800000"/>
          </a:ln>
          <a:effectLst/>
        </p:spPr>
        <p:txBody>
          <a:bodyPr>
            <a:spAutoFit/>
          </a:bodyPr>
          <a:lstStyle/>
          <a:p>
            <a:pPr eaLnBrk="1" hangingPunct="1">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OPEN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表</a:t>
            </a:r>
            <a:r>
              <a:rPr lang="en-US" altLang="zh-CN" sz="2800">
                <a:effectLst>
                  <a:outerShdw blurRad="38100" dist="38100" dir="2700000" algn="tl">
                    <a:srgbClr val="C0C0C0"/>
                  </a:outerShdw>
                </a:effectLst>
                <a:ea typeface="楷体_GB2312" pitchFamily="49" charset="-122"/>
              </a:rPr>
              <a:t>(</a:t>
            </a:r>
            <a:r>
              <a:rPr lang="zh-CN" altLang="en-US" sz="2800">
                <a:effectLst>
                  <a:outerShdw blurRad="38100" dist="38100" dir="2700000" algn="tl">
                    <a:srgbClr val="C0C0C0"/>
                  </a:outerShdw>
                </a:effectLst>
                <a:ea typeface="楷体_GB2312" pitchFamily="49" charset="-122"/>
              </a:rPr>
              <a:t>记录还没有扩展的点</a:t>
            </a:r>
            <a:r>
              <a:rPr lang="en-US" altLang="zh-CN" sz="2800">
                <a:effectLst>
                  <a:outerShdw blurRad="38100" dist="38100" dir="2700000" algn="tl">
                    <a:srgbClr val="C0C0C0"/>
                  </a:outerShdw>
                </a:effectLst>
                <a:ea typeface="楷体_GB2312" pitchFamily="49" charset="-122"/>
              </a:rPr>
              <a:t>)</a:t>
            </a:r>
          </a:p>
        </p:txBody>
      </p:sp>
      <p:sp>
        <p:nvSpPr>
          <p:cNvPr id="201738" name="Rectangle 10"/>
          <p:cNvSpPr>
            <a:spLocks noChangeArrowheads="1"/>
          </p:cNvSpPr>
          <p:nvPr/>
        </p:nvSpPr>
        <p:spPr bwMode="auto">
          <a:xfrm>
            <a:off x="1763713" y="3068638"/>
            <a:ext cx="5616575" cy="522287"/>
          </a:xfrm>
          <a:prstGeom prst="rect">
            <a:avLst/>
          </a:prstGeom>
          <a:noFill/>
          <a:ln w="9525">
            <a:noFill/>
            <a:miter lim="800000"/>
          </a:ln>
          <a:effectLst/>
        </p:spPr>
        <p:txBody>
          <a:bodyPr>
            <a:spAutoFit/>
          </a:bodyPr>
          <a:lstStyle/>
          <a:p>
            <a:pPr eaLnBrk="1" hangingPunct="1">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CLOSED</a:t>
            </a:r>
            <a:r>
              <a:rPr lang="zh-CN" altLang="en-US" sz="2800">
                <a:effectLst>
                  <a:outerShdw blurRad="38100" dist="38100" dir="2700000" algn="tl">
                    <a:srgbClr val="C0C0C0"/>
                  </a:outerShdw>
                </a:effectLst>
                <a:latin typeface="Times New Roman" panose="02020603050405020304" pitchFamily="18" charset="0"/>
                <a:ea typeface="楷体_GB2312" pitchFamily="49" charset="-122"/>
                <a:cs typeface="Times New Roman" panose="02020603050405020304" pitchFamily="18" charset="0"/>
              </a:rPr>
              <a:t>表</a:t>
            </a:r>
            <a:r>
              <a:rPr lang="en-US" altLang="zh-CN" sz="2800">
                <a:effectLst>
                  <a:outerShdw blurRad="38100" dist="38100" dir="2700000" algn="tl">
                    <a:srgbClr val="C0C0C0"/>
                  </a:outerShdw>
                </a:effectLst>
                <a:ea typeface="楷体_GB2312" pitchFamily="49" charset="-122"/>
              </a:rPr>
              <a:t>(</a:t>
            </a:r>
            <a:r>
              <a:rPr lang="zh-CN" altLang="en-US" sz="2800">
                <a:effectLst>
                  <a:outerShdw blurRad="38100" dist="38100" dir="2700000" algn="tl">
                    <a:srgbClr val="C0C0C0"/>
                  </a:outerShdw>
                </a:effectLst>
                <a:ea typeface="楷体_GB2312" pitchFamily="49" charset="-122"/>
              </a:rPr>
              <a:t>记录已经扩展的点</a:t>
            </a:r>
            <a:r>
              <a:rPr lang="en-US" altLang="zh-CN" sz="2800">
                <a:effectLst>
                  <a:outerShdw blurRad="38100" dist="38100" dir="2700000" algn="tl">
                    <a:srgbClr val="C0C0C0"/>
                  </a:outerShdw>
                </a:effectLst>
                <a:ea typeface="楷体_GB2312" pitchFamily="49" charset="-122"/>
              </a:rPr>
              <a:t>)</a:t>
            </a:r>
            <a:endParaRPr lang="zh-CN" altLang="en-US" sz="2800">
              <a:effectLst>
                <a:outerShdw blurRad="38100" dist="38100" dir="2700000" algn="tl">
                  <a:srgbClr val="C0C0C0"/>
                </a:outerShdw>
              </a:effectLst>
              <a:ea typeface="楷体_GB2312" pitchFamily="49" charset="-122"/>
            </a:endParaRPr>
          </a:p>
        </p:txBody>
      </p:sp>
      <p:sp>
        <p:nvSpPr>
          <p:cNvPr id="201739" name="Rectangle 11"/>
          <p:cNvSpPr>
            <a:spLocks noChangeArrowheads="1"/>
          </p:cNvSpPr>
          <p:nvPr/>
        </p:nvSpPr>
        <p:spPr bwMode="auto">
          <a:xfrm>
            <a:off x="1370013" y="4508500"/>
            <a:ext cx="7380287" cy="946150"/>
          </a:xfrm>
          <a:prstGeom prst="rect">
            <a:avLst/>
          </a:prstGeom>
          <a:noFill/>
          <a:ln w="9525">
            <a:noFill/>
            <a:miter lim="800000"/>
          </a:ln>
          <a:effectLst/>
        </p:spPr>
        <p:txBody>
          <a:bodyPr>
            <a:spAutoFit/>
          </a:bodyPr>
          <a:lstStyle/>
          <a:p>
            <a:pPr eaLnBrk="1" hangingPunct="1">
              <a:defRPr/>
            </a:pPr>
            <a:r>
              <a:rPr lang="zh-CN" altLang="en-US" sz="2800">
                <a:effectLst>
                  <a:outerShdw blurRad="38100" dist="38100" dir="2700000" algn="tl">
                    <a:srgbClr val="C0C0C0"/>
                  </a:outerShdw>
                </a:effectLst>
                <a:ea typeface="楷体_GB2312" pitchFamily="49" charset="-122"/>
              </a:rPr>
              <a:t>每个表示状态的节点结构中必须有指向父节点的指针</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1732"/>
                                        </p:tgtEl>
                                        <p:attrNameLst>
                                          <p:attrName>style.visibility</p:attrName>
                                        </p:attrNameLst>
                                      </p:cBhvr>
                                      <p:to>
                                        <p:strVal val="visible"/>
                                      </p:to>
                                    </p:set>
                                  </p:childTnLst>
                                </p:cTn>
                              </p:par>
                            </p:childTnLst>
                          </p:cTn>
                        </p:par>
                        <p:par>
                          <p:cTn id="7" fill="hold" nodeType="afterGroup">
                            <p:stCondLst>
                              <p:cond delay="1"/>
                            </p:stCondLst>
                            <p:childTnLst>
                              <p:par>
                                <p:cTn id="8" presetID="26" presetClass="emph" presetSubtype="0" fill="hold" nodeType="afterEffect">
                                  <p:stCondLst>
                                    <p:cond delay="0"/>
                                  </p:stCondLst>
                                  <p:childTnLst>
                                    <p:animEffect transition="out" filter="fade">
                                      <p:cBhvr>
                                        <p:cTn id="9" dur="500" tmFilter="0, 0; .2, .5; .8, .5; 1, 0"/>
                                        <p:tgtEl>
                                          <p:spTgt spid="201732"/>
                                        </p:tgtEl>
                                      </p:cBhvr>
                                    </p:animEffect>
                                    <p:animScale>
                                      <p:cBhvr>
                                        <p:cTn id="10" dur="250" autoRev="1" fill="hold"/>
                                        <p:tgtEl>
                                          <p:spTgt spid="201732"/>
                                        </p:tgtEl>
                                      </p:cBhvr>
                                      <p:by x="105000" y="105000"/>
                                    </p:animScale>
                                  </p:childTnLst>
                                </p:cTn>
                              </p:par>
                            </p:childTnLst>
                          </p:cTn>
                        </p:par>
                        <p:par>
                          <p:cTn id="11" fill="hold" nodeType="afterGroup">
                            <p:stCondLst>
                              <p:cond delay="501"/>
                            </p:stCondLst>
                            <p:childTnLst>
                              <p:par>
                                <p:cTn id="12" presetID="22" presetClass="entr" presetSubtype="8" fill="hold" grpId="0" nodeType="afterEffect">
                                  <p:stCondLst>
                                    <p:cond delay="0"/>
                                  </p:stCondLst>
                                  <p:childTnLst>
                                    <p:set>
                                      <p:cBhvr>
                                        <p:cTn id="13" dur="1" fill="hold">
                                          <p:stCondLst>
                                            <p:cond delay="0"/>
                                          </p:stCondLst>
                                        </p:cTn>
                                        <p:tgtEl>
                                          <p:spTgt spid="201733"/>
                                        </p:tgtEl>
                                        <p:attrNameLst>
                                          <p:attrName>style.visibility</p:attrName>
                                        </p:attrNameLst>
                                      </p:cBhvr>
                                      <p:to>
                                        <p:strVal val="visible"/>
                                      </p:to>
                                    </p:set>
                                    <p:animEffect transition="in" filter="wipe(left)">
                                      <p:cBhvr>
                                        <p:cTn id="14" dur="500"/>
                                        <p:tgtEl>
                                          <p:spTgt spid="20173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1734"/>
                                        </p:tgtEl>
                                        <p:attrNameLst>
                                          <p:attrName>style.visibility</p:attrName>
                                        </p:attrNameLst>
                                      </p:cBhvr>
                                      <p:to>
                                        <p:strVal val="visible"/>
                                      </p:to>
                                    </p:set>
                                  </p:childTnLst>
                                </p:cTn>
                              </p:par>
                            </p:childTnLst>
                          </p:cTn>
                        </p:par>
                        <p:par>
                          <p:cTn id="19" fill="hold" nodeType="afterGroup">
                            <p:stCondLst>
                              <p:cond delay="1"/>
                            </p:stCondLst>
                            <p:childTnLst>
                              <p:par>
                                <p:cTn id="20" presetID="26" presetClass="emph" presetSubtype="0" fill="hold" nodeType="afterEffect">
                                  <p:stCondLst>
                                    <p:cond delay="0"/>
                                  </p:stCondLst>
                                  <p:childTnLst>
                                    <p:animEffect transition="out" filter="fade">
                                      <p:cBhvr>
                                        <p:cTn id="21" dur="500" tmFilter="0, 0; .2, .5; .8, .5; 1, 0"/>
                                        <p:tgtEl>
                                          <p:spTgt spid="201734"/>
                                        </p:tgtEl>
                                      </p:cBhvr>
                                    </p:animEffect>
                                    <p:animScale>
                                      <p:cBhvr>
                                        <p:cTn id="22" dur="250" autoRev="1" fill="hold"/>
                                        <p:tgtEl>
                                          <p:spTgt spid="201734"/>
                                        </p:tgtEl>
                                      </p:cBhvr>
                                      <p:by x="105000" y="105000"/>
                                    </p:animScale>
                                  </p:childTnLst>
                                </p:cTn>
                              </p:par>
                            </p:childTnLst>
                          </p:cTn>
                        </p:par>
                        <p:par>
                          <p:cTn id="23" fill="hold" nodeType="afterGroup">
                            <p:stCondLst>
                              <p:cond delay="501"/>
                            </p:stCondLst>
                            <p:childTnLst>
                              <p:par>
                                <p:cTn id="24" presetID="22" presetClass="entr" presetSubtype="8" fill="hold" grpId="0" nodeType="afterEffect">
                                  <p:stCondLst>
                                    <p:cond delay="0"/>
                                  </p:stCondLst>
                                  <p:childTnLst>
                                    <p:set>
                                      <p:cBhvr>
                                        <p:cTn id="25" dur="1" fill="hold">
                                          <p:stCondLst>
                                            <p:cond delay="0"/>
                                          </p:stCondLst>
                                        </p:cTn>
                                        <p:tgtEl>
                                          <p:spTgt spid="201731"/>
                                        </p:tgtEl>
                                        <p:attrNameLst>
                                          <p:attrName>style.visibility</p:attrName>
                                        </p:attrNameLst>
                                      </p:cBhvr>
                                      <p:to>
                                        <p:strVal val="visible"/>
                                      </p:to>
                                    </p:set>
                                    <p:animEffect transition="in" filter="wipe(left)">
                                      <p:cBhvr>
                                        <p:cTn id="26" dur="500"/>
                                        <p:tgtEl>
                                          <p:spTgt spid="20173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01736"/>
                                        </p:tgtEl>
                                        <p:attrNameLst>
                                          <p:attrName>style.visibility</p:attrName>
                                        </p:attrNameLst>
                                      </p:cBhvr>
                                      <p:to>
                                        <p:strVal val="visible"/>
                                      </p:to>
                                    </p:set>
                                  </p:childTnLst>
                                </p:cTn>
                              </p:par>
                            </p:childTnLst>
                          </p:cTn>
                        </p:par>
                        <p:par>
                          <p:cTn id="31" fill="hold" nodeType="afterGroup">
                            <p:stCondLst>
                              <p:cond delay="1"/>
                            </p:stCondLst>
                            <p:childTnLst>
                              <p:par>
                                <p:cTn id="32" presetID="26" presetClass="emph" presetSubtype="0" fill="hold" nodeType="afterEffect">
                                  <p:stCondLst>
                                    <p:cond delay="0"/>
                                  </p:stCondLst>
                                  <p:childTnLst>
                                    <p:animEffect transition="out" filter="fade">
                                      <p:cBhvr>
                                        <p:cTn id="33" dur="500" tmFilter="0, 0; .2, .5; .8, .5; 1, 0"/>
                                        <p:tgtEl>
                                          <p:spTgt spid="201736"/>
                                        </p:tgtEl>
                                      </p:cBhvr>
                                    </p:animEffect>
                                    <p:animScale>
                                      <p:cBhvr>
                                        <p:cTn id="34" dur="250" autoRev="1" fill="hold"/>
                                        <p:tgtEl>
                                          <p:spTgt spid="201736"/>
                                        </p:tgtEl>
                                      </p:cBhvr>
                                      <p:by x="105000" y="105000"/>
                                    </p:animScale>
                                  </p:childTnLst>
                                </p:cTn>
                              </p:par>
                            </p:childTnLst>
                          </p:cTn>
                        </p:par>
                        <p:par>
                          <p:cTn id="35" fill="hold" nodeType="afterGroup">
                            <p:stCondLst>
                              <p:cond delay="501"/>
                            </p:stCondLst>
                            <p:childTnLst>
                              <p:par>
                                <p:cTn id="36" presetID="22" presetClass="entr" presetSubtype="8" fill="hold" grpId="0" nodeType="afterEffect">
                                  <p:stCondLst>
                                    <p:cond delay="0"/>
                                  </p:stCondLst>
                                  <p:childTnLst>
                                    <p:set>
                                      <p:cBhvr>
                                        <p:cTn id="37" dur="1" fill="hold">
                                          <p:stCondLst>
                                            <p:cond delay="0"/>
                                          </p:stCondLst>
                                        </p:cTn>
                                        <p:tgtEl>
                                          <p:spTgt spid="201735"/>
                                        </p:tgtEl>
                                        <p:attrNameLst>
                                          <p:attrName>style.visibility</p:attrName>
                                        </p:attrNameLst>
                                      </p:cBhvr>
                                      <p:to>
                                        <p:strVal val="visible"/>
                                      </p:to>
                                    </p:set>
                                    <p:animEffect transition="in" filter="wipe(left)">
                                      <p:cBhvr>
                                        <p:cTn id="38" dur="500"/>
                                        <p:tgtEl>
                                          <p:spTgt spid="20173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01737"/>
                                        </p:tgtEl>
                                        <p:attrNameLst>
                                          <p:attrName>style.visibility</p:attrName>
                                        </p:attrNameLst>
                                      </p:cBhvr>
                                      <p:to>
                                        <p:strVal val="visible"/>
                                      </p:to>
                                    </p:set>
                                    <p:animEffect transition="in" filter="wipe(left)">
                                      <p:cBhvr>
                                        <p:cTn id="43" dur="500"/>
                                        <p:tgtEl>
                                          <p:spTgt spid="20173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01738"/>
                                        </p:tgtEl>
                                        <p:attrNameLst>
                                          <p:attrName>style.visibility</p:attrName>
                                        </p:attrNameLst>
                                      </p:cBhvr>
                                      <p:to>
                                        <p:strVal val="visible"/>
                                      </p:to>
                                    </p:set>
                                    <p:animEffect transition="in" filter="wipe(left)">
                                      <p:cBhvr>
                                        <p:cTn id="48" dur="500"/>
                                        <p:tgtEl>
                                          <p:spTgt spid="20173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01739"/>
                                        </p:tgtEl>
                                        <p:attrNameLst>
                                          <p:attrName>style.visibility</p:attrName>
                                        </p:attrNameLst>
                                      </p:cBhvr>
                                      <p:to>
                                        <p:strVal val="visible"/>
                                      </p:to>
                                    </p:set>
                                    <p:animEffect transition="in" filter="wipe(left)">
                                      <p:cBhvr>
                                        <p:cTn id="53" dur="500"/>
                                        <p:tgtEl>
                                          <p:spTgt spid="201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ldLvl="0" animBg="1"/>
      <p:bldP spid="201733" grpId="0"/>
      <p:bldP spid="201735" grpId="0" bldLvl="0" animBg="1"/>
      <p:bldP spid="201737" grpId="0" bldLvl="0" animBg="1"/>
      <p:bldP spid="201738" grpId="0" bldLvl="0" animBg="1"/>
      <p:bldP spid="20173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5540" name="Picture 4"/>
          <p:cNvPicPr>
            <a:picLocks noChangeAspect="1" noChangeArrowheads="1"/>
          </p:cNvPicPr>
          <p:nvPr/>
        </p:nvPicPr>
        <p:blipFill>
          <a:blip r:embed="rId3" cstate="print"/>
          <a:srcRect/>
          <a:stretch>
            <a:fillRect/>
          </a:stretch>
        </p:blipFill>
        <p:spPr bwMode="auto">
          <a:xfrm>
            <a:off x="179388" y="1341438"/>
            <a:ext cx="3182937" cy="3240087"/>
          </a:xfrm>
          <a:prstGeom prst="rect">
            <a:avLst/>
          </a:prstGeom>
          <a:noFill/>
          <a:ln w="9525">
            <a:noFill/>
            <a:miter lim="800000"/>
            <a:headEnd/>
            <a:tailEnd/>
          </a:ln>
        </p:spPr>
      </p:pic>
      <p:sp>
        <p:nvSpPr>
          <p:cNvPr id="203779" name="Rectangle 3"/>
          <p:cNvSpPr>
            <a:spLocks noGrp="1" noChangeArrowheads="1"/>
          </p:cNvSpPr>
          <p:nvPr>
            <p:ph type="title"/>
          </p:nvPr>
        </p:nvSpPr>
        <p:spPr>
          <a:xfrm>
            <a:off x="1295400" y="314325"/>
            <a:ext cx="7589838" cy="377825"/>
          </a:xfrm>
        </p:spPr>
        <p:txBody>
          <a:bodyPr vert="horz" wrap="square" lIns="91440" tIns="45720" rIns="91440" bIns="45720" numCol="1" anchorCtr="0" compatLnSpc="1"/>
          <a:lstStyle/>
          <a:p>
            <a:pPr eaLnBrk="1" hangingPunct="1">
              <a:defRPr/>
            </a:pPr>
            <a:r>
              <a:rPr kumimoji="1" lang="zh-CN" altLang="en-US" kern="0">
                <a:effectLst>
                  <a:outerShdw blurRad="38100" dist="38100" dir="2700000" algn="tl">
                    <a:srgbClr val="C0C0C0"/>
                  </a:outerShdw>
                </a:effectLst>
                <a:latin typeface="宋体" panose="02010600030101010101" pitchFamily="2" charset="-122"/>
                <a:ea typeface="宋体" panose="02010600030101010101" pitchFamily="2" charset="-122"/>
              </a:rPr>
              <a:t>图的搜索过程</a:t>
            </a:r>
          </a:p>
        </p:txBody>
      </p:sp>
      <p:sp>
        <p:nvSpPr>
          <p:cNvPr id="65541" name="Oval 5"/>
          <p:cNvSpPr>
            <a:spLocks noChangeArrowheads="1"/>
          </p:cNvSpPr>
          <p:nvPr/>
        </p:nvSpPr>
        <p:spPr bwMode="auto">
          <a:xfrm>
            <a:off x="6445250" y="333375"/>
            <a:ext cx="576263" cy="576263"/>
          </a:xfrm>
          <a:prstGeom prst="ellipse">
            <a:avLst/>
          </a:prstGeom>
          <a:solidFill>
            <a:schemeClr val="bg1"/>
          </a:solidFill>
          <a:ln w="28575">
            <a:solidFill>
              <a:schemeClr val="tx1"/>
            </a:solidFill>
            <a:round/>
            <a:headEnd/>
            <a:tailEnd/>
          </a:ln>
        </p:spPr>
        <p:txBody>
          <a:bodyPr wrap="none" anchor="ctr"/>
          <a:lstStyle/>
          <a:p>
            <a:pPr algn="ctr"/>
            <a:r>
              <a:rPr lang="zh-CN" altLang="en-US" sz="2000">
                <a:ea typeface="楷体_GB2312" pitchFamily="49" charset="-122"/>
              </a:rPr>
              <a:t>常德</a:t>
            </a:r>
          </a:p>
        </p:txBody>
      </p:sp>
      <p:sp>
        <p:nvSpPr>
          <p:cNvPr id="65542" name="Text Box 6"/>
          <p:cNvSpPr txBox="1">
            <a:spLocks noChangeArrowheads="1"/>
          </p:cNvSpPr>
          <p:nvPr/>
        </p:nvSpPr>
        <p:spPr bwMode="auto">
          <a:xfrm>
            <a:off x="611188" y="4724400"/>
            <a:ext cx="935037" cy="396875"/>
          </a:xfrm>
          <a:prstGeom prst="rect">
            <a:avLst/>
          </a:prstGeom>
          <a:noFill/>
          <a:ln w="9525">
            <a:noFill/>
            <a:miter lim="800000"/>
            <a:headEnd/>
            <a:tailEnd/>
          </a:ln>
        </p:spPr>
        <p:txBody>
          <a:bodyPr>
            <a:spAutoFit/>
          </a:bodyPr>
          <a:lstStyle/>
          <a:p>
            <a:pPr>
              <a:spcBef>
                <a:spcPct val="50000"/>
              </a:spcBef>
            </a:pPr>
            <a:r>
              <a:rPr lang="en-US" altLang="zh-CN" sz="2000">
                <a:latin typeface="Times New Roman" pitchFamily="18" charset="0"/>
              </a:rPr>
              <a:t>OPEN:</a:t>
            </a:r>
          </a:p>
        </p:txBody>
      </p:sp>
      <p:sp>
        <p:nvSpPr>
          <p:cNvPr id="65543" name="Text Box 7"/>
          <p:cNvSpPr txBox="1">
            <a:spLocks noChangeArrowheads="1"/>
          </p:cNvSpPr>
          <p:nvPr/>
        </p:nvSpPr>
        <p:spPr bwMode="auto">
          <a:xfrm>
            <a:off x="611188" y="5300663"/>
            <a:ext cx="1296987" cy="396875"/>
          </a:xfrm>
          <a:prstGeom prst="rect">
            <a:avLst/>
          </a:prstGeom>
          <a:noFill/>
          <a:ln w="9525">
            <a:noFill/>
            <a:miter lim="800000"/>
            <a:headEnd/>
            <a:tailEnd/>
          </a:ln>
        </p:spPr>
        <p:txBody>
          <a:bodyPr>
            <a:spAutoFit/>
          </a:bodyPr>
          <a:lstStyle/>
          <a:p>
            <a:pPr>
              <a:spcBef>
                <a:spcPct val="50000"/>
              </a:spcBef>
            </a:pPr>
            <a:r>
              <a:rPr lang="en-US" altLang="zh-CN" sz="2000">
                <a:latin typeface="Times New Roman" pitchFamily="18" charset="0"/>
              </a:rPr>
              <a:t>CLOSED:</a:t>
            </a:r>
          </a:p>
        </p:txBody>
      </p:sp>
      <p:sp>
        <p:nvSpPr>
          <p:cNvPr id="65545" name="Rectangle 9"/>
          <p:cNvSpPr>
            <a:spLocks noChangeArrowheads="1"/>
          </p:cNvSpPr>
          <p:nvPr/>
        </p:nvSpPr>
        <p:spPr bwMode="auto">
          <a:xfrm>
            <a:off x="1835150" y="4760913"/>
            <a:ext cx="692150" cy="396875"/>
          </a:xfrm>
          <a:prstGeom prst="rect">
            <a:avLst/>
          </a:prstGeom>
          <a:noFill/>
          <a:ln w="9525">
            <a:noFill/>
            <a:miter lim="800000"/>
            <a:headEnd/>
            <a:tailEnd/>
          </a:ln>
        </p:spPr>
        <p:txBody>
          <a:bodyPr wrap="none">
            <a:spAutoFit/>
          </a:bodyPr>
          <a:lstStyle/>
          <a:p>
            <a:r>
              <a:rPr lang="zh-CN" altLang="en-US" sz="2000">
                <a:ea typeface="楷体_GB2312" pitchFamily="49" charset="-122"/>
              </a:rPr>
              <a:t>常德</a:t>
            </a:r>
            <a:endParaRPr lang="en-US" altLang="zh-CN" sz="2000">
              <a:ea typeface="楷体_GB2312" pitchFamily="49" charset="-122"/>
            </a:endParaRPr>
          </a:p>
        </p:txBody>
      </p:sp>
      <p:sp>
        <p:nvSpPr>
          <p:cNvPr id="65546" name="Oval 10"/>
          <p:cNvSpPr>
            <a:spLocks noChangeArrowheads="1"/>
          </p:cNvSpPr>
          <p:nvPr/>
        </p:nvSpPr>
        <p:spPr bwMode="auto">
          <a:xfrm>
            <a:off x="6445250" y="1196975"/>
            <a:ext cx="576263" cy="576263"/>
          </a:xfrm>
          <a:prstGeom prst="ellipse">
            <a:avLst/>
          </a:prstGeom>
          <a:noFill/>
          <a:ln w="28575">
            <a:solidFill>
              <a:schemeClr val="tx1"/>
            </a:solidFill>
            <a:round/>
            <a:headEnd/>
            <a:tailEnd/>
          </a:ln>
        </p:spPr>
        <p:txBody>
          <a:bodyPr wrap="none" anchor="ctr"/>
          <a:lstStyle/>
          <a:p>
            <a:pPr algn="ctr"/>
            <a:r>
              <a:rPr lang="zh-CN" altLang="en-US" sz="2000">
                <a:ea typeface="楷体_GB2312" pitchFamily="49" charset="-122"/>
              </a:rPr>
              <a:t>益阳</a:t>
            </a:r>
          </a:p>
        </p:txBody>
      </p:sp>
      <p:sp>
        <p:nvSpPr>
          <p:cNvPr id="65547" name="Rectangle 11"/>
          <p:cNvSpPr>
            <a:spLocks noChangeArrowheads="1"/>
          </p:cNvSpPr>
          <p:nvPr/>
        </p:nvSpPr>
        <p:spPr bwMode="auto">
          <a:xfrm>
            <a:off x="2511425" y="4760913"/>
            <a:ext cx="692150" cy="396875"/>
          </a:xfrm>
          <a:prstGeom prst="rect">
            <a:avLst/>
          </a:prstGeom>
          <a:noFill/>
          <a:ln w="9525">
            <a:noFill/>
            <a:miter lim="800000"/>
            <a:headEnd/>
            <a:tailEnd/>
          </a:ln>
        </p:spPr>
        <p:txBody>
          <a:bodyPr wrap="none">
            <a:spAutoFit/>
          </a:bodyPr>
          <a:lstStyle/>
          <a:p>
            <a:r>
              <a:rPr lang="zh-CN" altLang="en-US" sz="2000">
                <a:ea typeface="楷体_GB2312" pitchFamily="49" charset="-122"/>
              </a:rPr>
              <a:t>益阳</a:t>
            </a:r>
            <a:endParaRPr lang="en-US" altLang="zh-CN" sz="2000">
              <a:ea typeface="楷体_GB2312" pitchFamily="49" charset="-122"/>
            </a:endParaRPr>
          </a:p>
        </p:txBody>
      </p:sp>
      <p:cxnSp>
        <p:nvCxnSpPr>
          <p:cNvPr id="65551" name="AutoShape 15"/>
          <p:cNvCxnSpPr>
            <a:cxnSpLocks noChangeShapeType="1"/>
            <a:stCxn id="65541" idx="4"/>
            <a:endCxn id="65546" idx="0"/>
          </p:cNvCxnSpPr>
          <p:nvPr/>
        </p:nvCxnSpPr>
        <p:spPr bwMode="auto">
          <a:xfrm>
            <a:off x="6734175" y="923925"/>
            <a:ext cx="0" cy="258763"/>
          </a:xfrm>
          <a:prstGeom prst="straightConnector1">
            <a:avLst/>
          </a:prstGeom>
          <a:noFill/>
          <a:ln w="28575">
            <a:solidFill>
              <a:schemeClr val="tx1"/>
            </a:solidFill>
            <a:round/>
            <a:headEnd/>
            <a:tailEnd/>
          </a:ln>
        </p:spPr>
      </p:cxnSp>
      <p:sp>
        <p:nvSpPr>
          <p:cNvPr id="65552" name="Oval 16"/>
          <p:cNvSpPr>
            <a:spLocks noChangeArrowheads="1"/>
          </p:cNvSpPr>
          <p:nvPr/>
        </p:nvSpPr>
        <p:spPr bwMode="auto">
          <a:xfrm>
            <a:off x="4860925" y="2132013"/>
            <a:ext cx="576263" cy="576262"/>
          </a:xfrm>
          <a:prstGeom prst="ellipse">
            <a:avLst/>
          </a:prstGeom>
          <a:noFill/>
          <a:ln w="28575">
            <a:solidFill>
              <a:schemeClr val="tx1"/>
            </a:solidFill>
            <a:round/>
            <a:headEnd/>
            <a:tailEnd/>
          </a:ln>
        </p:spPr>
        <p:txBody>
          <a:bodyPr wrap="none" anchor="ctr"/>
          <a:lstStyle/>
          <a:p>
            <a:pPr algn="ctr"/>
            <a:r>
              <a:rPr lang="zh-CN" altLang="en-US" sz="2000">
                <a:ea typeface="楷体_GB2312" pitchFamily="49" charset="-122"/>
              </a:rPr>
              <a:t>娄底</a:t>
            </a:r>
          </a:p>
        </p:txBody>
      </p:sp>
      <p:cxnSp>
        <p:nvCxnSpPr>
          <p:cNvPr id="65553" name="AutoShape 17"/>
          <p:cNvCxnSpPr>
            <a:cxnSpLocks noChangeShapeType="1"/>
            <a:stCxn id="65546" idx="3"/>
            <a:endCxn id="65552" idx="0"/>
          </p:cNvCxnSpPr>
          <p:nvPr/>
        </p:nvCxnSpPr>
        <p:spPr bwMode="auto">
          <a:xfrm flipH="1">
            <a:off x="5149850" y="1703388"/>
            <a:ext cx="1379538" cy="414337"/>
          </a:xfrm>
          <a:prstGeom prst="straightConnector1">
            <a:avLst/>
          </a:prstGeom>
          <a:noFill/>
          <a:ln w="28575">
            <a:solidFill>
              <a:schemeClr val="tx1"/>
            </a:solidFill>
            <a:round/>
            <a:headEnd/>
            <a:tailEnd/>
          </a:ln>
        </p:spPr>
      </p:cxnSp>
      <p:sp>
        <p:nvSpPr>
          <p:cNvPr id="65554" name="Oval 18"/>
          <p:cNvSpPr>
            <a:spLocks noChangeArrowheads="1"/>
          </p:cNvSpPr>
          <p:nvPr/>
        </p:nvSpPr>
        <p:spPr bwMode="auto">
          <a:xfrm>
            <a:off x="6445250" y="2132013"/>
            <a:ext cx="576263" cy="576262"/>
          </a:xfrm>
          <a:prstGeom prst="ellipse">
            <a:avLst/>
          </a:prstGeom>
          <a:noFill/>
          <a:ln w="28575">
            <a:solidFill>
              <a:schemeClr val="tx1"/>
            </a:solidFill>
            <a:round/>
            <a:headEnd/>
            <a:tailEnd/>
          </a:ln>
        </p:spPr>
        <p:txBody>
          <a:bodyPr wrap="none" anchor="ctr"/>
          <a:lstStyle/>
          <a:p>
            <a:pPr algn="ctr"/>
            <a:r>
              <a:rPr lang="zh-CN" altLang="en-US" sz="2000">
                <a:ea typeface="楷体_GB2312" pitchFamily="49" charset="-122"/>
              </a:rPr>
              <a:t>宁乡</a:t>
            </a:r>
          </a:p>
        </p:txBody>
      </p:sp>
      <p:cxnSp>
        <p:nvCxnSpPr>
          <p:cNvPr id="65555" name="AutoShape 19"/>
          <p:cNvCxnSpPr>
            <a:cxnSpLocks noChangeShapeType="1"/>
            <a:stCxn id="65546" idx="4"/>
            <a:endCxn id="65554" idx="0"/>
          </p:cNvCxnSpPr>
          <p:nvPr/>
        </p:nvCxnSpPr>
        <p:spPr bwMode="auto">
          <a:xfrm>
            <a:off x="6734175" y="1787525"/>
            <a:ext cx="0" cy="330200"/>
          </a:xfrm>
          <a:prstGeom prst="straightConnector1">
            <a:avLst/>
          </a:prstGeom>
          <a:noFill/>
          <a:ln w="28575">
            <a:solidFill>
              <a:schemeClr val="tx1"/>
            </a:solidFill>
            <a:round/>
            <a:headEnd/>
            <a:tailEnd/>
          </a:ln>
        </p:spPr>
      </p:cxnSp>
      <p:sp>
        <p:nvSpPr>
          <p:cNvPr id="65556" name="Oval 20"/>
          <p:cNvSpPr>
            <a:spLocks noChangeArrowheads="1"/>
          </p:cNvSpPr>
          <p:nvPr/>
        </p:nvSpPr>
        <p:spPr bwMode="auto">
          <a:xfrm>
            <a:off x="8101013" y="2132013"/>
            <a:ext cx="576262" cy="576262"/>
          </a:xfrm>
          <a:prstGeom prst="ellipse">
            <a:avLst/>
          </a:prstGeom>
          <a:noFill/>
          <a:ln w="28575">
            <a:solidFill>
              <a:schemeClr val="tx1"/>
            </a:solidFill>
            <a:round/>
            <a:headEnd/>
            <a:tailEnd/>
          </a:ln>
        </p:spPr>
        <p:txBody>
          <a:bodyPr wrap="none" anchor="ctr"/>
          <a:lstStyle/>
          <a:p>
            <a:pPr algn="ctr"/>
            <a:r>
              <a:rPr lang="zh-CN" altLang="en-US" sz="2000">
                <a:ea typeface="楷体_GB2312" pitchFamily="49" charset="-122"/>
              </a:rPr>
              <a:t>汨罗</a:t>
            </a:r>
            <a:endParaRPr lang="en-US" altLang="zh-CN" sz="2000">
              <a:ea typeface="楷体_GB2312" pitchFamily="49" charset="-122"/>
            </a:endParaRPr>
          </a:p>
        </p:txBody>
      </p:sp>
      <p:cxnSp>
        <p:nvCxnSpPr>
          <p:cNvPr id="65557" name="AutoShape 21"/>
          <p:cNvCxnSpPr>
            <a:cxnSpLocks noChangeShapeType="1"/>
            <a:stCxn id="65546" idx="5"/>
            <a:endCxn id="65556" idx="0"/>
          </p:cNvCxnSpPr>
          <p:nvPr/>
        </p:nvCxnSpPr>
        <p:spPr bwMode="auto">
          <a:xfrm>
            <a:off x="6937375" y="1703388"/>
            <a:ext cx="1452563" cy="414337"/>
          </a:xfrm>
          <a:prstGeom prst="straightConnector1">
            <a:avLst/>
          </a:prstGeom>
          <a:noFill/>
          <a:ln w="28575">
            <a:solidFill>
              <a:schemeClr val="tx1"/>
            </a:solidFill>
            <a:round/>
            <a:headEnd/>
            <a:tailEnd/>
          </a:ln>
        </p:spPr>
      </p:cxnSp>
      <p:sp>
        <p:nvSpPr>
          <p:cNvPr id="65558" name="Rectangle 22"/>
          <p:cNvSpPr>
            <a:spLocks noChangeArrowheads="1"/>
          </p:cNvSpPr>
          <p:nvPr/>
        </p:nvSpPr>
        <p:spPr bwMode="auto">
          <a:xfrm>
            <a:off x="3132138" y="4760913"/>
            <a:ext cx="692150" cy="396875"/>
          </a:xfrm>
          <a:prstGeom prst="rect">
            <a:avLst/>
          </a:prstGeom>
          <a:noFill/>
          <a:ln w="9525">
            <a:noFill/>
            <a:miter lim="800000"/>
            <a:headEnd/>
            <a:tailEnd/>
          </a:ln>
        </p:spPr>
        <p:txBody>
          <a:bodyPr wrap="none">
            <a:spAutoFit/>
          </a:bodyPr>
          <a:lstStyle/>
          <a:p>
            <a:r>
              <a:rPr lang="zh-CN" altLang="en-US" sz="2000">
                <a:ea typeface="楷体_GB2312" pitchFamily="49" charset="-122"/>
              </a:rPr>
              <a:t>娄底</a:t>
            </a:r>
            <a:endParaRPr lang="en-US" altLang="zh-CN" sz="2000">
              <a:ea typeface="楷体_GB2312" pitchFamily="49" charset="-122"/>
            </a:endParaRPr>
          </a:p>
        </p:txBody>
      </p:sp>
      <p:sp>
        <p:nvSpPr>
          <p:cNvPr id="65559" name="Rectangle 23"/>
          <p:cNvSpPr>
            <a:spLocks noChangeArrowheads="1"/>
          </p:cNvSpPr>
          <p:nvPr/>
        </p:nvSpPr>
        <p:spPr bwMode="auto">
          <a:xfrm>
            <a:off x="3779838" y="4760913"/>
            <a:ext cx="692150" cy="396875"/>
          </a:xfrm>
          <a:prstGeom prst="rect">
            <a:avLst/>
          </a:prstGeom>
          <a:noFill/>
          <a:ln w="9525">
            <a:noFill/>
            <a:miter lim="800000"/>
            <a:headEnd/>
            <a:tailEnd/>
          </a:ln>
        </p:spPr>
        <p:txBody>
          <a:bodyPr wrap="none">
            <a:spAutoFit/>
          </a:bodyPr>
          <a:lstStyle/>
          <a:p>
            <a:r>
              <a:rPr lang="zh-CN" altLang="en-US" sz="2000">
                <a:ea typeface="楷体_GB2312" pitchFamily="49" charset="-122"/>
              </a:rPr>
              <a:t>宁乡</a:t>
            </a:r>
            <a:endParaRPr lang="en-US" altLang="zh-CN" sz="2000">
              <a:ea typeface="楷体_GB2312" pitchFamily="49" charset="-122"/>
            </a:endParaRPr>
          </a:p>
        </p:txBody>
      </p:sp>
      <p:sp>
        <p:nvSpPr>
          <p:cNvPr id="65560" name="Rectangle 24"/>
          <p:cNvSpPr>
            <a:spLocks noChangeArrowheads="1"/>
          </p:cNvSpPr>
          <p:nvPr/>
        </p:nvSpPr>
        <p:spPr bwMode="auto">
          <a:xfrm>
            <a:off x="4500563" y="4760913"/>
            <a:ext cx="692150" cy="396875"/>
          </a:xfrm>
          <a:prstGeom prst="rect">
            <a:avLst/>
          </a:prstGeom>
          <a:noFill/>
          <a:ln w="9525">
            <a:noFill/>
            <a:miter lim="800000"/>
            <a:headEnd/>
            <a:tailEnd/>
          </a:ln>
        </p:spPr>
        <p:txBody>
          <a:bodyPr wrap="none">
            <a:spAutoFit/>
          </a:bodyPr>
          <a:lstStyle/>
          <a:p>
            <a:r>
              <a:rPr lang="zh-CN" altLang="en-US" sz="2000">
                <a:ea typeface="楷体_GB2312" pitchFamily="49" charset="-122"/>
              </a:rPr>
              <a:t>汨罗</a:t>
            </a:r>
            <a:endParaRPr lang="en-US" altLang="zh-CN" sz="2000">
              <a:ea typeface="楷体_GB2312" pitchFamily="49" charset="-122"/>
            </a:endParaRPr>
          </a:p>
        </p:txBody>
      </p:sp>
      <p:sp>
        <p:nvSpPr>
          <p:cNvPr id="65563" name="Oval 27"/>
          <p:cNvSpPr>
            <a:spLocks noChangeArrowheads="1"/>
          </p:cNvSpPr>
          <p:nvPr/>
        </p:nvSpPr>
        <p:spPr bwMode="auto">
          <a:xfrm>
            <a:off x="6084888" y="3070225"/>
            <a:ext cx="576262" cy="576263"/>
          </a:xfrm>
          <a:prstGeom prst="ellipse">
            <a:avLst/>
          </a:prstGeom>
          <a:noFill/>
          <a:ln w="28575">
            <a:solidFill>
              <a:schemeClr val="tx1"/>
            </a:solidFill>
            <a:round/>
            <a:headEnd/>
            <a:tailEnd/>
          </a:ln>
        </p:spPr>
        <p:txBody>
          <a:bodyPr wrap="none" anchor="ctr"/>
          <a:lstStyle/>
          <a:p>
            <a:pPr algn="ctr"/>
            <a:r>
              <a:rPr lang="zh-CN" altLang="en-US" sz="2000">
                <a:ea typeface="楷体_GB2312" pitchFamily="49" charset="-122"/>
              </a:rPr>
              <a:t>湘乡</a:t>
            </a:r>
          </a:p>
        </p:txBody>
      </p:sp>
      <p:cxnSp>
        <p:nvCxnSpPr>
          <p:cNvPr id="65564" name="AutoShape 28"/>
          <p:cNvCxnSpPr>
            <a:cxnSpLocks noChangeShapeType="1"/>
            <a:stCxn id="65554" idx="4"/>
            <a:endCxn id="65563" idx="0"/>
          </p:cNvCxnSpPr>
          <p:nvPr/>
        </p:nvCxnSpPr>
        <p:spPr bwMode="auto">
          <a:xfrm flipH="1">
            <a:off x="6373813" y="2722563"/>
            <a:ext cx="360362" cy="333375"/>
          </a:xfrm>
          <a:prstGeom prst="straightConnector1">
            <a:avLst/>
          </a:prstGeom>
          <a:noFill/>
          <a:ln w="28575">
            <a:solidFill>
              <a:schemeClr val="tx1"/>
            </a:solidFill>
            <a:round/>
            <a:headEnd/>
            <a:tailEnd/>
          </a:ln>
        </p:spPr>
      </p:cxnSp>
      <p:sp>
        <p:nvSpPr>
          <p:cNvPr id="65565" name="Oval 29"/>
          <p:cNvSpPr>
            <a:spLocks noChangeArrowheads="1"/>
          </p:cNvSpPr>
          <p:nvPr/>
        </p:nvSpPr>
        <p:spPr bwMode="auto">
          <a:xfrm>
            <a:off x="6805613" y="3070225"/>
            <a:ext cx="576262" cy="576263"/>
          </a:xfrm>
          <a:prstGeom prst="ellipse">
            <a:avLst/>
          </a:prstGeom>
          <a:noFill/>
          <a:ln w="28575">
            <a:solidFill>
              <a:schemeClr val="tx1"/>
            </a:solidFill>
            <a:round/>
            <a:headEnd/>
            <a:tailEnd/>
          </a:ln>
        </p:spPr>
        <p:txBody>
          <a:bodyPr wrap="none" anchor="ctr"/>
          <a:lstStyle/>
          <a:p>
            <a:pPr algn="ctr"/>
            <a:r>
              <a:rPr lang="zh-CN" altLang="en-US" sz="2000">
                <a:ea typeface="楷体_GB2312" pitchFamily="49" charset="-122"/>
              </a:rPr>
              <a:t>长沙</a:t>
            </a:r>
          </a:p>
        </p:txBody>
      </p:sp>
      <p:cxnSp>
        <p:nvCxnSpPr>
          <p:cNvPr id="65566" name="AutoShape 30"/>
          <p:cNvCxnSpPr>
            <a:cxnSpLocks noChangeShapeType="1"/>
            <a:stCxn id="65554" idx="4"/>
            <a:endCxn id="65565" idx="0"/>
          </p:cNvCxnSpPr>
          <p:nvPr/>
        </p:nvCxnSpPr>
        <p:spPr bwMode="auto">
          <a:xfrm>
            <a:off x="6734175" y="2722563"/>
            <a:ext cx="360363" cy="333375"/>
          </a:xfrm>
          <a:prstGeom prst="straightConnector1">
            <a:avLst/>
          </a:prstGeom>
          <a:noFill/>
          <a:ln w="28575">
            <a:solidFill>
              <a:schemeClr val="tx1"/>
            </a:solidFill>
            <a:round/>
            <a:headEnd/>
            <a:tailEnd/>
          </a:ln>
        </p:spPr>
      </p:cxnSp>
      <p:sp>
        <p:nvSpPr>
          <p:cNvPr id="65567" name="Rectangle 31"/>
          <p:cNvSpPr>
            <a:spLocks noChangeArrowheads="1"/>
          </p:cNvSpPr>
          <p:nvPr/>
        </p:nvSpPr>
        <p:spPr bwMode="auto">
          <a:xfrm>
            <a:off x="5940425" y="4760913"/>
            <a:ext cx="692150" cy="396875"/>
          </a:xfrm>
          <a:prstGeom prst="rect">
            <a:avLst/>
          </a:prstGeom>
          <a:noFill/>
          <a:ln w="9525">
            <a:noFill/>
            <a:miter lim="800000"/>
            <a:headEnd/>
            <a:tailEnd/>
          </a:ln>
        </p:spPr>
        <p:txBody>
          <a:bodyPr wrap="none">
            <a:spAutoFit/>
          </a:bodyPr>
          <a:lstStyle/>
          <a:p>
            <a:r>
              <a:rPr lang="zh-CN" altLang="en-US" sz="2000">
                <a:ea typeface="楷体_GB2312" pitchFamily="49" charset="-122"/>
              </a:rPr>
              <a:t>湘乡</a:t>
            </a:r>
            <a:endParaRPr lang="en-US" altLang="zh-CN" sz="2000">
              <a:ea typeface="楷体_GB2312" pitchFamily="49" charset="-122"/>
            </a:endParaRPr>
          </a:p>
        </p:txBody>
      </p:sp>
      <p:sp>
        <p:nvSpPr>
          <p:cNvPr id="65568" name="Rectangle 32"/>
          <p:cNvSpPr>
            <a:spLocks noChangeArrowheads="1"/>
          </p:cNvSpPr>
          <p:nvPr/>
        </p:nvSpPr>
        <p:spPr bwMode="auto">
          <a:xfrm>
            <a:off x="6659563" y="4760913"/>
            <a:ext cx="692150" cy="396875"/>
          </a:xfrm>
          <a:prstGeom prst="rect">
            <a:avLst/>
          </a:prstGeom>
          <a:noFill/>
          <a:ln w="9525">
            <a:noFill/>
            <a:miter lim="800000"/>
            <a:headEnd/>
            <a:tailEnd/>
          </a:ln>
        </p:spPr>
        <p:txBody>
          <a:bodyPr wrap="none">
            <a:spAutoFit/>
          </a:bodyPr>
          <a:lstStyle/>
          <a:p>
            <a:r>
              <a:rPr lang="zh-CN" altLang="en-US" sz="2000">
                <a:ea typeface="楷体_GB2312" pitchFamily="49" charset="-122"/>
              </a:rPr>
              <a:t>长沙</a:t>
            </a:r>
            <a:endParaRPr lang="en-US" altLang="zh-CN" sz="2000">
              <a:ea typeface="楷体_GB2312" pitchFamily="49" charset="-122"/>
            </a:endParaRPr>
          </a:p>
        </p:txBody>
      </p:sp>
      <p:sp>
        <p:nvSpPr>
          <p:cNvPr id="65569" name="Oval 33"/>
          <p:cNvSpPr>
            <a:spLocks noChangeArrowheads="1"/>
          </p:cNvSpPr>
          <p:nvPr/>
        </p:nvSpPr>
        <p:spPr bwMode="auto">
          <a:xfrm>
            <a:off x="4500563" y="3057525"/>
            <a:ext cx="576262" cy="576263"/>
          </a:xfrm>
          <a:prstGeom prst="ellipse">
            <a:avLst/>
          </a:prstGeom>
          <a:noFill/>
          <a:ln w="28575">
            <a:solidFill>
              <a:schemeClr val="tx1"/>
            </a:solidFill>
            <a:round/>
            <a:headEnd/>
            <a:tailEnd/>
          </a:ln>
        </p:spPr>
        <p:txBody>
          <a:bodyPr wrap="none" anchor="ctr"/>
          <a:lstStyle/>
          <a:p>
            <a:pPr algn="ctr"/>
            <a:r>
              <a:rPr lang="zh-CN" altLang="en-US" sz="2000">
                <a:ea typeface="楷体_GB2312" pitchFamily="49" charset="-122"/>
              </a:rPr>
              <a:t>衡阳</a:t>
            </a:r>
          </a:p>
        </p:txBody>
      </p:sp>
      <p:cxnSp>
        <p:nvCxnSpPr>
          <p:cNvPr id="65570" name="AutoShape 34"/>
          <p:cNvCxnSpPr>
            <a:cxnSpLocks noChangeShapeType="1"/>
            <a:stCxn id="65552" idx="4"/>
            <a:endCxn id="65569" idx="0"/>
          </p:cNvCxnSpPr>
          <p:nvPr/>
        </p:nvCxnSpPr>
        <p:spPr bwMode="auto">
          <a:xfrm flipH="1">
            <a:off x="4789488" y="2722563"/>
            <a:ext cx="360362" cy="320675"/>
          </a:xfrm>
          <a:prstGeom prst="straightConnector1">
            <a:avLst/>
          </a:prstGeom>
          <a:noFill/>
          <a:ln w="28575">
            <a:solidFill>
              <a:schemeClr val="tx1"/>
            </a:solidFill>
            <a:round/>
            <a:headEnd/>
            <a:tailEnd/>
          </a:ln>
        </p:spPr>
      </p:cxnSp>
      <p:sp>
        <p:nvSpPr>
          <p:cNvPr id="65571" name="Oval 35"/>
          <p:cNvSpPr>
            <a:spLocks noChangeArrowheads="1"/>
          </p:cNvSpPr>
          <p:nvPr/>
        </p:nvSpPr>
        <p:spPr bwMode="auto">
          <a:xfrm>
            <a:off x="5221288" y="3057525"/>
            <a:ext cx="576262" cy="576263"/>
          </a:xfrm>
          <a:prstGeom prst="ellipse">
            <a:avLst/>
          </a:prstGeom>
          <a:noFill/>
          <a:ln w="28575">
            <a:solidFill>
              <a:schemeClr val="tx1"/>
            </a:solidFill>
            <a:round/>
            <a:headEnd/>
            <a:tailEnd/>
          </a:ln>
        </p:spPr>
        <p:txBody>
          <a:bodyPr wrap="none" anchor="ctr"/>
          <a:lstStyle/>
          <a:p>
            <a:pPr algn="ctr"/>
            <a:r>
              <a:rPr lang="zh-CN" altLang="en-US" sz="2000">
                <a:ea typeface="楷体_GB2312" pitchFamily="49" charset="-122"/>
              </a:rPr>
              <a:t>湘乡</a:t>
            </a:r>
          </a:p>
        </p:txBody>
      </p:sp>
      <p:cxnSp>
        <p:nvCxnSpPr>
          <p:cNvPr id="65572" name="AutoShape 36"/>
          <p:cNvCxnSpPr>
            <a:cxnSpLocks noChangeShapeType="1"/>
            <a:stCxn id="65552" idx="4"/>
            <a:endCxn id="65571" idx="0"/>
          </p:cNvCxnSpPr>
          <p:nvPr/>
        </p:nvCxnSpPr>
        <p:spPr bwMode="auto">
          <a:xfrm>
            <a:off x="5149850" y="2722563"/>
            <a:ext cx="360363" cy="320675"/>
          </a:xfrm>
          <a:prstGeom prst="straightConnector1">
            <a:avLst/>
          </a:prstGeom>
          <a:noFill/>
          <a:ln w="28575">
            <a:solidFill>
              <a:schemeClr val="tx1"/>
            </a:solidFill>
            <a:round/>
            <a:headEnd/>
            <a:tailEnd/>
          </a:ln>
        </p:spPr>
      </p:cxnSp>
      <p:sp>
        <p:nvSpPr>
          <p:cNvPr id="65573" name="Rectangle 37"/>
          <p:cNvSpPr>
            <a:spLocks noChangeArrowheads="1"/>
          </p:cNvSpPr>
          <p:nvPr/>
        </p:nvSpPr>
        <p:spPr bwMode="auto">
          <a:xfrm>
            <a:off x="5219700" y="4760913"/>
            <a:ext cx="692150" cy="396875"/>
          </a:xfrm>
          <a:prstGeom prst="rect">
            <a:avLst/>
          </a:prstGeom>
          <a:noFill/>
          <a:ln w="9525">
            <a:noFill/>
            <a:miter lim="800000"/>
            <a:headEnd/>
            <a:tailEnd/>
          </a:ln>
        </p:spPr>
        <p:txBody>
          <a:bodyPr wrap="none">
            <a:spAutoFit/>
          </a:bodyPr>
          <a:lstStyle/>
          <a:p>
            <a:r>
              <a:rPr lang="zh-CN" altLang="en-US" sz="2000">
                <a:ea typeface="楷体_GB2312" pitchFamily="49" charset="-122"/>
              </a:rPr>
              <a:t>衡阳</a:t>
            </a:r>
            <a:endParaRPr lang="en-US" altLang="zh-CN" sz="2000">
              <a:ea typeface="楷体_GB2312" pitchFamily="49" charset="-122"/>
            </a:endParaRPr>
          </a:p>
        </p:txBody>
      </p:sp>
      <p:sp>
        <p:nvSpPr>
          <p:cNvPr id="65574" name="Oval 38"/>
          <p:cNvSpPr>
            <a:spLocks noChangeArrowheads="1"/>
          </p:cNvSpPr>
          <p:nvPr/>
        </p:nvSpPr>
        <p:spPr bwMode="auto">
          <a:xfrm>
            <a:off x="7739063" y="3057525"/>
            <a:ext cx="576262" cy="576263"/>
          </a:xfrm>
          <a:prstGeom prst="ellipse">
            <a:avLst/>
          </a:prstGeom>
          <a:noFill/>
          <a:ln w="28575">
            <a:solidFill>
              <a:schemeClr val="tx1"/>
            </a:solidFill>
            <a:round/>
            <a:headEnd/>
            <a:tailEnd/>
          </a:ln>
        </p:spPr>
        <p:txBody>
          <a:bodyPr wrap="none" anchor="ctr"/>
          <a:lstStyle/>
          <a:p>
            <a:pPr algn="ctr"/>
            <a:r>
              <a:rPr lang="zh-CN" altLang="en-US" sz="2000">
                <a:ea typeface="楷体_GB2312" pitchFamily="49" charset="-122"/>
              </a:rPr>
              <a:t>长沙</a:t>
            </a:r>
          </a:p>
        </p:txBody>
      </p:sp>
      <p:cxnSp>
        <p:nvCxnSpPr>
          <p:cNvPr id="65575" name="AutoShape 39"/>
          <p:cNvCxnSpPr>
            <a:cxnSpLocks noChangeShapeType="1"/>
            <a:stCxn id="65556" idx="4"/>
            <a:endCxn id="65574" idx="0"/>
          </p:cNvCxnSpPr>
          <p:nvPr/>
        </p:nvCxnSpPr>
        <p:spPr bwMode="auto">
          <a:xfrm flipH="1">
            <a:off x="8027988" y="2722563"/>
            <a:ext cx="361950" cy="320675"/>
          </a:xfrm>
          <a:prstGeom prst="straightConnector1">
            <a:avLst/>
          </a:prstGeom>
          <a:noFill/>
          <a:ln w="28575">
            <a:solidFill>
              <a:schemeClr val="tx1"/>
            </a:solidFill>
            <a:round/>
            <a:headEnd/>
            <a:tailEnd/>
          </a:ln>
        </p:spPr>
      </p:cxnSp>
      <p:sp>
        <p:nvSpPr>
          <p:cNvPr id="65576" name="Oval 40"/>
          <p:cNvSpPr>
            <a:spLocks noChangeArrowheads="1"/>
          </p:cNvSpPr>
          <p:nvPr/>
        </p:nvSpPr>
        <p:spPr bwMode="auto">
          <a:xfrm>
            <a:off x="8459788" y="3057525"/>
            <a:ext cx="576262" cy="576263"/>
          </a:xfrm>
          <a:prstGeom prst="ellipse">
            <a:avLst/>
          </a:prstGeom>
          <a:noFill/>
          <a:ln w="28575">
            <a:solidFill>
              <a:schemeClr val="tx1"/>
            </a:solidFill>
            <a:round/>
            <a:headEnd/>
            <a:tailEnd/>
          </a:ln>
        </p:spPr>
        <p:txBody>
          <a:bodyPr wrap="none" anchor="ctr"/>
          <a:lstStyle/>
          <a:p>
            <a:pPr algn="ctr"/>
            <a:r>
              <a:rPr lang="zh-CN" altLang="en-US" sz="2000">
                <a:ea typeface="楷体_GB2312" pitchFamily="49" charset="-122"/>
              </a:rPr>
              <a:t>岳阳</a:t>
            </a:r>
          </a:p>
        </p:txBody>
      </p:sp>
      <p:cxnSp>
        <p:nvCxnSpPr>
          <p:cNvPr id="65577" name="AutoShape 41"/>
          <p:cNvCxnSpPr>
            <a:cxnSpLocks noChangeShapeType="1"/>
            <a:stCxn id="65556" idx="4"/>
            <a:endCxn id="65576" idx="0"/>
          </p:cNvCxnSpPr>
          <p:nvPr/>
        </p:nvCxnSpPr>
        <p:spPr bwMode="auto">
          <a:xfrm>
            <a:off x="8389938" y="2722563"/>
            <a:ext cx="358775" cy="320675"/>
          </a:xfrm>
          <a:prstGeom prst="straightConnector1">
            <a:avLst/>
          </a:prstGeom>
          <a:noFill/>
          <a:ln w="28575">
            <a:solidFill>
              <a:schemeClr val="tx1"/>
            </a:solidFill>
            <a:round/>
            <a:headEnd/>
            <a:tailEnd/>
          </a:ln>
        </p:spPr>
      </p:cxnSp>
      <p:sp>
        <p:nvSpPr>
          <p:cNvPr id="65578" name="Rectangle 42"/>
          <p:cNvSpPr>
            <a:spLocks noChangeArrowheads="1"/>
          </p:cNvSpPr>
          <p:nvPr/>
        </p:nvSpPr>
        <p:spPr bwMode="auto">
          <a:xfrm>
            <a:off x="7335838" y="4724400"/>
            <a:ext cx="692150" cy="396875"/>
          </a:xfrm>
          <a:prstGeom prst="rect">
            <a:avLst/>
          </a:prstGeom>
          <a:noFill/>
          <a:ln w="9525">
            <a:noFill/>
            <a:miter lim="800000"/>
            <a:headEnd/>
            <a:tailEnd/>
          </a:ln>
        </p:spPr>
        <p:txBody>
          <a:bodyPr wrap="none">
            <a:spAutoFit/>
          </a:bodyPr>
          <a:lstStyle/>
          <a:p>
            <a:r>
              <a:rPr lang="zh-CN" altLang="en-US" sz="2000">
                <a:ea typeface="楷体_GB2312" pitchFamily="49" charset="-122"/>
              </a:rPr>
              <a:t>岳阳</a:t>
            </a:r>
            <a:endParaRPr lang="en-US" altLang="zh-CN" sz="2000">
              <a:ea typeface="楷体_GB2312" pitchFamily="49" charset="-122"/>
            </a:endParaRPr>
          </a:p>
        </p:txBody>
      </p:sp>
      <p:sp>
        <p:nvSpPr>
          <p:cNvPr id="65579" name="Freeform 43"/>
          <p:cNvSpPr>
            <a:spLocks noChangeArrowheads="1"/>
          </p:cNvSpPr>
          <p:nvPr/>
        </p:nvSpPr>
        <p:spPr bwMode="auto">
          <a:xfrm>
            <a:off x="3911600" y="909638"/>
            <a:ext cx="5053013" cy="3313112"/>
          </a:xfrm>
          <a:custGeom>
            <a:avLst/>
            <a:gdLst>
              <a:gd name="T0" fmla="*/ 2147483647 w 3183"/>
              <a:gd name="T1" fmla="*/ 0 h 2087"/>
              <a:gd name="T2" fmla="*/ 2147483647 w 3183"/>
              <a:gd name="T3" fmla="*/ 458668368 h 2087"/>
              <a:gd name="T4" fmla="*/ 1391126388 w 3183"/>
              <a:gd name="T5" fmla="*/ 1829633161 h 2087"/>
              <a:gd name="T6" fmla="*/ 1733867672 w 3183"/>
              <a:gd name="T7" fmla="*/ 2147483647 h 2087"/>
              <a:gd name="T8" fmla="*/ 2147483647 w 3183"/>
              <a:gd name="T9" fmla="*/ 2147483647 h 2087"/>
              <a:gd name="T10" fmla="*/ 1048385104 w 3183"/>
              <a:gd name="T11" fmla="*/ 2147483647 h 2087"/>
              <a:gd name="T12" fmla="*/ 1161792940 w 3183"/>
              <a:gd name="T13" fmla="*/ 2147483647 h 2087"/>
              <a:gd name="T14" fmla="*/ 2147483647 w 3183"/>
              <a:gd name="T15" fmla="*/ 2147483647 h 2087"/>
              <a:gd name="T16" fmla="*/ 1161792940 w 3183"/>
              <a:gd name="T17" fmla="*/ 2147483647 h 20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83" h="2087">
                <a:moveTo>
                  <a:pt x="1731" y="0"/>
                </a:moveTo>
                <a:cubicBezTo>
                  <a:pt x="1829" y="30"/>
                  <a:pt x="1927" y="61"/>
                  <a:pt x="1731" y="182"/>
                </a:cubicBezTo>
                <a:cubicBezTo>
                  <a:pt x="1535" y="303"/>
                  <a:pt x="726" y="560"/>
                  <a:pt x="552" y="726"/>
                </a:cubicBezTo>
                <a:cubicBezTo>
                  <a:pt x="378" y="892"/>
                  <a:pt x="287" y="1111"/>
                  <a:pt x="688" y="1179"/>
                </a:cubicBezTo>
                <a:cubicBezTo>
                  <a:pt x="1089" y="1247"/>
                  <a:pt x="3001" y="1111"/>
                  <a:pt x="2956" y="1134"/>
                </a:cubicBezTo>
                <a:cubicBezTo>
                  <a:pt x="2911" y="1157"/>
                  <a:pt x="832" y="1202"/>
                  <a:pt x="416" y="1315"/>
                </a:cubicBezTo>
                <a:cubicBezTo>
                  <a:pt x="0" y="1428"/>
                  <a:pt x="0" y="1738"/>
                  <a:pt x="461" y="1814"/>
                </a:cubicBezTo>
                <a:cubicBezTo>
                  <a:pt x="922" y="1890"/>
                  <a:pt x="3183" y="1724"/>
                  <a:pt x="3183" y="1769"/>
                </a:cubicBezTo>
                <a:cubicBezTo>
                  <a:pt x="3183" y="1814"/>
                  <a:pt x="1822" y="1950"/>
                  <a:pt x="461" y="2087"/>
                </a:cubicBezTo>
              </a:path>
            </a:pathLst>
          </a:custGeom>
          <a:noFill/>
          <a:ln w="28575">
            <a:solidFill>
              <a:srgbClr val="FF0000"/>
            </a:solidFill>
            <a:round/>
            <a:headEnd/>
            <a:tailEnd/>
          </a:ln>
        </p:spPr>
        <p:txBody>
          <a:bodyPr/>
          <a:lstStyle/>
          <a:p>
            <a:endParaRPr lang="zh-CN" altLang="en-US"/>
          </a:p>
        </p:txBody>
      </p:sp>
      <p:sp>
        <p:nvSpPr>
          <p:cNvPr id="65580" name="AutoShape 44"/>
          <p:cNvSpPr>
            <a:spLocks noChangeArrowheads="1"/>
          </p:cNvSpPr>
          <p:nvPr/>
        </p:nvSpPr>
        <p:spPr bwMode="auto">
          <a:xfrm>
            <a:off x="1692275" y="1844675"/>
            <a:ext cx="5327650" cy="2520950"/>
          </a:xfrm>
          <a:prstGeom prst="irregularSeal1">
            <a:avLst/>
          </a:prstGeom>
          <a:solidFill>
            <a:srgbClr val="990099"/>
          </a:solidFill>
          <a:ln w="9525">
            <a:noFill/>
            <a:miter lim="800000"/>
            <a:headEnd/>
            <a:tailEnd/>
          </a:ln>
          <a:effectLst>
            <a:outerShdw dist="107763" dir="2700000" algn="ctr" rotWithShape="0">
              <a:schemeClr val="bg2">
                <a:alpha val="50000"/>
              </a:schemeClr>
            </a:outerShdw>
          </a:effectLst>
        </p:spPr>
        <p:txBody>
          <a:bodyPr wrap="none" anchor="ctr"/>
          <a:lstStyle/>
          <a:p>
            <a:pPr algn="ctr" eaLnBrk="1" hangingPunct="1"/>
            <a:r>
              <a:rPr lang="zh-CN" altLang="en-US" sz="3200" b="1">
                <a:solidFill>
                  <a:srgbClr val="FFFF99"/>
                </a:solidFill>
                <a:ea typeface="楷体_GB2312" pitchFamily="49" charset="-122"/>
              </a:rPr>
              <a:t>宽度优先搜索</a:t>
            </a:r>
          </a:p>
        </p:txBody>
      </p:sp>
      <p:sp>
        <p:nvSpPr>
          <p:cNvPr id="2" name="Text Box 6"/>
          <p:cNvSpPr txBox="1">
            <a:spLocks noChangeArrowheads="1"/>
          </p:cNvSpPr>
          <p:nvPr/>
        </p:nvSpPr>
        <p:spPr bwMode="auto">
          <a:xfrm>
            <a:off x="973138" y="5805488"/>
            <a:ext cx="7775575" cy="522287"/>
          </a:xfrm>
          <a:prstGeom prst="rect">
            <a:avLst/>
          </a:prstGeom>
          <a:noFill/>
          <a:ln w="9525">
            <a:noFill/>
            <a:miter lim="800000"/>
            <a:headEnd/>
            <a:tailEnd/>
          </a:ln>
        </p:spPr>
        <p:txBody>
          <a:bodyPr>
            <a:spAutoFit/>
          </a:bodyPr>
          <a:lstStyle/>
          <a:p>
            <a:pPr>
              <a:spcBef>
                <a:spcPct val="50000"/>
              </a:spcBef>
            </a:pPr>
            <a:r>
              <a:rPr lang="en-US" altLang="zh-CN" sz="2800" b="1">
                <a:solidFill>
                  <a:srgbClr val="FF0000"/>
                </a:solidFill>
                <a:latin typeface="Times New Roman" pitchFamily="18" charset="0"/>
                <a:ea typeface="楷体_GB2312" pitchFamily="49" charset="-122"/>
              </a:rPr>
              <a:t>OPEN</a:t>
            </a:r>
            <a:r>
              <a:rPr lang="zh-CN" altLang="en-US" sz="2800" b="1">
                <a:solidFill>
                  <a:srgbClr val="FF0000"/>
                </a:solidFill>
                <a:latin typeface="Times New Roman" pitchFamily="18" charset="0"/>
                <a:ea typeface="楷体_GB2312" pitchFamily="49" charset="-122"/>
              </a:rPr>
              <a:t>表中节点先进先出</a:t>
            </a:r>
            <a:r>
              <a:rPr lang="en-US" altLang="zh-CN" sz="2800" b="1">
                <a:solidFill>
                  <a:srgbClr val="FF0000"/>
                </a:solidFill>
                <a:latin typeface="Times New Roman" pitchFamily="18" charset="0"/>
                <a:ea typeface="楷体_GB2312" pitchFamily="49" charset="-122"/>
              </a:rPr>
              <a:t>(FIFO)——</a:t>
            </a:r>
            <a:r>
              <a:rPr lang="zh-CN" altLang="en-US" sz="2800" b="1">
                <a:solidFill>
                  <a:srgbClr val="FF0000"/>
                </a:solidFill>
                <a:latin typeface="Times New Roman" pitchFamily="18" charset="0"/>
                <a:ea typeface="楷体_GB2312" pitchFamily="49" charset="-122"/>
              </a:rPr>
              <a:t>队列</a:t>
            </a:r>
            <a:r>
              <a:rPr lang="en-US" altLang="zh-CN" sz="2800" b="1">
                <a:solidFill>
                  <a:srgbClr val="FF0000"/>
                </a:solidFill>
                <a:latin typeface="Times New Roman" pitchFamily="18" charset="0"/>
                <a:ea typeface="楷体_GB2312" pitchFamily="49" charset="-122"/>
              </a:rPr>
              <a:t>(Queue)</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blinds(horizontal)">
                                      <p:cBhvr>
                                        <p:cTn id="7" dur="500"/>
                                        <p:tgtEl>
                                          <p:spTgt spid="65540"/>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5542"/>
                                        </p:tgtEl>
                                        <p:attrNameLst>
                                          <p:attrName>style.visibility</p:attrName>
                                        </p:attrNameLst>
                                      </p:cBhvr>
                                      <p:to>
                                        <p:strVal val="visible"/>
                                      </p:to>
                                    </p:set>
                                    <p:animEffect transition="in" filter="blinds(horizontal)">
                                      <p:cBhvr>
                                        <p:cTn id="11" dur="500"/>
                                        <p:tgtEl>
                                          <p:spTgt spid="65542"/>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5543"/>
                                        </p:tgtEl>
                                        <p:attrNameLst>
                                          <p:attrName>style.visibility</p:attrName>
                                        </p:attrNameLst>
                                      </p:cBhvr>
                                      <p:to>
                                        <p:strVal val="visible"/>
                                      </p:to>
                                    </p:set>
                                    <p:animEffect transition="in" filter="blinds(horizontal)">
                                      <p:cBhvr>
                                        <p:cTn id="15" dur="500"/>
                                        <p:tgtEl>
                                          <p:spTgt spid="6554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5545"/>
                                        </p:tgtEl>
                                        <p:attrNameLst>
                                          <p:attrName>style.visibility</p:attrName>
                                        </p:attrNameLst>
                                      </p:cBhvr>
                                      <p:to>
                                        <p:strVal val="visible"/>
                                      </p:to>
                                    </p:set>
                                    <p:animEffect transition="in" filter="blinds(horizontal)">
                                      <p:cBhvr>
                                        <p:cTn id="20" dur="500"/>
                                        <p:tgtEl>
                                          <p:spTgt spid="6554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5541"/>
                                        </p:tgtEl>
                                        <p:attrNameLst>
                                          <p:attrName>style.visibility</p:attrName>
                                        </p:attrNameLst>
                                      </p:cBhvr>
                                      <p:to>
                                        <p:strVal val="visible"/>
                                      </p:to>
                                    </p:set>
                                    <p:animEffect transition="in" filter="blinds(horizontal)">
                                      <p:cBhvr>
                                        <p:cTn id="25" dur="500"/>
                                        <p:tgtEl>
                                          <p:spTgt spid="6554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2" presetClass="path" presetSubtype="0" accel="50000" decel="50000" fill="hold" grpId="1" nodeType="clickEffect">
                                  <p:stCondLst>
                                    <p:cond delay="0"/>
                                  </p:stCondLst>
                                  <p:childTnLst>
                                    <p:animMotion origin="layout" path="M -1.66667E-6 -4.21965E-6 L 0.00156 0.08648 " pathEditMode="relative" rAng="0" ptsTypes="AA">
                                      <p:cBhvr>
                                        <p:cTn id="29" dur="2000" fill="hold"/>
                                        <p:tgtEl>
                                          <p:spTgt spid="65545"/>
                                        </p:tgtEl>
                                        <p:attrNameLst>
                                          <p:attrName>ppt_x,ppt_y</p:attrName>
                                        </p:attrNameLst>
                                      </p:cBhvr>
                                      <p:rCtr x="1" y="43"/>
                                    </p:animMotion>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65551"/>
                                        </p:tgtEl>
                                        <p:attrNameLst>
                                          <p:attrName>style.visibility</p:attrName>
                                        </p:attrNameLst>
                                      </p:cBhvr>
                                      <p:to>
                                        <p:strVal val="visible"/>
                                      </p:to>
                                    </p:set>
                                    <p:animEffect transition="in" filter="wipe(up)">
                                      <p:cBhvr>
                                        <p:cTn id="34" dur="500"/>
                                        <p:tgtEl>
                                          <p:spTgt spid="65551"/>
                                        </p:tgtEl>
                                      </p:cBhvr>
                                    </p:animEffect>
                                  </p:childTnLst>
                                </p:cTn>
                              </p:par>
                            </p:childTnLst>
                          </p:cTn>
                        </p:par>
                        <p:par>
                          <p:cTn id="35" fill="hold" nodeType="afterGroup">
                            <p:stCondLst>
                              <p:cond delay="500"/>
                            </p:stCondLst>
                            <p:childTnLst>
                              <p:par>
                                <p:cTn id="36" presetID="3" presetClass="entr" presetSubtype="10" fill="hold" grpId="0" nodeType="afterEffect">
                                  <p:stCondLst>
                                    <p:cond delay="0"/>
                                  </p:stCondLst>
                                  <p:childTnLst>
                                    <p:set>
                                      <p:cBhvr>
                                        <p:cTn id="37" dur="1" fill="hold">
                                          <p:stCondLst>
                                            <p:cond delay="0"/>
                                          </p:stCondLst>
                                        </p:cTn>
                                        <p:tgtEl>
                                          <p:spTgt spid="65546"/>
                                        </p:tgtEl>
                                        <p:attrNameLst>
                                          <p:attrName>style.visibility</p:attrName>
                                        </p:attrNameLst>
                                      </p:cBhvr>
                                      <p:to>
                                        <p:strVal val="visible"/>
                                      </p:to>
                                    </p:set>
                                    <p:animEffect transition="in" filter="blinds(horizontal)">
                                      <p:cBhvr>
                                        <p:cTn id="38" dur="500"/>
                                        <p:tgtEl>
                                          <p:spTgt spid="6554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65547"/>
                                        </p:tgtEl>
                                        <p:attrNameLst>
                                          <p:attrName>style.visibility</p:attrName>
                                        </p:attrNameLst>
                                      </p:cBhvr>
                                      <p:to>
                                        <p:strVal val="visible"/>
                                      </p:to>
                                    </p:set>
                                    <p:animEffect transition="in" filter="blinds(horizontal)">
                                      <p:cBhvr>
                                        <p:cTn id="43" dur="500"/>
                                        <p:tgtEl>
                                          <p:spTgt spid="6554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2" presetClass="path" presetSubtype="0" accel="50000" decel="50000" fill="hold" grpId="1" nodeType="clickEffect">
                                  <p:stCondLst>
                                    <p:cond delay="0"/>
                                  </p:stCondLst>
                                  <p:childTnLst>
                                    <p:animMotion origin="layout" path="M -1.66667E-6 -4.21965E-6 L 0.00156 0.08648 " pathEditMode="relative" rAng="0" ptsTypes="AA">
                                      <p:cBhvr>
                                        <p:cTn id="47" dur="2000" fill="hold"/>
                                        <p:tgtEl>
                                          <p:spTgt spid="65547"/>
                                        </p:tgtEl>
                                        <p:attrNameLst>
                                          <p:attrName>ppt_x,ppt_y</p:attrName>
                                        </p:attrNameLst>
                                      </p:cBhvr>
                                      <p:rCtr x="1" y="43"/>
                                    </p:animMotion>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65553"/>
                                        </p:tgtEl>
                                        <p:attrNameLst>
                                          <p:attrName>style.visibility</p:attrName>
                                        </p:attrNameLst>
                                      </p:cBhvr>
                                      <p:to>
                                        <p:strVal val="visible"/>
                                      </p:to>
                                    </p:set>
                                    <p:animEffect transition="in" filter="wipe(up)">
                                      <p:cBhvr>
                                        <p:cTn id="52" dur="500"/>
                                        <p:tgtEl>
                                          <p:spTgt spid="65553"/>
                                        </p:tgtEl>
                                      </p:cBhvr>
                                    </p:animEffect>
                                  </p:childTnLst>
                                </p:cTn>
                              </p:par>
                            </p:childTnLst>
                          </p:cTn>
                        </p:par>
                        <p:par>
                          <p:cTn id="53" fill="hold" nodeType="afterGroup">
                            <p:stCondLst>
                              <p:cond delay="500"/>
                            </p:stCondLst>
                            <p:childTnLst>
                              <p:par>
                                <p:cTn id="54" presetID="3" presetClass="entr" presetSubtype="10" fill="hold" grpId="0" nodeType="afterEffect">
                                  <p:stCondLst>
                                    <p:cond delay="0"/>
                                  </p:stCondLst>
                                  <p:childTnLst>
                                    <p:set>
                                      <p:cBhvr>
                                        <p:cTn id="55" dur="1" fill="hold">
                                          <p:stCondLst>
                                            <p:cond delay="0"/>
                                          </p:stCondLst>
                                        </p:cTn>
                                        <p:tgtEl>
                                          <p:spTgt spid="65552"/>
                                        </p:tgtEl>
                                        <p:attrNameLst>
                                          <p:attrName>style.visibility</p:attrName>
                                        </p:attrNameLst>
                                      </p:cBhvr>
                                      <p:to>
                                        <p:strVal val="visible"/>
                                      </p:to>
                                    </p:set>
                                    <p:animEffect transition="in" filter="blinds(horizontal)">
                                      <p:cBhvr>
                                        <p:cTn id="56" dur="500"/>
                                        <p:tgtEl>
                                          <p:spTgt spid="65552"/>
                                        </p:tgtEl>
                                      </p:cBhvr>
                                    </p:animEffect>
                                  </p:childTnLst>
                                </p:cTn>
                              </p:par>
                            </p:childTnLst>
                          </p:cTn>
                        </p:par>
                        <p:par>
                          <p:cTn id="57" fill="hold" nodeType="afterGroup">
                            <p:stCondLst>
                              <p:cond delay="1000"/>
                            </p:stCondLst>
                            <p:childTnLst>
                              <p:par>
                                <p:cTn id="58" presetID="22" presetClass="entr" presetSubtype="1" fill="hold" nodeType="afterEffect">
                                  <p:stCondLst>
                                    <p:cond delay="0"/>
                                  </p:stCondLst>
                                  <p:childTnLst>
                                    <p:set>
                                      <p:cBhvr>
                                        <p:cTn id="59" dur="1" fill="hold">
                                          <p:stCondLst>
                                            <p:cond delay="0"/>
                                          </p:stCondLst>
                                        </p:cTn>
                                        <p:tgtEl>
                                          <p:spTgt spid="65555"/>
                                        </p:tgtEl>
                                        <p:attrNameLst>
                                          <p:attrName>style.visibility</p:attrName>
                                        </p:attrNameLst>
                                      </p:cBhvr>
                                      <p:to>
                                        <p:strVal val="visible"/>
                                      </p:to>
                                    </p:set>
                                    <p:animEffect transition="in" filter="wipe(up)">
                                      <p:cBhvr>
                                        <p:cTn id="60" dur="500"/>
                                        <p:tgtEl>
                                          <p:spTgt spid="65555"/>
                                        </p:tgtEl>
                                      </p:cBhvr>
                                    </p:animEffect>
                                  </p:childTnLst>
                                </p:cTn>
                              </p:par>
                            </p:childTnLst>
                          </p:cTn>
                        </p:par>
                        <p:par>
                          <p:cTn id="61" fill="hold" nodeType="afterGroup">
                            <p:stCondLst>
                              <p:cond delay="1500"/>
                            </p:stCondLst>
                            <p:childTnLst>
                              <p:par>
                                <p:cTn id="62" presetID="3" presetClass="entr" presetSubtype="10" fill="hold" grpId="0" nodeType="afterEffect">
                                  <p:stCondLst>
                                    <p:cond delay="0"/>
                                  </p:stCondLst>
                                  <p:childTnLst>
                                    <p:set>
                                      <p:cBhvr>
                                        <p:cTn id="63" dur="1" fill="hold">
                                          <p:stCondLst>
                                            <p:cond delay="0"/>
                                          </p:stCondLst>
                                        </p:cTn>
                                        <p:tgtEl>
                                          <p:spTgt spid="65554"/>
                                        </p:tgtEl>
                                        <p:attrNameLst>
                                          <p:attrName>style.visibility</p:attrName>
                                        </p:attrNameLst>
                                      </p:cBhvr>
                                      <p:to>
                                        <p:strVal val="visible"/>
                                      </p:to>
                                    </p:set>
                                    <p:animEffect transition="in" filter="blinds(horizontal)">
                                      <p:cBhvr>
                                        <p:cTn id="64" dur="500"/>
                                        <p:tgtEl>
                                          <p:spTgt spid="65554"/>
                                        </p:tgtEl>
                                      </p:cBhvr>
                                    </p:animEffect>
                                  </p:childTnLst>
                                </p:cTn>
                              </p:par>
                            </p:childTnLst>
                          </p:cTn>
                        </p:par>
                        <p:par>
                          <p:cTn id="65" fill="hold" nodeType="afterGroup">
                            <p:stCondLst>
                              <p:cond delay="2000"/>
                            </p:stCondLst>
                            <p:childTnLst>
                              <p:par>
                                <p:cTn id="66" presetID="22" presetClass="entr" presetSubtype="1" fill="hold" nodeType="afterEffect">
                                  <p:stCondLst>
                                    <p:cond delay="0"/>
                                  </p:stCondLst>
                                  <p:childTnLst>
                                    <p:set>
                                      <p:cBhvr>
                                        <p:cTn id="67" dur="1" fill="hold">
                                          <p:stCondLst>
                                            <p:cond delay="0"/>
                                          </p:stCondLst>
                                        </p:cTn>
                                        <p:tgtEl>
                                          <p:spTgt spid="65557"/>
                                        </p:tgtEl>
                                        <p:attrNameLst>
                                          <p:attrName>style.visibility</p:attrName>
                                        </p:attrNameLst>
                                      </p:cBhvr>
                                      <p:to>
                                        <p:strVal val="visible"/>
                                      </p:to>
                                    </p:set>
                                    <p:animEffect transition="in" filter="wipe(up)">
                                      <p:cBhvr>
                                        <p:cTn id="68" dur="500"/>
                                        <p:tgtEl>
                                          <p:spTgt spid="65557"/>
                                        </p:tgtEl>
                                      </p:cBhvr>
                                    </p:animEffect>
                                  </p:childTnLst>
                                </p:cTn>
                              </p:par>
                            </p:childTnLst>
                          </p:cTn>
                        </p:par>
                        <p:par>
                          <p:cTn id="69" fill="hold" nodeType="afterGroup">
                            <p:stCondLst>
                              <p:cond delay="2500"/>
                            </p:stCondLst>
                            <p:childTnLst>
                              <p:par>
                                <p:cTn id="70" presetID="3" presetClass="entr" presetSubtype="10" fill="hold" grpId="0" nodeType="afterEffect">
                                  <p:stCondLst>
                                    <p:cond delay="0"/>
                                  </p:stCondLst>
                                  <p:childTnLst>
                                    <p:set>
                                      <p:cBhvr>
                                        <p:cTn id="71" dur="1" fill="hold">
                                          <p:stCondLst>
                                            <p:cond delay="0"/>
                                          </p:stCondLst>
                                        </p:cTn>
                                        <p:tgtEl>
                                          <p:spTgt spid="65556"/>
                                        </p:tgtEl>
                                        <p:attrNameLst>
                                          <p:attrName>style.visibility</p:attrName>
                                        </p:attrNameLst>
                                      </p:cBhvr>
                                      <p:to>
                                        <p:strVal val="visible"/>
                                      </p:to>
                                    </p:set>
                                    <p:animEffect transition="in" filter="blinds(horizontal)">
                                      <p:cBhvr>
                                        <p:cTn id="72" dur="500"/>
                                        <p:tgtEl>
                                          <p:spTgt spid="6555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5558"/>
                                        </p:tgtEl>
                                        <p:attrNameLst>
                                          <p:attrName>style.visibility</p:attrName>
                                        </p:attrNameLst>
                                      </p:cBhvr>
                                      <p:to>
                                        <p:strVal val="visible"/>
                                      </p:to>
                                    </p:set>
                                    <p:animEffect transition="in" filter="blinds(horizontal)">
                                      <p:cBhvr>
                                        <p:cTn id="77" dur="500"/>
                                        <p:tgtEl>
                                          <p:spTgt spid="65558"/>
                                        </p:tgtEl>
                                      </p:cBhvr>
                                    </p:animEffect>
                                  </p:childTnLst>
                                </p:cTn>
                              </p:par>
                            </p:childTnLst>
                          </p:cTn>
                        </p:par>
                        <p:par>
                          <p:cTn id="78" fill="hold" nodeType="afterGroup">
                            <p:stCondLst>
                              <p:cond delay="500"/>
                            </p:stCondLst>
                            <p:childTnLst>
                              <p:par>
                                <p:cTn id="79" presetID="3" presetClass="entr" presetSubtype="10" fill="hold" grpId="0" nodeType="afterEffect">
                                  <p:stCondLst>
                                    <p:cond delay="0"/>
                                  </p:stCondLst>
                                  <p:childTnLst>
                                    <p:set>
                                      <p:cBhvr>
                                        <p:cTn id="80" dur="1" fill="hold">
                                          <p:stCondLst>
                                            <p:cond delay="0"/>
                                          </p:stCondLst>
                                        </p:cTn>
                                        <p:tgtEl>
                                          <p:spTgt spid="65559"/>
                                        </p:tgtEl>
                                        <p:attrNameLst>
                                          <p:attrName>style.visibility</p:attrName>
                                        </p:attrNameLst>
                                      </p:cBhvr>
                                      <p:to>
                                        <p:strVal val="visible"/>
                                      </p:to>
                                    </p:set>
                                    <p:animEffect transition="in" filter="blinds(horizontal)">
                                      <p:cBhvr>
                                        <p:cTn id="81" dur="500"/>
                                        <p:tgtEl>
                                          <p:spTgt spid="65559"/>
                                        </p:tgtEl>
                                      </p:cBhvr>
                                    </p:animEffect>
                                  </p:childTnLst>
                                </p:cTn>
                              </p:par>
                            </p:childTnLst>
                          </p:cTn>
                        </p:par>
                        <p:par>
                          <p:cTn id="82" fill="hold" nodeType="afterGroup">
                            <p:stCondLst>
                              <p:cond delay="1000"/>
                            </p:stCondLst>
                            <p:childTnLst>
                              <p:par>
                                <p:cTn id="83" presetID="3" presetClass="entr" presetSubtype="10" fill="hold" grpId="0" nodeType="afterEffect">
                                  <p:stCondLst>
                                    <p:cond delay="0"/>
                                  </p:stCondLst>
                                  <p:childTnLst>
                                    <p:set>
                                      <p:cBhvr>
                                        <p:cTn id="84" dur="1" fill="hold">
                                          <p:stCondLst>
                                            <p:cond delay="0"/>
                                          </p:stCondLst>
                                        </p:cTn>
                                        <p:tgtEl>
                                          <p:spTgt spid="65560"/>
                                        </p:tgtEl>
                                        <p:attrNameLst>
                                          <p:attrName>style.visibility</p:attrName>
                                        </p:attrNameLst>
                                      </p:cBhvr>
                                      <p:to>
                                        <p:strVal val="visible"/>
                                      </p:to>
                                    </p:set>
                                    <p:animEffect transition="in" filter="blinds(horizontal)">
                                      <p:cBhvr>
                                        <p:cTn id="85" dur="500"/>
                                        <p:tgtEl>
                                          <p:spTgt spid="65560"/>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42" presetClass="path" presetSubtype="0" accel="50000" decel="50000" fill="hold" grpId="1" nodeType="clickEffect">
                                  <p:stCondLst>
                                    <p:cond delay="0"/>
                                  </p:stCondLst>
                                  <p:childTnLst>
                                    <p:animMotion origin="layout" path="M -1.66667E-6 -4.21965E-6 L 0.00156 0.08648 " pathEditMode="relative" rAng="0" ptsTypes="AA">
                                      <p:cBhvr>
                                        <p:cTn id="89" dur="2000" fill="hold"/>
                                        <p:tgtEl>
                                          <p:spTgt spid="65558"/>
                                        </p:tgtEl>
                                        <p:attrNameLst>
                                          <p:attrName>ppt_x,ppt_y</p:attrName>
                                        </p:attrNameLst>
                                      </p:cBhvr>
                                      <p:rCtr x="1" y="43"/>
                                    </p:animMotion>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nodeType="clickEffect">
                                  <p:stCondLst>
                                    <p:cond delay="0"/>
                                  </p:stCondLst>
                                  <p:childTnLst>
                                    <p:set>
                                      <p:cBhvr>
                                        <p:cTn id="93" dur="1" fill="hold">
                                          <p:stCondLst>
                                            <p:cond delay="0"/>
                                          </p:stCondLst>
                                        </p:cTn>
                                        <p:tgtEl>
                                          <p:spTgt spid="65570"/>
                                        </p:tgtEl>
                                        <p:attrNameLst>
                                          <p:attrName>style.visibility</p:attrName>
                                        </p:attrNameLst>
                                      </p:cBhvr>
                                      <p:to>
                                        <p:strVal val="visible"/>
                                      </p:to>
                                    </p:set>
                                    <p:animEffect transition="in" filter="wipe(up)">
                                      <p:cBhvr>
                                        <p:cTn id="94" dur="500"/>
                                        <p:tgtEl>
                                          <p:spTgt spid="65570"/>
                                        </p:tgtEl>
                                      </p:cBhvr>
                                    </p:animEffect>
                                  </p:childTnLst>
                                </p:cTn>
                              </p:par>
                            </p:childTnLst>
                          </p:cTn>
                        </p:par>
                        <p:par>
                          <p:cTn id="95" fill="hold" nodeType="afterGroup">
                            <p:stCondLst>
                              <p:cond delay="500"/>
                            </p:stCondLst>
                            <p:childTnLst>
                              <p:par>
                                <p:cTn id="96" presetID="3" presetClass="entr" presetSubtype="10" fill="hold" grpId="0" nodeType="afterEffect">
                                  <p:stCondLst>
                                    <p:cond delay="0"/>
                                  </p:stCondLst>
                                  <p:childTnLst>
                                    <p:set>
                                      <p:cBhvr>
                                        <p:cTn id="97" dur="1" fill="hold">
                                          <p:stCondLst>
                                            <p:cond delay="0"/>
                                          </p:stCondLst>
                                        </p:cTn>
                                        <p:tgtEl>
                                          <p:spTgt spid="65569"/>
                                        </p:tgtEl>
                                        <p:attrNameLst>
                                          <p:attrName>style.visibility</p:attrName>
                                        </p:attrNameLst>
                                      </p:cBhvr>
                                      <p:to>
                                        <p:strVal val="visible"/>
                                      </p:to>
                                    </p:set>
                                    <p:animEffect transition="in" filter="blinds(horizontal)">
                                      <p:cBhvr>
                                        <p:cTn id="98" dur="500"/>
                                        <p:tgtEl>
                                          <p:spTgt spid="65569"/>
                                        </p:tgtEl>
                                      </p:cBhvr>
                                    </p:animEffect>
                                  </p:childTnLst>
                                </p:cTn>
                              </p:par>
                            </p:childTnLst>
                          </p:cTn>
                        </p:par>
                        <p:par>
                          <p:cTn id="99" fill="hold" nodeType="afterGroup">
                            <p:stCondLst>
                              <p:cond delay="1000"/>
                            </p:stCondLst>
                            <p:childTnLst>
                              <p:par>
                                <p:cTn id="100" presetID="22" presetClass="entr" presetSubtype="1" fill="hold" nodeType="afterEffect">
                                  <p:stCondLst>
                                    <p:cond delay="0"/>
                                  </p:stCondLst>
                                  <p:childTnLst>
                                    <p:set>
                                      <p:cBhvr>
                                        <p:cTn id="101" dur="1" fill="hold">
                                          <p:stCondLst>
                                            <p:cond delay="0"/>
                                          </p:stCondLst>
                                        </p:cTn>
                                        <p:tgtEl>
                                          <p:spTgt spid="65572"/>
                                        </p:tgtEl>
                                        <p:attrNameLst>
                                          <p:attrName>style.visibility</p:attrName>
                                        </p:attrNameLst>
                                      </p:cBhvr>
                                      <p:to>
                                        <p:strVal val="visible"/>
                                      </p:to>
                                    </p:set>
                                    <p:animEffect transition="in" filter="wipe(up)">
                                      <p:cBhvr>
                                        <p:cTn id="102" dur="500"/>
                                        <p:tgtEl>
                                          <p:spTgt spid="65572"/>
                                        </p:tgtEl>
                                      </p:cBhvr>
                                    </p:animEffect>
                                  </p:childTnLst>
                                </p:cTn>
                              </p:par>
                            </p:childTnLst>
                          </p:cTn>
                        </p:par>
                        <p:par>
                          <p:cTn id="103" fill="hold" nodeType="afterGroup">
                            <p:stCondLst>
                              <p:cond delay="1500"/>
                            </p:stCondLst>
                            <p:childTnLst>
                              <p:par>
                                <p:cTn id="104" presetID="3" presetClass="entr" presetSubtype="10" fill="hold" grpId="0" nodeType="afterEffect">
                                  <p:stCondLst>
                                    <p:cond delay="0"/>
                                  </p:stCondLst>
                                  <p:childTnLst>
                                    <p:set>
                                      <p:cBhvr>
                                        <p:cTn id="105" dur="1" fill="hold">
                                          <p:stCondLst>
                                            <p:cond delay="0"/>
                                          </p:stCondLst>
                                        </p:cTn>
                                        <p:tgtEl>
                                          <p:spTgt spid="65571"/>
                                        </p:tgtEl>
                                        <p:attrNameLst>
                                          <p:attrName>style.visibility</p:attrName>
                                        </p:attrNameLst>
                                      </p:cBhvr>
                                      <p:to>
                                        <p:strVal val="visible"/>
                                      </p:to>
                                    </p:set>
                                    <p:animEffect transition="in" filter="blinds(horizontal)">
                                      <p:cBhvr>
                                        <p:cTn id="106" dur="500"/>
                                        <p:tgtEl>
                                          <p:spTgt spid="65571"/>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65573"/>
                                        </p:tgtEl>
                                        <p:attrNameLst>
                                          <p:attrName>style.visibility</p:attrName>
                                        </p:attrNameLst>
                                      </p:cBhvr>
                                      <p:to>
                                        <p:strVal val="visible"/>
                                      </p:to>
                                    </p:set>
                                    <p:animEffect transition="in" filter="blinds(horizontal)">
                                      <p:cBhvr>
                                        <p:cTn id="111" dur="500"/>
                                        <p:tgtEl>
                                          <p:spTgt spid="65573"/>
                                        </p:tgtEl>
                                      </p:cBhvr>
                                    </p:animEffect>
                                  </p:childTnLst>
                                </p:cTn>
                              </p:par>
                            </p:childTnLst>
                          </p:cTn>
                        </p:par>
                        <p:par>
                          <p:cTn id="112" fill="hold" nodeType="afterGroup">
                            <p:stCondLst>
                              <p:cond delay="500"/>
                            </p:stCondLst>
                            <p:childTnLst>
                              <p:par>
                                <p:cTn id="113" presetID="3" presetClass="entr" presetSubtype="10" fill="hold" grpId="0" nodeType="afterEffect">
                                  <p:stCondLst>
                                    <p:cond delay="0"/>
                                  </p:stCondLst>
                                  <p:childTnLst>
                                    <p:set>
                                      <p:cBhvr>
                                        <p:cTn id="114" dur="1" fill="hold">
                                          <p:stCondLst>
                                            <p:cond delay="0"/>
                                          </p:stCondLst>
                                        </p:cTn>
                                        <p:tgtEl>
                                          <p:spTgt spid="65567"/>
                                        </p:tgtEl>
                                        <p:attrNameLst>
                                          <p:attrName>style.visibility</p:attrName>
                                        </p:attrNameLst>
                                      </p:cBhvr>
                                      <p:to>
                                        <p:strVal val="visible"/>
                                      </p:to>
                                    </p:set>
                                    <p:animEffect transition="in" filter="blinds(horizontal)">
                                      <p:cBhvr>
                                        <p:cTn id="115" dur="500"/>
                                        <p:tgtEl>
                                          <p:spTgt spid="65567"/>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42" presetClass="path" presetSubtype="0" accel="50000" decel="50000" fill="hold" grpId="1" nodeType="clickEffect">
                                  <p:stCondLst>
                                    <p:cond delay="0"/>
                                  </p:stCondLst>
                                  <p:childTnLst>
                                    <p:animMotion origin="layout" path="M -1.66667E-6 -4.21965E-6 L 0.00156 0.08648 " pathEditMode="relative" rAng="0" ptsTypes="AA">
                                      <p:cBhvr>
                                        <p:cTn id="119" dur="2000" fill="hold"/>
                                        <p:tgtEl>
                                          <p:spTgt spid="65559"/>
                                        </p:tgtEl>
                                        <p:attrNameLst>
                                          <p:attrName>ppt_x,ppt_y</p:attrName>
                                        </p:attrNameLst>
                                      </p:cBhvr>
                                      <p:rCtr x="1" y="43"/>
                                    </p:animMotion>
                                  </p:childTnLst>
                                </p:cTn>
                              </p:par>
                            </p:childTnLst>
                          </p:cTn>
                        </p:par>
                        <p:par>
                          <p:cTn id="120" fill="hold" nodeType="afterGroup">
                            <p:stCondLst>
                              <p:cond delay="2000"/>
                            </p:stCondLst>
                            <p:childTnLst>
                              <p:par>
                                <p:cTn id="121" presetID="1" presetClass="exit" presetSubtype="0" fill="hold" grpId="1" nodeType="afterEffect">
                                  <p:stCondLst>
                                    <p:cond delay="0"/>
                                  </p:stCondLst>
                                  <p:childTnLst>
                                    <p:set>
                                      <p:cBhvr>
                                        <p:cTn id="122" dur="1" fill="hold">
                                          <p:stCondLst>
                                            <p:cond delay="0"/>
                                          </p:stCondLst>
                                        </p:cTn>
                                        <p:tgtEl>
                                          <p:spTgt spid="65571"/>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65572"/>
                                        </p:tgtEl>
                                        <p:attrNameLst>
                                          <p:attrName>style.visibility</p:attrName>
                                        </p:attrNameLst>
                                      </p:cBhvr>
                                      <p:to>
                                        <p:strVal val="hidden"/>
                                      </p:to>
                                    </p:set>
                                  </p:childTnLst>
                                </p:cTn>
                              </p:par>
                            </p:childTnLst>
                          </p:cTn>
                        </p:par>
                        <p:par>
                          <p:cTn id="125" fill="hold" nodeType="afterGroup">
                            <p:stCondLst>
                              <p:cond delay="2001"/>
                            </p:stCondLst>
                            <p:childTnLst>
                              <p:par>
                                <p:cTn id="126" presetID="22" presetClass="entr" presetSubtype="1" fill="hold" nodeType="afterEffect">
                                  <p:stCondLst>
                                    <p:cond delay="0"/>
                                  </p:stCondLst>
                                  <p:childTnLst>
                                    <p:set>
                                      <p:cBhvr>
                                        <p:cTn id="127" dur="1" fill="hold">
                                          <p:stCondLst>
                                            <p:cond delay="0"/>
                                          </p:stCondLst>
                                        </p:cTn>
                                        <p:tgtEl>
                                          <p:spTgt spid="65564"/>
                                        </p:tgtEl>
                                        <p:attrNameLst>
                                          <p:attrName>style.visibility</p:attrName>
                                        </p:attrNameLst>
                                      </p:cBhvr>
                                      <p:to>
                                        <p:strVal val="visible"/>
                                      </p:to>
                                    </p:set>
                                    <p:animEffect transition="in" filter="wipe(up)">
                                      <p:cBhvr>
                                        <p:cTn id="128" dur="500"/>
                                        <p:tgtEl>
                                          <p:spTgt spid="65564"/>
                                        </p:tgtEl>
                                      </p:cBhvr>
                                    </p:animEffect>
                                  </p:childTnLst>
                                </p:cTn>
                              </p:par>
                            </p:childTnLst>
                          </p:cTn>
                        </p:par>
                        <p:par>
                          <p:cTn id="129" fill="hold" nodeType="afterGroup">
                            <p:stCondLst>
                              <p:cond delay="2501"/>
                            </p:stCondLst>
                            <p:childTnLst>
                              <p:par>
                                <p:cTn id="130" presetID="3" presetClass="entr" presetSubtype="10" fill="hold" grpId="0" nodeType="afterEffect">
                                  <p:stCondLst>
                                    <p:cond delay="0"/>
                                  </p:stCondLst>
                                  <p:childTnLst>
                                    <p:set>
                                      <p:cBhvr>
                                        <p:cTn id="131" dur="1" fill="hold">
                                          <p:stCondLst>
                                            <p:cond delay="0"/>
                                          </p:stCondLst>
                                        </p:cTn>
                                        <p:tgtEl>
                                          <p:spTgt spid="65563"/>
                                        </p:tgtEl>
                                        <p:attrNameLst>
                                          <p:attrName>style.visibility</p:attrName>
                                        </p:attrNameLst>
                                      </p:cBhvr>
                                      <p:to>
                                        <p:strVal val="visible"/>
                                      </p:to>
                                    </p:set>
                                    <p:animEffect transition="in" filter="blinds(horizontal)">
                                      <p:cBhvr>
                                        <p:cTn id="132" dur="500"/>
                                        <p:tgtEl>
                                          <p:spTgt spid="65563"/>
                                        </p:tgtEl>
                                      </p:cBhvr>
                                    </p:animEffect>
                                  </p:childTnLst>
                                </p:cTn>
                              </p:par>
                            </p:childTnLst>
                          </p:cTn>
                        </p:par>
                        <p:par>
                          <p:cTn id="133" fill="hold" nodeType="afterGroup">
                            <p:stCondLst>
                              <p:cond delay="3001"/>
                            </p:stCondLst>
                            <p:childTnLst>
                              <p:par>
                                <p:cTn id="134" presetID="22" presetClass="entr" presetSubtype="1" fill="hold" nodeType="afterEffect">
                                  <p:stCondLst>
                                    <p:cond delay="0"/>
                                  </p:stCondLst>
                                  <p:childTnLst>
                                    <p:set>
                                      <p:cBhvr>
                                        <p:cTn id="135" dur="1" fill="hold">
                                          <p:stCondLst>
                                            <p:cond delay="0"/>
                                          </p:stCondLst>
                                        </p:cTn>
                                        <p:tgtEl>
                                          <p:spTgt spid="65566"/>
                                        </p:tgtEl>
                                        <p:attrNameLst>
                                          <p:attrName>style.visibility</p:attrName>
                                        </p:attrNameLst>
                                      </p:cBhvr>
                                      <p:to>
                                        <p:strVal val="visible"/>
                                      </p:to>
                                    </p:set>
                                    <p:animEffect transition="in" filter="wipe(up)">
                                      <p:cBhvr>
                                        <p:cTn id="136" dur="500"/>
                                        <p:tgtEl>
                                          <p:spTgt spid="65566"/>
                                        </p:tgtEl>
                                      </p:cBhvr>
                                    </p:animEffect>
                                  </p:childTnLst>
                                </p:cTn>
                              </p:par>
                            </p:childTnLst>
                          </p:cTn>
                        </p:par>
                        <p:par>
                          <p:cTn id="137" fill="hold" nodeType="afterGroup">
                            <p:stCondLst>
                              <p:cond delay="3501"/>
                            </p:stCondLst>
                            <p:childTnLst>
                              <p:par>
                                <p:cTn id="138" presetID="3" presetClass="entr" presetSubtype="10" fill="hold" grpId="0" nodeType="afterEffect">
                                  <p:stCondLst>
                                    <p:cond delay="0"/>
                                  </p:stCondLst>
                                  <p:childTnLst>
                                    <p:set>
                                      <p:cBhvr>
                                        <p:cTn id="139" dur="1" fill="hold">
                                          <p:stCondLst>
                                            <p:cond delay="0"/>
                                          </p:stCondLst>
                                        </p:cTn>
                                        <p:tgtEl>
                                          <p:spTgt spid="65565"/>
                                        </p:tgtEl>
                                        <p:attrNameLst>
                                          <p:attrName>style.visibility</p:attrName>
                                        </p:attrNameLst>
                                      </p:cBhvr>
                                      <p:to>
                                        <p:strVal val="visible"/>
                                      </p:to>
                                    </p:set>
                                    <p:animEffect transition="in" filter="blinds(horizontal)">
                                      <p:cBhvr>
                                        <p:cTn id="140" dur="500"/>
                                        <p:tgtEl>
                                          <p:spTgt spid="65565"/>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3" presetClass="entr" presetSubtype="10" fill="hold" grpId="0" nodeType="clickEffect">
                                  <p:stCondLst>
                                    <p:cond delay="0"/>
                                  </p:stCondLst>
                                  <p:childTnLst>
                                    <p:set>
                                      <p:cBhvr>
                                        <p:cTn id="144" dur="1" fill="hold">
                                          <p:stCondLst>
                                            <p:cond delay="0"/>
                                          </p:stCondLst>
                                        </p:cTn>
                                        <p:tgtEl>
                                          <p:spTgt spid="65568"/>
                                        </p:tgtEl>
                                        <p:attrNameLst>
                                          <p:attrName>style.visibility</p:attrName>
                                        </p:attrNameLst>
                                      </p:cBhvr>
                                      <p:to>
                                        <p:strVal val="visible"/>
                                      </p:to>
                                    </p:set>
                                    <p:animEffect transition="in" filter="blinds(horizontal)">
                                      <p:cBhvr>
                                        <p:cTn id="145" dur="500"/>
                                        <p:tgtEl>
                                          <p:spTgt spid="65568"/>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42" presetClass="path" presetSubtype="0" accel="50000" decel="50000" fill="hold" grpId="1" nodeType="clickEffect">
                                  <p:stCondLst>
                                    <p:cond delay="0"/>
                                  </p:stCondLst>
                                  <p:childTnLst>
                                    <p:animMotion origin="layout" path="M -1.66667E-6 -4.21965E-6 L 0.00156 0.08648 " pathEditMode="relative" rAng="0" ptsTypes="AA">
                                      <p:cBhvr>
                                        <p:cTn id="149" dur="2000" fill="hold"/>
                                        <p:tgtEl>
                                          <p:spTgt spid="65560"/>
                                        </p:tgtEl>
                                        <p:attrNameLst>
                                          <p:attrName>ppt_x,ppt_y</p:attrName>
                                        </p:attrNameLst>
                                      </p:cBhvr>
                                      <p:rCtr x="1" y="43"/>
                                    </p:animMotion>
                                  </p:childTnLst>
                                </p:cTn>
                              </p:par>
                            </p:childTnLst>
                          </p:cTn>
                        </p:par>
                        <p:par>
                          <p:cTn id="150" fill="hold" nodeType="afterGroup">
                            <p:stCondLst>
                              <p:cond delay="2000"/>
                            </p:stCondLst>
                            <p:childTnLst>
                              <p:par>
                                <p:cTn id="151" presetID="1" presetClass="exit" presetSubtype="0" fill="hold" nodeType="afterEffect">
                                  <p:stCondLst>
                                    <p:cond delay="0"/>
                                  </p:stCondLst>
                                  <p:childTnLst>
                                    <p:set>
                                      <p:cBhvr>
                                        <p:cTn id="152" dur="1" fill="hold">
                                          <p:stCondLst>
                                            <p:cond delay="0"/>
                                          </p:stCondLst>
                                        </p:cTn>
                                        <p:tgtEl>
                                          <p:spTgt spid="65566"/>
                                        </p:tgtEl>
                                        <p:attrNameLst>
                                          <p:attrName>style.visibility</p:attrName>
                                        </p:attrNameLst>
                                      </p:cBhvr>
                                      <p:to>
                                        <p:strVal val="hidden"/>
                                      </p:to>
                                    </p:set>
                                  </p:childTnLst>
                                </p:cTn>
                              </p:par>
                              <p:par>
                                <p:cTn id="153" presetID="1" presetClass="exit" presetSubtype="0" fill="hold" grpId="1" nodeType="withEffect">
                                  <p:stCondLst>
                                    <p:cond delay="0"/>
                                  </p:stCondLst>
                                  <p:childTnLst>
                                    <p:set>
                                      <p:cBhvr>
                                        <p:cTn id="154" dur="1" fill="hold">
                                          <p:stCondLst>
                                            <p:cond delay="0"/>
                                          </p:stCondLst>
                                        </p:cTn>
                                        <p:tgtEl>
                                          <p:spTgt spid="65565"/>
                                        </p:tgtEl>
                                        <p:attrNameLst>
                                          <p:attrName>style.visibility</p:attrName>
                                        </p:attrNameLst>
                                      </p:cBhvr>
                                      <p:to>
                                        <p:strVal val="hidden"/>
                                      </p:to>
                                    </p:set>
                                  </p:childTnLst>
                                </p:cTn>
                              </p:par>
                            </p:childTnLst>
                          </p:cTn>
                        </p:par>
                        <p:par>
                          <p:cTn id="155" fill="hold" nodeType="afterGroup">
                            <p:stCondLst>
                              <p:cond delay="2001"/>
                            </p:stCondLst>
                            <p:childTnLst>
                              <p:par>
                                <p:cTn id="156" presetID="22" presetClass="entr" presetSubtype="1" fill="hold" nodeType="afterEffect">
                                  <p:stCondLst>
                                    <p:cond delay="0"/>
                                  </p:stCondLst>
                                  <p:childTnLst>
                                    <p:set>
                                      <p:cBhvr>
                                        <p:cTn id="157" dur="1" fill="hold">
                                          <p:stCondLst>
                                            <p:cond delay="0"/>
                                          </p:stCondLst>
                                        </p:cTn>
                                        <p:tgtEl>
                                          <p:spTgt spid="65575"/>
                                        </p:tgtEl>
                                        <p:attrNameLst>
                                          <p:attrName>style.visibility</p:attrName>
                                        </p:attrNameLst>
                                      </p:cBhvr>
                                      <p:to>
                                        <p:strVal val="visible"/>
                                      </p:to>
                                    </p:set>
                                    <p:animEffect transition="in" filter="wipe(up)">
                                      <p:cBhvr>
                                        <p:cTn id="158" dur="500"/>
                                        <p:tgtEl>
                                          <p:spTgt spid="65575"/>
                                        </p:tgtEl>
                                      </p:cBhvr>
                                    </p:animEffect>
                                  </p:childTnLst>
                                </p:cTn>
                              </p:par>
                            </p:childTnLst>
                          </p:cTn>
                        </p:par>
                        <p:par>
                          <p:cTn id="159" fill="hold" nodeType="afterGroup">
                            <p:stCondLst>
                              <p:cond delay="2501"/>
                            </p:stCondLst>
                            <p:childTnLst>
                              <p:par>
                                <p:cTn id="160" presetID="3" presetClass="entr" presetSubtype="10" fill="hold" grpId="0" nodeType="afterEffect">
                                  <p:stCondLst>
                                    <p:cond delay="0"/>
                                  </p:stCondLst>
                                  <p:childTnLst>
                                    <p:set>
                                      <p:cBhvr>
                                        <p:cTn id="161" dur="1" fill="hold">
                                          <p:stCondLst>
                                            <p:cond delay="0"/>
                                          </p:stCondLst>
                                        </p:cTn>
                                        <p:tgtEl>
                                          <p:spTgt spid="65574"/>
                                        </p:tgtEl>
                                        <p:attrNameLst>
                                          <p:attrName>style.visibility</p:attrName>
                                        </p:attrNameLst>
                                      </p:cBhvr>
                                      <p:to>
                                        <p:strVal val="visible"/>
                                      </p:to>
                                    </p:set>
                                    <p:animEffect transition="in" filter="blinds(horizontal)">
                                      <p:cBhvr>
                                        <p:cTn id="162" dur="500"/>
                                        <p:tgtEl>
                                          <p:spTgt spid="65574"/>
                                        </p:tgtEl>
                                      </p:cBhvr>
                                    </p:animEffect>
                                  </p:childTnLst>
                                </p:cTn>
                              </p:par>
                            </p:childTnLst>
                          </p:cTn>
                        </p:par>
                        <p:par>
                          <p:cTn id="163" fill="hold" nodeType="afterGroup">
                            <p:stCondLst>
                              <p:cond delay="3001"/>
                            </p:stCondLst>
                            <p:childTnLst>
                              <p:par>
                                <p:cTn id="164" presetID="22" presetClass="entr" presetSubtype="1" fill="hold" nodeType="afterEffect">
                                  <p:stCondLst>
                                    <p:cond delay="0"/>
                                  </p:stCondLst>
                                  <p:childTnLst>
                                    <p:set>
                                      <p:cBhvr>
                                        <p:cTn id="165" dur="1" fill="hold">
                                          <p:stCondLst>
                                            <p:cond delay="0"/>
                                          </p:stCondLst>
                                        </p:cTn>
                                        <p:tgtEl>
                                          <p:spTgt spid="65577"/>
                                        </p:tgtEl>
                                        <p:attrNameLst>
                                          <p:attrName>style.visibility</p:attrName>
                                        </p:attrNameLst>
                                      </p:cBhvr>
                                      <p:to>
                                        <p:strVal val="visible"/>
                                      </p:to>
                                    </p:set>
                                    <p:animEffect transition="in" filter="wipe(up)">
                                      <p:cBhvr>
                                        <p:cTn id="166" dur="500"/>
                                        <p:tgtEl>
                                          <p:spTgt spid="65577"/>
                                        </p:tgtEl>
                                      </p:cBhvr>
                                    </p:animEffect>
                                  </p:childTnLst>
                                </p:cTn>
                              </p:par>
                            </p:childTnLst>
                          </p:cTn>
                        </p:par>
                        <p:par>
                          <p:cTn id="167" fill="hold" nodeType="afterGroup">
                            <p:stCondLst>
                              <p:cond delay="3501"/>
                            </p:stCondLst>
                            <p:childTnLst>
                              <p:par>
                                <p:cTn id="168" presetID="3" presetClass="entr" presetSubtype="10" fill="hold" grpId="0" nodeType="afterEffect">
                                  <p:stCondLst>
                                    <p:cond delay="0"/>
                                  </p:stCondLst>
                                  <p:childTnLst>
                                    <p:set>
                                      <p:cBhvr>
                                        <p:cTn id="169" dur="1" fill="hold">
                                          <p:stCondLst>
                                            <p:cond delay="0"/>
                                          </p:stCondLst>
                                        </p:cTn>
                                        <p:tgtEl>
                                          <p:spTgt spid="65576"/>
                                        </p:tgtEl>
                                        <p:attrNameLst>
                                          <p:attrName>style.visibility</p:attrName>
                                        </p:attrNameLst>
                                      </p:cBhvr>
                                      <p:to>
                                        <p:strVal val="visible"/>
                                      </p:to>
                                    </p:set>
                                    <p:animEffect transition="in" filter="blinds(horizontal)">
                                      <p:cBhvr>
                                        <p:cTn id="170" dur="500"/>
                                        <p:tgtEl>
                                          <p:spTgt spid="65576"/>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3" presetClass="entr" presetSubtype="10" fill="hold" grpId="0" nodeType="clickEffect">
                                  <p:stCondLst>
                                    <p:cond delay="0"/>
                                  </p:stCondLst>
                                  <p:childTnLst>
                                    <p:set>
                                      <p:cBhvr>
                                        <p:cTn id="174" dur="1" fill="hold">
                                          <p:stCondLst>
                                            <p:cond delay="0"/>
                                          </p:stCondLst>
                                        </p:cTn>
                                        <p:tgtEl>
                                          <p:spTgt spid="65578"/>
                                        </p:tgtEl>
                                        <p:attrNameLst>
                                          <p:attrName>style.visibility</p:attrName>
                                        </p:attrNameLst>
                                      </p:cBhvr>
                                      <p:to>
                                        <p:strVal val="visible"/>
                                      </p:to>
                                    </p:set>
                                    <p:animEffect transition="in" filter="blinds(horizontal)">
                                      <p:cBhvr>
                                        <p:cTn id="175" dur="500"/>
                                        <p:tgtEl>
                                          <p:spTgt spid="65578"/>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2" presetClass="entr" presetSubtype="1" fill="hold" grpId="0" nodeType="clickEffect">
                                  <p:stCondLst>
                                    <p:cond delay="0"/>
                                  </p:stCondLst>
                                  <p:childTnLst>
                                    <p:set>
                                      <p:cBhvr>
                                        <p:cTn id="179" dur="1" fill="hold">
                                          <p:stCondLst>
                                            <p:cond delay="0"/>
                                          </p:stCondLst>
                                        </p:cTn>
                                        <p:tgtEl>
                                          <p:spTgt spid="65579"/>
                                        </p:tgtEl>
                                        <p:attrNameLst>
                                          <p:attrName>style.visibility</p:attrName>
                                        </p:attrNameLst>
                                      </p:cBhvr>
                                      <p:to>
                                        <p:strVal val="visible"/>
                                      </p:to>
                                    </p:set>
                                    <p:animEffect transition="in" filter="wipe(up)">
                                      <p:cBhvr>
                                        <p:cTn id="180" dur="3000"/>
                                        <p:tgtEl>
                                          <p:spTgt spid="65579"/>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35" presetClass="entr" presetSubtype="0" fill="hold" grpId="0" nodeType="clickEffect">
                                  <p:stCondLst>
                                    <p:cond delay="0"/>
                                  </p:stCondLst>
                                  <p:childTnLst>
                                    <p:set>
                                      <p:cBhvr>
                                        <p:cTn id="184" dur="1" fill="hold">
                                          <p:stCondLst>
                                            <p:cond delay="0"/>
                                          </p:stCondLst>
                                        </p:cTn>
                                        <p:tgtEl>
                                          <p:spTgt spid="65580"/>
                                        </p:tgtEl>
                                        <p:attrNameLst>
                                          <p:attrName>style.visibility</p:attrName>
                                        </p:attrNameLst>
                                      </p:cBhvr>
                                      <p:to>
                                        <p:strVal val="visible"/>
                                      </p:to>
                                    </p:set>
                                    <p:animEffect transition="in" filter="fade">
                                      <p:cBhvr>
                                        <p:cTn id="185" dur="1000"/>
                                        <p:tgtEl>
                                          <p:spTgt spid="65580"/>
                                        </p:tgtEl>
                                      </p:cBhvr>
                                    </p:animEffect>
                                    <p:anim calcmode="lin" valueType="num">
                                      <p:cBhvr>
                                        <p:cTn id="186" dur="1000" fill="hold"/>
                                        <p:tgtEl>
                                          <p:spTgt spid="65580"/>
                                        </p:tgtEl>
                                        <p:attrNameLst>
                                          <p:attrName>style.rotation</p:attrName>
                                        </p:attrNameLst>
                                      </p:cBhvr>
                                      <p:tavLst>
                                        <p:tav tm="0">
                                          <p:val>
                                            <p:fltVal val="720"/>
                                          </p:val>
                                        </p:tav>
                                        <p:tav tm="100000">
                                          <p:val>
                                            <p:fltVal val="0"/>
                                          </p:val>
                                        </p:tav>
                                      </p:tavLst>
                                    </p:anim>
                                    <p:anim calcmode="lin" valueType="num">
                                      <p:cBhvr>
                                        <p:cTn id="187" dur="1000" fill="hold"/>
                                        <p:tgtEl>
                                          <p:spTgt spid="65580"/>
                                        </p:tgtEl>
                                        <p:attrNameLst>
                                          <p:attrName>ppt_h</p:attrName>
                                        </p:attrNameLst>
                                      </p:cBhvr>
                                      <p:tavLst>
                                        <p:tav tm="0">
                                          <p:val>
                                            <p:fltVal val="0"/>
                                          </p:val>
                                        </p:tav>
                                        <p:tav tm="100000">
                                          <p:val>
                                            <p:strVal val="#ppt_h"/>
                                          </p:val>
                                        </p:tav>
                                      </p:tavLst>
                                    </p:anim>
                                    <p:anim calcmode="lin" valueType="num">
                                      <p:cBhvr>
                                        <p:cTn id="188" dur="1000" fill="hold"/>
                                        <p:tgtEl>
                                          <p:spTgt spid="65580"/>
                                        </p:tgtEl>
                                        <p:attrNameLst>
                                          <p:attrName>ppt_w</p:attrName>
                                        </p:attrNameLst>
                                      </p:cBhvr>
                                      <p:tavLst>
                                        <p:tav tm="0">
                                          <p:val>
                                            <p:fltVal val="0"/>
                                          </p:val>
                                        </p:tav>
                                        <p:tav tm="100000">
                                          <p:val>
                                            <p:strVal val="#ppt_w"/>
                                          </p:val>
                                        </p:tav>
                                      </p:tavLst>
                                    </p:anim>
                                  </p:childTnLst>
                                  <p:subTnLst>
                                    <p:set>
                                      <p:cBhvr override="childStyle">
                                        <p:cTn dur="1" fill="hold" display="0" masterRel="nextClick" afterEffect="1"/>
                                        <p:tgtEl>
                                          <p:spTgt spid="65580"/>
                                        </p:tgtEl>
                                        <p:attrNameLst>
                                          <p:attrName>style.visibility</p:attrName>
                                        </p:attrNameLst>
                                      </p:cBhvr>
                                      <p:to>
                                        <p:strVal val="hidden"/>
                                      </p:to>
                                    </p:set>
                                  </p:subTnLst>
                                </p:cTn>
                              </p:par>
                            </p:childTnLst>
                          </p:cTn>
                        </p:par>
                      </p:childTnLst>
                    </p:cTn>
                  </p:par>
                  <p:par>
                    <p:cTn id="189" fill="hold" nodeType="clickPar">
                      <p:stCondLst>
                        <p:cond delay="indefinite"/>
                      </p:stCondLst>
                      <p:childTnLst>
                        <p:par>
                          <p:cTn id="190" fill="hold" nodeType="withGroup">
                            <p:stCondLst>
                              <p:cond delay="0"/>
                            </p:stCondLst>
                            <p:childTnLst>
                              <p:par>
                                <p:cTn id="191" presetID="3" presetClass="entr" presetSubtype="10" fill="hold" grpId="0" nodeType="clickEffect">
                                  <p:stCondLst>
                                    <p:cond delay="0"/>
                                  </p:stCondLst>
                                  <p:childTnLst>
                                    <p:set>
                                      <p:cBhvr>
                                        <p:cTn id="192" dur="1" fill="hold">
                                          <p:stCondLst>
                                            <p:cond delay="0"/>
                                          </p:stCondLst>
                                        </p:cTn>
                                        <p:tgtEl>
                                          <p:spTgt spid="2"/>
                                        </p:tgtEl>
                                        <p:attrNameLst>
                                          <p:attrName>style.visibility</p:attrName>
                                        </p:attrNameLst>
                                      </p:cBhvr>
                                      <p:to>
                                        <p:strVal val="visible"/>
                                      </p:to>
                                    </p:set>
                                    <p:animEffect transition="in" filter="blinds(horizontal)">
                                      <p:cBhvr>
                                        <p:cTn id="19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bldLvl="0" animBg="1"/>
      <p:bldP spid="65542" grpId="0"/>
      <p:bldP spid="65543" grpId="0"/>
      <p:bldP spid="65545" grpId="0"/>
      <p:bldP spid="65545" grpId="1"/>
      <p:bldP spid="65546" grpId="0" bldLvl="0" animBg="1"/>
      <p:bldP spid="65547" grpId="0"/>
      <p:bldP spid="65547" grpId="1"/>
      <p:bldP spid="65552" grpId="0" bldLvl="0" animBg="1"/>
      <p:bldP spid="65554" grpId="0" bldLvl="0" animBg="1"/>
      <p:bldP spid="65556" grpId="0" bldLvl="0" animBg="1"/>
      <p:bldP spid="65558" grpId="0"/>
      <p:bldP spid="65558" grpId="1"/>
      <p:bldP spid="65559" grpId="0"/>
      <p:bldP spid="65559" grpId="1"/>
      <p:bldP spid="65560" grpId="0"/>
      <p:bldP spid="65560" grpId="1"/>
      <p:bldP spid="65563" grpId="0" bldLvl="0" animBg="1"/>
      <p:bldP spid="65565" grpId="0" bldLvl="0" animBg="1"/>
      <p:bldP spid="65565" grpId="1" bldLvl="0" animBg="1"/>
      <p:bldP spid="65567" grpId="0"/>
      <p:bldP spid="65568" grpId="0"/>
      <p:bldP spid="65569" grpId="0" bldLvl="0" animBg="1"/>
      <p:bldP spid="65571" grpId="0" bldLvl="0" animBg="1"/>
      <p:bldP spid="65571" grpId="1" bldLvl="0" animBg="1"/>
      <p:bldP spid="65573" grpId="0"/>
      <p:bldP spid="65574" grpId="0" bldLvl="0" animBg="1"/>
      <p:bldP spid="65576" grpId="0" bldLvl="0" animBg="1"/>
      <p:bldP spid="65578" grpId="0"/>
      <p:bldP spid="65579" grpId="0" animBg="1"/>
      <p:bldP spid="65580" grpId="0" bldLvl="0" animBg="1"/>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03" name="Rectangle 3"/>
          <p:cNvSpPr>
            <a:spLocks noGrp="1" noChangeArrowheads="1"/>
          </p:cNvSpPr>
          <p:nvPr>
            <p:ph type="title"/>
          </p:nvPr>
        </p:nvSpPr>
        <p:spPr>
          <a:xfrm>
            <a:off x="1546225" y="350838"/>
            <a:ext cx="7302500" cy="341312"/>
          </a:xfrm>
        </p:spPr>
        <p:txBody>
          <a:bodyPr vert="horz" wrap="square" lIns="91440" tIns="45720" rIns="91440" bIns="45720" numCol="1" anchorCtr="0" compatLnSpc="1"/>
          <a:lstStyle/>
          <a:p>
            <a:pPr eaLnBrk="1" hangingPunct="1">
              <a:defRPr/>
            </a:pPr>
            <a:r>
              <a:rPr kumimoji="1" lang="zh-CN" altLang="en-US" kern="0">
                <a:effectLst>
                  <a:outerShdw blurRad="38100" dist="38100" dir="2700000" algn="tl">
                    <a:srgbClr val="C0C0C0"/>
                  </a:outerShdw>
                </a:effectLst>
                <a:latin typeface="宋体" panose="02010600030101010101" pitchFamily="2" charset="-122"/>
                <a:ea typeface="宋体" panose="02010600030101010101" pitchFamily="2" charset="-122"/>
              </a:rPr>
              <a:t>图的搜索过程</a:t>
            </a:r>
          </a:p>
        </p:txBody>
      </p:sp>
      <p:pic>
        <p:nvPicPr>
          <p:cNvPr id="66562" name="Picture 2"/>
          <p:cNvPicPr>
            <a:picLocks noChangeAspect="1" noChangeArrowheads="1"/>
          </p:cNvPicPr>
          <p:nvPr/>
        </p:nvPicPr>
        <p:blipFill>
          <a:blip r:embed="rId3" cstate="print"/>
          <a:srcRect/>
          <a:stretch>
            <a:fillRect/>
          </a:stretch>
        </p:blipFill>
        <p:spPr bwMode="auto">
          <a:xfrm>
            <a:off x="179388" y="1341438"/>
            <a:ext cx="3182937" cy="3240087"/>
          </a:xfrm>
          <a:prstGeom prst="rect">
            <a:avLst/>
          </a:prstGeom>
          <a:noFill/>
          <a:ln w="9525">
            <a:noFill/>
            <a:miter lim="800000"/>
            <a:headEnd/>
            <a:tailEnd/>
          </a:ln>
        </p:spPr>
      </p:pic>
      <p:sp>
        <p:nvSpPr>
          <p:cNvPr id="66564" name="Oval 4"/>
          <p:cNvSpPr>
            <a:spLocks noChangeArrowheads="1"/>
          </p:cNvSpPr>
          <p:nvPr/>
        </p:nvSpPr>
        <p:spPr bwMode="auto">
          <a:xfrm>
            <a:off x="6445250" y="260350"/>
            <a:ext cx="576263" cy="576263"/>
          </a:xfrm>
          <a:prstGeom prst="ellipse">
            <a:avLst/>
          </a:prstGeom>
          <a:solidFill>
            <a:schemeClr val="bg1"/>
          </a:solidFill>
          <a:ln w="28575">
            <a:solidFill>
              <a:schemeClr val="tx1"/>
            </a:solidFill>
            <a:round/>
            <a:headEnd/>
            <a:tailEnd/>
          </a:ln>
        </p:spPr>
        <p:txBody>
          <a:bodyPr wrap="none" anchor="ctr"/>
          <a:lstStyle/>
          <a:p>
            <a:pPr algn="ctr"/>
            <a:r>
              <a:rPr lang="zh-CN" altLang="en-US" sz="2000">
                <a:ea typeface="楷体_GB2312" pitchFamily="49" charset="-122"/>
              </a:rPr>
              <a:t>常德</a:t>
            </a:r>
          </a:p>
        </p:txBody>
      </p:sp>
      <p:sp>
        <p:nvSpPr>
          <p:cNvPr id="66565" name="Text Box 5"/>
          <p:cNvSpPr txBox="1">
            <a:spLocks noChangeArrowheads="1"/>
          </p:cNvSpPr>
          <p:nvPr/>
        </p:nvSpPr>
        <p:spPr bwMode="auto">
          <a:xfrm>
            <a:off x="611188" y="4941888"/>
            <a:ext cx="935037" cy="396875"/>
          </a:xfrm>
          <a:prstGeom prst="rect">
            <a:avLst/>
          </a:prstGeom>
          <a:noFill/>
          <a:ln w="9525">
            <a:noFill/>
            <a:miter lim="800000"/>
            <a:headEnd/>
            <a:tailEnd/>
          </a:ln>
        </p:spPr>
        <p:txBody>
          <a:bodyPr>
            <a:spAutoFit/>
          </a:bodyPr>
          <a:lstStyle/>
          <a:p>
            <a:pPr>
              <a:spcBef>
                <a:spcPct val="50000"/>
              </a:spcBef>
            </a:pPr>
            <a:r>
              <a:rPr lang="en-US" altLang="zh-CN" sz="2000">
                <a:latin typeface="Times New Roman" pitchFamily="18" charset="0"/>
              </a:rPr>
              <a:t>OPEN:</a:t>
            </a:r>
          </a:p>
        </p:txBody>
      </p:sp>
      <p:sp>
        <p:nvSpPr>
          <p:cNvPr id="66566" name="Text Box 6"/>
          <p:cNvSpPr txBox="1">
            <a:spLocks noChangeArrowheads="1"/>
          </p:cNvSpPr>
          <p:nvPr/>
        </p:nvSpPr>
        <p:spPr bwMode="auto">
          <a:xfrm>
            <a:off x="611188" y="5518150"/>
            <a:ext cx="1296987" cy="396875"/>
          </a:xfrm>
          <a:prstGeom prst="rect">
            <a:avLst/>
          </a:prstGeom>
          <a:noFill/>
          <a:ln w="9525">
            <a:noFill/>
            <a:miter lim="800000"/>
            <a:headEnd/>
            <a:tailEnd/>
          </a:ln>
        </p:spPr>
        <p:txBody>
          <a:bodyPr>
            <a:spAutoFit/>
          </a:bodyPr>
          <a:lstStyle/>
          <a:p>
            <a:pPr>
              <a:spcBef>
                <a:spcPct val="50000"/>
              </a:spcBef>
            </a:pPr>
            <a:r>
              <a:rPr lang="en-US" altLang="zh-CN" sz="2000">
                <a:latin typeface="Times New Roman" pitchFamily="18" charset="0"/>
              </a:rPr>
              <a:t>CLOSED:</a:t>
            </a:r>
          </a:p>
        </p:txBody>
      </p:sp>
      <p:sp>
        <p:nvSpPr>
          <p:cNvPr id="66567" name="Rectangle 7"/>
          <p:cNvSpPr>
            <a:spLocks noChangeArrowheads="1"/>
          </p:cNvSpPr>
          <p:nvPr/>
        </p:nvSpPr>
        <p:spPr bwMode="auto">
          <a:xfrm>
            <a:off x="1835150" y="4978400"/>
            <a:ext cx="692150" cy="396875"/>
          </a:xfrm>
          <a:prstGeom prst="rect">
            <a:avLst/>
          </a:prstGeom>
          <a:noFill/>
          <a:ln w="9525">
            <a:noFill/>
            <a:miter lim="800000"/>
            <a:headEnd/>
            <a:tailEnd/>
          </a:ln>
        </p:spPr>
        <p:txBody>
          <a:bodyPr wrap="none">
            <a:spAutoFit/>
          </a:bodyPr>
          <a:lstStyle/>
          <a:p>
            <a:r>
              <a:rPr lang="zh-CN" altLang="en-US" sz="2000">
                <a:ea typeface="楷体_GB2312" pitchFamily="49" charset="-122"/>
              </a:rPr>
              <a:t>常德</a:t>
            </a:r>
            <a:endParaRPr lang="en-US" altLang="zh-CN" sz="2000">
              <a:ea typeface="楷体_GB2312" pitchFamily="49" charset="-122"/>
            </a:endParaRPr>
          </a:p>
        </p:txBody>
      </p:sp>
      <p:sp>
        <p:nvSpPr>
          <p:cNvPr id="66568" name="Oval 8"/>
          <p:cNvSpPr>
            <a:spLocks noChangeArrowheads="1"/>
          </p:cNvSpPr>
          <p:nvPr/>
        </p:nvSpPr>
        <p:spPr bwMode="auto">
          <a:xfrm>
            <a:off x="6445250" y="1123950"/>
            <a:ext cx="576263" cy="576263"/>
          </a:xfrm>
          <a:prstGeom prst="ellipse">
            <a:avLst/>
          </a:prstGeom>
          <a:noFill/>
          <a:ln w="28575">
            <a:solidFill>
              <a:schemeClr val="tx1"/>
            </a:solidFill>
            <a:round/>
            <a:headEnd/>
            <a:tailEnd/>
          </a:ln>
        </p:spPr>
        <p:txBody>
          <a:bodyPr wrap="none" anchor="ctr"/>
          <a:lstStyle/>
          <a:p>
            <a:pPr algn="ctr"/>
            <a:r>
              <a:rPr lang="zh-CN" altLang="en-US" sz="2000">
                <a:ea typeface="楷体_GB2312" pitchFamily="49" charset="-122"/>
              </a:rPr>
              <a:t>益阳</a:t>
            </a:r>
          </a:p>
        </p:txBody>
      </p:sp>
      <p:sp>
        <p:nvSpPr>
          <p:cNvPr id="66569" name="Rectangle 9"/>
          <p:cNvSpPr>
            <a:spLocks noChangeArrowheads="1"/>
          </p:cNvSpPr>
          <p:nvPr/>
        </p:nvSpPr>
        <p:spPr bwMode="auto">
          <a:xfrm>
            <a:off x="2511425" y="4978400"/>
            <a:ext cx="692150" cy="396875"/>
          </a:xfrm>
          <a:prstGeom prst="rect">
            <a:avLst/>
          </a:prstGeom>
          <a:noFill/>
          <a:ln w="9525">
            <a:noFill/>
            <a:miter lim="800000"/>
            <a:headEnd/>
            <a:tailEnd/>
          </a:ln>
        </p:spPr>
        <p:txBody>
          <a:bodyPr wrap="none">
            <a:spAutoFit/>
          </a:bodyPr>
          <a:lstStyle/>
          <a:p>
            <a:r>
              <a:rPr lang="zh-CN" altLang="en-US" sz="2000">
                <a:ea typeface="楷体_GB2312" pitchFamily="49" charset="-122"/>
              </a:rPr>
              <a:t>益阳</a:t>
            </a:r>
            <a:endParaRPr lang="en-US" altLang="zh-CN" sz="2000">
              <a:ea typeface="楷体_GB2312" pitchFamily="49" charset="-122"/>
            </a:endParaRPr>
          </a:p>
        </p:txBody>
      </p:sp>
      <p:cxnSp>
        <p:nvCxnSpPr>
          <p:cNvPr id="66570" name="AutoShape 10"/>
          <p:cNvCxnSpPr>
            <a:cxnSpLocks noChangeShapeType="1"/>
            <a:stCxn id="66564" idx="4"/>
            <a:endCxn id="66568" idx="0"/>
          </p:cNvCxnSpPr>
          <p:nvPr/>
        </p:nvCxnSpPr>
        <p:spPr bwMode="auto">
          <a:xfrm>
            <a:off x="6734175" y="850900"/>
            <a:ext cx="0" cy="258763"/>
          </a:xfrm>
          <a:prstGeom prst="straightConnector1">
            <a:avLst/>
          </a:prstGeom>
          <a:noFill/>
          <a:ln w="28575">
            <a:solidFill>
              <a:schemeClr val="tx1"/>
            </a:solidFill>
            <a:round/>
            <a:headEnd/>
            <a:tailEnd/>
          </a:ln>
        </p:spPr>
      </p:cxnSp>
      <p:sp>
        <p:nvSpPr>
          <p:cNvPr id="66571" name="Oval 11"/>
          <p:cNvSpPr>
            <a:spLocks noChangeArrowheads="1"/>
          </p:cNvSpPr>
          <p:nvPr/>
        </p:nvSpPr>
        <p:spPr bwMode="auto">
          <a:xfrm>
            <a:off x="4860925" y="2058988"/>
            <a:ext cx="576263" cy="576262"/>
          </a:xfrm>
          <a:prstGeom prst="ellipse">
            <a:avLst/>
          </a:prstGeom>
          <a:noFill/>
          <a:ln w="28575">
            <a:solidFill>
              <a:schemeClr val="tx1"/>
            </a:solidFill>
            <a:round/>
            <a:headEnd/>
            <a:tailEnd/>
          </a:ln>
        </p:spPr>
        <p:txBody>
          <a:bodyPr wrap="none" anchor="ctr"/>
          <a:lstStyle/>
          <a:p>
            <a:pPr algn="ctr"/>
            <a:r>
              <a:rPr lang="zh-CN" altLang="en-US" sz="2000">
                <a:ea typeface="楷体_GB2312" pitchFamily="49" charset="-122"/>
              </a:rPr>
              <a:t>娄底</a:t>
            </a:r>
          </a:p>
        </p:txBody>
      </p:sp>
      <p:cxnSp>
        <p:nvCxnSpPr>
          <p:cNvPr id="66572" name="AutoShape 12"/>
          <p:cNvCxnSpPr>
            <a:cxnSpLocks noChangeShapeType="1"/>
            <a:stCxn id="66568" idx="3"/>
            <a:endCxn id="66571" idx="0"/>
          </p:cNvCxnSpPr>
          <p:nvPr/>
        </p:nvCxnSpPr>
        <p:spPr bwMode="auto">
          <a:xfrm flipH="1">
            <a:off x="5149850" y="1630363"/>
            <a:ext cx="1379538" cy="414337"/>
          </a:xfrm>
          <a:prstGeom prst="straightConnector1">
            <a:avLst/>
          </a:prstGeom>
          <a:noFill/>
          <a:ln w="28575">
            <a:solidFill>
              <a:schemeClr val="tx1"/>
            </a:solidFill>
            <a:round/>
            <a:headEnd/>
            <a:tailEnd/>
          </a:ln>
        </p:spPr>
      </p:cxnSp>
      <p:sp>
        <p:nvSpPr>
          <p:cNvPr id="66573" name="Oval 13"/>
          <p:cNvSpPr>
            <a:spLocks noChangeArrowheads="1"/>
          </p:cNvSpPr>
          <p:nvPr/>
        </p:nvSpPr>
        <p:spPr bwMode="auto">
          <a:xfrm>
            <a:off x="6445250" y="2058988"/>
            <a:ext cx="576263" cy="576262"/>
          </a:xfrm>
          <a:prstGeom prst="ellipse">
            <a:avLst/>
          </a:prstGeom>
          <a:noFill/>
          <a:ln w="28575">
            <a:solidFill>
              <a:schemeClr val="tx1"/>
            </a:solidFill>
            <a:round/>
            <a:headEnd/>
            <a:tailEnd/>
          </a:ln>
        </p:spPr>
        <p:txBody>
          <a:bodyPr wrap="none" anchor="ctr"/>
          <a:lstStyle/>
          <a:p>
            <a:pPr algn="ctr"/>
            <a:r>
              <a:rPr lang="zh-CN" altLang="en-US" sz="2000">
                <a:ea typeface="楷体_GB2312" pitchFamily="49" charset="-122"/>
              </a:rPr>
              <a:t>宁乡</a:t>
            </a:r>
          </a:p>
        </p:txBody>
      </p:sp>
      <p:cxnSp>
        <p:nvCxnSpPr>
          <p:cNvPr id="66574" name="AutoShape 14"/>
          <p:cNvCxnSpPr>
            <a:cxnSpLocks noChangeShapeType="1"/>
            <a:stCxn id="66568" idx="4"/>
            <a:endCxn id="66573" idx="0"/>
          </p:cNvCxnSpPr>
          <p:nvPr/>
        </p:nvCxnSpPr>
        <p:spPr bwMode="auto">
          <a:xfrm>
            <a:off x="6734175" y="1714500"/>
            <a:ext cx="0" cy="330200"/>
          </a:xfrm>
          <a:prstGeom prst="straightConnector1">
            <a:avLst/>
          </a:prstGeom>
          <a:noFill/>
          <a:ln w="28575">
            <a:solidFill>
              <a:schemeClr val="tx1"/>
            </a:solidFill>
            <a:round/>
            <a:headEnd/>
            <a:tailEnd/>
          </a:ln>
        </p:spPr>
      </p:cxnSp>
      <p:sp>
        <p:nvSpPr>
          <p:cNvPr id="66575" name="Oval 15"/>
          <p:cNvSpPr>
            <a:spLocks noChangeArrowheads="1"/>
          </p:cNvSpPr>
          <p:nvPr/>
        </p:nvSpPr>
        <p:spPr bwMode="auto">
          <a:xfrm>
            <a:off x="8101013" y="2058988"/>
            <a:ext cx="576262" cy="576262"/>
          </a:xfrm>
          <a:prstGeom prst="ellipse">
            <a:avLst/>
          </a:prstGeom>
          <a:noFill/>
          <a:ln w="28575">
            <a:solidFill>
              <a:schemeClr val="tx1"/>
            </a:solidFill>
            <a:round/>
            <a:headEnd/>
            <a:tailEnd/>
          </a:ln>
        </p:spPr>
        <p:txBody>
          <a:bodyPr wrap="none" anchor="ctr"/>
          <a:lstStyle/>
          <a:p>
            <a:pPr algn="ctr"/>
            <a:r>
              <a:rPr lang="zh-CN" altLang="en-US" sz="2000">
                <a:ea typeface="楷体_GB2312" pitchFamily="49" charset="-122"/>
              </a:rPr>
              <a:t>汨罗</a:t>
            </a:r>
            <a:endParaRPr lang="en-US" altLang="zh-CN" sz="2000">
              <a:ea typeface="楷体_GB2312" pitchFamily="49" charset="-122"/>
            </a:endParaRPr>
          </a:p>
        </p:txBody>
      </p:sp>
      <p:cxnSp>
        <p:nvCxnSpPr>
          <p:cNvPr id="66576" name="AutoShape 16"/>
          <p:cNvCxnSpPr>
            <a:cxnSpLocks noChangeShapeType="1"/>
            <a:stCxn id="66568" idx="5"/>
            <a:endCxn id="66575" idx="0"/>
          </p:cNvCxnSpPr>
          <p:nvPr/>
        </p:nvCxnSpPr>
        <p:spPr bwMode="auto">
          <a:xfrm>
            <a:off x="6937375" y="1630363"/>
            <a:ext cx="1452563" cy="414337"/>
          </a:xfrm>
          <a:prstGeom prst="straightConnector1">
            <a:avLst/>
          </a:prstGeom>
          <a:noFill/>
          <a:ln w="28575">
            <a:solidFill>
              <a:schemeClr val="tx1"/>
            </a:solidFill>
            <a:round/>
            <a:headEnd/>
            <a:tailEnd/>
          </a:ln>
        </p:spPr>
      </p:cxnSp>
      <p:sp>
        <p:nvSpPr>
          <p:cNvPr id="66577" name="Rectangle 17"/>
          <p:cNvSpPr>
            <a:spLocks noChangeArrowheads="1"/>
          </p:cNvSpPr>
          <p:nvPr/>
        </p:nvSpPr>
        <p:spPr bwMode="auto">
          <a:xfrm>
            <a:off x="3132138" y="4978400"/>
            <a:ext cx="692150" cy="396875"/>
          </a:xfrm>
          <a:prstGeom prst="rect">
            <a:avLst/>
          </a:prstGeom>
          <a:noFill/>
          <a:ln w="9525">
            <a:noFill/>
            <a:miter lim="800000"/>
            <a:headEnd/>
            <a:tailEnd/>
          </a:ln>
        </p:spPr>
        <p:txBody>
          <a:bodyPr wrap="none">
            <a:spAutoFit/>
          </a:bodyPr>
          <a:lstStyle/>
          <a:p>
            <a:r>
              <a:rPr lang="zh-CN" altLang="en-US" sz="2000">
                <a:ea typeface="楷体_GB2312" pitchFamily="49" charset="-122"/>
              </a:rPr>
              <a:t>娄底</a:t>
            </a:r>
            <a:endParaRPr lang="en-US" altLang="zh-CN" sz="2000">
              <a:ea typeface="楷体_GB2312" pitchFamily="49" charset="-122"/>
            </a:endParaRPr>
          </a:p>
        </p:txBody>
      </p:sp>
      <p:sp>
        <p:nvSpPr>
          <p:cNvPr id="66580" name="Oval 20"/>
          <p:cNvSpPr>
            <a:spLocks noChangeArrowheads="1"/>
          </p:cNvSpPr>
          <p:nvPr/>
        </p:nvSpPr>
        <p:spPr bwMode="auto">
          <a:xfrm>
            <a:off x="4500563" y="3933825"/>
            <a:ext cx="576262" cy="576263"/>
          </a:xfrm>
          <a:prstGeom prst="ellipse">
            <a:avLst/>
          </a:prstGeom>
          <a:noFill/>
          <a:ln w="28575">
            <a:solidFill>
              <a:schemeClr val="tx1"/>
            </a:solidFill>
            <a:round/>
            <a:headEnd/>
            <a:tailEnd/>
          </a:ln>
        </p:spPr>
        <p:txBody>
          <a:bodyPr wrap="none" anchor="ctr"/>
          <a:lstStyle/>
          <a:p>
            <a:pPr algn="ctr"/>
            <a:r>
              <a:rPr lang="zh-CN" altLang="en-US" sz="2000">
                <a:ea typeface="楷体_GB2312" pitchFamily="49" charset="-122"/>
              </a:rPr>
              <a:t>株洲</a:t>
            </a:r>
          </a:p>
        </p:txBody>
      </p:sp>
      <p:cxnSp>
        <p:nvCxnSpPr>
          <p:cNvPr id="66581" name="AutoShape 21"/>
          <p:cNvCxnSpPr>
            <a:cxnSpLocks noChangeShapeType="1"/>
            <a:stCxn id="66586" idx="4"/>
            <a:endCxn id="66580" idx="0"/>
          </p:cNvCxnSpPr>
          <p:nvPr/>
        </p:nvCxnSpPr>
        <p:spPr bwMode="auto">
          <a:xfrm>
            <a:off x="4789488" y="3575050"/>
            <a:ext cx="0" cy="344488"/>
          </a:xfrm>
          <a:prstGeom prst="straightConnector1">
            <a:avLst/>
          </a:prstGeom>
          <a:noFill/>
          <a:ln w="28575">
            <a:solidFill>
              <a:schemeClr val="tx1"/>
            </a:solidFill>
            <a:round/>
            <a:headEnd/>
            <a:tailEnd/>
          </a:ln>
        </p:spPr>
      </p:cxnSp>
      <p:sp>
        <p:nvSpPr>
          <p:cNvPr id="66586" name="Oval 26"/>
          <p:cNvSpPr>
            <a:spLocks noChangeArrowheads="1"/>
          </p:cNvSpPr>
          <p:nvPr/>
        </p:nvSpPr>
        <p:spPr bwMode="auto">
          <a:xfrm>
            <a:off x="4500563" y="2984500"/>
            <a:ext cx="576262" cy="576263"/>
          </a:xfrm>
          <a:prstGeom prst="ellipse">
            <a:avLst/>
          </a:prstGeom>
          <a:noFill/>
          <a:ln w="28575">
            <a:solidFill>
              <a:schemeClr val="tx1"/>
            </a:solidFill>
            <a:round/>
            <a:headEnd/>
            <a:tailEnd/>
          </a:ln>
        </p:spPr>
        <p:txBody>
          <a:bodyPr wrap="none" anchor="ctr"/>
          <a:lstStyle/>
          <a:p>
            <a:pPr algn="ctr"/>
            <a:r>
              <a:rPr lang="zh-CN" altLang="en-US" sz="2000">
                <a:ea typeface="楷体_GB2312" pitchFamily="49" charset="-122"/>
              </a:rPr>
              <a:t>衡阳</a:t>
            </a:r>
          </a:p>
        </p:txBody>
      </p:sp>
      <p:cxnSp>
        <p:nvCxnSpPr>
          <p:cNvPr id="66587" name="AutoShape 27"/>
          <p:cNvCxnSpPr>
            <a:cxnSpLocks noChangeShapeType="1"/>
            <a:stCxn id="66571" idx="4"/>
            <a:endCxn id="66586" idx="0"/>
          </p:cNvCxnSpPr>
          <p:nvPr/>
        </p:nvCxnSpPr>
        <p:spPr bwMode="auto">
          <a:xfrm flipH="1">
            <a:off x="4789488" y="2649538"/>
            <a:ext cx="360362" cy="320675"/>
          </a:xfrm>
          <a:prstGeom prst="straightConnector1">
            <a:avLst/>
          </a:prstGeom>
          <a:noFill/>
          <a:ln w="28575">
            <a:solidFill>
              <a:schemeClr val="tx1"/>
            </a:solidFill>
            <a:round/>
            <a:headEnd/>
            <a:tailEnd/>
          </a:ln>
        </p:spPr>
      </p:cxnSp>
      <p:sp>
        <p:nvSpPr>
          <p:cNvPr id="66588" name="Oval 28"/>
          <p:cNvSpPr>
            <a:spLocks noChangeArrowheads="1"/>
          </p:cNvSpPr>
          <p:nvPr/>
        </p:nvSpPr>
        <p:spPr bwMode="auto">
          <a:xfrm>
            <a:off x="5221288" y="2984500"/>
            <a:ext cx="576262" cy="576263"/>
          </a:xfrm>
          <a:prstGeom prst="ellipse">
            <a:avLst/>
          </a:prstGeom>
          <a:noFill/>
          <a:ln w="28575">
            <a:solidFill>
              <a:schemeClr val="tx1"/>
            </a:solidFill>
            <a:round/>
            <a:headEnd/>
            <a:tailEnd/>
          </a:ln>
        </p:spPr>
        <p:txBody>
          <a:bodyPr wrap="none" anchor="ctr"/>
          <a:lstStyle/>
          <a:p>
            <a:pPr algn="ctr"/>
            <a:r>
              <a:rPr lang="zh-CN" altLang="en-US" sz="2000">
                <a:ea typeface="楷体_GB2312" pitchFamily="49" charset="-122"/>
              </a:rPr>
              <a:t>湘乡</a:t>
            </a:r>
          </a:p>
        </p:txBody>
      </p:sp>
      <p:cxnSp>
        <p:nvCxnSpPr>
          <p:cNvPr id="66589" name="AutoShape 29"/>
          <p:cNvCxnSpPr>
            <a:cxnSpLocks noChangeShapeType="1"/>
            <a:stCxn id="66571" idx="4"/>
            <a:endCxn id="66588" idx="0"/>
          </p:cNvCxnSpPr>
          <p:nvPr/>
        </p:nvCxnSpPr>
        <p:spPr bwMode="auto">
          <a:xfrm>
            <a:off x="5149850" y="2649538"/>
            <a:ext cx="360363" cy="320675"/>
          </a:xfrm>
          <a:prstGeom prst="straightConnector1">
            <a:avLst/>
          </a:prstGeom>
          <a:noFill/>
          <a:ln w="28575">
            <a:solidFill>
              <a:schemeClr val="tx1"/>
            </a:solidFill>
            <a:round/>
            <a:headEnd/>
            <a:tailEnd/>
          </a:ln>
        </p:spPr>
      </p:cxnSp>
      <p:sp>
        <p:nvSpPr>
          <p:cNvPr id="66604" name="Rectangle 44"/>
          <p:cNvSpPr>
            <a:spLocks noChangeArrowheads="1"/>
          </p:cNvSpPr>
          <p:nvPr/>
        </p:nvSpPr>
        <p:spPr bwMode="auto">
          <a:xfrm>
            <a:off x="1908175" y="5480050"/>
            <a:ext cx="692150" cy="396875"/>
          </a:xfrm>
          <a:prstGeom prst="rect">
            <a:avLst/>
          </a:prstGeom>
          <a:noFill/>
          <a:ln w="9525">
            <a:noFill/>
            <a:miter lim="800000"/>
            <a:headEnd/>
            <a:tailEnd/>
          </a:ln>
        </p:spPr>
        <p:txBody>
          <a:bodyPr wrap="none">
            <a:spAutoFit/>
          </a:bodyPr>
          <a:lstStyle/>
          <a:p>
            <a:r>
              <a:rPr lang="zh-CN" altLang="en-US" sz="2000">
                <a:ea typeface="楷体_GB2312" pitchFamily="49" charset="-122"/>
              </a:rPr>
              <a:t>宁乡</a:t>
            </a:r>
            <a:endParaRPr lang="en-US" altLang="zh-CN" sz="2000">
              <a:ea typeface="楷体_GB2312" pitchFamily="49" charset="-122"/>
            </a:endParaRPr>
          </a:p>
        </p:txBody>
      </p:sp>
      <p:sp>
        <p:nvSpPr>
          <p:cNvPr id="66605" name="Rectangle 45"/>
          <p:cNvSpPr>
            <a:spLocks noChangeArrowheads="1"/>
          </p:cNvSpPr>
          <p:nvPr/>
        </p:nvSpPr>
        <p:spPr bwMode="auto">
          <a:xfrm>
            <a:off x="2670175" y="5480050"/>
            <a:ext cx="692150" cy="396875"/>
          </a:xfrm>
          <a:prstGeom prst="rect">
            <a:avLst/>
          </a:prstGeom>
          <a:noFill/>
          <a:ln w="9525">
            <a:noFill/>
            <a:miter lim="800000"/>
            <a:headEnd/>
            <a:tailEnd/>
          </a:ln>
        </p:spPr>
        <p:txBody>
          <a:bodyPr wrap="none">
            <a:spAutoFit/>
          </a:bodyPr>
          <a:lstStyle/>
          <a:p>
            <a:r>
              <a:rPr lang="zh-CN" altLang="en-US" sz="2000">
                <a:ea typeface="楷体_GB2312" pitchFamily="49" charset="-122"/>
              </a:rPr>
              <a:t>汨罗</a:t>
            </a:r>
            <a:endParaRPr lang="en-US" altLang="zh-CN" sz="2000">
              <a:ea typeface="楷体_GB2312" pitchFamily="49" charset="-122"/>
            </a:endParaRPr>
          </a:p>
        </p:txBody>
      </p:sp>
      <p:sp>
        <p:nvSpPr>
          <p:cNvPr id="66609" name="Rectangle 49"/>
          <p:cNvSpPr>
            <a:spLocks noChangeArrowheads="1"/>
          </p:cNvSpPr>
          <p:nvPr/>
        </p:nvSpPr>
        <p:spPr bwMode="auto">
          <a:xfrm>
            <a:off x="3824288" y="4978400"/>
            <a:ext cx="692150" cy="396875"/>
          </a:xfrm>
          <a:prstGeom prst="rect">
            <a:avLst/>
          </a:prstGeom>
          <a:noFill/>
          <a:ln w="9525">
            <a:noFill/>
            <a:miter lim="800000"/>
            <a:headEnd/>
            <a:tailEnd/>
          </a:ln>
        </p:spPr>
        <p:txBody>
          <a:bodyPr wrap="none">
            <a:spAutoFit/>
          </a:bodyPr>
          <a:lstStyle/>
          <a:p>
            <a:r>
              <a:rPr lang="zh-CN" altLang="en-US" sz="2000">
                <a:ea typeface="楷体_GB2312" pitchFamily="49" charset="-122"/>
              </a:rPr>
              <a:t>衡阳</a:t>
            </a:r>
          </a:p>
        </p:txBody>
      </p:sp>
      <p:sp>
        <p:nvSpPr>
          <p:cNvPr id="66611" name="Rectangle 51"/>
          <p:cNvSpPr>
            <a:spLocks noChangeArrowheads="1"/>
          </p:cNvSpPr>
          <p:nvPr/>
        </p:nvSpPr>
        <p:spPr bwMode="auto">
          <a:xfrm>
            <a:off x="3362325" y="5480050"/>
            <a:ext cx="692150" cy="396875"/>
          </a:xfrm>
          <a:prstGeom prst="rect">
            <a:avLst/>
          </a:prstGeom>
          <a:noFill/>
          <a:ln w="9525">
            <a:noFill/>
            <a:miter lim="800000"/>
            <a:headEnd/>
            <a:tailEnd/>
          </a:ln>
        </p:spPr>
        <p:txBody>
          <a:bodyPr wrap="none">
            <a:spAutoFit/>
          </a:bodyPr>
          <a:lstStyle/>
          <a:p>
            <a:r>
              <a:rPr lang="zh-CN" altLang="en-US" sz="2000">
                <a:ea typeface="楷体_GB2312" pitchFamily="49" charset="-122"/>
              </a:rPr>
              <a:t>湘乡</a:t>
            </a:r>
          </a:p>
        </p:txBody>
      </p:sp>
      <p:sp>
        <p:nvSpPr>
          <p:cNvPr id="66613" name="Rectangle 53"/>
          <p:cNvSpPr>
            <a:spLocks noChangeArrowheads="1"/>
          </p:cNvSpPr>
          <p:nvPr/>
        </p:nvSpPr>
        <p:spPr bwMode="auto">
          <a:xfrm>
            <a:off x="4529138" y="4978400"/>
            <a:ext cx="692150" cy="396875"/>
          </a:xfrm>
          <a:prstGeom prst="rect">
            <a:avLst/>
          </a:prstGeom>
          <a:noFill/>
          <a:ln w="9525">
            <a:noFill/>
            <a:miter lim="800000"/>
            <a:headEnd/>
            <a:tailEnd/>
          </a:ln>
        </p:spPr>
        <p:txBody>
          <a:bodyPr wrap="none">
            <a:spAutoFit/>
          </a:bodyPr>
          <a:lstStyle/>
          <a:p>
            <a:r>
              <a:rPr lang="zh-CN" altLang="en-US" sz="2000">
                <a:ea typeface="楷体_GB2312" pitchFamily="49" charset="-122"/>
              </a:rPr>
              <a:t>株洲</a:t>
            </a:r>
          </a:p>
        </p:txBody>
      </p:sp>
      <p:sp>
        <p:nvSpPr>
          <p:cNvPr id="66621" name="Freeform 61"/>
          <p:cNvSpPr>
            <a:spLocks noChangeArrowheads="1"/>
          </p:cNvSpPr>
          <p:nvPr/>
        </p:nvSpPr>
        <p:spPr bwMode="auto">
          <a:xfrm>
            <a:off x="4248150" y="765175"/>
            <a:ext cx="2555875" cy="4535488"/>
          </a:xfrm>
          <a:custGeom>
            <a:avLst/>
            <a:gdLst>
              <a:gd name="T0" fmla="*/ 2147483647 w 1610"/>
              <a:gd name="T1" fmla="*/ 0 h 2857"/>
              <a:gd name="T2" fmla="*/ 2147483647 w 1610"/>
              <a:gd name="T3" fmla="*/ 572076326 h 2857"/>
              <a:gd name="T4" fmla="*/ 856853125 w 1610"/>
              <a:gd name="T5" fmla="*/ 2056447727 h 2857"/>
              <a:gd name="T6" fmla="*/ 970260950 w 1610"/>
              <a:gd name="T7" fmla="*/ 2147483647 h 2857"/>
              <a:gd name="T8" fmla="*/ 57964388 w 1610"/>
              <a:gd name="T9" fmla="*/ 2147483647 h 2857"/>
              <a:gd name="T10" fmla="*/ 627519700 w 1610"/>
              <a:gd name="T11" fmla="*/ 2147483647 h 2857"/>
              <a:gd name="T12" fmla="*/ 57964388 w 1610"/>
              <a:gd name="T13" fmla="*/ 2147483647 h 2857"/>
              <a:gd name="T14" fmla="*/ 970260950 w 1610"/>
              <a:gd name="T15" fmla="*/ 2147483647 h 2857"/>
              <a:gd name="T16" fmla="*/ 970260950 w 1610"/>
              <a:gd name="T17" fmla="*/ 2147483647 h 28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10" h="2857">
                <a:moveTo>
                  <a:pt x="1429" y="0"/>
                </a:moveTo>
                <a:cubicBezTo>
                  <a:pt x="1519" y="45"/>
                  <a:pt x="1610" y="91"/>
                  <a:pt x="1429" y="227"/>
                </a:cubicBezTo>
                <a:cubicBezTo>
                  <a:pt x="1248" y="363"/>
                  <a:pt x="514" y="657"/>
                  <a:pt x="340" y="816"/>
                </a:cubicBezTo>
                <a:cubicBezTo>
                  <a:pt x="166" y="975"/>
                  <a:pt x="438" y="1066"/>
                  <a:pt x="385" y="1179"/>
                </a:cubicBezTo>
                <a:cubicBezTo>
                  <a:pt x="332" y="1292"/>
                  <a:pt x="46" y="1391"/>
                  <a:pt x="23" y="1497"/>
                </a:cubicBezTo>
                <a:cubicBezTo>
                  <a:pt x="0" y="1603"/>
                  <a:pt x="249" y="1701"/>
                  <a:pt x="249" y="1814"/>
                </a:cubicBezTo>
                <a:cubicBezTo>
                  <a:pt x="249" y="1927"/>
                  <a:pt x="0" y="2071"/>
                  <a:pt x="23" y="2177"/>
                </a:cubicBezTo>
                <a:cubicBezTo>
                  <a:pt x="46" y="2283"/>
                  <a:pt x="325" y="2336"/>
                  <a:pt x="385" y="2449"/>
                </a:cubicBezTo>
                <a:cubicBezTo>
                  <a:pt x="445" y="2562"/>
                  <a:pt x="385" y="2797"/>
                  <a:pt x="385" y="2857"/>
                </a:cubicBezTo>
              </a:path>
            </a:pathLst>
          </a:custGeom>
          <a:noFill/>
          <a:ln w="28575">
            <a:solidFill>
              <a:srgbClr val="FF0000"/>
            </a:solidFill>
            <a:round/>
            <a:headEnd/>
            <a:tailEnd/>
          </a:ln>
        </p:spPr>
        <p:txBody>
          <a:bodyPr/>
          <a:lstStyle/>
          <a:p>
            <a:endParaRPr lang="zh-CN" altLang="en-US"/>
          </a:p>
        </p:txBody>
      </p:sp>
      <p:grpSp>
        <p:nvGrpSpPr>
          <p:cNvPr id="2" name="Group 101"/>
          <p:cNvGrpSpPr>
            <a:grpSpLocks/>
          </p:cNvGrpSpPr>
          <p:nvPr/>
        </p:nvGrpSpPr>
        <p:grpSpPr bwMode="auto">
          <a:xfrm>
            <a:off x="5219700" y="2997200"/>
            <a:ext cx="3816350" cy="1943100"/>
            <a:chOff x="1565" y="1842"/>
            <a:chExt cx="2404" cy="1224"/>
          </a:xfrm>
        </p:grpSpPr>
        <p:sp>
          <p:nvSpPr>
            <p:cNvPr id="21536" name="Cloud"/>
            <p:cNvSpPr>
              <a:spLocks noChangeAspect="1" noEditPoints="1"/>
            </p:cNvSpPr>
            <p:nvPr/>
          </p:nvSpPr>
          <p:spPr bwMode="auto">
            <a:xfrm>
              <a:off x="1565" y="1842"/>
              <a:ext cx="2404" cy="1224"/>
            </a:xfrm>
            <a:custGeom>
              <a:avLst/>
              <a:gdLst>
                <a:gd name="T0" fmla="*/ 1 w 21600"/>
                <a:gd name="T1" fmla="*/ 35 h 21600"/>
                <a:gd name="T2" fmla="*/ 134 w 21600"/>
                <a:gd name="T3" fmla="*/ 69 h 21600"/>
                <a:gd name="T4" fmla="*/ 267 w 21600"/>
                <a:gd name="T5" fmla="*/ 35 h 21600"/>
                <a:gd name="T6" fmla="*/ 134 w 21600"/>
                <a:gd name="T7" fmla="*/ 4 h 21600"/>
                <a:gd name="T8" fmla="*/ 0 60000 65536"/>
                <a:gd name="T9" fmla="*/ 0 60000 65536"/>
                <a:gd name="T10" fmla="*/ 0 60000 65536"/>
                <a:gd name="T11" fmla="*/ 0 60000 65536"/>
                <a:gd name="T12" fmla="*/ 2974 w 21600"/>
                <a:gd name="T13" fmla="*/ 3265 h 21600"/>
                <a:gd name="T14" fmla="*/ 17090 w 21600"/>
                <a:gd name="T15" fmla="*/ 17329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CC99"/>
            </a:solidFill>
            <a:ln w="9525">
              <a:noFill/>
              <a:miter lim="800000"/>
              <a:headEnd/>
              <a:tailEnd/>
            </a:ln>
            <a:effectLst>
              <a:outerShdw dist="107763" dir="2700000" algn="ctr" rotWithShape="0">
                <a:srgbClr val="808080"/>
              </a:outerShdw>
            </a:effectLst>
          </p:spPr>
          <p:txBody>
            <a:bodyPr lIns="18000" rIns="18000"/>
            <a:lstStyle/>
            <a:p>
              <a:pPr eaLnBrk="1" hangingPunct="1"/>
              <a:r>
                <a:rPr lang="en-US" altLang="zh-CN" sz="2400">
                  <a:latin typeface="Times New Roman" pitchFamily="18" charset="0"/>
                  <a:ea typeface="楷体_GB2312" pitchFamily="49" charset="-122"/>
                </a:rPr>
                <a:t>      OPEN</a:t>
              </a:r>
              <a:r>
                <a:rPr lang="zh-CN" altLang="en-US" sz="2400">
                  <a:latin typeface="Times New Roman" pitchFamily="18" charset="0"/>
                  <a:ea typeface="楷体_GB2312" pitchFamily="49" charset="-122"/>
                </a:rPr>
                <a:t>表中节点的不同顺序决定了不同的搜索策略</a:t>
              </a:r>
            </a:p>
          </p:txBody>
        </p:sp>
        <p:pic>
          <p:nvPicPr>
            <p:cNvPr id="21537" name="Picture 100" descr="MC900211979[1]"/>
            <p:cNvPicPr>
              <a:picLocks noChangeAspect="1" noChangeArrowheads="1"/>
            </p:cNvPicPr>
            <p:nvPr/>
          </p:nvPicPr>
          <p:blipFill>
            <a:blip r:embed="rId4" cstate="print"/>
            <a:srcRect/>
            <a:stretch>
              <a:fillRect/>
            </a:stretch>
          </p:blipFill>
          <p:spPr bwMode="auto">
            <a:xfrm>
              <a:off x="1791" y="1842"/>
              <a:ext cx="325" cy="409"/>
            </a:xfrm>
            <a:prstGeom prst="rect">
              <a:avLst/>
            </a:prstGeom>
            <a:noFill/>
            <a:ln w="9525">
              <a:noFill/>
              <a:miter lim="800000"/>
              <a:headEnd/>
              <a:tailEnd/>
            </a:ln>
          </p:spPr>
        </p:pic>
      </p:grpSp>
      <p:sp>
        <p:nvSpPr>
          <p:cNvPr id="65542" name="Text Box 6"/>
          <p:cNvSpPr txBox="1">
            <a:spLocks noChangeArrowheads="1"/>
          </p:cNvSpPr>
          <p:nvPr/>
        </p:nvSpPr>
        <p:spPr bwMode="auto">
          <a:xfrm>
            <a:off x="1071563" y="5949950"/>
            <a:ext cx="7715250" cy="523875"/>
          </a:xfrm>
          <a:prstGeom prst="rect">
            <a:avLst/>
          </a:prstGeom>
          <a:noFill/>
          <a:ln w="9525">
            <a:noFill/>
            <a:miter lim="800000"/>
            <a:headEnd/>
            <a:tailEnd/>
          </a:ln>
        </p:spPr>
        <p:txBody>
          <a:bodyPr>
            <a:spAutoFit/>
          </a:bodyPr>
          <a:lstStyle/>
          <a:p>
            <a:pPr>
              <a:spcBef>
                <a:spcPct val="50000"/>
              </a:spcBef>
            </a:pPr>
            <a:r>
              <a:rPr lang="en-US" altLang="zh-CN" sz="2800" b="1">
                <a:solidFill>
                  <a:srgbClr val="FF0000"/>
                </a:solidFill>
                <a:latin typeface="Times New Roman" pitchFamily="18" charset="0"/>
                <a:ea typeface="楷体_GB2312" pitchFamily="49" charset="-122"/>
              </a:rPr>
              <a:t>OPEN</a:t>
            </a:r>
            <a:r>
              <a:rPr lang="zh-CN" altLang="en-US" sz="2800" b="1">
                <a:solidFill>
                  <a:srgbClr val="FF0000"/>
                </a:solidFill>
                <a:latin typeface="Times New Roman" pitchFamily="18" charset="0"/>
                <a:ea typeface="楷体_GB2312" pitchFamily="49" charset="-122"/>
              </a:rPr>
              <a:t>表中节点后进先出</a:t>
            </a:r>
            <a:r>
              <a:rPr lang="en-US" altLang="zh-CN" sz="2800" b="1">
                <a:solidFill>
                  <a:srgbClr val="FF0000"/>
                </a:solidFill>
                <a:latin typeface="Times New Roman" pitchFamily="18" charset="0"/>
                <a:ea typeface="楷体_GB2312" pitchFamily="49" charset="-122"/>
              </a:rPr>
              <a:t>(LIFO)——</a:t>
            </a:r>
            <a:r>
              <a:rPr lang="zh-CN" altLang="en-US" sz="2800" b="1">
                <a:solidFill>
                  <a:srgbClr val="FF0000"/>
                </a:solidFill>
                <a:latin typeface="Times New Roman" pitchFamily="18" charset="0"/>
                <a:ea typeface="楷体_GB2312" pitchFamily="49" charset="-122"/>
              </a:rPr>
              <a:t>栈</a:t>
            </a:r>
            <a:r>
              <a:rPr lang="en-US" altLang="zh-CN" sz="2800" b="1">
                <a:solidFill>
                  <a:srgbClr val="FF0000"/>
                </a:solidFill>
                <a:latin typeface="Times New Roman" pitchFamily="18" charset="0"/>
                <a:ea typeface="楷体_GB2312" pitchFamily="49" charset="-122"/>
              </a:rPr>
              <a:t>(Stack)</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blinds(horizontal)">
                                      <p:cBhvr>
                                        <p:cTn id="7" dur="500"/>
                                        <p:tgtEl>
                                          <p:spTgt spid="6656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6565"/>
                                        </p:tgtEl>
                                        <p:attrNameLst>
                                          <p:attrName>style.visibility</p:attrName>
                                        </p:attrNameLst>
                                      </p:cBhvr>
                                      <p:to>
                                        <p:strVal val="visible"/>
                                      </p:to>
                                    </p:set>
                                    <p:animEffect transition="in" filter="blinds(horizontal)">
                                      <p:cBhvr>
                                        <p:cTn id="11" dur="500"/>
                                        <p:tgtEl>
                                          <p:spTgt spid="66565"/>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6566"/>
                                        </p:tgtEl>
                                        <p:attrNameLst>
                                          <p:attrName>style.visibility</p:attrName>
                                        </p:attrNameLst>
                                      </p:cBhvr>
                                      <p:to>
                                        <p:strVal val="visible"/>
                                      </p:to>
                                    </p:set>
                                    <p:animEffect transition="in" filter="blinds(horizontal)">
                                      <p:cBhvr>
                                        <p:cTn id="15" dur="500"/>
                                        <p:tgtEl>
                                          <p:spTgt spid="6656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6567"/>
                                        </p:tgtEl>
                                        <p:attrNameLst>
                                          <p:attrName>style.visibility</p:attrName>
                                        </p:attrNameLst>
                                      </p:cBhvr>
                                      <p:to>
                                        <p:strVal val="visible"/>
                                      </p:to>
                                    </p:set>
                                    <p:animEffect transition="in" filter="blinds(horizontal)">
                                      <p:cBhvr>
                                        <p:cTn id="20" dur="500"/>
                                        <p:tgtEl>
                                          <p:spTgt spid="6656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6564"/>
                                        </p:tgtEl>
                                        <p:attrNameLst>
                                          <p:attrName>style.visibility</p:attrName>
                                        </p:attrNameLst>
                                      </p:cBhvr>
                                      <p:to>
                                        <p:strVal val="visible"/>
                                      </p:to>
                                    </p:set>
                                    <p:animEffect transition="in" filter="blinds(horizontal)">
                                      <p:cBhvr>
                                        <p:cTn id="25" dur="500"/>
                                        <p:tgtEl>
                                          <p:spTgt spid="6656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2" presetClass="path" presetSubtype="0" accel="50000" decel="50000" fill="hold" grpId="1" nodeType="clickEffect">
                                  <p:stCondLst>
                                    <p:cond delay="0"/>
                                  </p:stCondLst>
                                  <p:childTnLst>
                                    <p:animMotion origin="layout" path="M -1.66667E-6 -4.21965E-6 L 0.00156 0.08648 " pathEditMode="relative" rAng="0" ptsTypes="AA">
                                      <p:cBhvr>
                                        <p:cTn id="29" dur="2000" fill="hold"/>
                                        <p:tgtEl>
                                          <p:spTgt spid="66567"/>
                                        </p:tgtEl>
                                        <p:attrNameLst>
                                          <p:attrName>ppt_x,ppt_y</p:attrName>
                                        </p:attrNameLst>
                                      </p:cBhvr>
                                      <p:rCtr x="1" y="43"/>
                                    </p:animMotion>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66570"/>
                                        </p:tgtEl>
                                        <p:attrNameLst>
                                          <p:attrName>style.visibility</p:attrName>
                                        </p:attrNameLst>
                                      </p:cBhvr>
                                      <p:to>
                                        <p:strVal val="visible"/>
                                      </p:to>
                                    </p:set>
                                    <p:animEffect transition="in" filter="wipe(up)">
                                      <p:cBhvr>
                                        <p:cTn id="34" dur="500"/>
                                        <p:tgtEl>
                                          <p:spTgt spid="66570"/>
                                        </p:tgtEl>
                                      </p:cBhvr>
                                    </p:animEffect>
                                  </p:childTnLst>
                                </p:cTn>
                              </p:par>
                            </p:childTnLst>
                          </p:cTn>
                        </p:par>
                        <p:par>
                          <p:cTn id="35" fill="hold" nodeType="afterGroup">
                            <p:stCondLst>
                              <p:cond delay="500"/>
                            </p:stCondLst>
                            <p:childTnLst>
                              <p:par>
                                <p:cTn id="36" presetID="3" presetClass="entr" presetSubtype="10" fill="hold" grpId="0" nodeType="afterEffect">
                                  <p:stCondLst>
                                    <p:cond delay="0"/>
                                  </p:stCondLst>
                                  <p:childTnLst>
                                    <p:set>
                                      <p:cBhvr>
                                        <p:cTn id="37" dur="1" fill="hold">
                                          <p:stCondLst>
                                            <p:cond delay="0"/>
                                          </p:stCondLst>
                                        </p:cTn>
                                        <p:tgtEl>
                                          <p:spTgt spid="66568"/>
                                        </p:tgtEl>
                                        <p:attrNameLst>
                                          <p:attrName>style.visibility</p:attrName>
                                        </p:attrNameLst>
                                      </p:cBhvr>
                                      <p:to>
                                        <p:strVal val="visible"/>
                                      </p:to>
                                    </p:set>
                                    <p:animEffect transition="in" filter="blinds(horizontal)">
                                      <p:cBhvr>
                                        <p:cTn id="38" dur="500"/>
                                        <p:tgtEl>
                                          <p:spTgt spid="6656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66569"/>
                                        </p:tgtEl>
                                        <p:attrNameLst>
                                          <p:attrName>style.visibility</p:attrName>
                                        </p:attrNameLst>
                                      </p:cBhvr>
                                      <p:to>
                                        <p:strVal val="visible"/>
                                      </p:to>
                                    </p:set>
                                    <p:animEffect transition="in" filter="blinds(horizontal)">
                                      <p:cBhvr>
                                        <p:cTn id="43" dur="500"/>
                                        <p:tgtEl>
                                          <p:spTgt spid="6656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2" presetClass="path" presetSubtype="0" accel="50000" decel="50000" fill="hold" grpId="1" nodeType="clickEffect">
                                  <p:stCondLst>
                                    <p:cond delay="0"/>
                                  </p:stCondLst>
                                  <p:childTnLst>
                                    <p:animMotion origin="layout" path="M -1.66667E-6 -4.21965E-6 L 0.00156 0.08648 " pathEditMode="relative" rAng="0" ptsTypes="AA">
                                      <p:cBhvr>
                                        <p:cTn id="47" dur="2000" fill="hold"/>
                                        <p:tgtEl>
                                          <p:spTgt spid="66569"/>
                                        </p:tgtEl>
                                        <p:attrNameLst>
                                          <p:attrName>ppt_x,ppt_y</p:attrName>
                                        </p:attrNameLst>
                                      </p:cBhvr>
                                      <p:rCtr x="1" y="43"/>
                                    </p:animMotion>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66572"/>
                                        </p:tgtEl>
                                        <p:attrNameLst>
                                          <p:attrName>style.visibility</p:attrName>
                                        </p:attrNameLst>
                                      </p:cBhvr>
                                      <p:to>
                                        <p:strVal val="visible"/>
                                      </p:to>
                                    </p:set>
                                    <p:animEffect transition="in" filter="wipe(up)">
                                      <p:cBhvr>
                                        <p:cTn id="52" dur="500"/>
                                        <p:tgtEl>
                                          <p:spTgt spid="66572"/>
                                        </p:tgtEl>
                                      </p:cBhvr>
                                    </p:animEffect>
                                  </p:childTnLst>
                                </p:cTn>
                              </p:par>
                            </p:childTnLst>
                          </p:cTn>
                        </p:par>
                        <p:par>
                          <p:cTn id="53" fill="hold" nodeType="afterGroup">
                            <p:stCondLst>
                              <p:cond delay="500"/>
                            </p:stCondLst>
                            <p:childTnLst>
                              <p:par>
                                <p:cTn id="54" presetID="3" presetClass="entr" presetSubtype="10" fill="hold" grpId="0" nodeType="afterEffect">
                                  <p:stCondLst>
                                    <p:cond delay="0"/>
                                  </p:stCondLst>
                                  <p:childTnLst>
                                    <p:set>
                                      <p:cBhvr>
                                        <p:cTn id="55" dur="1" fill="hold">
                                          <p:stCondLst>
                                            <p:cond delay="0"/>
                                          </p:stCondLst>
                                        </p:cTn>
                                        <p:tgtEl>
                                          <p:spTgt spid="66571"/>
                                        </p:tgtEl>
                                        <p:attrNameLst>
                                          <p:attrName>style.visibility</p:attrName>
                                        </p:attrNameLst>
                                      </p:cBhvr>
                                      <p:to>
                                        <p:strVal val="visible"/>
                                      </p:to>
                                    </p:set>
                                    <p:animEffect transition="in" filter="blinds(horizontal)">
                                      <p:cBhvr>
                                        <p:cTn id="56" dur="500"/>
                                        <p:tgtEl>
                                          <p:spTgt spid="66571"/>
                                        </p:tgtEl>
                                      </p:cBhvr>
                                    </p:animEffect>
                                  </p:childTnLst>
                                </p:cTn>
                              </p:par>
                            </p:childTnLst>
                          </p:cTn>
                        </p:par>
                        <p:par>
                          <p:cTn id="57" fill="hold" nodeType="afterGroup">
                            <p:stCondLst>
                              <p:cond delay="1000"/>
                            </p:stCondLst>
                            <p:childTnLst>
                              <p:par>
                                <p:cTn id="58" presetID="22" presetClass="entr" presetSubtype="1" fill="hold" nodeType="afterEffect">
                                  <p:stCondLst>
                                    <p:cond delay="0"/>
                                  </p:stCondLst>
                                  <p:childTnLst>
                                    <p:set>
                                      <p:cBhvr>
                                        <p:cTn id="59" dur="1" fill="hold">
                                          <p:stCondLst>
                                            <p:cond delay="0"/>
                                          </p:stCondLst>
                                        </p:cTn>
                                        <p:tgtEl>
                                          <p:spTgt spid="66574"/>
                                        </p:tgtEl>
                                        <p:attrNameLst>
                                          <p:attrName>style.visibility</p:attrName>
                                        </p:attrNameLst>
                                      </p:cBhvr>
                                      <p:to>
                                        <p:strVal val="visible"/>
                                      </p:to>
                                    </p:set>
                                    <p:animEffect transition="in" filter="wipe(up)">
                                      <p:cBhvr>
                                        <p:cTn id="60" dur="500"/>
                                        <p:tgtEl>
                                          <p:spTgt spid="66574"/>
                                        </p:tgtEl>
                                      </p:cBhvr>
                                    </p:animEffect>
                                  </p:childTnLst>
                                </p:cTn>
                              </p:par>
                            </p:childTnLst>
                          </p:cTn>
                        </p:par>
                        <p:par>
                          <p:cTn id="61" fill="hold" nodeType="afterGroup">
                            <p:stCondLst>
                              <p:cond delay="1500"/>
                            </p:stCondLst>
                            <p:childTnLst>
                              <p:par>
                                <p:cTn id="62" presetID="3" presetClass="entr" presetSubtype="10" fill="hold" grpId="0" nodeType="afterEffect">
                                  <p:stCondLst>
                                    <p:cond delay="0"/>
                                  </p:stCondLst>
                                  <p:childTnLst>
                                    <p:set>
                                      <p:cBhvr>
                                        <p:cTn id="63" dur="1" fill="hold">
                                          <p:stCondLst>
                                            <p:cond delay="0"/>
                                          </p:stCondLst>
                                        </p:cTn>
                                        <p:tgtEl>
                                          <p:spTgt spid="66573"/>
                                        </p:tgtEl>
                                        <p:attrNameLst>
                                          <p:attrName>style.visibility</p:attrName>
                                        </p:attrNameLst>
                                      </p:cBhvr>
                                      <p:to>
                                        <p:strVal val="visible"/>
                                      </p:to>
                                    </p:set>
                                    <p:animEffect transition="in" filter="blinds(horizontal)">
                                      <p:cBhvr>
                                        <p:cTn id="64" dur="500"/>
                                        <p:tgtEl>
                                          <p:spTgt spid="66573"/>
                                        </p:tgtEl>
                                      </p:cBhvr>
                                    </p:animEffect>
                                  </p:childTnLst>
                                </p:cTn>
                              </p:par>
                            </p:childTnLst>
                          </p:cTn>
                        </p:par>
                        <p:par>
                          <p:cTn id="65" fill="hold" nodeType="afterGroup">
                            <p:stCondLst>
                              <p:cond delay="2000"/>
                            </p:stCondLst>
                            <p:childTnLst>
                              <p:par>
                                <p:cTn id="66" presetID="22" presetClass="entr" presetSubtype="1" fill="hold" nodeType="afterEffect">
                                  <p:stCondLst>
                                    <p:cond delay="0"/>
                                  </p:stCondLst>
                                  <p:childTnLst>
                                    <p:set>
                                      <p:cBhvr>
                                        <p:cTn id="67" dur="1" fill="hold">
                                          <p:stCondLst>
                                            <p:cond delay="0"/>
                                          </p:stCondLst>
                                        </p:cTn>
                                        <p:tgtEl>
                                          <p:spTgt spid="66576"/>
                                        </p:tgtEl>
                                        <p:attrNameLst>
                                          <p:attrName>style.visibility</p:attrName>
                                        </p:attrNameLst>
                                      </p:cBhvr>
                                      <p:to>
                                        <p:strVal val="visible"/>
                                      </p:to>
                                    </p:set>
                                    <p:animEffect transition="in" filter="wipe(up)">
                                      <p:cBhvr>
                                        <p:cTn id="68" dur="500"/>
                                        <p:tgtEl>
                                          <p:spTgt spid="66576"/>
                                        </p:tgtEl>
                                      </p:cBhvr>
                                    </p:animEffect>
                                  </p:childTnLst>
                                </p:cTn>
                              </p:par>
                            </p:childTnLst>
                          </p:cTn>
                        </p:par>
                        <p:par>
                          <p:cTn id="69" fill="hold" nodeType="afterGroup">
                            <p:stCondLst>
                              <p:cond delay="2500"/>
                            </p:stCondLst>
                            <p:childTnLst>
                              <p:par>
                                <p:cTn id="70" presetID="3" presetClass="entr" presetSubtype="10" fill="hold" grpId="0" nodeType="afterEffect">
                                  <p:stCondLst>
                                    <p:cond delay="0"/>
                                  </p:stCondLst>
                                  <p:childTnLst>
                                    <p:set>
                                      <p:cBhvr>
                                        <p:cTn id="71" dur="1" fill="hold">
                                          <p:stCondLst>
                                            <p:cond delay="0"/>
                                          </p:stCondLst>
                                        </p:cTn>
                                        <p:tgtEl>
                                          <p:spTgt spid="66575"/>
                                        </p:tgtEl>
                                        <p:attrNameLst>
                                          <p:attrName>style.visibility</p:attrName>
                                        </p:attrNameLst>
                                      </p:cBhvr>
                                      <p:to>
                                        <p:strVal val="visible"/>
                                      </p:to>
                                    </p:set>
                                    <p:animEffect transition="in" filter="blinds(horizontal)">
                                      <p:cBhvr>
                                        <p:cTn id="72" dur="500"/>
                                        <p:tgtEl>
                                          <p:spTgt spid="6657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6577"/>
                                        </p:tgtEl>
                                        <p:attrNameLst>
                                          <p:attrName>style.visibility</p:attrName>
                                        </p:attrNameLst>
                                      </p:cBhvr>
                                      <p:to>
                                        <p:strVal val="visible"/>
                                      </p:to>
                                    </p:set>
                                    <p:animEffect transition="in" filter="blinds(horizontal)">
                                      <p:cBhvr>
                                        <p:cTn id="77" dur="500"/>
                                        <p:tgtEl>
                                          <p:spTgt spid="66577"/>
                                        </p:tgtEl>
                                      </p:cBhvr>
                                    </p:animEffect>
                                  </p:childTnLst>
                                </p:cTn>
                              </p:par>
                            </p:childTnLst>
                          </p:cTn>
                        </p:par>
                        <p:par>
                          <p:cTn id="78" fill="hold" nodeType="afterGroup">
                            <p:stCondLst>
                              <p:cond delay="500"/>
                            </p:stCondLst>
                            <p:childTnLst>
                              <p:par>
                                <p:cTn id="79" presetID="3" presetClass="entr" presetSubtype="10" fill="hold" grpId="0" nodeType="afterEffect">
                                  <p:stCondLst>
                                    <p:cond delay="0"/>
                                  </p:stCondLst>
                                  <p:childTnLst>
                                    <p:set>
                                      <p:cBhvr>
                                        <p:cTn id="80" dur="1" fill="hold">
                                          <p:stCondLst>
                                            <p:cond delay="0"/>
                                          </p:stCondLst>
                                        </p:cTn>
                                        <p:tgtEl>
                                          <p:spTgt spid="66604"/>
                                        </p:tgtEl>
                                        <p:attrNameLst>
                                          <p:attrName>style.visibility</p:attrName>
                                        </p:attrNameLst>
                                      </p:cBhvr>
                                      <p:to>
                                        <p:strVal val="visible"/>
                                      </p:to>
                                    </p:set>
                                    <p:animEffect transition="in" filter="blinds(horizontal)">
                                      <p:cBhvr>
                                        <p:cTn id="81" dur="500"/>
                                        <p:tgtEl>
                                          <p:spTgt spid="66604"/>
                                        </p:tgtEl>
                                      </p:cBhvr>
                                    </p:animEffect>
                                  </p:childTnLst>
                                </p:cTn>
                              </p:par>
                            </p:childTnLst>
                          </p:cTn>
                        </p:par>
                        <p:par>
                          <p:cTn id="82" fill="hold" nodeType="afterGroup">
                            <p:stCondLst>
                              <p:cond delay="1000"/>
                            </p:stCondLst>
                            <p:childTnLst>
                              <p:par>
                                <p:cTn id="83" presetID="3" presetClass="entr" presetSubtype="10" fill="hold" grpId="0" nodeType="afterEffect">
                                  <p:stCondLst>
                                    <p:cond delay="0"/>
                                  </p:stCondLst>
                                  <p:childTnLst>
                                    <p:set>
                                      <p:cBhvr>
                                        <p:cTn id="84" dur="1" fill="hold">
                                          <p:stCondLst>
                                            <p:cond delay="0"/>
                                          </p:stCondLst>
                                        </p:cTn>
                                        <p:tgtEl>
                                          <p:spTgt spid="66605"/>
                                        </p:tgtEl>
                                        <p:attrNameLst>
                                          <p:attrName>style.visibility</p:attrName>
                                        </p:attrNameLst>
                                      </p:cBhvr>
                                      <p:to>
                                        <p:strVal val="visible"/>
                                      </p:to>
                                    </p:set>
                                    <p:animEffect transition="in" filter="blinds(horizontal)">
                                      <p:cBhvr>
                                        <p:cTn id="85" dur="500"/>
                                        <p:tgtEl>
                                          <p:spTgt spid="66605"/>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42" presetClass="path" presetSubtype="0" accel="50000" decel="50000" fill="hold" grpId="1" nodeType="clickEffect">
                                  <p:stCondLst>
                                    <p:cond delay="0"/>
                                  </p:stCondLst>
                                  <p:childTnLst>
                                    <p:animMotion origin="layout" path="M -1.66667E-6 -4.21965E-6 L 0.00156 0.08648 " pathEditMode="relative" rAng="0" ptsTypes="AA">
                                      <p:cBhvr>
                                        <p:cTn id="89" dur="2000" fill="hold"/>
                                        <p:tgtEl>
                                          <p:spTgt spid="66577"/>
                                        </p:tgtEl>
                                        <p:attrNameLst>
                                          <p:attrName>ppt_x,ppt_y</p:attrName>
                                        </p:attrNameLst>
                                      </p:cBhvr>
                                      <p:rCtr x="1" y="43"/>
                                    </p:animMotion>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nodeType="clickEffect">
                                  <p:stCondLst>
                                    <p:cond delay="0"/>
                                  </p:stCondLst>
                                  <p:childTnLst>
                                    <p:set>
                                      <p:cBhvr>
                                        <p:cTn id="93" dur="1" fill="hold">
                                          <p:stCondLst>
                                            <p:cond delay="0"/>
                                          </p:stCondLst>
                                        </p:cTn>
                                        <p:tgtEl>
                                          <p:spTgt spid="66587"/>
                                        </p:tgtEl>
                                        <p:attrNameLst>
                                          <p:attrName>style.visibility</p:attrName>
                                        </p:attrNameLst>
                                      </p:cBhvr>
                                      <p:to>
                                        <p:strVal val="visible"/>
                                      </p:to>
                                    </p:set>
                                    <p:animEffect transition="in" filter="wipe(up)">
                                      <p:cBhvr>
                                        <p:cTn id="94" dur="500"/>
                                        <p:tgtEl>
                                          <p:spTgt spid="66587"/>
                                        </p:tgtEl>
                                      </p:cBhvr>
                                    </p:animEffect>
                                  </p:childTnLst>
                                </p:cTn>
                              </p:par>
                            </p:childTnLst>
                          </p:cTn>
                        </p:par>
                        <p:par>
                          <p:cTn id="95" fill="hold" nodeType="afterGroup">
                            <p:stCondLst>
                              <p:cond delay="500"/>
                            </p:stCondLst>
                            <p:childTnLst>
                              <p:par>
                                <p:cTn id="96" presetID="3" presetClass="entr" presetSubtype="10" fill="hold" grpId="0" nodeType="afterEffect">
                                  <p:stCondLst>
                                    <p:cond delay="0"/>
                                  </p:stCondLst>
                                  <p:childTnLst>
                                    <p:set>
                                      <p:cBhvr>
                                        <p:cTn id="97" dur="1" fill="hold">
                                          <p:stCondLst>
                                            <p:cond delay="0"/>
                                          </p:stCondLst>
                                        </p:cTn>
                                        <p:tgtEl>
                                          <p:spTgt spid="66586"/>
                                        </p:tgtEl>
                                        <p:attrNameLst>
                                          <p:attrName>style.visibility</p:attrName>
                                        </p:attrNameLst>
                                      </p:cBhvr>
                                      <p:to>
                                        <p:strVal val="visible"/>
                                      </p:to>
                                    </p:set>
                                    <p:animEffect transition="in" filter="blinds(horizontal)">
                                      <p:cBhvr>
                                        <p:cTn id="98" dur="500"/>
                                        <p:tgtEl>
                                          <p:spTgt spid="66586"/>
                                        </p:tgtEl>
                                      </p:cBhvr>
                                    </p:animEffect>
                                  </p:childTnLst>
                                </p:cTn>
                              </p:par>
                            </p:childTnLst>
                          </p:cTn>
                        </p:par>
                        <p:par>
                          <p:cTn id="99" fill="hold" nodeType="afterGroup">
                            <p:stCondLst>
                              <p:cond delay="1000"/>
                            </p:stCondLst>
                            <p:childTnLst>
                              <p:par>
                                <p:cTn id="100" presetID="22" presetClass="entr" presetSubtype="1" fill="hold" nodeType="afterEffect">
                                  <p:stCondLst>
                                    <p:cond delay="0"/>
                                  </p:stCondLst>
                                  <p:childTnLst>
                                    <p:set>
                                      <p:cBhvr>
                                        <p:cTn id="101" dur="1" fill="hold">
                                          <p:stCondLst>
                                            <p:cond delay="0"/>
                                          </p:stCondLst>
                                        </p:cTn>
                                        <p:tgtEl>
                                          <p:spTgt spid="66589"/>
                                        </p:tgtEl>
                                        <p:attrNameLst>
                                          <p:attrName>style.visibility</p:attrName>
                                        </p:attrNameLst>
                                      </p:cBhvr>
                                      <p:to>
                                        <p:strVal val="visible"/>
                                      </p:to>
                                    </p:set>
                                    <p:animEffect transition="in" filter="wipe(up)">
                                      <p:cBhvr>
                                        <p:cTn id="102" dur="500"/>
                                        <p:tgtEl>
                                          <p:spTgt spid="66589"/>
                                        </p:tgtEl>
                                      </p:cBhvr>
                                    </p:animEffect>
                                  </p:childTnLst>
                                </p:cTn>
                              </p:par>
                            </p:childTnLst>
                          </p:cTn>
                        </p:par>
                        <p:par>
                          <p:cTn id="103" fill="hold" nodeType="afterGroup">
                            <p:stCondLst>
                              <p:cond delay="1500"/>
                            </p:stCondLst>
                            <p:childTnLst>
                              <p:par>
                                <p:cTn id="104" presetID="3" presetClass="entr" presetSubtype="10" fill="hold" grpId="0" nodeType="afterEffect">
                                  <p:stCondLst>
                                    <p:cond delay="0"/>
                                  </p:stCondLst>
                                  <p:childTnLst>
                                    <p:set>
                                      <p:cBhvr>
                                        <p:cTn id="105" dur="1" fill="hold">
                                          <p:stCondLst>
                                            <p:cond delay="0"/>
                                          </p:stCondLst>
                                        </p:cTn>
                                        <p:tgtEl>
                                          <p:spTgt spid="66588"/>
                                        </p:tgtEl>
                                        <p:attrNameLst>
                                          <p:attrName>style.visibility</p:attrName>
                                        </p:attrNameLst>
                                      </p:cBhvr>
                                      <p:to>
                                        <p:strVal val="visible"/>
                                      </p:to>
                                    </p:set>
                                    <p:animEffect transition="in" filter="blinds(horizontal)">
                                      <p:cBhvr>
                                        <p:cTn id="106" dur="500"/>
                                        <p:tgtEl>
                                          <p:spTgt spid="66588"/>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63" presetClass="path" presetSubtype="0" accel="50000" decel="50000" fill="hold" grpId="1" nodeType="clickEffect">
                                  <p:stCondLst>
                                    <p:cond delay="0"/>
                                  </p:stCondLst>
                                  <p:childTnLst>
                                    <p:animMotion origin="layout" path="M 8.33333E-7 4.68208E-6 L 0.16076 4.68208E-6 " pathEditMode="relative" rAng="0" ptsTypes="AA">
                                      <p:cBhvr>
                                        <p:cTn id="110" dur="2000" fill="hold"/>
                                        <p:tgtEl>
                                          <p:spTgt spid="66604"/>
                                        </p:tgtEl>
                                        <p:attrNameLst>
                                          <p:attrName>ppt_x,ppt_y</p:attrName>
                                        </p:attrNameLst>
                                      </p:cBhvr>
                                      <p:rCtr x="80" y="0"/>
                                    </p:animMotion>
                                  </p:childTnLst>
                                </p:cTn>
                              </p:par>
                              <p:par>
                                <p:cTn id="111" presetID="63" presetClass="path" presetSubtype="0" accel="50000" decel="50000" fill="hold" grpId="1" nodeType="withEffect">
                                  <p:stCondLst>
                                    <p:cond delay="0"/>
                                  </p:stCondLst>
                                  <p:childTnLst>
                                    <p:animMotion origin="layout" path="M 0.02031 4.68208E-6 L 0.16042 4.68208E-6 " pathEditMode="relative" rAng="0" ptsTypes="AA">
                                      <p:cBhvr>
                                        <p:cTn id="112" dur="2000" fill="hold"/>
                                        <p:tgtEl>
                                          <p:spTgt spid="66605"/>
                                        </p:tgtEl>
                                        <p:attrNameLst>
                                          <p:attrName>ppt_x,ppt_y</p:attrName>
                                        </p:attrNameLst>
                                      </p:cBhvr>
                                      <p:rCtr x="70" y="0"/>
                                    </p:animMotion>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66611"/>
                                        </p:tgtEl>
                                        <p:attrNameLst>
                                          <p:attrName>style.visibility</p:attrName>
                                        </p:attrNameLst>
                                      </p:cBhvr>
                                      <p:to>
                                        <p:strVal val="visible"/>
                                      </p:to>
                                    </p:set>
                                    <p:animEffect transition="in" filter="blinds(horizontal)">
                                      <p:cBhvr>
                                        <p:cTn id="117" dur="500"/>
                                        <p:tgtEl>
                                          <p:spTgt spid="66611"/>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66609"/>
                                        </p:tgtEl>
                                        <p:attrNameLst>
                                          <p:attrName>style.visibility</p:attrName>
                                        </p:attrNameLst>
                                      </p:cBhvr>
                                      <p:to>
                                        <p:strVal val="visible"/>
                                      </p:to>
                                    </p:set>
                                    <p:animEffect transition="in" filter="blinds(horizontal)">
                                      <p:cBhvr>
                                        <p:cTn id="120" dur="500"/>
                                        <p:tgtEl>
                                          <p:spTgt spid="66609"/>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42" presetClass="path" presetSubtype="0" accel="50000" decel="50000" fill="hold" grpId="1" nodeType="clickEffect">
                                  <p:stCondLst>
                                    <p:cond delay="0"/>
                                  </p:stCondLst>
                                  <p:childTnLst>
                                    <p:animMotion origin="layout" path="M 4.72222E-6 4.68208E-6 L 4.72222E-6 0.08647 " pathEditMode="relative" rAng="0" ptsTypes="AA">
                                      <p:cBhvr>
                                        <p:cTn id="124" dur="2000" fill="hold"/>
                                        <p:tgtEl>
                                          <p:spTgt spid="66609"/>
                                        </p:tgtEl>
                                        <p:attrNameLst>
                                          <p:attrName>ppt_x,ppt_y</p:attrName>
                                        </p:attrNameLst>
                                      </p:cBhvr>
                                      <p:rCtr x="0" y="43"/>
                                    </p:animMotion>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1" fill="hold" nodeType="clickEffect">
                                  <p:stCondLst>
                                    <p:cond delay="0"/>
                                  </p:stCondLst>
                                  <p:childTnLst>
                                    <p:set>
                                      <p:cBhvr>
                                        <p:cTn id="128" dur="1" fill="hold">
                                          <p:stCondLst>
                                            <p:cond delay="0"/>
                                          </p:stCondLst>
                                        </p:cTn>
                                        <p:tgtEl>
                                          <p:spTgt spid="66581"/>
                                        </p:tgtEl>
                                        <p:attrNameLst>
                                          <p:attrName>style.visibility</p:attrName>
                                        </p:attrNameLst>
                                      </p:cBhvr>
                                      <p:to>
                                        <p:strVal val="visible"/>
                                      </p:to>
                                    </p:set>
                                    <p:animEffect transition="in" filter="wipe(up)">
                                      <p:cBhvr>
                                        <p:cTn id="129" dur="500"/>
                                        <p:tgtEl>
                                          <p:spTgt spid="66581"/>
                                        </p:tgtEl>
                                      </p:cBhvr>
                                    </p:animEffect>
                                  </p:childTnLst>
                                </p:cTn>
                              </p:par>
                            </p:childTnLst>
                          </p:cTn>
                        </p:par>
                        <p:par>
                          <p:cTn id="130" fill="hold" nodeType="afterGroup">
                            <p:stCondLst>
                              <p:cond delay="500"/>
                            </p:stCondLst>
                            <p:childTnLst>
                              <p:par>
                                <p:cTn id="131" presetID="3" presetClass="entr" presetSubtype="10" fill="hold" grpId="0" nodeType="afterEffect">
                                  <p:stCondLst>
                                    <p:cond delay="0"/>
                                  </p:stCondLst>
                                  <p:childTnLst>
                                    <p:set>
                                      <p:cBhvr>
                                        <p:cTn id="132" dur="1" fill="hold">
                                          <p:stCondLst>
                                            <p:cond delay="0"/>
                                          </p:stCondLst>
                                        </p:cTn>
                                        <p:tgtEl>
                                          <p:spTgt spid="66580"/>
                                        </p:tgtEl>
                                        <p:attrNameLst>
                                          <p:attrName>style.visibility</p:attrName>
                                        </p:attrNameLst>
                                      </p:cBhvr>
                                      <p:to>
                                        <p:strVal val="visible"/>
                                      </p:to>
                                    </p:set>
                                    <p:animEffect transition="in" filter="blinds(horizontal)">
                                      <p:cBhvr>
                                        <p:cTn id="133" dur="500"/>
                                        <p:tgtEl>
                                          <p:spTgt spid="66580"/>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63" presetClass="path" presetSubtype="0" accel="50000" decel="50000" fill="hold" grpId="1" nodeType="clickEffect">
                                  <p:stCondLst>
                                    <p:cond delay="0"/>
                                  </p:stCondLst>
                                  <p:childTnLst>
                                    <p:animMotion origin="layout" path="M 0.00782 -0.00255 L 0.08507 3.33333E-6 " pathEditMode="relative" rAng="0" ptsTypes="AA">
                                      <p:cBhvr>
                                        <p:cTn id="137" dur="2000" fill="hold"/>
                                        <p:tgtEl>
                                          <p:spTgt spid="66611"/>
                                        </p:tgtEl>
                                        <p:attrNameLst>
                                          <p:attrName>ppt_x,ppt_y</p:attrName>
                                        </p:attrNameLst>
                                      </p:cBhvr>
                                      <p:rCtr x="39" y="1"/>
                                    </p:animMotion>
                                  </p:childTnLst>
                                </p:cTn>
                              </p:par>
                              <p:par>
                                <p:cTn id="138" presetID="63" presetClass="path" presetSubtype="0" accel="50000" decel="50000" fill="hold" grpId="2" nodeType="withEffect">
                                  <p:stCondLst>
                                    <p:cond delay="0"/>
                                  </p:stCondLst>
                                  <p:childTnLst>
                                    <p:animMotion origin="layout" path="M 0.14496 3.33333E-6 L 0.2316 -0.00139 " pathEditMode="relative" rAng="0" ptsTypes="AA">
                                      <p:cBhvr>
                                        <p:cTn id="139" dur="2000" fill="hold"/>
                                        <p:tgtEl>
                                          <p:spTgt spid="66604"/>
                                        </p:tgtEl>
                                        <p:attrNameLst>
                                          <p:attrName>ppt_x,ppt_y</p:attrName>
                                        </p:attrNameLst>
                                      </p:cBhvr>
                                      <p:rCtr x="43" y="-1"/>
                                    </p:animMotion>
                                  </p:childTnLst>
                                </p:cTn>
                              </p:par>
                              <p:par>
                                <p:cTn id="140" presetID="63" presetClass="path" presetSubtype="0" accel="50000" decel="50000" fill="hold" grpId="2" nodeType="withEffect">
                                  <p:stCondLst>
                                    <p:cond delay="0"/>
                                  </p:stCondLst>
                                  <p:childTnLst>
                                    <p:animMotion origin="layout" path="M 0.14809 3.33333E-6 L 0.24601 -0.00186 " pathEditMode="relative" rAng="0" ptsTypes="AA">
                                      <p:cBhvr>
                                        <p:cTn id="141" dur="2000" fill="hold"/>
                                        <p:tgtEl>
                                          <p:spTgt spid="66605"/>
                                        </p:tgtEl>
                                        <p:attrNameLst>
                                          <p:attrName>ppt_x,ppt_y</p:attrName>
                                        </p:attrNameLst>
                                      </p:cBhvr>
                                      <p:rCtr x="49" y="-1"/>
                                    </p:animMotion>
                                  </p:childTnLst>
                                </p:cTn>
                              </p:par>
                            </p:childTnLst>
                          </p:cTn>
                        </p:par>
                      </p:childTnLst>
                    </p:cTn>
                  </p:par>
                  <p:par>
                    <p:cTn id="142" fill="hold" nodeType="clickPar">
                      <p:stCondLst>
                        <p:cond delay="indefinite"/>
                      </p:stCondLst>
                      <p:childTnLst>
                        <p:par>
                          <p:cTn id="143" fill="hold" nodeType="withGroup">
                            <p:stCondLst>
                              <p:cond delay="0"/>
                            </p:stCondLst>
                            <p:childTnLst>
                              <p:par>
                                <p:cTn id="144" presetID="3" presetClass="entr" presetSubtype="10" fill="hold" grpId="0" nodeType="clickEffect">
                                  <p:stCondLst>
                                    <p:cond delay="0"/>
                                  </p:stCondLst>
                                  <p:childTnLst>
                                    <p:set>
                                      <p:cBhvr>
                                        <p:cTn id="145" dur="1" fill="hold">
                                          <p:stCondLst>
                                            <p:cond delay="0"/>
                                          </p:stCondLst>
                                        </p:cTn>
                                        <p:tgtEl>
                                          <p:spTgt spid="66613"/>
                                        </p:tgtEl>
                                        <p:attrNameLst>
                                          <p:attrName>style.visibility</p:attrName>
                                        </p:attrNameLst>
                                      </p:cBhvr>
                                      <p:to>
                                        <p:strVal val="visible"/>
                                      </p:to>
                                    </p:set>
                                    <p:animEffect transition="in" filter="blinds(horizontal)">
                                      <p:cBhvr>
                                        <p:cTn id="146" dur="500"/>
                                        <p:tgtEl>
                                          <p:spTgt spid="66613"/>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42" presetClass="path" presetSubtype="0" accel="50000" decel="50000" fill="hold" grpId="1" nodeType="clickEffect">
                                  <p:stCondLst>
                                    <p:cond delay="0"/>
                                  </p:stCondLst>
                                  <p:childTnLst>
                                    <p:animMotion origin="layout" path="M 2.77778E-6 4.68208E-6 L 2.77778E-6 0.08647 " pathEditMode="relative" rAng="0" ptsTypes="AA">
                                      <p:cBhvr>
                                        <p:cTn id="150" dur="2000" fill="hold"/>
                                        <p:tgtEl>
                                          <p:spTgt spid="66613"/>
                                        </p:tgtEl>
                                        <p:attrNameLst>
                                          <p:attrName>ppt_x,ppt_y</p:attrName>
                                        </p:attrNameLst>
                                      </p:cBhvr>
                                      <p:rCtr x="0" y="43"/>
                                    </p:animMotion>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1" fill="hold" grpId="0" nodeType="clickEffect">
                                  <p:stCondLst>
                                    <p:cond delay="0"/>
                                  </p:stCondLst>
                                  <p:childTnLst>
                                    <p:set>
                                      <p:cBhvr>
                                        <p:cTn id="154" dur="1" fill="hold">
                                          <p:stCondLst>
                                            <p:cond delay="0"/>
                                          </p:stCondLst>
                                        </p:cTn>
                                        <p:tgtEl>
                                          <p:spTgt spid="66621"/>
                                        </p:tgtEl>
                                        <p:attrNameLst>
                                          <p:attrName>style.visibility</p:attrName>
                                        </p:attrNameLst>
                                      </p:cBhvr>
                                      <p:to>
                                        <p:strVal val="visible"/>
                                      </p:to>
                                    </p:set>
                                    <p:animEffect transition="in" filter="wipe(up)">
                                      <p:cBhvr>
                                        <p:cTn id="155" dur="5000"/>
                                        <p:tgtEl>
                                          <p:spTgt spid="66621"/>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3" presetClass="entr" presetSubtype="10" fill="hold" grpId="0" nodeType="clickEffect">
                                  <p:stCondLst>
                                    <p:cond delay="0"/>
                                  </p:stCondLst>
                                  <p:childTnLst>
                                    <p:set>
                                      <p:cBhvr>
                                        <p:cTn id="159" dur="1" fill="hold">
                                          <p:stCondLst>
                                            <p:cond delay="0"/>
                                          </p:stCondLst>
                                        </p:cTn>
                                        <p:tgtEl>
                                          <p:spTgt spid="65542"/>
                                        </p:tgtEl>
                                        <p:attrNameLst>
                                          <p:attrName>style.visibility</p:attrName>
                                        </p:attrNameLst>
                                      </p:cBhvr>
                                      <p:to>
                                        <p:strVal val="visible"/>
                                      </p:to>
                                    </p:set>
                                    <p:animEffect transition="in" filter="blinds(horizontal)">
                                      <p:cBhvr>
                                        <p:cTn id="160" dur="500"/>
                                        <p:tgtEl>
                                          <p:spTgt spid="65542"/>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35" presetClass="entr" presetSubtype="0" fill="hold" nodeType="clickEffect">
                                  <p:stCondLst>
                                    <p:cond delay="0"/>
                                  </p:stCondLst>
                                  <p:childTnLst>
                                    <p:set>
                                      <p:cBhvr>
                                        <p:cTn id="164" dur="1" fill="hold">
                                          <p:stCondLst>
                                            <p:cond delay="0"/>
                                          </p:stCondLst>
                                        </p:cTn>
                                        <p:tgtEl>
                                          <p:spTgt spid="2"/>
                                        </p:tgtEl>
                                        <p:attrNameLst>
                                          <p:attrName>style.visibility</p:attrName>
                                        </p:attrNameLst>
                                      </p:cBhvr>
                                      <p:to>
                                        <p:strVal val="visible"/>
                                      </p:to>
                                    </p:set>
                                    <p:animEffect transition="in" filter="fade">
                                      <p:cBhvr>
                                        <p:cTn id="165" dur="1000"/>
                                        <p:tgtEl>
                                          <p:spTgt spid="2"/>
                                        </p:tgtEl>
                                      </p:cBhvr>
                                    </p:animEffect>
                                    <p:anim calcmode="lin" valueType="num">
                                      <p:cBhvr>
                                        <p:cTn id="166" dur="1000" fill="hold"/>
                                        <p:tgtEl>
                                          <p:spTgt spid="2"/>
                                        </p:tgtEl>
                                        <p:attrNameLst>
                                          <p:attrName>style.rotation</p:attrName>
                                        </p:attrNameLst>
                                      </p:cBhvr>
                                      <p:tavLst>
                                        <p:tav tm="0">
                                          <p:val>
                                            <p:fltVal val="720"/>
                                          </p:val>
                                        </p:tav>
                                        <p:tav tm="100000">
                                          <p:val>
                                            <p:fltVal val="0"/>
                                          </p:val>
                                        </p:tav>
                                      </p:tavLst>
                                    </p:anim>
                                    <p:anim calcmode="lin" valueType="num">
                                      <p:cBhvr>
                                        <p:cTn id="167" dur="1000" fill="hold"/>
                                        <p:tgtEl>
                                          <p:spTgt spid="2"/>
                                        </p:tgtEl>
                                        <p:attrNameLst>
                                          <p:attrName>ppt_h</p:attrName>
                                        </p:attrNameLst>
                                      </p:cBhvr>
                                      <p:tavLst>
                                        <p:tav tm="0">
                                          <p:val>
                                            <p:fltVal val="0"/>
                                          </p:val>
                                        </p:tav>
                                        <p:tav tm="100000">
                                          <p:val>
                                            <p:strVal val="#ppt_h"/>
                                          </p:val>
                                        </p:tav>
                                      </p:tavLst>
                                    </p:anim>
                                    <p:anim calcmode="lin" valueType="num">
                                      <p:cBhvr>
                                        <p:cTn id="168" dur="1000" fill="hold"/>
                                        <p:tgtEl>
                                          <p:spTgt spid="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bldLvl="0" animBg="1"/>
      <p:bldP spid="66565" grpId="0"/>
      <p:bldP spid="66566" grpId="0"/>
      <p:bldP spid="66567" grpId="0"/>
      <p:bldP spid="66567" grpId="1"/>
      <p:bldP spid="66568" grpId="0" bldLvl="0" animBg="1"/>
      <p:bldP spid="66569" grpId="0"/>
      <p:bldP spid="66569" grpId="1"/>
      <p:bldP spid="66571" grpId="0" bldLvl="0" animBg="1"/>
      <p:bldP spid="66573" grpId="0" bldLvl="0" animBg="1"/>
      <p:bldP spid="66575" grpId="0" bldLvl="0" animBg="1"/>
      <p:bldP spid="66577" grpId="0"/>
      <p:bldP spid="66577" grpId="1"/>
      <p:bldP spid="66580" grpId="0" bldLvl="0" animBg="1"/>
      <p:bldP spid="66586" grpId="0" bldLvl="0" animBg="1"/>
      <p:bldP spid="66588" grpId="0" bldLvl="0" animBg="1"/>
      <p:bldP spid="66604" grpId="0"/>
      <p:bldP spid="66604" grpId="1"/>
      <p:bldP spid="66604" grpId="2"/>
      <p:bldP spid="66605" grpId="0"/>
      <p:bldP spid="66605" grpId="1"/>
      <p:bldP spid="66605" grpId="2"/>
      <p:bldP spid="66609" grpId="0"/>
      <p:bldP spid="66609" grpId="1"/>
      <p:bldP spid="66611" grpId="0"/>
      <p:bldP spid="66611" grpId="1"/>
      <p:bldP spid="66613" grpId="0"/>
      <p:bldP spid="66613" grpId="1"/>
      <p:bldP spid="66621" grpId="0" animBg="1"/>
      <p:bldP spid="6554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灯片编号占位符 1"/>
          <p:cNvSpPr>
            <a:spLocks noGrp="1" noChangeArrowheads="1"/>
          </p:cNvSpPr>
          <p:nvPr>
            <p:ph type="sldNum" sz="quarter" idx="10"/>
          </p:nvPr>
        </p:nvSpPr>
        <p:spPr bwMode="auto">
          <a:noFill/>
          <a:ln>
            <a:miter lim="800000"/>
            <a:headEnd/>
            <a:tailEnd/>
          </a:ln>
        </p:spPr>
        <p:txBody>
          <a:bodyPr/>
          <a:lstStyle/>
          <a:p>
            <a:pPr eaLnBrk="0" hangingPunct="0"/>
            <a:fld id="{6D658E7E-A18D-4175-9D1D-1CB90995A826}" type="slidenum">
              <a:rPr lang="zh-TW" altLang="en-US"/>
              <a:pPr eaLnBrk="0" hangingPunct="0"/>
              <a:t>13</a:t>
            </a:fld>
            <a:endParaRPr lang="zh-TW" altLang="en-US"/>
          </a:p>
        </p:txBody>
      </p:sp>
      <p:grpSp>
        <p:nvGrpSpPr>
          <p:cNvPr id="22531" name="组合 68642"/>
          <p:cNvGrpSpPr>
            <a:grpSpLocks/>
          </p:cNvGrpSpPr>
          <p:nvPr/>
        </p:nvGrpSpPr>
        <p:grpSpPr bwMode="auto">
          <a:xfrm>
            <a:off x="1466850" y="290513"/>
            <a:ext cx="6964363" cy="6091237"/>
            <a:chOff x="924" y="170"/>
            <a:chExt cx="4387" cy="3837"/>
          </a:xfrm>
        </p:grpSpPr>
        <p:sp>
          <p:nvSpPr>
            <p:cNvPr id="22533" name="流程图: 终止 68609"/>
            <p:cNvSpPr>
              <a:spLocks noChangeArrowheads="1"/>
            </p:cNvSpPr>
            <p:nvPr/>
          </p:nvSpPr>
          <p:spPr bwMode="auto">
            <a:xfrm>
              <a:off x="2433" y="170"/>
              <a:ext cx="770" cy="215"/>
            </a:xfrm>
            <a:prstGeom prst="flowChartTerminator">
              <a:avLst/>
            </a:prstGeom>
            <a:noFill/>
            <a:ln w="25400">
              <a:solidFill>
                <a:srgbClr val="000080"/>
              </a:solidFill>
              <a:miter lim="800000"/>
              <a:headEnd/>
              <a:tailEnd/>
            </a:ln>
          </p:spPr>
          <p:txBody>
            <a:bodyPr wrap="none" anchor="ctr"/>
            <a:lstStyle/>
            <a:p>
              <a:pPr algn="ctr" eaLnBrk="1" hangingPunct="1"/>
              <a:r>
                <a:rPr lang="zh-CN" altLang="en-US" sz="2000" b="1">
                  <a:latin typeface="Times New Roman" pitchFamily="18" charset="0"/>
                  <a:ea typeface="华文新魏" pitchFamily="2" charset="-122"/>
                </a:rPr>
                <a:t>开始</a:t>
              </a:r>
            </a:p>
          </p:txBody>
        </p:sp>
        <p:sp>
          <p:nvSpPr>
            <p:cNvPr id="22534" name="文本框 68610"/>
            <p:cNvSpPr txBox="1">
              <a:spLocks noChangeArrowheads="1"/>
            </p:cNvSpPr>
            <p:nvPr/>
          </p:nvSpPr>
          <p:spPr bwMode="auto">
            <a:xfrm>
              <a:off x="2046" y="563"/>
              <a:ext cx="1552" cy="266"/>
            </a:xfrm>
            <a:prstGeom prst="rect">
              <a:avLst/>
            </a:prstGeom>
            <a:noFill/>
            <a:ln w="25400">
              <a:solidFill>
                <a:srgbClr val="000080"/>
              </a:solidFill>
              <a:miter lim="800000"/>
              <a:headEnd/>
              <a:tailEnd/>
            </a:ln>
          </p:spPr>
          <p:txBody>
            <a:bodyPr>
              <a:spAutoFit/>
            </a:bodyPr>
            <a:lstStyle/>
            <a:p>
              <a:pPr algn="ctr" eaLnBrk="1" hangingPunct="1">
                <a:spcBef>
                  <a:spcPct val="50000"/>
                </a:spcBef>
              </a:pPr>
              <a:r>
                <a:rPr lang="zh-CN" altLang="en-US" sz="2000" b="1">
                  <a:latin typeface="Times New Roman" pitchFamily="18" charset="0"/>
                  <a:ea typeface="华文新魏" pitchFamily="2" charset="-122"/>
                </a:rPr>
                <a:t>把</a:t>
              </a:r>
              <a:r>
                <a:rPr lang="en-US" altLang="zh-CN" sz="2000" b="1" i="1">
                  <a:latin typeface="Times New Roman" pitchFamily="18" charset="0"/>
                  <a:ea typeface="华文新魏" pitchFamily="2" charset="-122"/>
                </a:rPr>
                <a:t>S</a:t>
              </a:r>
              <a:r>
                <a:rPr lang="zh-CN" altLang="en-US" sz="2000" b="1">
                  <a:latin typeface="Times New Roman" pitchFamily="18" charset="0"/>
                  <a:ea typeface="华文新魏" pitchFamily="2" charset="-122"/>
                </a:rPr>
                <a:t>放入</a:t>
              </a:r>
              <a:r>
                <a:rPr lang="en-US" altLang="zh-CN" sz="2000" b="1">
                  <a:latin typeface="Times New Roman" pitchFamily="18" charset="0"/>
                  <a:ea typeface="华文新魏" pitchFamily="2" charset="-122"/>
                </a:rPr>
                <a:t>OPEN</a:t>
              </a:r>
              <a:r>
                <a:rPr lang="zh-CN" altLang="en-US" sz="2000" b="1">
                  <a:latin typeface="Times New Roman" pitchFamily="18" charset="0"/>
                  <a:ea typeface="华文新魏" pitchFamily="2" charset="-122"/>
                </a:rPr>
                <a:t>表</a:t>
              </a:r>
              <a:endParaRPr lang="ja-JP" altLang="en-US" sz="2000" b="1">
                <a:latin typeface="Times New Roman" pitchFamily="18" charset="0"/>
                <a:ea typeface="华文新魏" pitchFamily="2" charset="-122"/>
              </a:endParaRPr>
            </a:p>
          </p:txBody>
        </p:sp>
        <p:sp>
          <p:nvSpPr>
            <p:cNvPr id="22535" name="流程图: 准备 68611"/>
            <p:cNvSpPr>
              <a:spLocks noChangeArrowheads="1"/>
            </p:cNvSpPr>
            <p:nvPr/>
          </p:nvSpPr>
          <p:spPr bwMode="auto">
            <a:xfrm>
              <a:off x="1926" y="1023"/>
              <a:ext cx="1794" cy="300"/>
            </a:xfrm>
            <a:prstGeom prst="flowChartPreparation">
              <a:avLst/>
            </a:prstGeom>
            <a:noFill/>
            <a:ln w="25400">
              <a:solidFill>
                <a:srgbClr val="000080"/>
              </a:solidFill>
              <a:miter lim="800000"/>
              <a:headEnd/>
              <a:tailEnd/>
            </a:ln>
          </p:spPr>
          <p:txBody>
            <a:bodyPr wrap="none" anchor="ctr"/>
            <a:lstStyle/>
            <a:p>
              <a:pPr algn="ctr" eaLnBrk="1" hangingPunct="1"/>
              <a:r>
                <a:rPr lang="en-US" altLang="ja-JP" sz="2000" b="1">
                  <a:latin typeface="Times New Roman" pitchFamily="18" charset="0"/>
                  <a:ea typeface="华文新魏" pitchFamily="2" charset="-122"/>
                </a:rPr>
                <a:t>OPEN</a:t>
              </a:r>
              <a:r>
                <a:rPr lang="zh-CN" altLang="en-US" sz="2000" b="1">
                  <a:latin typeface="Times New Roman" pitchFamily="18" charset="0"/>
                  <a:ea typeface="华文新魏" pitchFamily="2" charset="-122"/>
                </a:rPr>
                <a:t>表为空表？</a:t>
              </a:r>
              <a:endParaRPr lang="en-US" altLang="ja-JP" sz="2000" b="1">
                <a:latin typeface="Times New Roman" pitchFamily="18" charset="0"/>
                <a:ea typeface="华文新魏" pitchFamily="2" charset="-122"/>
              </a:endParaRPr>
            </a:p>
          </p:txBody>
        </p:sp>
        <p:sp>
          <p:nvSpPr>
            <p:cNvPr id="22536" name="文本框 68612"/>
            <p:cNvSpPr txBox="1">
              <a:spLocks noChangeArrowheads="1"/>
            </p:cNvSpPr>
            <p:nvPr/>
          </p:nvSpPr>
          <p:spPr bwMode="auto">
            <a:xfrm>
              <a:off x="1182" y="1509"/>
              <a:ext cx="3297" cy="266"/>
            </a:xfrm>
            <a:prstGeom prst="rect">
              <a:avLst/>
            </a:prstGeom>
            <a:noFill/>
            <a:ln w="25400">
              <a:solidFill>
                <a:srgbClr val="000080"/>
              </a:solidFill>
              <a:miter lim="800000"/>
              <a:headEnd/>
              <a:tailEnd/>
            </a:ln>
          </p:spPr>
          <p:txBody>
            <a:bodyPr>
              <a:spAutoFit/>
            </a:bodyPr>
            <a:lstStyle/>
            <a:p>
              <a:pPr algn="ctr" eaLnBrk="1" hangingPunct="1">
                <a:spcBef>
                  <a:spcPct val="50000"/>
                </a:spcBef>
              </a:pPr>
              <a:r>
                <a:rPr lang="zh-CN" altLang="en-US" sz="2000" b="1">
                  <a:latin typeface="Times New Roman" pitchFamily="18" charset="0"/>
                  <a:ea typeface="华文新魏" pitchFamily="2" charset="-122"/>
                </a:rPr>
                <a:t>把第一个节点</a:t>
              </a:r>
              <a:r>
                <a:rPr lang="en-US" altLang="zh-CN" sz="2000" b="1">
                  <a:latin typeface="Times New Roman" pitchFamily="18" charset="0"/>
                  <a:ea typeface="华文新魏" pitchFamily="2" charset="-122"/>
                </a:rPr>
                <a:t>(</a:t>
              </a:r>
              <a:r>
                <a:rPr lang="en-US" altLang="zh-CN" sz="2000" b="1" i="1">
                  <a:latin typeface="Times New Roman" pitchFamily="18" charset="0"/>
                  <a:ea typeface="华文新魏" pitchFamily="2" charset="-122"/>
                </a:rPr>
                <a:t>n</a:t>
              </a:r>
              <a:r>
                <a:rPr lang="en-US" altLang="zh-CN" sz="2000" b="1">
                  <a:latin typeface="Times New Roman" pitchFamily="18" charset="0"/>
                  <a:ea typeface="华文新魏" pitchFamily="2" charset="-122"/>
                </a:rPr>
                <a:t>)</a:t>
              </a:r>
              <a:r>
                <a:rPr lang="zh-CN" altLang="en-US" sz="2000" b="1">
                  <a:latin typeface="Times New Roman" pitchFamily="18" charset="0"/>
                  <a:ea typeface="华文新魏" pitchFamily="2" charset="-122"/>
                </a:rPr>
                <a:t>从</a:t>
              </a:r>
              <a:r>
                <a:rPr lang="en-US" altLang="zh-CN" sz="2000" b="1">
                  <a:latin typeface="Times New Roman" pitchFamily="18" charset="0"/>
                  <a:ea typeface="华文新魏" pitchFamily="2" charset="-122"/>
                </a:rPr>
                <a:t>OPEN</a:t>
              </a:r>
              <a:r>
                <a:rPr lang="zh-CN" altLang="en-US" sz="2000" b="1">
                  <a:latin typeface="Times New Roman" pitchFamily="18" charset="0"/>
                  <a:ea typeface="华文新魏" pitchFamily="2" charset="-122"/>
                </a:rPr>
                <a:t>表移至</a:t>
              </a:r>
              <a:r>
                <a:rPr lang="en-US" altLang="zh-CN" sz="2000" b="1">
                  <a:latin typeface="Times New Roman" pitchFamily="18" charset="0"/>
                  <a:ea typeface="华文新魏" pitchFamily="2" charset="-122"/>
                </a:rPr>
                <a:t>CLOSED</a:t>
              </a:r>
              <a:r>
                <a:rPr lang="zh-CN" altLang="en-US" sz="2000" b="1">
                  <a:latin typeface="Times New Roman" pitchFamily="18" charset="0"/>
                  <a:ea typeface="华文新魏" pitchFamily="2" charset="-122"/>
                </a:rPr>
                <a:t>表</a:t>
              </a:r>
              <a:endParaRPr lang="ja-JP" altLang="en-US" sz="2000" b="1">
                <a:latin typeface="Times New Roman" pitchFamily="18" charset="0"/>
                <a:ea typeface="华文新魏" pitchFamily="2" charset="-122"/>
              </a:endParaRPr>
            </a:p>
          </p:txBody>
        </p:sp>
        <p:sp>
          <p:nvSpPr>
            <p:cNvPr id="22537" name="流程图: 准备 68613"/>
            <p:cNvSpPr>
              <a:spLocks noChangeArrowheads="1"/>
            </p:cNvSpPr>
            <p:nvPr/>
          </p:nvSpPr>
          <p:spPr bwMode="auto">
            <a:xfrm>
              <a:off x="1926" y="1952"/>
              <a:ext cx="1818" cy="300"/>
            </a:xfrm>
            <a:prstGeom prst="flowChartPreparation">
              <a:avLst/>
            </a:prstGeom>
            <a:noFill/>
            <a:ln w="25400">
              <a:solidFill>
                <a:srgbClr val="000080"/>
              </a:solidFill>
              <a:miter lim="800000"/>
              <a:headEnd/>
              <a:tailEnd/>
            </a:ln>
          </p:spPr>
          <p:txBody>
            <a:bodyPr wrap="none" anchor="ctr"/>
            <a:lstStyle/>
            <a:p>
              <a:pPr algn="ctr" eaLnBrk="1" hangingPunct="1"/>
              <a:r>
                <a:rPr lang="en-US" altLang="zh-CN" sz="2000" b="1" i="1">
                  <a:latin typeface="Times New Roman" pitchFamily="18" charset="0"/>
                  <a:ea typeface="华文新魏" pitchFamily="2" charset="-122"/>
                </a:rPr>
                <a:t>n</a:t>
              </a:r>
              <a:r>
                <a:rPr lang="zh-CN" altLang="en-US" sz="2000" b="1">
                  <a:latin typeface="Times New Roman" pitchFamily="18" charset="0"/>
                  <a:ea typeface="华文新魏" pitchFamily="2" charset="-122"/>
                </a:rPr>
                <a:t>为目标节点吗？</a:t>
              </a:r>
              <a:endParaRPr lang="ja-JP" altLang="en-US" sz="2000" b="1">
                <a:latin typeface="Times New Roman" pitchFamily="18" charset="0"/>
                <a:ea typeface="华文新魏" pitchFamily="2" charset="-122"/>
              </a:endParaRPr>
            </a:p>
          </p:txBody>
        </p:sp>
        <p:sp>
          <p:nvSpPr>
            <p:cNvPr id="22538" name="文本框 68614"/>
            <p:cNvSpPr txBox="1">
              <a:spLocks noChangeArrowheads="1"/>
            </p:cNvSpPr>
            <p:nvPr/>
          </p:nvSpPr>
          <p:spPr bwMode="auto">
            <a:xfrm>
              <a:off x="1638" y="2442"/>
              <a:ext cx="2376" cy="458"/>
            </a:xfrm>
            <a:prstGeom prst="rect">
              <a:avLst/>
            </a:prstGeom>
            <a:noFill/>
            <a:ln w="25400">
              <a:solidFill>
                <a:srgbClr val="000080"/>
              </a:solidFill>
              <a:miter lim="800000"/>
              <a:headEnd/>
              <a:tailEnd/>
            </a:ln>
          </p:spPr>
          <p:txBody>
            <a:bodyPr>
              <a:spAutoFit/>
            </a:bodyPr>
            <a:lstStyle/>
            <a:p>
              <a:pPr algn="ctr" eaLnBrk="1" hangingPunct="1">
                <a:spcBef>
                  <a:spcPct val="50000"/>
                </a:spcBef>
              </a:pPr>
              <a:r>
                <a:rPr lang="zh-CN" altLang="en-US" sz="2000" b="1">
                  <a:latin typeface="Times New Roman" pitchFamily="18" charset="0"/>
                  <a:ea typeface="华文新魏" pitchFamily="2" charset="-122"/>
                </a:rPr>
                <a:t>把</a:t>
              </a:r>
              <a:r>
                <a:rPr lang="en-US" altLang="zh-CN" sz="2000" b="1">
                  <a:latin typeface="Times New Roman" pitchFamily="18" charset="0"/>
                  <a:ea typeface="华文新魏" pitchFamily="2" charset="-122"/>
                </a:rPr>
                <a:t>n</a:t>
              </a:r>
              <a:r>
                <a:rPr lang="zh-CN" altLang="en-US" sz="2000" b="1">
                  <a:latin typeface="Times New Roman" pitchFamily="18" charset="0"/>
                  <a:ea typeface="华文新魏" pitchFamily="2" charset="-122"/>
                </a:rPr>
                <a:t>的后继节点放入</a:t>
              </a:r>
              <a:r>
                <a:rPr lang="en-US" altLang="zh-CN" sz="2000" b="1">
                  <a:latin typeface="Times New Roman" pitchFamily="18" charset="0"/>
                  <a:ea typeface="华文新魏" pitchFamily="2" charset="-122"/>
                </a:rPr>
                <a:t>OPEN</a:t>
              </a:r>
              <a:r>
                <a:rPr lang="zh-CN" altLang="en-US" sz="2000" b="1">
                  <a:latin typeface="Times New Roman" pitchFamily="18" charset="0"/>
                  <a:ea typeface="华文新魏" pitchFamily="2" charset="-122"/>
                </a:rPr>
                <a:t>表的末端，提供返回节点</a:t>
              </a:r>
              <a:r>
                <a:rPr lang="en-US" altLang="zh-CN" sz="2000" b="1" i="1">
                  <a:latin typeface="Times New Roman" pitchFamily="18" charset="0"/>
                  <a:ea typeface="华文新魏" pitchFamily="2" charset="-122"/>
                </a:rPr>
                <a:t>n</a:t>
              </a:r>
              <a:r>
                <a:rPr lang="zh-CN" altLang="en-US" sz="2000" b="1">
                  <a:latin typeface="Times New Roman" pitchFamily="18" charset="0"/>
                  <a:ea typeface="华文新魏" pitchFamily="2" charset="-122"/>
                </a:rPr>
                <a:t>的指针</a:t>
              </a:r>
              <a:endParaRPr lang="ja-JP" altLang="en-US" sz="2000" b="1">
                <a:latin typeface="Times New Roman" pitchFamily="18" charset="0"/>
                <a:ea typeface="华文新魏" pitchFamily="2" charset="-122"/>
              </a:endParaRPr>
            </a:p>
          </p:txBody>
        </p:sp>
        <p:sp>
          <p:nvSpPr>
            <p:cNvPr id="22539" name="文本框 68615"/>
            <p:cNvSpPr txBox="1">
              <a:spLocks noChangeArrowheads="1"/>
            </p:cNvSpPr>
            <p:nvPr/>
          </p:nvSpPr>
          <p:spPr bwMode="auto">
            <a:xfrm>
              <a:off x="2238" y="3084"/>
              <a:ext cx="1164" cy="266"/>
            </a:xfrm>
            <a:prstGeom prst="rect">
              <a:avLst/>
            </a:prstGeom>
            <a:noFill/>
            <a:ln w="25400">
              <a:solidFill>
                <a:srgbClr val="000080"/>
              </a:solidFill>
              <a:miter lim="800000"/>
              <a:headEnd/>
              <a:tailEnd/>
            </a:ln>
          </p:spPr>
          <p:txBody>
            <a:bodyPr>
              <a:spAutoFit/>
            </a:bodyPr>
            <a:lstStyle/>
            <a:p>
              <a:pPr algn="ctr" eaLnBrk="1" hangingPunct="1">
                <a:spcBef>
                  <a:spcPct val="50000"/>
                </a:spcBef>
              </a:pPr>
              <a:r>
                <a:rPr lang="zh-CN" altLang="en-US" sz="2000" b="1">
                  <a:latin typeface="Times New Roman" pitchFamily="18" charset="0"/>
                  <a:ea typeface="华文新魏" pitchFamily="2" charset="-122"/>
                </a:rPr>
                <a:t>修改指针方向</a:t>
              </a:r>
              <a:endParaRPr lang="ja-JP" altLang="en-US" sz="2000" b="1">
                <a:latin typeface="Times New Roman" pitchFamily="18" charset="0"/>
                <a:ea typeface="华文新魏" pitchFamily="2" charset="-122"/>
              </a:endParaRPr>
            </a:p>
          </p:txBody>
        </p:sp>
        <p:sp>
          <p:nvSpPr>
            <p:cNvPr id="22540" name="文本框 68616"/>
            <p:cNvSpPr txBox="1">
              <a:spLocks noChangeArrowheads="1"/>
            </p:cNvSpPr>
            <p:nvPr/>
          </p:nvSpPr>
          <p:spPr bwMode="auto">
            <a:xfrm>
              <a:off x="2238" y="3530"/>
              <a:ext cx="1164" cy="266"/>
            </a:xfrm>
            <a:prstGeom prst="rect">
              <a:avLst/>
            </a:prstGeom>
            <a:noFill/>
            <a:ln w="25400">
              <a:solidFill>
                <a:srgbClr val="000080"/>
              </a:solidFill>
              <a:miter lim="800000"/>
              <a:headEnd/>
              <a:tailEnd/>
            </a:ln>
          </p:spPr>
          <p:txBody>
            <a:bodyPr>
              <a:spAutoFit/>
            </a:bodyPr>
            <a:lstStyle/>
            <a:p>
              <a:pPr algn="ctr" eaLnBrk="1" hangingPunct="1">
                <a:spcBef>
                  <a:spcPct val="50000"/>
                </a:spcBef>
              </a:pPr>
              <a:r>
                <a:rPr lang="zh-CN" altLang="en-US" sz="2000" b="1">
                  <a:latin typeface="Times New Roman" pitchFamily="18" charset="0"/>
                  <a:ea typeface="华文新魏" pitchFamily="2" charset="-122"/>
                </a:rPr>
                <a:t>重排</a:t>
              </a:r>
              <a:r>
                <a:rPr lang="en-US" altLang="zh-CN" sz="2000" b="1">
                  <a:latin typeface="Times New Roman" pitchFamily="18" charset="0"/>
                  <a:ea typeface="华文新魏" pitchFamily="2" charset="-122"/>
                </a:rPr>
                <a:t>OPEN</a:t>
              </a:r>
              <a:r>
                <a:rPr lang="zh-CN" altLang="en-US" sz="2000" b="1">
                  <a:latin typeface="Times New Roman" pitchFamily="18" charset="0"/>
                  <a:ea typeface="华文新魏" pitchFamily="2" charset="-122"/>
                </a:rPr>
                <a:t>表</a:t>
              </a:r>
              <a:endParaRPr lang="ja-JP" altLang="en-US" sz="2000" b="1">
                <a:latin typeface="Times New Roman" pitchFamily="18" charset="0"/>
                <a:ea typeface="华文新魏" pitchFamily="2" charset="-122"/>
              </a:endParaRPr>
            </a:p>
          </p:txBody>
        </p:sp>
        <p:sp>
          <p:nvSpPr>
            <p:cNvPr id="22541" name="流程图: 终止 68617"/>
            <p:cNvSpPr>
              <a:spLocks noChangeArrowheads="1"/>
            </p:cNvSpPr>
            <p:nvPr/>
          </p:nvSpPr>
          <p:spPr bwMode="auto">
            <a:xfrm>
              <a:off x="4617" y="1050"/>
              <a:ext cx="679" cy="257"/>
            </a:xfrm>
            <a:prstGeom prst="flowChartTerminator">
              <a:avLst/>
            </a:prstGeom>
            <a:noFill/>
            <a:ln w="25400">
              <a:solidFill>
                <a:srgbClr val="000080"/>
              </a:solidFill>
              <a:miter lim="800000"/>
              <a:headEnd/>
              <a:tailEnd/>
            </a:ln>
          </p:spPr>
          <p:txBody>
            <a:bodyPr wrap="none" anchor="ctr"/>
            <a:lstStyle/>
            <a:p>
              <a:pPr algn="ctr" eaLnBrk="1" hangingPunct="1"/>
              <a:r>
                <a:rPr lang="zh-CN" altLang="en-US" sz="2000" b="1">
                  <a:latin typeface="Times New Roman" pitchFamily="18" charset="0"/>
                  <a:ea typeface="华文新魏" pitchFamily="2" charset="-122"/>
                </a:rPr>
                <a:t>失败</a:t>
              </a:r>
              <a:endParaRPr lang="ja-JP" altLang="en-US" sz="2000" b="1">
                <a:latin typeface="Times New Roman" pitchFamily="18" charset="0"/>
                <a:ea typeface="华文新魏" pitchFamily="2" charset="-122"/>
              </a:endParaRPr>
            </a:p>
          </p:txBody>
        </p:sp>
        <p:sp>
          <p:nvSpPr>
            <p:cNvPr id="22542" name="流程图: 终止 68618"/>
            <p:cNvSpPr>
              <a:spLocks noChangeArrowheads="1"/>
            </p:cNvSpPr>
            <p:nvPr/>
          </p:nvSpPr>
          <p:spPr bwMode="auto">
            <a:xfrm>
              <a:off x="4632" y="1982"/>
              <a:ext cx="679" cy="258"/>
            </a:xfrm>
            <a:prstGeom prst="flowChartTerminator">
              <a:avLst/>
            </a:prstGeom>
            <a:noFill/>
            <a:ln w="25400">
              <a:solidFill>
                <a:srgbClr val="000080"/>
              </a:solidFill>
              <a:miter lim="800000"/>
              <a:headEnd/>
              <a:tailEnd/>
            </a:ln>
          </p:spPr>
          <p:txBody>
            <a:bodyPr wrap="none" anchor="ctr"/>
            <a:lstStyle/>
            <a:p>
              <a:pPr algn="ctr" eaLnBrk="1" hangingPunct="1"/>
              <a:r>
                <a:rPr lang="zh-CN" altLang="en-US" sz="2000" b="1">
                  <a:latin typeface="Times New Roman" pitchFamily="18" charset="0"/>
                  <a:ea typeface="华文新魏" pitchFamily="2" charset="-122"/>
                </a:rPr>
                <a:t>成功</a:t>
              </a:r>
              <a:endParaRPr lang="ja-JP" altLang="en-US" sz="2000" b="1">
                <a:latin typeface="Times New Roman" pitchFamily="18" charset="0"/>
                <a:ea typeface="华文新魏" pitchFamily="2" charset="-122"/>
              </a:endParaRPr>
            </a:p>
          </p:txBody>
        </p:sp>
        <p:sp>
          <p:nvSpPr>
            <p:cNvPr id="22543" name="直接连接符 68619"/>
            <p:cNvSpPr>
              <a:spLocks noChangeShapeType="1"/>
            </p:cNvSpPr>
            <p:nvPr/>
          </p:nvSpPr>
          <p:spPr bwMode="auto">
            <a:xfrm>
              <a:off x="2814" y="397"/>
              <a:ext cx="1" cy="171"/>
            </a:xfrm>
            <a:prstGeom prst="line">
              <a:avLst/>
            </a:prstGeom>
            <a:noFill/>
            <a:ln w="38100">
              <a:solidFill>
                <a:srgbClr val="000080"/>
              </a:solidFill>
              <a:round/>
              <a:headEnd/>
              <a:tailEnd type="stealth" w="med" len="med"/>
            </a:ln>
          </p:spPr>
          <p:txBody>
            <a:bodyPr/>
            <a:lstStyle/>
            <a:p>
              <a:endParaRPr lang="zh-CN" altLang="en-US"/>
            </a:p>
          </p:txBody>
        </p:sp>
        <p:sp>
          <p:nvSpPr>
            <p:cNvPr id="22544" name="直接连接符 68620"/>
            <p:cNvSpPr>
              <a:spLocks noChangeShapeType="1"/>
            </p:cNvSpPr>
            <p:nvPr/>
          </p:nvSpPr>
          <p:spPr bwMode="auto">
            <a:xfrm>
              <a:off x="2814" y="848"/>
              <a:ext cx="1" cy="171"/>
            </a:xfrm>
            <a:prstGeom prst="line">
              <a:avLst/>
            </a:prstGeom>
            <a:noFill/>
            <a:ln w="38100">
              <a:solidFill>
                <a:srgbClr val="000080"/>
              </a:solidFill>
              <a:round/>
              <a:headEnd/>
              <a:tailEnd type="stealth" w="med" len="med"/>
            </a:ln>
          </p:spPr>
          <p:txBody>
            <a:bodyPr/>
            <a:lstStyle/>
            <a:p>
              <a:endParaRPr lang="zh-CN" altLang="en-US"/>
            </a:p>
          </p:txBody>
        </p:sp>
        <p:sp>
          <p:nvSpPr>
            <p:cNvPr id="22545" name="直接连接符 68621"/>
            <p:cNvSpPr>
              <a:spLocks noChangeShapeType="1"/>
            </p:cNvSpPr>
            <p:nvPr/>
          </p:nvSpPr>
          <p:spPr bwMode="auto">
            <a:xfrm>
              <a:off x="2814" y="1328"/>
              <a:ext cx="1" cy="171"/>
            </a:xfrm>
            <a:prstGeom prst="line">
              <a:avLst/>
            </a:prstGeom>
            <a:noFill/>
            <a:ln w="38100">
              <a:solidFill>
                <a:srgbClr val="000080"/>
              </a:solidFill>
              <a:round/>
              <a:headEnd/>
              <a:tailEnd type="stealth" w="med" len="med"/>
            </a:ln>
          </p:spPr>
          <p:txBody>
            <a:bodyPr/>
            <a:lstStyle/>
            <a:p>
              <a:endParaRPr lang="zh-CN" altLang="en-US"/>
            </a:p>
          </p:txBody>
        </p:sp>
        <p:sp>
          <p:nvSpPr>
            <p:cNvPr id="22546" name="直接连接符 68622"/>
            <p:cNvSpPr>
              <a:spLocks noChangeShapeType="1"/>
            </p:cNvSpPr>
            <p:nvPr/>
          </p:nvSpPr>
          <p:spPr bwMode="auto">
            <a:xfrm>
              <a:off x="2814" y="1761"/>
              <a:ext cx="1" cy="170"/>
            </a:xfrm>
            <a:prstGeom prst="line">
              <a:avLst/>
            </a:prstGeom>
            <a:noFill/>
            <a:ln w="38100">
              <a:solidFill>
                <a:srgbClr val="000080"/>
              </a:solidFill>
              <a:round/>
              <a:headEnd/>
              <a:tailEnd type="stealth" w="med" len="med"/>
            </a:ln>
          </p:spPr>
          <p:txBody>
            <a:bodyPr/>
            <a:lstStyle/>
            <a:p>
              <a:endParaRPr lang="zh-CN" altLang="en-US"/>
            </a:p>
          </p:txBody>
        </p:sp>
        <p:sp>
          <p:nvSpPr>
            <p:cNvPr id="22547" name="直接连接符 68623"/>
            <p:cNvSpPr>
              <a:spLocks noChangeShapeType="1"/>
            </p:cNvSpPr>
            <p:nvPr/>
          </p:nvSpPr>
          <p:spPr bwMode="auto">
            <a:xfrm>
              <a:off x="2814" y="2267"/>
              <a:ext cx="1" cy="169"/>
            </a:xfrm>
            <a:prstGeom prst="line">
              <a:avLst/>
            </a:prstGeom>
            <a:noFill/>
            <a:ln w="38100">
              <a:solidFill>
                <a:srgbClr val="000080"/>
              </a:solidFill>
              <a:round/>
              <a:headEnd/>
              <a:tailEnd type="stealth" w="med" len="med"/>
            </a:ln>
          </p:spPr>
          <p:txBody>
            <a:bodyPr/>
            <a:lstStyle/>
            <a:p>
              <a:endParaRPr lang="zh-CN" altLang="en-US"/>
            </a:p>
          </p:txBody>
        </p:sp>
        <p:sp>
          <p:nvSpPr>
            <p:cNvPr id="22548" name="直接连接符 68624"/>
            <p:cNvSpPr>
              <a:spLocks noChangeShapeType="1"/>
            </p:cNvSpPr>
            <p:nvPr/>
          </p:nvSpPr>
          <p:spPr bwMode="auto">
            <a:xfrm>
              <a:off x="2814" y="2914"/>
              <a:ext cx="1" cy="170"/>
            </a:xfrm>
            <a:prstGeom prst="line">
              <a:avLst/>
            </a:prstGeom>
            <a:noFill/>
            <a:ln w="38100">
              <a:solidFill>
                <a:srgbClr val="000080"/>
              </a:solidFill>
              <a:round/>
              <a:headEnd/>
              <a:tailEnd type="stealth" w="med" len="med"/>
            </a:ln>
          </p:spPr>
          <p:txBody>
            <a:bodyPr/>
            <a:lstStyle/>
            <a:p>
              <a:endParaRPr lang="zh-CN" altLang="en-US"/>
            </a:p>
          </p:txBody>
        </p:sp>
        <p:sp>
          <p:nvSpPr>
            <p:cNvPr id="22549" name="直接连接符 68625"/>
            <p:cNvSpPr>
              <a:spLocks noChangeShapeType="1"/>
            </p:cNvSpPr>
            <p:nvPr/>
          </p:nvSpPr>
          <p:spPr bwMode="auto">
            <a:xfrm>
              <a:off x="2814" y="3353"/>
              <a:ext cx="1" cy="170"/>
            </a:xfrm>
            <a:prstGeom prst="line">
              <a:avLst/>
            </a:prstGeom>
            <a:noFill/>
            <a:ln w="38100">
              <a:solidFill>
                <a:srgbClr val="000080"/>
              </a:solidFill>
              <a:round/>
              <a:headEnd/>
              <a:tailEnd type="stealth" w="med" len="med"/>
            </a:ln>
          </p:spPr>
          <p:txBody>
            <a:bodyPr/>
            <a:lstStyle/>
            <a:p>
              <a:endParaRPr lang="zh-CN" altLang="en-US"/>
            </a:p>
          </p:txBody>
        </p:sp>
        <p:grpSp>
          <p:nvGrpSpPr>
            <p:cNvPr id="22550" name="组合 68641"/>
            <p:cNvGrpSpPr>
              <a:grpSpLocks/>
            </p:cNvGrpSpPr>
            <p:nvPr/>
          </p:nvGrpSpPr>
          <p:grpSpPr bwMode="auto">
            <a:xfrm>
              <a:off x="924" y="887"/>
              <a:ext cx="1891" cy="3120"/>
              <a:chOff x="924" y="887"/>
              <a:chExt cx="1891" cy="3120"/>
            </a:xfrm>
          </p:grpSpPr>
          <p:sp>
            <p:nvSpPr>
              <p:cNvPr id="22557" name="直接连接符 68627"/>
              <p:cNvSpPr>
                <a:spLocks noChangeShapeType="1"/>
              </p:cNvSpPr>
              <p:nvPr/>
            </p:nvSpPr>
            <p:spPr bwMode="auto">
              <a:xfrm>
                <a:off x="924" y="887"/>
                <a:ext cx="1891" cy="0"/>
              </a:xfrm>
              <a:prstGeom prst="line">
                <a:avLst/>
              </a:prstGeom>
              <a:noFill/>
              <a:ln w="38100">
                <a:solidFill>
                  <a:srgbClr val="000080"/>
                </a:solidFill>
                <a:round/>
                <a:headEnd/>
                <a:tailEnd type="stealth" w="med" len="med"/>
              </a:ln>
            </p:spPr>
            <p:txBody>
              <a:bodyPr/>
              <a:lstStyle/>
              <a:p>
                <a:endParaRPr lang="zh-CN" altLang="en-US"/>
              </a:p>
            </p:txBody>
          </p:sp>
          <p:sp>
            <p:nvSpPr>
              <p:cNvPr id="22558" name="直接连接符 68628"/>
              <p:cNvSpPr>
                <a:spLocks noChangeShapeType="1"/>
              </p:cNvSpPr>
              <p:nvPr/>
            </p:nvSpPr>
            <p:spPr bwMode="auto">
              <a:xfrm>
                <a:off x="2815" y="3815"/>
                <a:ext cx="0" cy="187"/>
              </a:xfrm>
              <a:prstGeom prst="line">
                <a:avLst/>
              </a:prstGeom>
              <a:noFill/>
              <a:ln w="38100">
                <a:solidFill>
                  <a:srgbClr val="000080"/>
                </a:solidFill>
                <a:round/>
                <a:headEnd/>
                <a:tailEnd/>
              </a:ln>
            </p:spPr>
            <p:txBody>
              <a:bodyPr/>
              <a:lstStyle/>
              <a:p>
                <a:endParaRPr lang="zh-CN" altLang="en-US"/>
              </a:p>
            </p:txBody>
          </p:sp>
          <p:sp>
            <p:nvSpPr>
              <p:cNvPr id="22559" name="直接连接符 68629"/>
              <p:cNvSpPr>
                <a:spLocks noChangeShapeType="1"/>
              </p:cNvSpPr>
              <p:nvPr/>
            </p:nvSpPr>
            <p:spPr bwMode="auto">
              <a:xfrm flipH="1">
                <a:off x="924" y="4007"/>
                <a:ext cx="1891" cy="0"/>
              </a:xfrm>
              <a:prstGeom prst="line">
                <a:avLst/>
              </a:prstGeom>
              <a:noFill/>
              <a:ln w="38100">
                <a:solidFill>
                  <a:srgbClr val="000080"/>
                </a:solidFill>
                <a:round/>
                <a:headEnd/>
                <a:tailEnd/>
              </a:ln>
            </p:spPr>
            <p:txBody>
              <a:bodyPr/>
              <a:lstStyle/>
              <a:p>
                <a:endParaRPr lang="zh-CN" altLang="en-US"/>
              </a:p>
            </p:txBody>
          </p:sp>
          <p:sp>
            <p:nvSpPr>
              <p:cNvPr id="22560" name="直接连接符 68630"/>
              <p:cNvSpPr>
                <a:spLocks noChangeShapeType="1"/>
              </p:cNvSpPr>
              <p:nvPr/>
            </p:nvSpPr>
            <p:spPr bwMode="auto">
              <a:xfrm flipV="1">
                <a:off x="924" y="887"/>
                <a:ext cx="0" cy="3120"/>
              </a:xfrm>
              <a:prstGeom prst="line">
                <a:avLst/>
              </a:prstGeom>
              <a:noFill/>
              <a:ln w="38100">
                <a:solidFill>
                  <a:srgbClr val="000080"/>
                </a:solidFill>
                <a:round/>
                <a:headEnd/>
                <a:tailEnd/>
              </a:ln>
            </p:spPr>
            <p:txBody>
              <a:bodyPr/>
              <a:lstStyle/>
              <a:p>
                <a:endParaRPr lang="zh-CN" altLang="en-US"/>
              </a:p>
            </p:txBody>
          </p:sp>
        </p:grpSp>
        <p:sp>
          <p:nvSpPr>
            <p:cNvPr id="22551" name="直接连接符 68631"/>
            <p:cNvSpPr>
              <a:spLocks noChangeShapeType="1"/>
            </p:cNvSpPr>
            <p:nvPr/>
          </p:nvSpPr>
          <p:spPr bwMode="auto">
            <a:xfrm flipV="1">
              <a:off x="3735" y="1175"/>
              <a:ext cx="855" cy="0"/>
            </a:xfrm>
            <a:prstGeom prst="line">
              <a:avLst/>
            </a:prstGeom>
            <a:noFill/>
            <a:ln w="38100">
              <a:solidFill>
                <a:srgbClr val="000080"/>
              </a:solidFill>
              <a:round/>
              <a:headEnd/>
              <a:tailEnd type="stealth" w="med" len="med"/>
            </a:ln>
          </p:spPr>
          <p:txBody>
            <a:bodyPr/>
            <a:lstStyle/>
            <a:p>
              <a:endParaRPr lang="zh-CN" altLang="en-US"/>
            </a:p>
          </p:txBody>
        </p:sp>
        <p:sp>
          <p:nvSpPr>
            <p:cNvPr id="22552" name="文本框 68633"/>
            <p:cNvSpPr txBox="1">
              <a:spLocks noChangeArrowheads="1"/>
            </p:cNvSpPr>
            <p:nvPr/>
          </p:nvSpPr>
          <p:spPr bwMode="auto">
            <a:xfrm>
              <a:off x="3969" y="890"/>
              <a:ext cx="480" cy="250"/>
            </a:xfrm>
            <a:prstGeom prst="rect">
              <a:avLst/>
            </a:prstGeom>
            <a:solidFill>
              <a:srgbClr val="FFFFFF"/>
            </a:solidFill>
            <a:ln w="9525">
              <a:noFill/>
              <a:miter lim="800000"/>
              <a:headEnd/>
              <a:tailEnd/>
            </a:ln>
          </p:spPr>
          <p:txBody>
            <a:bodyPr>
              <a:spAutoFit/>
            </a:bodyPr>
            <a:lstStyle/>
            <a:p>
              <a:pPr eaLnBrk="1" hangingPunct="1">
                <a:spcBef>
                  <a:spcPct val="50000"/>
                </a:spcBef>
              </a:pPr>
              <a:r>
                <a:rPr lang="zh-CN" altLang="en-US" sz="2000" b="1">
                  <a:latin typeface="Times New Roman" pitchFamily="18" charset="0"/>
                  <a:ea typeface="华文新魏" pitchFamily="2" charset="-122"/>
                </a:rPr>
                <a:t>是</a:t>
              </a:r>
              <a:endParaRPr lang="ja-JP" altLang="en-US" sz="2000" b="1">
                <a:latin typeface="Times New Roman" pitchFamily="18" charset="0"/>
                <a:ea typeface="华文新魏" pitchFamily="2" charset="-122"/>
              </a:endParaRPr>
            </a:p>
          </p:txBody>
        </p:sp>
        <p:sp>
          <p:nvSpPr>
            <p:cNvPr id="22553" name="文本框 68634"/>
            <p:cNvSpPr txBox="1">
              <a:spLocks noChangeArrowheads="1"/>
            </p:cNvSpPr>
            <p:nvPr/>
          </p:nvSpPr>
          <p:spPr bwMode="auto">
            <a:xfrm>
              <a:off x="4029" y="1871"/>
              <a:ext cx="480" cy="250"/>
            </a:xfrm>
            <a:prstGeom prst="rect">
              <a:avLst/>
            </a:prstGeom>
            <a:noFill/>
            <a:ln w="9525">
              <a:noFill/>
              <a:miter lim="800000"/>
              <a:headEnd/>
              <a:tailEnd/>
            </a:ln>
          </p:spPr>
          <p:txBody>
            <a:bodyPr>
              <a:spAutoFit/>
            </a:bodyPr>
            <a:lstStyle/>
            <a:p>
              <a:pPr eaLnBrk="1" hangingPunct="1">
                <a:spcBef>
                  <a:spcPct val="50000"/>
                </a:spcBef>
              </a:pPr>
              <a:r>
                <a:rPr lang="zh-CN" altLang="en-US" sz="2000" b="1">
                  <a:latin typeface="Times New Roman" pitchFamily="18" charset="0"/>
                  <a:ea typeface="华文新魏" pitchFamily="2" charset="-122"/>
                </a:rPr>
                <a:t>是</a:t>
              </a:r>
              <a:endParaRPr lang="ja-JP" altLang="en-US" sz="2000" b="1">
                <a:latin typeface="Times New Roman" pitchFamily="18" charset="0"/>
                <a:ea typeface="华文新魏" pitchFamily="2" charset="-122"/>
              </a:endParaRPr>
            </a:p>
          </p:txBody>
        </p:sp>
        <p:sp>
          <p:nvSpPr>
            <p:cNvPr id="22554" name="文本框 68635"/>
            <p:cNvSpPr txBox="1">
              <a:spLocks noChangeArrowheads="1"/>
            </p:cNvSpPr>
            <p:nvPr/>
          </p:nvSpPr>
          <p:spPr bwMode="auto">
            <a:xfrm>
              <a:off x="2862" y="1280"/>
              <a:ext cx="480" cy="250"/>
            </a:xfrm>
            <a:prstGeom prst="rect">
              <a:avLst/>
            </a:prstGeom>
            <a:noFill/>
            <a:ln w="9525">
              <a:noFill/>
              <a:miter lim="800000"/>
              <a:headEnd/>
              <a:tailEnd/>
            </a:ln>
          </p:spPr>
          <p:txBody>
            <a:bodyPr>
              <a:spAutoFit/>
            </a:bodyPr>
            <a:lstStyle/>
            <a:p>
              <a:pPr eaLnBrk="1" hangingPunct="1">
                <a:spcBef>
                  <a:spcPct val="50000"/>
                </a:spcBef>
              </a:pPr>
              <a:r>
                <a:rPr lang="zh-CN" altLang="en-US" sz="2000" b="1">
                  <a:latin typeface="Times New Roman" pitchFamily="18" charset="0"/>
                  <a:ea typeface="华文新魏" pitchFamily="2" charset="-122"/>
                </a:rPr>
                <a:t>否</a:t>
              </a:r>
              <a:endParaRPr lang="ja-JP" altLang="en-US" sz="2000" b="1">
                <a:latin typeface="Times New Roman" pitchFamily="18" charset="0"/>
                <a:ea typeface="华文新魏" pitchFamily="2" charset="-122"/>
              </a:endParaRPr>
            </a:p>
          </p:txBody>
        </p:sp>
        <p:sp>
          <p:nvSpPr>
            <p:cNvPr id="22555" name="文本框 68636"/>
            <p:cNvSpPr txBox="1">
              <a:spLocks noChangeArrowheads="1"/>
            </p:cNvSpPr>
            <p:nvPr/>
          </p:nvSpPr>
          <p:spPr bwMode="auto">
            <a:xfrm>
              <a:off x="2862" y="2219"/>
              <a:ext cx="480" cy="250"/>
            </a:xfrm>
            <a:prstGeom prst="rect">
              <a:avLst/>
            </a:prstGeom>
            <a:noFill/>
            <a:ln w="9525">
              <a:noFill/>
              <a:miter lim="800000"/>
              <a:headEnd/>
              <a:tailEnd/>
            </a:ln>
          </p:spPr>
          <p:txBody>
            <a:bodyPr>
              <a:spAutoFit/>
            </a:bodyPr>
            <a:lstStyle/>
            <a:p>
              <a:pPr eaLnBrk="1" hangingPunct="1">
                <a:spcBef>
                  <a:spcPct val="50000"/>
                </a:spcBef>
              </a:pPr>
              <a:r>
                <a:rPr lang="zh-CN" altLang="en-US" sz="2000" b="1">
                  <a:latin typeface="Times New Roman" pitchFamily="18" charset="0"/>
                  <a:ea typeface="华文新魏" pitchFamily="2" charset="-122"/>
                </a:rPr>
                <a:t>否</a:t>
              </a:r>
              <a:endParaRPr lang="ja-JP" altLang="en-US" sz="2000" b="1">
                <a:latin typeface="Times New Roman" pitchFamily="18" charset="0"/>
                <a:ea typeface="华文新魏" pitchFamily="2" charset="-122"/>
              </a:endParaRPr>
            </a:p>
          </p:txBody>
        </p:sp>
        <p:sp>
          <p:nvSpPr>
            <p:cNvPr id="22556" name="直接连接符 68637"/>
            <p:cNvSpPr>
              <a:spLocks noChangeShapeType="1"/>
            </p:cNvSpPr>
            <p:nvPr/>
          </p:nvSpPr>
          <p:spPr bwMode="auto">
            <a:xfrm>
              <a:off x="3750" y="2099"/>
              <a:ext cx="864" cy="0"/>
            </a:xfrm>
            <a:prstGeom prst="line">
              <a:avLst/>
            </a:prstGeom>
            <a:noFill/>
            <a:ln w="38100">
              <a:solidFill>
                <a:srgbClr val="000080"/>
              </a:solidFill>
              <a:miter lim="800000"/>
              <a:headEnd/>
              <a:tailEnd type="stealth" w="med" len="med"/>
            </a:ln>
          </p:spPr>
          <p:txBody>
            <a:bodyPr/>
            <a:lstStyle/>
            <a:p>
              <a:endParaRPr lang="zh-CN" altLang="en-US"/>
            </a:p>
          </p:txBody>
        </p:sp>
      </p:grpSp>
      <p:sp>
        <p:nvSpPr>
          <p:cNvPr id="68633" name="文本框 68632"/>
          <p:cNvSpPr txBox="1">
            <a:spLocks noChangeArrowheads="1"/>
          </p:cNvSpPr>
          <p:nvPr/>
        </p:nvSpPr>
        <p:spPr bwMode="auto">
          <a:xfrm>
            <a:off x="5580063" y="6021388"/>
            <a:ext cx="3127375" cy="398462"/>
          </a:xfrm>
          <a:prstGeom prst="rect">
            <a:avLst/>
          </a:prstGeom>
          <a:noFill/>
          <a:ln w="9525">
            <a:noFill/>
            <a:miter lim="800000"/>
            <a:headEnd/>
            <a:tailEnd/>
          </a:ln>
        </p:spPr>
        <p:txBody>
          <a:bodyPr>
            <a:spAutoFit/>
          </a:bodyPr>
          <a:lstStyle/>
          <a:p>
            <a:pPr algn="ctr" eaLnBrk="1" hangingPunct="1"/>
            <a:r>
              <a:rPr lang="zh-CN" altLang="en-US" sz="2000" b="1">
                <a:latin typeface="华文新魏" pitchFamily="2" charset="-122"/>
                <a:ea typeface="华文新魏" pitchFamily="2" charset="-122"/>
              </a:rPr>
              <a:t>图</a:t>
            </a:r>
            <a:r>
              <a:rPr lang="en-US" altLang="zh-CN" sz="2000" b="1">
                <a:latin typeface="Times New Roman" pitchFamily="18" charset="0"/>
                <a:ea typeface="华文新魏" pitchFamily="2" charset="-122"/>
              </a:rPr>
              <a:t>3.2</a:t>
            </a:r>
            <a:r>
              <a:rPr lang="en-US" altLang="zh-CN" sz="2000" b="1">
                <a:latin typeface="华文新魏" pitchFamily="2" charset="-122"/>
                <a:ea typeface="华文新魏" pitchFamily="2" charset="-122"/>
              </a:rPr>
              <a:t> </a:t>
            </a:r>
            <a:r>
              <a:rPr lang="zh-CN" altLang="en-US" sz="2000" b="1">
                <a:latin typeface="华文新魏" pitchFamily="2" charset="-122"/>
                <a:ea typeface="华文新魏" pitchFamily="2" charset="-122"/>
              </a:rPr>
              <a:t>图搜索过程框图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8633"/>
                                        </p:tgtEl>
                                        <p:attrNameLst>
                                          <p:attrName>style.visibility</p:attrName>
                                        </p:attrNameLst>
                                      </p:cBhvr>
                                      <p:to>
                                        <p:strVal val="visible"/>
                                      </p:to>
                                    </p:set>
                                    <p:anim calcmode="lin" valueType="num">
                                      <p:cBhvr>
                                        <p:cTn id="7" dur="500" fill="hold"/>
                                        <p:tgtEl>
                                          <p:spTgt spid="68633"/>
                                        </p:tgtEl>
                                        <p:attrNameLst>
                                          <p:attrName>ppt_w</p:attrName>
                                        </p:attrNameLst>
                                      </p:cBhvr>
                                      <p:tavLst>
                                        <p:tav tm="0">
                                          <p:val>
                                            <p:fltVal val="0"/>
                                          </p:val>
                                        </p:tav>
                                        <p:tav tm="100000">
                                          <p:val>
                                            <p:strVal val="#ppt_w"/>
                                          </p:val>
                                        </p:tav>
                                      </p:tavLst>
                                    </p:anim>
                                    <p:anim calcmode="lin" valueType="num">
                                      <p:cBhvr>
                                        <p:cTn id="8" dur="500" fill="hold"/>
                                        <p:tgtEl>
                                          <p:spTgt spid="6863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33"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灯片编号占位符 1"/>
          <p:cNvSpPr>
            <a:spLocks noGrp="1" noChangeArrowheads="1"/>
          </p:cNvSpPr>
          <p:nvPr>
            <p:ph type="sldNum" sz="quarter" idx="10"/>
          </p:nvPr>
        </p:nvSpPr>
        <p:spPr bwMode="auto">
          <a:noFill/>
          <a:ln>
            <a:miter lim="800000"/>
            <a:headEnd/>
            <a:tailEnd/>
          </a:ln>
        </p:spPr>
        <p:txBody>
          <a:bodyPr/>
          <a:lstStyle/>
          <a:p>
            <a:pPr eaLnBrk="0" hangingPunct="0"/>
            <a:fld id="{FA404696-9E39-4E6D-9A6D-F0D51B069B29}" type="slidenum">
              <a:rPr lang="zh-TW" altLang="en-US"/>
              <a:pPr eaLnBrk="0" hangingPunct="0"/>
              <a:t>14</a:t>
            </a:fld>
            <a:endParaRPr lang="zh-TW" altLang="en-US"/>
          </a:p>
        </p:txBody>
      </p:sp>
      <p:sp>
        <p:nvSpPr>
          <p:cNvPr id="18434" name="标题 18433"/>
          <p:cNvSpPr>
            <a:spLocks noGrp="1"/>
          </p:cNvSpPr>
          <p:nvPr>
            <p:ph type="title"/>
          </p:nvPr>
        </p:nvSpPr>
        <p:spPr>
          <a:xfrm>
            <a:off x="1403350" y="82550"/>
            <a:ext cx="7086600" cy="914400"/>
          </a:xfrm>
        </p:spPr>
        <p:txBody>
          <a:bodyPr/>
          <a:lstStyle/>
          <a:p>
            <a:pPr eaLnBrk="1" hangingPunct="1">
              <a:defRPr/>
            </a:pPr>
            <a:r>
              <a:rPr lang="en-US" altLang="zh-CN" noProof="1">
                <a:latin typeface="Times New Roman" panose="02020603050405020304" pitchFamily="18" charset="0"/>
                <a:cs typeface="Times New Roman" panose="02020603050405020304" pitchFamily="18" charset="0"/>
              </a:rPr>
              <a:t>3.2 </a:t>
            </a:r>
            <a:r>
              <a:rPr lang="zh-CN" altLang="en-US" noProof="1">
                <a:latin typeface="Times New Roman" panose="02020603050405020304" pitchFamily="18" charset="0"/>
                <a:ea typeface="楷体_GB2312" pitchFamily="49" charset="-122"/>
                <a:cs typeface="Times New Roman" panose="02020603050405020304" pitchFamily="18" charset="0"/>
              </a:rPr>
              <a:t>盲目搜索 </a:t>
            </a:r>
            <a:r>
              <a:rPr lang="en-US" altLang="zh-CN" b="0" noProof="1">
                <a:effectLst/>
                <a:latin typeface="Times New Roman" panose="02020603050405020304" pitchFamily="18" charset="0"/>
                <a:cs typeface="Times New Roman" panose="02020603050405020304" pitchFamily="18" charset="0"/>
              </a:rPr>
              <a:t>(</a:t>
            </a:r>
            <a:r>
              <a:rPr lang="en-US" altLang="zh-CN" noProof="1">
                <a:effectLst/>
                <a:latin typeface="Times New Roman" panose="02020603050405020304" pitchFamily="18" charset="0"/>
                <a:cs typeface="Times New Roman" panose="02020603050405020304" pitchFamily="18" charset="0"/>
              </a:rPr>
              <a:t>Blind Search</a:t>
            </a:r>
            <a:r>
              <a:rPr lang="en-US" altLang="zh-CN" b="0" noProof="1">
                <a:effectLst/>
                <a:latin typeface="Times New Roman" panose="02020603050405020304" pitchFamily="18" charset="0"/>
                <a:cs typeface="Times New Roman" panose="02020603050405020304" pitchFamily="18" charset="0"/>
              </a:rPr>
              <a:t>)</a:t>
            </a:r>
          </a:p>
        </p:txBody>
      </p:sp>
      <p:sp>
        <p:nvSpPr>
          <p:cNvPr id="23556" name="文本占位符 18434"/>
          <p:cNvSpPr>
            <a:spLocks noGrp="1" noChangeArrowheads="1"/>
          </p:cNvSpPr>
          <p:nvPr>
            <p:ph idx="1"/>
          </p:nvPr>
        </p:nvSpPr>
        <p:spPr>
          <a:xfrm>
            <a:off x="914400" y="1341438"/>
            <a:ext cx="7467600" cy="1219200"/>
          </a:xfrm>
        </p:spPr>
        <p:txBody>
          <a:bodyPr/>
          <a:lstStyle/>
          <a:p>
            <a:pPr eaLnBrk="1" hangingPunct="1"/>
            <a:r>
              <a:rPr lang="zh-CN" altLang="en-US" sz="2400" smtClean="0">
                <a:latin typeface="楷体_GB2312" pitchFamily="49" charset="-122"/>
                <a:ea typeface="楷体_GB2312" pitchFamily="49" charset="-122"/>
              </a:rPr>
              <a:t>特点：没有先验知识，不需重排</a:t>
            </a:r>
            <a:r>
              <a:rPr lang="en-US" altLang="zh-CN" sz="2400" smtClean="0">
                <a:latin typeface="Times New Roman" pitchFamily="18" charset="0"/>
                <a:ea typeface="楷体_GB2312" pitchFamily="49" charset="-122"/>
              </a:rPr>
              <a:t>OPEN</a:t>
            </a:r>
            <a:r>
              <a:rPr lang="zh-CN" altLang="en-US" sz="2400" smtClean="0">
                <a:latin typeface="楷体_GB2312" pitchFamily="49" charset="-122"/>
                <a:ea typeface="楷体_GB2312" pitchFamily="49" charset="-122"/>
              </a:rPr>
              <a:t>表</a:t>
            </a:r>
          </a:p>
          <a:p>
            <a:pPr eaLnBrk="1" hangingPunct="1"/>
            <a:r>
              <a:rPr lang="zh-CN" altLang="en-US" sz="2400" smtClean="0">
                <a:latin typeface="楷体_GB2312" pitchFamily="49" charset="-122"/>
                <a:ea typeface="楷体_GB2312" pitchFamily="49" charset="-122"/>
              </a:rPr>
              <a:t>种类：宽度优先、深度优先、等代价搜索等</a:t>
            </a:r>
            <a:endParaRPr lang="zh-CN" altLang="en-US" sz="3200" smtClean="0">
              <a:latin typeface="楷体_GB2312" pitchFamily="49" charset="-122"/>
              <a:ea typeface="楷体_GB2312" pitchFamily="49" charset="-122"/>
            </a:endParaRPr>
          </a:p>
        </p:txBody>
      </p:sp>
      <p:grpSp>
        <p:nvGrpSpPr>
          <p:cNvPr id="23557" name="组合 18442"/>
          <p:cNvGrpSpPr>
            <a:grpSpLocks/>
          </p:cNvGrpSpPr>
          <p:nvPr/>
        </p:nvGrpSpPr>
        <p:grpSpPr bwMode="auto">
          <a:xfrm>
            <a:off x="684213" y="2420938"/>
            <a:ext cx="8001000" cy="3375025"/>
            <a:chOff x="432" y="1872"/>
            <a:chExt cx="5040" cy="2126"/>
          </a:xfrm>
        </p:grpSpPr>
        <p:sp>
          <p:nvSpPr>
            <p:cNvPr id="18436" name="文本框 18435"/>
            <p:cNvSpPr txBox="1"/>
            <p:nvPr/>
          </p:nvSpPr>
          <p:spPr>
            <a:xfrm>
              <a:off x="432" y="1872"/>
              <a:ext cx="4560" cy="348"/>
            </a:xfrm>
            <a:prstGeom prst="rect">
              <a:avLst/>
            </a:prstGeom>
            <a:noFill/>
            <a:ln w="9525">
              <a:noFill/>
            </a:ln>
          </p:spPr>
          <p:txBody>
            <a:bodyPr>
              <a:spAutoFit/>
            </a:bodyPr>
            <a:lstStyle/>
            <a:p>
              <a:pPr eaLnBrk="1" hangingPunct="1">
                <a:spcBef>
                  <a:spcPct val="50000"/>
                </a:spcBef>
                <a:defRPr/>
              </a:pPr>
              <a:r>
                <a:rPr lang="en-US" altLang="zh-CN" sz="30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3.2.1 </a:t>
              </a:r>
              <a:r>
                <a:rPr lang="zh-CN" altLang="en-US" sz="30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宽度优先搜索</a:t>
              </a:r>
              <a:r>
                <a:rPr lang="en-US" altLang="zh-CN" sz="30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(Breadth-first search)</a:t>
              </a:r>
            </a:p>
          </p:txBody>
        </p:sp>
        <p:sp>
          <p:nvSpPr>
            <p:cNvPr id="23559" name="文本框 18436"/>
            <p:cNvSpPr txBox="1">
              <a:spLocks noChangeArrowheads="1"/>
            </p:cNvSpPr>
            <p:nvPr/>
          </p:nvSpPr>
          <p:spPr bwMode="auto">
            <a:xfrm>
              <a:off x="528" y="2208"/>
              <a:ext cx="797" cy="327"/>
            </a:xfrm>
            <a:prstGeom prst="rect">
              <a:avLst/>
            </a:prstGeom>
            <a:noFill/>
            <a:ln w="9525">
              <a:noFill/>
              <a:miter lim="800000"/>
              <a:headEnd/>
              <a:tailEnd/>
            </a:ln>
          </p:spPr>
          <p:txBody>
            <a:bodyPr wrap="none">
              <a:spAutoFit/>
            </a:bodyPr>
            <a:lstStyle/>
            <a:p>
              <a:pPr eaLnBrk="1" hangingPunct="1">
                <a:buClr>
                  <a:srgbClr val="00FFFF"/>
                </a:buClr>
                <a:buSzPct val="90000"/>
                <a:buFont typeface="Wingdings" pitchFamily="2" charset="2"/>
                <a:buChar char="v"/>
              </a:pPr>
              <a:r>
                <a:rPr lang="en-US" altLang="zh-CN" sz="2800">
                  <a:latin typeface="华文新魏" pitchFamily="2" charset="-122"/>
                  <a:ea typeface="华文新魏" pitchFamily="2" charset="-122"/>
                </a:rPr>
                <a:t> </a:t>
              </a:r>
              <a:r>
                <a:rPr lang="zh-CN" altLang="en-US" sz="2800">
                  <a:latin typeface="华文新魏" pitchFamily="2" charset="-122"/>
                  <a:ea typeface="华文新魏" pitchFamily="2" charset="-122"/>
                </a:rPr>
                <a:t>定义</a:t>
              </a:r>
              <a:endParaRPr lang="zh-CN" altLang="en-US" sz="2400">
                <a:latin typeface="华文新魏" pitchFamily="2" charset="-122"/>
                <a:ea typeface="华文新魏" pitchFamily="2" charset="-122"/>
              </a:endParaRPr>
            </a:p>
          </p:txBody>
        </p:sp>
        <p:sp>
          <p:nvSpPr>
            <p:cNvPr id="23560" name="文本框 18437"/>
            <p:cNvSpPr txBox="1">
              <a:spLocks noChangeArrowheads="1"/>
            </p:cNvSpPr>
            <p:nvPr/>
          </p:nvSpPr>
          <p:spPr bwMode="auto">
            <a:xfrm>
              <a:off x="528" y="2484"/>
              <a:ext cx="4944" cy="946"/>
            </a:xfrm>
            <a:prstGeom prst="rect">
              <a:avLst/>
            </a:prstGeom>
            <a:noFill/>
            <a:ln w="9525">
              <a:noFill/>
              <a:miter lim="800000"/>
              <a:headEnd/>
              <a:tailEnd/>
            </a:ln>
          </p:spPr>
          <p:txBody>
            <a:bodyPr>
              <a:spAutoFit/>
            </a:bodyPr>
            <a:lstStyle/>
            <a:p>
              <a:pPr eaLnBrk="1" hangingPunct="1">
                <a:lnSpc>
                  <a:spcPct val="110000"/>
                </a:lnSpc>
              </a:pPr>
              <a:r>
                <a:rPr lang="en-US" altLang="zh-CN" sz="2800">
                  <a:latin typeface="华文新魏" pitchFamily="2" charset="-122"/>
                  <a:ea typeface="华文新魏" pitchFamily="2" charset="-122"/>
                </a:rPr>
                <a:t>  </a:t>
              </a:r>
              <a:r>
                <a:rPr lang="zh-CN" altLang="en-US" sz="2800">
                  <a:latin typeface="华文新魏" pitchFamily="2" charset="-122"/>
                  <a:ea typeface="华文新魏" pitchFamily="2" charset="-122"/>
                </a:rPr>
                <a:t>以接近起始节点的程度逐层扩展节点的搜索方法</a:t>
              </a:r>
              <a:r>
                <a:rPr lang="zh-CN" altLang="en-US" sz="2800" b="1">
                  <a:latin typeface="楷体_GB2312" pitchFamily="49" charset="-122"/>
                  <a:ea typeface="楷体_GB2312" pitchFamily="49" charset="-122"/>
                </a:rPr>
                <a:t>。</a:t>
              </a:r>
            </a:p>
            <a:p>
              <a:pPr eaLnBrk="1" hangingPunct="1">
                <a:lnSpc>
                  <a:spcPct val="110000"/>
                </a:lnSpc>
                <a:buClr>
                  <a:srgbClr val="00FFFF"/>
                </a:buClr>
                <a:buSzPct val="90000"/>
                <a:buFont typeface="Wingdings" pitchFamily="2" charset="2"/>
                <a:buChar char="v"/>
              </a:pPr>
              <a:r>
                <a:rPr lang="zh-CN" altLang="en-US" sz="2800">
                  <a:latin typeface="华文新魏" pitchFamily="2" charset="-122"/>
                  <a:ea typeface="华文新魏" pitchFamily="2" charset="-122"/>
                </a:rPr>
                <a:t> 特点：</a:t>
              </a:r>
            </a:p>
            <a:p>
              <a:pPr eaLnBrk="1" hangingPunct="1">
                <a:lnSpc>
                  <a:spcPct val="110000"/>
                </a:lnSpc>
              </a:pPr>
              <a:r>
                <a:rPr lang="zh-CN" altLang="en-US" sz="2800">
                  <a:latin typeface="华文新魏" pitchFamily="2" charset="-122"/>
                  <a:ea typeface="华文新魏" pitchFamily="2" charset="-122"/>
                </a:rPr>
                <a:t>  一种高代价搜索，但若有解存在，则必能找到它</a:t>
              </a:r>
              <a:r>
                <a:rPr lang="zh-CN" altLang="en-US" sz="2800" b="1">
                  <a:latin typeface="楷体_GB2312" pitchFamily="49" charset="-122"/>
                  <a:ea typeface="楷体_GB2312" pitchFamily="49" charset="-122"/>
                </a:rPr>
                <a:t>。</a:t>
              </a:r>
            </a:p>
          </p:txBody>
        </p:sp>
        <p:sp>
          <p:nvSpPr>
            <p:cNvPr id="23561" name="矩形 18439"/>
            <p:cNvSpPr>
              <a:spLocks noChangeArrowheads="1"/>
            </p:cNvSpPr>
            <p:nvPr/>
          </p:nvSpPr>
          <p:spPr bwMode="auto">
            <a:xfrm>
              <a:off x="576" y="3669"/>
              <a:ext cx="116" cy="329"/>
            </a:xfrm>
            <a:prstGeom prst="rect">
              <a:avLst/>
            </a:prstGeom>
            <a:noFill/>
            <a:ln w="9525">
              <a:noFill/>
              <a:miter lim="800000"/>
              <a:headEnd/>
              <a:tailEnd/>
            </a:ln>
          </p:spPr>
          <p:txBody>
            <a:bodyPr>
              <a:spAutoFit/>
            </a:bodyPr>
            <a:lstStyle/>
            <a:p>
              <a:pPr eaLnBrk="1" hangingPunct="1"/>
              <a:endParaRPr lang="ja-JP" altLang="en-US" sz="2800">
                <a:latin typeface="华文新魏" pitchFamily="2" charset="-122"/>
                <a:ea typeface="华文新魏" pitchFamily="2" charset="-122"/>
              </a:endParaRPr>
            </a:p>
          </p:txBody>
        </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灯片编号占位符 1"/>
          <p:cNvSpPr>
            <a:spLocks noGrp="1" noChangeArrowheads="1"/>
          </p:cNvSpPr>
          <p:nvPr>
            <p:ph type="sldNum" sz="quarter" idx="10"/>
          </p:nvPr>
        </p:nvSpPr>
        <p:spPr bwMode="auto">
          <a:noFill/>
          <a:ln>
            <a:miter lim="800000"/>
            <a:headEnd/>
            <a:tailEnd/>
          </a:ln>
        </p:spPr>
        <p:txBody>
          <a:bodyPr/>
          <a:lstStyle/>
          <a:p>
            <a:pPr eaLnBrk="0" hangingPunct="0"/>
            <a:fld id="{9F075AA2-86B7-4536-BFB7-B40A1A4BC3D6}" type="slidenum">
              <a:rPr lang="zh-TW" altLang="en-US"/>
              <a:pPr eaLnBrk="0" hangingPunct="0"/>
              <a:t>15</a:t>
            </a:fld>
            <a:endParaRPr lang="zh-TW" altLang="en-US"/>
          </a:p>
        </p:txBody>
      </p:sp>
      <p:sp>
        <p:nvSpPr>
          <p:cNvPr id="87062" name="文本框 87061"/>
          <p:cNvSpPr txBox="1">
            <a:spLocks noChangeArrowheads="1"/>
          </p:cNvSpPr>
          <p:nvPr/>
        </p:nvSpPr>
        <p:spPr bwMode="auto">
          <a:xfrm>
            <a:off x="3008313" y="5943600"/>
            <a:ext cx="3127375" cy="398463"/>
          </a:xfrm>
          <a:prstGeom prst="rect">
            <a:avLst/>
          </a:prstGeom>
          <a:noFill/>
          <a:ln w="9525">
            <a:noFill/>
            <a:miter lim="800000"/>
            <a:headEnd/>
            <a:tailEnd/>
          </a:ln>
        </p:spPr>
        <p:txBody>
          <a:bodyPr>
            <a:spAutoFit/>
          </a:bodyPr>
          <a:lstStyle/>
          <a:p>
            <a:pPr algn="ctr" eaLnBrk="1" hangingPunct="1"/>
            <a:r>
              <a:rPr lang="zh-CN" altLang="en-US" sz="2000">
                <a:latin typeface="华文新魏" pitchFamily="2" charset="-122"/>
                <a:ea typeface="华文新魏" pitchFamily="2" charset="-122"/>
              </a:rPr>
              <a:t>图</a:t>
            </a:r>
            <a:r>
              <a:rPr lang="en-US" altLang="zh-CN" sz="2000">
                <a:latin typeface="Times New Roman" pitchFamily="18" charset="0"/>
                <a:ea typeface="华文新魏" pitchFamily="2" charset="-122"/>
              </a:rPr>
              <a:t>3.4 </a:t>
            </a:r>
            <a:r>
              <a:rPr lang="zh-CN" altLang="en-US" sz="2000">
                <a:latin typeface="华文新魏" pitchFamily="2" charset="-122"/>
                <a:ea typeface="华文新魏" pitchFamily="2" charset="-122"/>
              </a:rPr>
              <a:t>宽度优先算法框图</a:t>
            </a:r>
          </a:p>
        </p:txBody>
      </p:sp>
      <p:grpSp>
        <p:nvGrpSpPr>
          <p:cNvPr id="24580" name="组合 87067"/>
          <p:cNvGrpSpPr>
            <a:grpSpLocks/>
          </p:cNvGrpSpPr>
          <p:nvPr/>
        </p:nvGrpSpPr>
        <p:grpSpPr bwMode="auto">
          <a:xfrm>
            <a:off x="1619250" y="333375"/>
            <a:ext cx="6948488" cy="5275263"/>
            <a:chOff x="1008" y="201"/>
            <a:chExt cx="4377" cy="3323"/>
          </a:xfrm>
        </p:grpSpPr>
        <p:sp>
          <p:nvSpPr>
            <p:cNvPr id="24581" name="流程图: 终止 87041"/>
            <p:cNvSpPr>
              <a:spLocks noChangeArrowheads="1"/>
            </p:cNvSpPr>
            <p:nvPr/>
          </p:nvSpPr>
          <p:spPr bwMode="auto">
            <a:xfrm>
              <a:off x="2499" y="201"/>
              <a:ext cx="762" cy="240"/>
            </a:xfrm>
            <a:prstGeom prst="flowChartTerminator">
              <a:avLst/>
            </a:prstGeom>
            <a:noFill/>
            <a:ln w="25400">
              <a:solidFill>
                <a:schemeClr val="tx1"/>
              </a:solidFill>
              <a:miter lim="800000"/>
              <a:headEnd/>
              <a:tailEnd/>
            </a:ln>
          </p:spPr>
          <p:txBody>
            <a:bodyPr wrap="none" anchor="ctr"/>
            <a:lstStyle/>
            <a:p>
              <a:pPr algn="ctr" eaLnBrk="1" hangingPunct="1"/>
              <a:r>
                <a:rPr lang="zh-CN" altLang="en-US" sz="2000" b="1">
                  <a:latin typeface="Times New Roman" pitchFamily="18" charset="0"/>
                  <a:ea typeface="华文新魏" pitchFamily="2" charset="-122"/>
                </a:rPr>
                <a:t>起始</a:t>
              </a:r>
            </a:p>
          </p:txBody>
        </p:sp>
        <p:sp>
          <p:nvSpPr>
            <p:cNvPr id="24582" name="文本框 87042"/>
            <p:cNvSpPr txBox="1">
              <a:spLocks noChangeArrowheads="1"/>
            </p:cNvSpPr>
            <p:nvPr/>
          </p:nvSpPr>
          <p:spPr bwMode="auto">
            <a:xfrm>
              <a:off x="2112" y="636"/>
              <a:ext cx="1536" cy="232"/>
            </a:xfrm>
            <a:prstGeom prst="rect">
              <a:avLst/>
            </a:prstGeom>
            <a:noFill/>
            <a:ln w="25400">
              <a:solidFill>
                <a:schemeClr val="tx1"/>
              </a:solidFill>
              <a:miter lim="800000"/>
              <a:headEnd/>
              <a:tailEnd/>
            </a:ln>
          </p:spPr>
          <p:txBody>
            <a:bodyPr>
              <a:spAutoFit/>
            </a:bodyPr>
            <a:lstStyle/>
            <a:p>
              <a:pPr algn="ctr" eaLnBrk="1" hangingPunct="1">
                <a:spcBef>
                  <a:spcPct val="50000"/>
                </a:spcBef>
              </a:pPr>
              <a:r>
                <a:rPr lang="zh-CN" altLang="en-US" b="1">
                  <a:latin typeface="Times New Roman" pitchFamily="18" charset="0"/>
                  <a:ea typeface="华文新魏" pitchFamily="2" charset="-122"/>
                </a:rPr>
                <a:t>把</a:t>
              </a:r>
              <a:r>
                <a:rPr lang="en-US" altLang="zh-CN" b="1" i="1">
                  <a:latin typeface="Times New Roman" pitchFamily="18" charset="0"/>
                  <a:ea typeface="华文新魏" pitchFamily="2" charset="-122"/>
                </a:rPr>
                <a:t>S</a:t>
              </a:r>
              <a:r>
                <a:rPr lang="zh-CN" altLang="en-US" b="1">
                  <a:latin typeface="Times New Roman" pitchFamily="18" charset="0"/>
                  <a:ea typeface="华文新魏" pitchFamily="2" charset="-122"/>
                </a:rPr>
                <a:t>放入</a:t>
              </a:r>
              <a:r>
                <a:rPr lang="en-US" altLang="zh-CN" b="1">
                  <a:latin typeface="Times New Roman" pitchFamily="18" charset="0"/>
                  <a:ea typeface="华文新魏" pitchFamily="2" charset="-122"/>
                </a:rPr>
                <a:t>OPEN</a:t>
              </a:r>
              <a:r>
                <a:rPr lang="zh-CN" altLang="en-US" b="1">
                  <a:latin typeface="Times New Roman" pitchFamily="18" charset="0"/>
                  <a:ea typeface="华文新魏" pitchFamily="2" charset="-122"/>
                </a:rPr>
                <a:t>表</a:t>
              </a:r>
              <a:endParaRPr lang="ja-JP" altLang="en-US" b="1">
                <a:ea typeface="MS PGothic" pitchFamily="34" charset="-128"/>
              </a:endParaRPr>
            </a:p>
          </p:txBody>
        </p:sp>
        <p:sp>
          <p:nvSpPr>
            <p:cNvPr id="24583" name="流程图: 准备 87043"/>
            <p:cNvSpPr>
              <a:spLocks noChangeArrowheads="1"/>
            </p:cNvSpPr>
            <p:nvPr/>
          </p:nvSpPr>
          <p:spPr bwMode="auto">
            <a:xfrm>
              <a:off x="1992" y="1143"/>
              <a:ext cx="1776" cy="336"/>
            </a:xfrm>
            <a:prstGeom prst="flowChartPreparation">
              <a:avLst/>
            </a:prstGeom>
            <a:noFill/>
            <a:ln w="25400">
              <a:solidFill>
                <a:schemeClr val="tx1"/>
              </a:solidFill>
              <a:miter lim="800000"/>
              <a:headEnd/>
              <a:tailEnd/>
            </a:ln>
          </p:spPr>
          <p:txBody>
            <a:bodyPr wrap="none" anchor="ctr"/>
            <a:lstStyle/>
            <a:p>
              <a:pPr algn="ctr" eaLnBrk="1" hangingPunct="1"/>
              <a:r>
                <a:rPr lang="en-US" altLang="ja-JP" b="1">
                  <a:latin typeface="Times New Roman" pitchFamily="18" charset="0"/>
                  <a:ea typeface="华文新魏" pitchFamily="2" charset="-122"/>
                </a:rPr>
                <a:t>OPEN</a:t>
              </a:r>
              <a:r>
                <a:rPr lang="zh-CN" altLang="en-US" b="1">
                  <a:latin typeface="Times New Roman" pitchFamily="18" charset="0"/>
                  <a:ea typeface="华文新魏" pitchFamily="2" charset="-122"/>
                </a:rPr>
                <a:t>表为空表？</a:t>
              </a:r>
              <a:endParaRPr lang="ja-JP" altLang="en-US" b="1">
                <a:ea typeface="MS PGothic" pitchFamily="34" charset="-128"/>
              </a:endParaRPr>
            </a:p>
          </p:txBody>
        </p:sp>
        <p:sp>
          <p:nvSpPr>
            <p:cNvPr id="24584" name="文本框 87044"/>
            <p:cNvSpPr txBox="1">
              <a:spLocks noChangeArrowheads="1"/>
            </p:cNvSpPr>
            <p:nvPr/>
          </p:nvSpPr>
          <p:spPr bwMode="auto">
            <a:xfrm>
              <a:off x="1248" y="1673"/>
              <a:ext cx="3264" cy="232"/>
            </a:xfrm>
            <a:prstGeom prst="rect">
              <a:avLst/>
            </a:prstGeom>
            <a:noFill/>
            <a:ln w="25400">
              <a:solidFill>
                <a:schemeClr val="tx1"/>
              </a:solidFill>
              <a:miter lim="800000"/>
              <a:headEnd/>
              <a:tailEnd/>
            </a:ln>
          </p:spPr>
          <p:txBody>
            <a:bodyPr>
              <a:spAutoFit/>
            </a:bodyPr>
            <a:lstStyle/>
            <a:p>
              <a:pPr algn="ctr"/>
              <a:r>
                <a:rPr lang="zh-CN" altLang="en-US" b="1">
                  <a:latin typeface="Times New Roman" pitchFamily="18" charset="0"/>
                  <a:ea typeface="华文新魏" pitchFamily="2" charset="-122"/>
                </a:rPr>
                <a:t>把第一个节点</a:t>
              </a:r>
              <a:r>
                <a:rPr lang="en-US" altLang="zh-CN" b="1">
                  <a:latin typeface="Times New Roman" pitchFamily="18" charset="0"/>
                  <a:ea typeface="华文新魏" pitchFamily="2" charset="-122"/>
                </a:rPr>
                <a:t>(</a:t>
              </a:r>
              <a:r>
                <a:rPr lang="en-US" altLang="zh-CN" b="1" i="1">
                  <a:latin typeface="Times New Roman" pitchFamily="18" charset="0"/>
                  <a:ea typeface="华文新魏" pitchFamily="2" charset="-122"/>
                </a:rPr>
                <a:t>n</a:t>
              </a:r>
              <a:r>
                <a:rPr lang="en-US" altLang="zh-CN" b="1">
                  <a:latin typeface="Times New Roman" pitchFamily="18" charset="0"/>
                  <a:ea typeface="华文新魏" pitchFamily="2" charset="-122"/>
                </a:rPr>
                <a:t>)</a:t>
              </a:r>
              <a:r>
                <a:rPr lang="zh-CN" altLang="en-US" b="1">
                  <a:latin typeface="Times New Roman" pitchFamily="18" charset="0"/>
                  <a:ea typeface="华文新魏" pitchFamily="2" charset="-122"/>
                </a:rPr>
                <a:t>从</a:t>
              </a:r>
              <a:r>
                <a:rPr lang="en-US" altLang="zh-CN" b="1">
                  <a:latin typeface="Times New Roman" pitchFamily="18" charset="0"/>
                  <a:ea typeface="华文新魏" pitchFamily="2" charset="-122"/>
                </a:rPr>
                <a:t>OPEN</a:t>
              </a:r>
              <a:r>
                <a:rPr lang="zh-CN" altLang="en-US" b="1">
                  <a:latin typeface="Times New Roman" pitchFamily="18" charset="0"/>
                  <a:ea typeface="华文新魏" pitchFamily="2" charset="-122"/>
                </a:rPr>
                <a:t>表移至</a:t>
              </a:r>
              <a:r>
                <a:rPr lang="en-US" altLang="zh-CN" b="1">
                  <a:latin typeface="Times New Roman" pitchFamily="18" charset="0"/>
                  <a:ea typeface="华文新魏" pitchFamily="2" charset="-122"/>
                </a:rPr>
                <a:t>CLOSED</a:t>
              </a:r>
              <a:r>
                <a:rPr lang="zh-CN" altLang="en-US" b="1">
                  <a:latin typeface="Times New Roman" pitchFamily="18" charset="0"/>
                  <a:ea typeface="华文新魏" pitchFamily="2" charset="-122"/>
                </a:rPr>
                <a:t>表</a:t>
              </a:r>
              <a:endParaRPr lang="ja-JP" altLang="en-US" b="1">
                <a:ea typeface="MS PGothic" pitchFamily="34" charset="-128"/>
              </a:endParaRPr>
            </a:p>
          </p:txBody>
        </p:sp>
        <p:sp>
          <p:nvSpPr>
            <p:cNvPr id="24585" name="流程图: 准备 87045"/>
            <p:cNvSpPr>
              <a:spLocks noChangeArrowheads="1"/>
            </p:cNvSpPr>
            <p:nvPr/>
          </p:nvSpPr>
          <p:spPr bwMode="auto">
            <a:xfrm>
              <a:off x="1920" y="2832"/>
              <a:ext cx="1908" cy="480"/>
            </a:xfrm>
            <a:prstGeom prst="flowChartPreparation">
              <a:avLst/>
            </a:prstGeom>
            <a:noFill/>
            <a:ln w="25400">
              <a:solidFill>
                <a:schemeClr val="tx1"/>
              </a:solidFill>
              <a:miter lim="800000"/>
              <a:headEnd/>
              <a:tailEnd/>
            </a:ln>
          </p:spPr>
          <p:txBody>
            <a:bodyPr wrap="none" anchor="ctr"/>
            <a:lstStyle/>
            <a:p>
              <a:pPr algn="ctr"/>
              <a:r>
                <a:rPr lang="zh-CN" altLang="ja-JP" b="1"/>
                <a:t>是否有任何后继</a:t>
              </a:r>
            </a:p>
            <a:p>
              <a:pPr algn="ctr"/>
              <a:r>
                <a:rPr lang="zh-CN" altLang="ja-JP" b="1"/>
                <a:t>节点为目标节点？</a:t>
              </a:r>
              <a:endParaRPr lang="ja-JP" altLang="en-US" b="1">
                <a:ea typeface="MS PGothic" pitchFamily="34" charset="-128"/>
              </a:endParaRPr>
            </a:p>
          </p:txBody>
        </p:sp>
        <p:sp>
          <p:nvSpPr>
            <p:cNvPr id="24586" name="文本框 87046"/>
            <p:cNvSpPr txBox="1">
              <a:spLocks noChangeArrowheads="1"/>
            </p:cNvSpPr>
            <p:nvPr/>
          </p:nvSpPr>
          <p:spPr bwMode="auto">
            <a:xfrm>
              <a:off x="1569" y="2157"/>
              <a:ext cx="2640" cy="406"/>
            </a:xfrm>
            <a:prstGeom prst="rect">
              <a:avLst/>
            </a:prstGeom>
            <a:noFill/>
            <a:ln w="25400">
              <a:solidFill>
                <a:schemeClr val="tx1"/>
              </a:solidFill>
              <a:miter lim="800000"/>
              <a:headEnd/>
              <a:tailEnd/>
            </a:ln>
          </p:spPr>
          <p:txBody>
            <a:bodyPr>
              <a:spAutoFit/>
            </a:bodyPr>
            <a:lstStyle/>
            <a:p>
              <a:pPr algn="ctr"/>
              <a:r>
                <a:rPr lang="zh-CN" altLang="en-US" b="1">
                  <a:latin typeface="Times New Roman" pitchFamily="18" charset="0"/>
                  <a:ea typeface="华文新魏" pitchFamily="2" charset="-122"/>
                </a:rPr>
                <a:t>把</a:t>
              </a:r>
              <a:r>
                <a:rPr lang="en-US" altLang="zh-CN" b="1" i="1">
                  <a:latin typeface="Times New Roman" pitchFamily="18" charset="0"/>
                  <a:ea typeface="华文新魏" pitchFamily="2" charset="-122"/>
                </a:rPr>
                <a:t>n</a:t>
              </a:r>
              <a:r>
                <a:rPr lang="zh-CN" altLang="en-US" b="1">
                  <a:latin typeface="Times New Roman" pitchFamily="18" charset="0"/>
                  <a:ea typeface="华文新魏" pitchFamily="2" charset="-122"/>
                </a:rPr>
                <a:t>的后继节点放入</a:t>
              </a:r>
              <a:r>
                <a:rPr lang="en-US" altLang="zh-CN" b="1">
                  <a:latin typeface="Times New Roman" pitchFamily="18" charset="0"/>
                  <a:ea typeface="华文新魏" pitchFamily="2" charset="-122"/>
                </a:rPr>
                <a:t>OPEN</a:t>
              </a:r>
              <a:r>
                <a:rPr lang="zh-CN" altLang="en-US" b="1">
                  <a:latin typeface="Times New Roman" pitchFamily="18" charset="0"/>
                  <a:ea typeface="华文新魏" pitchFamily="2" charset="-122"/>
                </a:rPr>
                <a:t>表</a:t>
              </a:r>
            </a:p>
            <a:p>
              <a:pPr algn="ctr"/>
              <a:r>
                <a:rPr lang="zh-CN" altLang="en-US" b="1">
                  <a:latin typeface="Times New Roman" pitchFamily="18" charset="0"/>
                  <a:ea typeface="华文新魏" pitchFamily="2" charset="-122"/>
                </a:rPr>
                <a:t>的末端，提供回到</a:t>
              </a:r>
              <a:r>
                <a:rPr lang="en-US" altLang="zh-CN" b="1" i="1">
                  <a:latin typeface="Times New Roman" pitchFamily="18" charset="0"/>
                  <a:ea typeface="华文新魏" pitchFamily="2" charset="-122"/>
                </a:rPr>
                <a:t>n</a:t>
              </a:r>
              <a:r>
                <a:rPr lang="zh-CN" altLang="en-US" b="1">
                  <a:latin typeface="Times New Roman" pitchFamily="18" charset="0"/>
                  <a:ea typeface="华文新魏" pitchFamily="2" charset="-122"/>
                </a:rPr>
                <a:t>的指针</a:t>
              </a:r>
              <a:endParaRPr lang="ja-JP" altLang="en-US" b="1" i="1">
                <a:ea typeface="MS PGothic" pitchFamily="34" charset="-128"/>
              </a:endParaRPr>
            </a:p>
          </p:txBody>
        </p:sp>
        <p:sp>
          <p:nvSpPr>
            <p:cNvPr id="24587" name="流程图: 终止 87047"/>
            <p:cNvSpPr>
              <a:spLocks noChangeArrowheads="1"/>
            </p:cNvSpPr>
            <p:nvPr/>
          </p:nvSpPr>
          <p:spPr bwMode="auto">
            <a:xfrm>
              <a:off x="4683" y="1173"/>
              <a:ext cx="672" cy="288"/>
            </a:xfrm>
            <a:prstGeom prst="flowChartTerminator">
              <a:avLst/>
            </a:prstGeom>
            <a:noFill/>
            <a:ln w="25400">
              <a:solidFill>
                <a:schemeClr val="tx1"/>
              </a:solidFill>
              <a:miter lim="800000"/>
              <a:headEnd/>
              <a:tailEnd/>
            </a:ln>
          </p:spPr>
          <p:txBody>
            <a:bodyPr wrap="none" anchor="ctr"/>
            <a:lstStyle/>
            <a:p>
              <a:pPr algn="ctr" eaLnBrk="1" hangingPunct="1"/>
              <a:r>
                <a:rPr lang="zh-CN" altLang="ja-JP" b="1"/>
                <a:t>失败</a:t>
              </a:r>
            </a:p>
          </p:txBody>
        </p:sp>
        <p:sp>
          <p:nvSpPr>
            <p:cNvPr id="24588" name="流程图: 终止 87048"/>
            <p:cNvSpPr>
              <a:spLocks noChangeArrowheads="1"/>
            </p:cNvSpPr>
            <p:nvPr/>
          </p:nvSpPr>
          <p:spPr bwMode="auto">
            <a:xfrm>
              <a:off x="4713" y="2925"/>
              <a:ext cx="672" cy="288"/>
            </a:xfrm>
            <a:prstGeom prst="flowChartTerminator">
              <a:avLst/>
            </a:prstGeom>
            <a:noFill/>
            <a:ln w="25400">
              <a:solidFill>
                <a:schemeClr val="tx1"/>
              </a:solidFill>
              <a:miter lim="800000"/>
              <a:headEnd/>
              <a:tailEnd/>
            </a:ln>
          </p:spPr>
          <p:txBody>
            <a:bodyPr wrap="none" anchor="ctr"/>
            <a:lstStyle/>
            <a:p>
              <a:pPr algn="ctr" eaLnBrk="1" hangingPunct="1"/>
              <a:r>
                <a:rPr lang="zh-CN" altLang="ja-JP" b="1"/>
                <a:t>成功</a:t>
              </a:r>
            </a:p>
          </p:txBody>
        </p:sp>
        <p:sp>
          <p:nvSpPr>
            <p:cNvPr id="24589" name="直接连接符 87049"/>
            <p:cNvSpPr>
              <a:spLocks noChangeShapeType="1"/>
            </p:cNvSpPr>
            <p:nvPr/>
          </p:nvSpPr>
          <p:spPr bwMode="auto">
            <a:xfrm>
              <a:off x="2880" y="456"/>
              <a:ext cx="0" cy="193"/>
            </a:xfrm>
            <a:prstGeom prst="line">
              <a:avLst/>
            </a:prstGeom>
            <a:noFill/>
            <a:ln w="38100">
              <a:solidFill>
                <a:srgbClr val="0000FF"/>
              </a:solidFill>
              <a:round/>
              <a:headEnd/>
              <a:tailEnd type="stealth" w="med" len="med"/>
            </a:ln>
          </p:spPr>
          <p:txBody>
            <a:bodyPr/>
            <a:lstStyle/>
            <a:p>
              <a:endParaRPr lang="zh-CN" altLang="en-US"/>
            </a:p>
          </p:txBody>
        </p:sp>
        <p:sp>
          <p:nvSpPr>
            <p:cNvPr id="24590" name="直接连接符 87050"/>
            <p:cNvSpPr>
              <a:spLocks noChangeShapeType="1"/>
            </p:cNvSpPr>
            <p:nvPr/>
          </p:nvSpPr>
          <p:spPr bwMode="auto">
            <a:xfrm>
              <a:off x="2880" y="912"/>
              <a:ext cx="0" cy="226"/>
            </a:xfrm>
            <a:prstGeom prst="line">
              <a:avLst/>
            </a:prstGeom>
            <a:noFill/>
            <a:ln w="38100">
              <a:solidFill>
                <a:srgbClr val="0000FF"/>
              </a:solidFill>
              <a:round/>
              <a:headEnd/>
              <a:tailEnd type="stealth" w="med" len="med"/>
            </a:ln>
          </p:spPr>
          <p:txBody>
            <a:bodyPr/>
            <a:lstStyle/>
            <a:p>
              <a:endParaRPr lang="zh-CN" altLang="en-US"/>
            </a:p>
          </p:txBody>
        </p:sp>
        <p:sp>
          <p:nvSpPr>
            <p:cNvPr id="24591" name="直接连接符 87051"/>
            <p:cNvSpPr>
              <a:spLocks noChangeShapeType="1"/>
            </p:cNvSpPr>
            <p:nvPr/>
          </p:nvSpPr>
          <p:spPr bwMode="auto">
            <a:xfrm>
              <a:off x="2880" y="1480"/>
              <a:ext cx="0" cy="193"/>
            </a:xfrm>
            <a:prstGeom prst="line">
              <a:avLst/>
            </a:prstGeom>
            <a:noFill/>
            <a:ln w="38100">
              <a:solidFill>
                <a:srgbClr val="0000FF"/>
              </a:solidFill>
              <a:round/>
              <a:headEnd/>
              <a:tailEnd type="stealth" w="med" len="med"/>
            </a:ln>
          </p:spPr>
          <p:txBody>
            <a:bodyPr/>
            <a:lstStyle/>
            <a:p>
              <a:endParaRPr lang="zh-CN" altLang="en-US"/>
            </a:p>
          </p:txBody>
        </p:sp>
        <p:sp>
          <p:nvSpPr>
            <p:cNvPr id="24592" name="直接连接符 87052"/>
            <p:cNvSpPr>
              <a:spLocks noChangeShapeType="1"/>
            </p:cNvSpPr>
            <p:nvPr/>
          </p:nvSpPr>
          <p:spPr bwMode="auto">
            <a:xfrm>
              <a:off x="2880" y="1947"/>
              <a:ext cx="0" cy="193"/>
            </a:xfrm>
            <a:prstGeom prst="line">
              <a:avLst/>
            </a:prstGeom>
            <a:noFill/>
            <a:ln w="38100">
              <a:solidFill>
                <a:srgbClr val="0000FF"/>
              </a:solidFill>
              <a:round/>
              <a:headEnd/>
              <a:tailEnd type="stealth" w="med" len="med"/>
            </a:ln>
          </p:spPr>
          <p:txBody>
            <a:bodyPr/>
            <a:lstStyle/>
            <a:p>
              <a:endParaRPr lang="zh-CN" altLang="en-US"/>
            </a:p>
          </p:txBody>
        </p:sp>
        <p:sp>
          <p:nvSpPr>
            <p:cNvPr id="24593" name="直接连接符 87053"/>
            <p:cNvSpPr>
              <a:spLocks noChangeShapeType="1"/>
            </p:cNvSpPr>
            <p:nvPr/>
          </p:nvSpPr>
          <p:spPr bwMode="auto">
            <a:xfrm>
              <a:off x="2871" y="2616"/>
              <a:ext cx="0" cy="192"/>
            </a:xfrm>
            <a:prstGeom prst="line">
              <a:avLst/>
            </a:prstGeom>
            <a:noFill/>
            <a:ln w="38100">
              <a:solidFill>
                <a:srgbClr val="0000FF"/>
              </a:solidFill>
              <a:round/>
              <a:headEnd/>
              <a:tailEnd type="stealth" w="med" len="med"/>
            </a:ln>
          </p:spPr>
          <p:txBody>
            <a:bodyPr/>
            <a:lstStyle/>
            <a:p>
              <a:endParaRPr lang="zh-CN" altLang="en-US"/>
            </a:p>
          </p:txBody>
        </p:sp>
        <p:grpSp>
          <p:nvGrpSpPr>
            <p:cNvPr id="24594" name="组合 87054"/>
            <p:cNvGrpSpPr>
              <a:grpSpLocks/>
            </p:cNvGrpSpPr>
            <p:nvPr/>
          </p:nvGrpSpPr>
          <p:grpSpPr bwMode="auto">
            <a:xfrm>
              <a:off x="1008" y="1023"/>
              <a:ext cx="1872" cy="2493"/>
              <a:chOff x="1008" y="1296"/>
              <a:chExt cx="1872" cy="2493"/>
            </a:xfrm>
          </p:grpSpPr>
          <p:sp>
            <p:nvSpPr>
              <p:cNvPr id="24601" name="直接连接符 87055"/>
              <p:cNvSpPr>
                <a:spLocks noChangeShapeType="1"/>
              </p:cNvSpPr>
              <p:nvPr/>
            </p:nvSpPr>
            <p:spPr bwMode="auto">
              <a:xfrm>
                <a:off x="1008" y="1296"/>
                <a:ext cx="1872" cy="0"/>
              </a:xfrm>
              <a:prstGeom prst="line">
                <a:avLst/>
              </a:prstGeom>
              <a:noFill/>
              <a:ln w="38100">
                <a:solidFill>
                  <a:srgbClr val="0000FF"/>
                </a:solidFill>
                <a:round/>
                <a:headEnd/>
                <a:tailEnd type="stealth" w="med" len="med"/>
              </a:ln>
            </p:spPr>
            <p:txBody>
              <a:bodyPr/>
              <a:lstStyle/>
              <a:p>
                <a:endParaRPr lang="zh-CN" altLang="en-US"/>
              </a:p>
            </p:txBody>
          </p:sp>
          <p:sp>
            <p:nvSpPr>
              <p:cNvPr id="24602" name="直接连接符 87056"/>
              <p:cNvSpPr>
                <a:spLocks noChangeShapeType="1"/>
              </p:cNvSpPr>
              <p:nvPr/>
            </p:nvSpPr>
            <p:spPr bwMode="auto">
              <a:xfrm>
                <a:off x="2871" y="3591"/>
                <a:ext cx="0" cy="192"/>
              </a:xfrm>
              <a:prstGeom prst="line">
                <a:avLst/>
              </a:prstGeom>
              <a:noFill/>
              <a:ln w="38100">
                <a:solidFill>
                  <a:srgbClr val="0000FF"/>
                </a:solidFill>
                <a:round/>
                <a:headEnd/>
                <a:tailEnd/>
              </a:ln>
            </p:spPr>
            <p:txBody>
              <a:bodyPr/>
              <a:lstStyle/>
              <a:p>
                <a:endParaRPr lang="zh-CN" altLang="en-US"/>
              </a:p>
            </p:txBody>
          </p:sp>
          <p:sp>
            <p:nvSpPr>
              <p:cNvPr id="24603" name="直接连接符 87057"/>
              <p:cNvSpPr>
                <a:spLocks noChangeShapeType="1"/>
              </p:cNvSpPr>
              <p:nvPr/>
            </p:nvSpPr>
            <p:spPr bwMode="auto">
              <a:xfrm flipH="1">
                <a:off x="1008" y="3780"/>
                <a:ext cx="1872" cy="0"/>
              </a:xfrm>
              <a:prstGeom prst="line">
                <a:avLst/>
              </a:prstGeom>
              <a:noFill/>
              <a:ln w="38100">
                <a:solidFill>
                  <a:srgbClr val="0000FF"/>
                </a:solidFill>
                <a:round/>
                <a:headEnd/>
                <a:tailEnd/>
              </a:ln>
            </p:spPr>
            <p:txBody>
              <a:bodyPr/>
              <a:lstStyle/>
              <a:p>
                <a:endParaRPr lang="zh-CN" altLang="en-US"/>
              </a:p>
            </p:txBody>
          </p:sp>
          <p:sp>
            <p:nvSpPr>
              <p:cNvPr id="24604" name="直接连接符 87058"/>
              <p:cNvSpPr>
                <a:spLocks noChangeShapeType="1"/>
              </p:cNvSpPr>
              <p:nvPr/>
            </p:nvSpPr>
            <p:spPr bwMode="auto">
              <a:xfrm flipV="1">
                <a:off x="1008" y="1296"/>
                <a:ext cx="0" cy="2493"/>
              </a:xfrm>
              <a:prstGeom prst="line">
                <a:avLst/>
              </a:prstGeom>
              <a:noFill/>
              <a:ln w="38100">
                <a:solidFill>
                  <a:srgbClr val="0000FF"/>
                </a:solidFill>
                <a:round/>
                <a:headEnd/>
                <a:tailEnd/>
              </a:ln>
            </p:spPr>
            <p:txBody>
              <a:bodyPr/>
              <a:lstStyle/>
              <a:p>
                <a:endParaRPr lang="zh-CN" altLang="en-US"/>
              </a:p>
            </p:txBody>
          </p:sp>
        </p:grpSp>
        <p:sp>
          <p:nvSpPr>
            <p:cNvPr id="24595" name="直接连接符 87059"/>
            <p:cNvSpPr>
              <a:spLocks noChangeShapeType="1"/>
            </p:cNvSpPr>
            <p:nvPr/>
          </p:nvSpPr>
          <p:spPr bwMode="auto">
            <a:xfrm>
              <a:off x="3774" y="1308"/>
              <a:ext cx="907" cy="0"/>
            </a:xfrm>
            <a:prstGeom prst="line">
              <a:avLst/>
            </a:prstGeom>
            <a:noFill/>
            <a:ln w="38100">
              <a:solidFill>
                <a:srgbClr val="0000FF"/>
              </a:solidFill>
              <a:round/>
              <a:headEnd/>
              <a:tailEnd type="stealth" w="med" len="med"/>
            </a:ln>
          </p:spPr>
          <p:txBody>
            <a:bodyPr/>
            <a:lstStyle/>
            <a:p>
              <a:endParaRPr lang="zh-CN" altLang="en-US"/>
            </a:p>
          </p:txBody>
        </p:sp>
        <p:sp>
          <p:nvSpPr>
            <p:cNvPr id="24596" name="直接连接符 87060"/>
            <p:cNvSpPr>
              <a:spLocks noChangeShapeType="1"/>
            </p:cNvSpPr>
            <p:nvPr/>
          </p:nvSpPr>
          <p:spPr bwMode="auto">
            <a:xfrm>
              <a:off x="3833" y="3067"/>
              <a:ext cx="864" cy="0"/>
            </a:xfrm>
            <a:prstGeom prst="line">
              <a:avLst/>
            </a:prstGeom>
            <a:noFill/>
            <a:ln w="38100">
              <a:solidFill>
                <a:srgbClr val="0000FF"/>
              </a:solidFill>
              <a:round/>
              <a:headEnd/>
              <a:tailEnd type="stealth" w="med" len="med"/>
            </a:ln>
          </p:spPr>
          <p:txBody>
            <a:bodyPr/>
            <a:lstStyle/>
            <a:p>
              <a:endParaRPr lang="zh-CN" altLang="en-US"/>
            </a:p>
          </p:txBody>
        </p:sp>
        <p:sp>
          <p:nvSpPr>
            <p:cNvPr id="24597" name="文本框 87062"/>
            <p:cNvSpPr txBox="1">
              <a:spLocks noChangeArrowheads="1"/>
            </p:cNvSpPr>
            <p:nvPr/>
          </p:nvSpPr>
          <p:spPr bwMode="auto">
            <a:xfrm>
              <a:off x="4032" y="1104"/>
              <a:ext cx="528" cy="212"/>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sz="2000" b="1">
                  <a:latin typeface="Times New Roman" pitchFamily="18" charset="0"/>
                  <a:ea typeface="华文新魏" pitchFamily="2" charset="-122"/>
                </a:rPr>
                <a:t>是</a:t>
              </a:r>
            </a:p>
          </p:txBody>
        </p:sp>
        <p:sp>
          <p:nvSpPr>
            <p:cNvPr id="24598" name="文本框 87063"/>
            <p:cNvSpPr txBox="1">
              <a:spLocks noChangeArrowheads="1"/>
            </p:cNvSpPr>
            <p:nvPr/>
          </p:nvSpPr>
          <p:spPr bwMode="auto">
            <a:xfrm>
              <a:off x="2880" y="1480"/>
              <a:ext cx="528" cy="212"/>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sz="2000" b="1">
                  <a:latin typeface="Times New Roman" pitchFamily="18" charset="0"/>
                  <a:ea typeface="华文新魏" pitchFamily="2" charset="-122"/>
                </a:rPr>
                <a:t>否</a:t>
              </a:r>
            </a:p>
          </p:txBody>
        </p:sp>
        <p:sp>
          <p:nvSpPr>
            <p:cNvPr id="24599" name="文本框 87064"/>
            <p:cNvSpPr txBox="1">
              <a:spLocks noChangeArrowheads="1"/>
            </p:cNvSpPr>
            <p:nvPr/>
          </p:nvSpPr>
          <p:spPr bwMode="auto">
            <a:xfrm>
              <a:off x="4128" y="2832"/>
              <a:ext cx="528" cy="212"/>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sz="2000" b="1">
                  <a:latin typeface="Times New Roman" pitchFamily="18" charset="0"/>
                  <a:ea typeface="华文新魏" pitchFamily="2" charset="-122"/>
                </a:rPr>
                <a:t>是</a:t>
              </a:r>
            </a:p>
          </p:txBody>
        </p:sp>
        <p:sp>
          <p:nvSpPr>
            <p:cNvPr id="24600" name="文本框 87065"/>
            <p:cNvSpPr txBox="1">
              <a:spLocks noChangeArrowheads="1"/>
            </p:cNvSpPr>
            <p:nvPr/>
          </p:nvSpPr>
          <p:spPr bwMode="auto">
            <a:xfrm>
              <a:off x="2880" y="3312"/>
              <a:ext cx="528" cy="212"/>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sz="2000" b="1">
                  <a:latin typeface="Times New Roman" pitchFamily="18" charset="0"/>
                  <a:ea typeface="华文新魏" pitchFamily="2" charset="-122"/>
                </a:rPr>
                <a:t>否</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87062"/>
                                        </p:tgtEl>
                                        <p:attrNameLst>
                                          <p:attrName>style.visibility</p:attrName>
                                        </p:attrNameLst>
                                      </p:cBhvr>
                                      <p:to>
                                        <p:strVal val="visible"/>
                                      </p:to>
                                    </p:set>
                                    <p:anim calcmode="lin" valueType="num">
                                      <p:cBhvr>
                                        <p:cTn id="7" dur="500" fill="hold"/>
                                        <p:tgtEl>
                                          <p:spTgt spid="87062"/>
                                        </p:tgtEl>
                                        <p:attrNameLst>
                                          <p:attrName>ppt_w</p:attrName>
                                        </p:attrNameLst>
                                      </p:cBhvr>
                                      <p:tavLst>
                                        <p:tav tm="0">
                                          <p:val>
                                            <p:fltVal val="0"/>
                                          </p:val>
                                        </p:tav>
                                        <p:tav tm="100000">
                                          <p:val>
                                            <p:strVal val="#ppt_w"/>
                                          </p:val>
                                        </p:tav>
                                      </p:tavLst>
                                    </p:anim>
                                    <p:anim calcmode="lin" valueType="num">
                                      <p:cBhvr>
                                        <p:cTn id="8" dur="500" fill="hold"/>
                                        <p:tgtEl>
                                          <p:spTgt spid="8706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6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602" name="灯片编号占位符 1"/>
          <p:cNvSpPr>
            <a:spLocks noGrp="1" noChangeArrowheads="1"/>
          </p:cNvSpPr>
          <p:nvPr>
            <p:ph type="sldNum" sz="quarter" idx="10"/>
          </p:nvPr>
        </p:nvSpPr>
        <p:spPr bwMode="auto">
          <a:noFill/>
          <a:ln>
            <a:miter lim="800000"/>
            <a:headEnd/>
            <a:tailEnd/>
          </a:ln>
        </p:spPr>
        <p:txBody>
          <a:bodyPr/>
          <a:lstStyle/>
          <a:p>
            <a:pPr eaLnBrk="0" hangingPunct="0"/>
            <a:fld id="{7E5D75A4-04B5-496B-8D07-3E8F5237AA59}" type="slidenum">
              <a:rPr lang="zh-TW" altLang="en-US"/>
              <a:pPr eaLnBrk="0" hangingPunct="0"/>
              <a:t>16</a:t>
            </a:fld>
            <a:endParaRPr lang="zh-TW" altLang="en-US"/>
          </a:p>
        </p:txBody>
      </p:sp>
      <p:sp>
        <p:nvSpPr>
          <p:cNvPr id="25603" name="文本占位符 21506"/>
          <p:cNvSpPr>
            <a:spLocks noGrp="1" noChangeArrowheads="1"/>
          </p:cNvSpPr>
          <p:nvPr>
            <p:ph idx="1"/>
          </p:nvPr>
        </p:nvSpPr>
        <p:spPr>
          <a:xfrm>
            <a:off x="685800" y="1143000"/>
            <a:ext cx="7620000" cy="5029200"/>
          </a:xfrm>
        </p:spPr>
        <p:txBody>
          <a:bodyPr/>
          <a:lstStyle/>
          <a:p>
            <a:pPr eaLnBrk="1" hangingPunct="1"/>
            <a:r>
              <a:rPr lang="en-US" altLang="zh-CN" smtClean="0">
                <a:latin typeface="宋体" pitchFamily="2" charset="-122"/>
                <a:ea typeface="宋体" pitchFamily="2" charset="-122"/>
              </a:rPr>
              <a:t> </a:t>
            </a:r>
            <a:r>
              <a:rPr lang="zh-CN" altLang="en-US" smtClean="0">
                <a:latin typeface="宋体" pitchFamily="2" charset="-122"/>
                <a:ea typeface="宋体" pitchFamily="2" charset="-122"/>
              </a:rPr>
              <a:t>例</a:t>
            </a:r>
            <a:r>
              <a:rPr lang="en-US" altLang="zh-CN" sz="2000" smtClean="0">
                <a:latin typeface="Times New Roman" pitchFamily="18" charset="0"/>
                <a:ea typeface="楷体_GB2312" pitchFamily="49" charset="-122"/>
              </a:rPr>
              <a:t/>
            </a:r>
            <a:br>
              <a:rPr lang="en-US" altLang="zh-CN" sz="2000" smtClean="0">
                <a:latin typeface="Times New Roman" pitchFamily="18" charset="0"/>
                <a:ea typeface="楷体_GB2312" pitchFamily="49" charset="-122"/>
              </a:rPr>
            </a:br>
            <a:r>
              <a:rPr lang="zh-CN" altLang="en-US" sz="2400" smtClean="0">
                <a:latin typeface="Times New Roman" pitchFamily="18" charset="0"/>
                <a:ea typeface="楷体_GB2312" pitchFamily="49" charset="-122"/>
              </a:rPr>
              <a:t>八数码难题</a:t>
            </a:r>
            <a:r>
              <a:rPr lang="zh-CN" altLang="en-US" sz="2400" smtClean="0">
                <a:latin typeface="Times New Roman" pitchFamily="18" charset="0"/>
              </a:rPr>
              <a:t>（</a:t>
            </a:r>
            <a:r>
              <a:rPr lang="en-US" altLang="zh-CN" sz="2400" smtClean="0">
                <a:latin typeface="Times New Roman" pitchFamily="18" charset="0"/>
              </a:rPr>
              <a:t>8-puzzle problem</a:t>
            </a:r>
            <a:r>
              <a:rPr lang="zh-CN" altLang="en-US" sz="2400" smtClean="0">
                <a:latin typeface="Times New Roman" pitchFamily="18" charset="0"/>
              </a:rPr>
              <a:t>） </a:t>
            </a:r>
          </a:p>
        </p:txBody>
      </p:sp>
      <p:grpSp>
        <p:nvGrpSpPr>
          <p:cNvPr id="25604" name="组合 21508"/>
          <p:cNvGrpSpPr>
            <a:grpSpLocks/>
          </p:cNvGrpSpPr>
          <p:nvPr/>
        </p:nvGrpSpPr>
        <p:grpSpPr bwMode="auto">
          <a:xfrm>
            <a:off x="1600200" y="2176463"/>
            <a:ext cx="1447800" cy="1371600"/>
            <a:chOff x="1968" y="1344"/>
            <a:chExt cx="912" cy="864"/>
          </a:xfrm>
        </p:grpSpPr>
        <p:grpSp>
          <p:nvGrpSpPr>
            <p:cNvPr id="25626" name="组合 21509"/>
            <p:cNvGrpSpPr>
              <a:grpSpLocks/>
            </p:cNvGrpSpPr>
            <p:nvPr/>
          </p:nvGrpSpPr>
          <p:grpSpPr bwMode="auto">
            <a:xfrm>
              <a:off x="1968" y="1344"/>
              <a:ext cx="912" cy="864"/>
              <a:chOff x="1536" y="2304"/>
              <a:chExt cx="432" cy="432"/>
            </a:xfrm>
          </p:grpSpPr>
          <p:sp>
            <p:nvSpPr>
              <p:cNvPr id="25635" name="矩形 21510"/>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25636" name="直接连接符 21511"/>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5637" name="直接连接符 21512"/>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5638" name="直接连接符 21513"/>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5639" name="直接连接符 21514"/>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5627" name="文本框 21515"/>
            <p:cNvSpPr txBox="1">
              <a:spLocks noChangeArrowheads="1"/>
            </p:cNvSpPr>
            <p:nvPr/>
          </p:nvSpPr>
          <p:spPr bwMode="auto">
            <a:xfrm>
              <a:off x="2016" y="1632"/>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1</a:t>
              </a:r>
              <a:endParaRPr lang="en-US" altLang="zh-CN" sz="2400">
                <a:latin typeface="Times New Roman" pitchFamily="18" charset="0"/>
              </a:endParaRPr>
            </a:p>
          </p:txBody>
        </p:sp>
        <p:sp>
          <p:nvSpPr>
            <p:cNvPr id="25628" name="文本框 21516"/>
            <p:cNvSpPr txBox="1">
              <a:spLocks noChangeArrowheads="1"/>
            </p:cNvSpPr>
            <p:nvPr/>
          </p:nvSpPr>
          <p:spPr bwMode="auto">
            <a:xfrm>
              <a:off x="2016" y="1344"/>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2</a:t>
              </a:r>
              <a:endParaRPr lang="en-US" altLang="zh-CN" sz="2400">
                <a:latin typeface="Times New Roman" pitchFamily="18" charset="0"/>
              </a:endParaRPr>
            </a:p>
          </p:txBody>
        </p:sp>
        <p:sp>
          <p:nvSpPr>
            <p:cNvPr id="25629" name="文本框 21517"/>
            <p:cNvSpPr txBox="1">
              <a:spLocks noChangeArrowheads="1"/>
            </p:cNvSpPr>
            <p:nvPr/>
          </p:nvSpPr>
          <p:spPr bwMode="auto">
            <a:xfrm>
              <a:off x="2640" y="1344"/>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3</a:t>
              </a:r>
              <a:endParaRPr lang="en-US" altLang="zh-CN" sz="2400">
                <a:latin typeface="Times New Roman" pitchFamily="18" charset="0"/>
              </a:endParaRPr>
            </a:p>
          </p:txBody>
        </p:sp>
        <p:sp>
          <p:nvSpPr>
            <p:cNvPr id="25630" name="文本框 21518"/>
            <p:cNvSpPr txBox="1">
              <a:spLocks noChangeArrowheads="1"/>
            </p:cNvSpPr>
            <p:nvPr/>
          </p:nvSpPr>
          <p:spPr bwMode="auto">
            <a:xfrm>
              <a:off x="2304" y="1344"/>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8</a:t>
              </a:r>
              <a:endParaRPr lang="en-US" altLang="zh-CN" sz="2400">
                <a:latin typeface="Times New Roman" pitchFamily="18" charset="0"/>
              </a:endParaRPr>
            </a:p>
          </p:txBody>
        </p:sp>
        <p:sp>
          <p:nvSpPr>
            <p:cNvPr id="25631" name="文本框 21519"/>
            <p:cNvSpPr txBox="1">
              <a:spLocks noChangeArrowheads="1"/>
            </p:cNvSpPr>
            <p:nvPr/>
          </p:nvSpPr>
          <p:spPr bwMode="auto">
            <a:xfrm>
              <a:off x="2640" y="1632"/>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4</a:t>
              </a:r>
              <a:endParaRPr lang="en-US" altLang="zh-CN" sz="2400">
                <a:latin typeface="Times New Roman" pitchFamily="18" charset="0"/>
              </a:endParaRPr>
            </a:p>
          </p:txBody>
        </p:sp>
        <p:sp>
          <p:nvSpPr>
            <p:cNvPr id="25632" name="文本框 21520"/>
            <p:cNvSpPr txBox="1">
              <a:spLocks noChangeArrowheads="1"/>
            </p:cNvSpPr>
            <p:nvPr/>
          </p:nvSpPr>
          <p:spPr bwMode="auto">
            <a:xfrm>
              <a:off x="2640" y="1920"/>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5</a:t>
              </a:r>
              <a:endParaRPr lang="en-US" altLang="zh-CN" sz="2400">
                <a:latin typeface="Times New Roman" pitchFamily="18" charset="0"/>
              </a:endParaRPr>
            </a:p>
          </p:txBody>
        </p:sp>
        <p:sp>
          <p:nvSpPr>
            <p:cNvPr id="25633" name="文本框 21521"/>
            <p:cNvSpPr txBox="1">
              <a:spLocks noChangeArrowheads="1"/>
            </p:cNvSpPr>
            <p:nvPr/>
          </p:nvSpPr>
          <p:spPr bwMode="auto">
            <a:xfrm>
              <a:off x="2304" y="1920"/>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6</a:t>
              </a:r>
              <a:endParaRPr lang="en-US" altLang="zh-CN" sz="2400">
                <a:latin typeface="Times New Roman" pitchFamily="18" charset="0"/>
              </a:endParaRPr>
            </a:p>
          </p:txBody>
        </p:sp>
        <p:sp>
          <p:nvSpPr>
            <p:cNvPr id="25634" name="文本框 21522"/>
            <p:cNvSpPr txBox="1">
              <a:spLocks noChangeArrowheads="1"/>
            </p:cNvSpPr>
            <p:nvPr/>
          </p:nvSpPr>
          <p:spPr bwMode="auto">
            <a:xfrm>
              <a:off x="2016" y="1920"/>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7</a:t>
              </a:r>
              <a:endParaRPr lang="en-US" altLang="zh-CN" sz="2400">
                <a:latin typeface="Times New Roman" pitchFamily="18" charset="0"/>
              </a:endParaRPr>
            </a:p>
          </p:txBody>
        </p:sp>
      </p:grpSp>
      <p:grpSp>
        <p:nvGrpSpPr>
          <p:cNvPr id="21546" name="组合 21545"/>
          <p:cNvGrpSpPr>
            <a:grpSpLocks/>
          </p:cNvGrpSpPr>
          <p:nvPr/>
        </p:nvGrpSpPr>
        <p:grpSpPr bwMode="auto">
          <a:xfrm>
            <a:off x="3276600" y="2176463"/>
            <a:ext cx="3627438" cy="1930400"/>
            <a:chOff x="2064" y="1419"/>
            <a:chExt cx="2285" cy="1216"/>
          </a:xfrm>
        </p:grpSpPr>
        <p:grpSp>
          <p:nvGrpSpPr>
            <p:cNvPr id="25608" name="组合 21542"/>
            <p:cNvGrpSpPr>
              <a:grpSpLocks/>
            </p:cNvGrpSpPr>
            <p:nvPr/>
          </p:nvGrpSpPr>
          <p:grpSpPr bwMode="auto">
            <a:xfrm>
              <a:off x="2064" y="1419"/>
              <a:ext cx="2112" cy="864"/>
              <a:chOff x="2064" y="1392"/>
              <a:chExt cx="2112" cy="864"/>
            </a:xfrm>
          </p:grpSpPr>
          <p:grpSp>
            <p:nvGrpSpPr>
              <p:cNvPr id="25610" name="组合 21523"/>
              <p:cNvGrpSpPr>
                <a:grpSpLocks/>
              </p:cNvGrpSpPr>
              <p:nvPr/>
            </p:nvGrpSpPr>
            <p:grpSpPr bwMode="auto">
              <a:xfrm>
                <a:off x="3264" y="1392"/>
                <a:ext cx="912" cy="864"/>
                <a:chOff x="3504" y="1248"/>
                <a:chExt cx="912" cy="864"/>
              </a:xfrm>
            </p:grpSpPr>
            <p:grpSp>
              <p:nvGrpSpPr>
                <p:cNvPr id="25612" name="组合 21524"/>
                <p:cNvGrpSpPr>
                  <a:grpSpLocks/>
                </p:cNvGrpSpPr>
                <p:nvPr/>
              </p:nvGrpSpPr>
              <p:grpSpPr bwMode="auto">
                <a:xfrm>
                  <a:off x="3504" y="1248"/>
                  <a:ext cx="912" cy="864"/>
                  <a:chOff x="1536" y="2304"/>
                  <a:chExt cx="432" cy="432"/>
                </a:xfrm>
              </p:grpSpPr>
              <p:sp>
                <p:nvSpPr>
                  <p:cNvPr id="25621" name="矩形 21525"/>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25622" name="直接连接符 21526"/>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5623" name="直接连接符 21527"/>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5624" name="直接连接符 21528"/>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5625" name="直接连接符 21529"/>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5613" name="文本框 21530"/>
                <p:cNvSpPr txBox="1">
                  <a:spLocks noChangeArrowheads="1"/>
                </p:cNvSpPr>
                <p:nvPr/>
              </p:nvSpPr>
              <p:spPr bwMode="auto">
                <a:xfrm>
                  <a:off x="3552" y="1248"/>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1</a:t>
                  </a:r>
                  <a:endParaRPr lang="en-US" altLang="zh-CN" sz="2400">
                    <a:latin typeface="Times New Roman" pitchFamily="18" charset="0"/>
                  </a:endParaRPr>
                </a:p>
              </p:txBody>
            </p:sp>
            <p:sp>
              <p:nvSpPr>
                <p:cNvPr id="25614" name="文本框 21531"/>
                <p:cNvSpPr txBox="1">
                  <a:spLocks noChangeArrowheads="1"/>
                </p:cNvSpPr>
                <p:nvPr/>
              </p:nvSpPr>
              <p:spPr bwMode="auto">
                <a:xfrm>
                  <a:off x="3840" y="1248"/>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2</a:t>
                  </a:r>
                  <a:endParaRPr lang="en-US" altLang="zh-CN" sz="2400">
                    <a:latin typeface="Times New Roman" pitchFamily="18" charset="0"/>
                  </a:endParaRPr>
                </a:p>
              </p:txBody>
            </p:sp>
            <p:sp>
              <p:nvSpPr>
                <p:cNvPr id="25615" name="文本框 21532"/>
                <p:cNvSpPr txBox="1">
                  <a:spLocks noChangeArrowheads="1"/>
                </p:cNvSpPr>
                <p:nvPr/>
              </p:nvSpPr>
              <p:spPr bwMode="auto">
                <a:xfrm>
                  <a:off x="4176" y="1248"/>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3</a:t>
                  </a:r>
                  <a:endParaRPr lang="en-US" altLang="zh-CN" sz="2400">
                    <a:latin typeface="Times New Roman" pitchFamily="18" charset="0"/>
                  </a:endParaRPr>
                </a:p>
              </p:txBody>
            </p:sp>
            <p:sp>
              <p:nvSpPr>
                <p:cNvPr id="25616" name="文本框 21533"/>
                <p:cNvSpPr txBox="1">
                  <a:spLocks noChangeArrowheads="1"/>
                </p:cNvSpPr>
                <p:nvPr/>
              </p:nvSpPr>
              <p:spPr bwMode="auto">
                <a:xfrm>
                  <a:off x="3552" y="1536"/>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8</a:t>
                  </a:r>
                  <a:endParaRPr lang="en-US" altLang="zh-CN" sz="2400">
                    <a:latin typeface="Times New Roman" pitchFamily="18" charset="0"/>
                  </a:endParaRPr>
                </a:p>
              </p:txBody>
            </p:sp>
            <p:sp>
              <p:nvSpPr>
                <p:cNvPr id="25617" name="文本框 21534"/>
                <p:cNvSpPr txBox="1">
                  <a:spLocks noChangeArrowheads="1"/>
                </p:cNvSpPr>
                <p:nvPr/>
              </p:nvSpPr>
              <p:spPr bwMode="auto">
                <a:xfrm>
                  <a:off x="4176" y="1536"/>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4</a:t>
                  </a:r>
                  <a:endParaRPr lang="en-US" altLang="zh-CN" sz="2400">
                    <a:latin typeface="Times New Roman" pitchFamily="18" charset="0"/>
                  </a:endParaRPr>
                </a:p>
              </p:txBody>
            </p:sp>
            <p:sp>
              <p:nvSpPr>
                <p:cNvPr id="25618" name="文本框 21535"/>
                <p:cNvSpPr txBox="1">
                  <a:spLocks noChangeArrowheads="1"/>
                </p:cNvSpPr>
                <p:nvPr/>
              </p:nvSpPr>
              <p:spPr bwMode="auto">
                <a:xfrm>
                  <a:off x="4176" y="1824"/>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5</a:t>
                  </a:r>
                  <a:endParaRPr lang="en-US" altLang="zh-CN" sz="2400">
                    <a:latin typeface="Times New Roman" pitchFamily="18" charset="0"/>
                  </a:endParaRPr>
                </a:p>
              </p:txBody>
            </p:sp>
            <p:sp>
              <p:nvSpPr>
                <p:cNvPr id="25619" name="文本框 21536"/>
                <p:cNvSpPr txBox="1">
                  <a:spLocks noChangeArrowheads="1"/>
                </p:cNvSpPr>
                <p:nvPr/>
              </p:nvSpPr>
              <p:spPr bwMode="auto">
                <a:xfrm>
                  <a:off x="3840" y="1824"/>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6</a:t>
                  </a:r>
                  <a:endParaRPr lang="en-US" altLang="zh-CN" sz="2400">
                    <a:latin typeface="Times New Roman" pitchFamily="18" charset="0"/>
                  </a:endParaRPr>
                </a:p>
              </p:txBody>
            </p:sp>
            <p:sp>
              <p:nvSpPr>
                <p:cNvPr id="25620" name="文本框 21537"/>
                <p:cNvSpPr txBox="1">
                  <a:spLocks noChangeArrowheads="1"/>
                </p:cNvSpPr>
                <p:nvPr/>
              </p:nvSpPr>
              <p:spPr bwMode="auto">
                <a:xfrm>
                  <a:off x="3552" y="1824"/>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7</a:t>
                  </a:r>
                  <a:endParaRPr lang="en-US" altLang="zh-CN" sz="2400">
                    <a:latin typeface="Times New Roman" pitchFamily="18" charset="0"/>
                  </a:endParaRPr>
                </a:p>
              </p:txBody>
            </p:sp>
          </p:grpSp>
          <p:sp>
            <p:nvSpPr>
              <p:cNvPr id="25611" name="直接连接符 21538"/>
              <p:cNvSpPr>
                <a:spLocks noChangeShapeType="1"/>
              </p:cNvSpPr>
              <p:nvPr/>
            </p:nvSpPr>
            <p:spPr bwMode="auto">
              <a:xfrm>
                <a:off x="2064" y="1824"/>
                <a:ext cx="1008" cy="0"/>
              </a:xfrm>
              <a:prstGeom prst="line">
                <a:avLst/>
              </a:prstGeom>
              <a:noFill/>
              <a:ln w="28575">
                <a:solidFill>
                  <a:schemeClr val="tx1"/>
                </a:solidFill>
                <a:round/>
                <a:headEnd/>
                <a:tailEnd type="triangle" w="med" len="med"/>
              </a:ln>
            </p:spPr>
            <p:txBody>
              <a:bodyPr/>
              <a:lstStyle/>
              <a:p>
                <a:endParaRPr lang="zh-CN" altLang="en-US"/>
              </a:p>
            </p:txBody>
          </p:sp>
        </p:grpSp>
        <p:sp>
          <p:nvSpPr>
            <p:cNvPr id="25609" name="文本框 21539"/>
            <p:cNvSpPr txBox="1">
              <a:spLocks noChangeArrowheads="1"/>
            </p:cNvSpPr>
            <p:nvPr/>
          </p:nvSpPr>
          <p:spPr bwMode="auto">
            <a:xfrm>
              <a:off x="3120" y="2347"/>
              <a:ext cx="1229" cy="288"/>
            </a:xfrm>
            <a:prstGeom prst="rect">
              <a:avLst/>
            </a:prstGeom>
            <a:noFill/>
            <a:ln w="9525">
              <a:noFill/>
              <a:miter lim="800000"/>
              <a:headEnd/>
              <a:tailEnd/>
            </a:ln>
          </p:spPr>
          <p:txBody>
            <a:bodyPr wrap="none">
              <a:spAutoFit/>
            </a:bodyPr>
            <a:lstStyle/>
            <a:p>
              <a:pPr eaLnBrk="1" hangingPunct="1"/>
              <a:r>
                <a:rPr lang="zh-CN" altLang="en-US" sz="2400">
                  <a:latin typeface="Times New Roman" pitchFamily="18" charset="0"/>
                  <a:ea typeface="华文新魏" pitchFamily="2" charset="-122"/>
                </a:rPr>
                <a:t>（</a:t>
              </a:r>
              <a:r>
                <a:rPr lang="en-US" altLang="zh-CN" sz="2400">
                  <a:latin typeface="Times New Roman" pitchFamily="18" charset="0"/>
                  <a:ea typeface="华文新魏" pitchFamily="2" charset="-122"/>
                </a:rPr>
                <a:t>goal state</a:t>
              </a:r>
              <a:r>
                <a:rPr lang="zh-CN" altLang="en-US" sz="2400">
                  <a:latin typeface="Times New Roman" pitchFamily="18" charset="0"/>
                  <a:ea typeface="华文新魏" pitchFamily="2" charset="-122"/>
                </a:rPr>
                <a:t>）</a:t>
              </a:r>
            </a:p>
          </p:txBody>
        </p:sp>
      </p:grpSp>
      <p:sp>
        <p:nvSpPr>
          <p:cNvPr id="25606" name="文本框 21540"/>
          <p:cNvSpPr txBox="1">
            <a:spLocks noChangeArrowheads="1"/>
          </p:cNvSpPr>
          <p:nvPr/>
        </p:nvSpPr>
        <p:spPr bwMode="auto">
          <a:xfrm>
            <a:off x="1295400" y="3656013"/>
            <a:ext cx="1952625" cy="457200"/>
          </a:xfrm>
          <a:prstGeom prst="rect">
            <a:avLst/>
          </a:prstGeom>
          <a:noFill/>
          <a:ln w="9525">
            <a:noFill/>
            <a:miter lim="800000"/>
            <a:headEnd/>
            <a:tailEnd/>
          </a:ln>
        </p:spPr>
        <p:txBody>
          <a:bodyPr wrap="none">
            <a:spAutoFit/>
          </a:bodyPr>
          <a:lstStyle/>
          <a:p>
            <a:pPr eaLnBrk="1" hangingPunct="1"/>
            <a:r>
              <a:rPr lang="zh-CN" altLang="en-US" sz="2400">
                <a:latin typeface="Times New Roman" pitchFamily="18" charset="0"/>
                <a:ea typeface="华文新魏" pitchFamily="2" charset="-122"/>
              </a:rPr>
              <a:t>（</a:t>
            </a:r>
            <a:r>
              <a:rPr lang="en-US" altLang="zh-CN" sz="2400">
                <a:latin typeface="Times New Roman" pitchFamily="18" charset="0"/>
                <a:ea typeface="华文新魏" pitchFamily="2" charset="-122"/>
              </a:rPr>
              <a:t>start state</a:t>
            </a:r>
            <a:r>
              <a:rPr lang="zh-CN" altLang="en-US" sz="2400" b="1">
                <a:latin typeface="Times New Roman" pitchFamily="18" charset="0"/>
                <a:ea typeface="楷体_GB2312" pitchFamily="49" charset="-122"/>
              </a:rPr>
              <a:t>）</a:t>
            </a:r>
            <a:endParaRPr lang="zh-CN" altLang="en-US" sz="2400">
              <a:latin typeface="Times New Roman" pitchFamily="18" charset="0"/>
            </a:endParaRPr>
          </a:p>
        </p:txBody>
      </p:sp>
      <p:sp>
        <p:nvSpPr>
          <p:cNvPr id="25607" name="文本框 21541"/>
          <p:cNvSpPr txBox="1">
            <a:spLocks noChangeArrowheads="1"/>
          </p:cNvSpPr>
          <p:nvPr/>
        </p:nvSpPr>
        <p:spPr bwMode="auto">
          <a:xfrm>
            <a:off x="762000" y="4114800"/>
            <a:ext cx="7986713" cy="2038350"/>
          </a:xfrm>
          <a:prstGeom prst="rect">
            <a:avLst/>
          </a:prstGeom>
          <a:noFill/>
          <a:ln w="9525">
            <a:noFill/>
            <a:miter lim="800000"/>
            <a:headEnd/>
            <a:tailEnd/>
          </a:ln>
        </p:spPr>
        <p:txBody>
          <a:bodyPr>
            <a:spAutoFit/>
          </a:bodyPr>
          <a:lstStyle/>
          <a:p>
            <a:pPr eaLnBrk="1" hangingPunct="1">
              <a:lnSpc>
                <a:spcPct val="110000"/>
              </a:lnSpc>
            </a:pPr>
            <a:r>
              <a:rPr lang="zh-CN" altLang="en-US" sz="3200">
                <a:latin typeface="华文新魏" pitchFamily="2" charset="-122"/>
                <a:ea typeface="华文新魏" pitchFamily="2" charset="-122"/>
              </a:rPr>
              <a:t>规定</a:t>
            </a:r>
            <a:r>
              <a:rPr lang="zh-CN" altLang="en-US" sz="2800">
                <a:latin typeface="华文新魏" pitchFamily="2" charset="-122"/>
                <a:ea typeface="华文新魏" pitchFamily="2" charset="-122"/>
              </a:rPr>
              <a:t>：将牌移入空格的顺序为：从空格左边开始顺时针旋转。不许斜向移动，也不返回先辈节点。</a:t>
            </a:r>
          </a:p>
          <a:p>
            <a:pPr eaLnBrk="1" hangingPunct="1">
              <a:lnSpc>
                <a:spcPct val="110000"/>
              </a:lnSpc>
            </a:pPr>
            <a:r>
              <a:rPr lang="zh-CN" altLang="en-US" sz="2800">
                <a:latin typeface="华文新魏" pitchFamily="2" charset="-122"/>
                <a:ea typeface="华文新魏" pitchFamily="2" charset="-122"/>
              </a:rPr>
              <a:t>从下图可见，要扩展</a:t>
            </a:r>
            <a:r>
              <a:rPr lang="en-US" altLang="zh-CN" sz="2800">
                <a:latin typeface="华文新魏" pitchFamily="2" charset="-122"/>
                <a:ea typeface="华文新魏" pitchFamily="2" charset="-122"/>
              </a:rPr>
              <a:t>26</a:t>
            </a:r>
            <a:r>
              <a:rPr lang="zh-CN" altLang="en-US" sz="2800">
                <a:latin typeface="华文新魏" pitchFamily="2" charset="-122"/>
                <a:ea typeface="华文新魏" pitchFamily="2" charset="-122"/>
              </a:rPr>
              <a:t>个节点，共生成</a:t>
            </a:r>
            <a:r>
              <a:rPr lang="en-US" altLang="zh-CN" sz="2800">
                <a:latin typeface="华文新魏" pitchFamily="2" charset="-122"/>
                <a:ea typeface="华文新魏" pitchFamily="2" charset="-122"/>
              </a:rPr>
              <a:t>46</a:t>
            </a:r>
            <a:r>
              <a:rPr lang="zh-CN" altLang="en-US" sz="2800">
                <a:latin typeface="华文新魏" pitchFamily="2" charset="-122"/>
                <a:ea typeface="华文新魏" pitchFamily="2" charset="-122"/>
              </a:rPr>
              <a:t>个节点之后才求得解（目标节点）</a:t>
            </a:r>
            <a:r>
              <a:rPr lang="zh-CN" altLang="en-US" sz="2800" b="1">
                <a:latin typeface="华文新魏" pitchFamily="2" charset="-122"/>
                <a:ea typeface="华文新魏" pitchFamily="2" charset="-122"/>
              </a:rPr>
              <a:t>。</a:t>
            </a:r>
            <a:endParaRPr lang="zh-CN" altLang="en-US" sz="2800">
              <a:latin typeface="华文新魏" pitchFamily="2" charset="-122"/>
              <a:ea typeface="华文新魏"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21546"/>
                                        </p:tgtEl>
                                        <p:attrNameLst>
                                          <p:attrName>style.visibility</p:attrName>
                                        </p:attrNameLst>
                                      </p:cBhvr>
                                      <p:to>
                                        <p:strVal val="visible"/>
                                      </p:to>
                                    </p:set>
                                    <p:animEffect transition="in" filter="slide(fromBottom)">
                                      <p:cBhvr>
                                        <p:cTn id="7" dur="500"/>
                                        <p:tgtEl>
                                          <p:spTgt spid="21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灯片编号占位符 1"/>
          <p:cNvSpPr>
            <a:spLocks noGrp="1" noChangeArrowheads="1"/>
          </p:cNvSpPr>
          <p:nvPr>
            <p:ph type="sldNum" sz="quarter" idx="10"/>
          </p:nvPr>
        </p:nvSpPr>
        <p:spPr bwMode="auto">
          <a:noFill/>
          <a:ln>
            <a:miter lim="800000"/>
            <a:headEnd/>
            <a:tailEnd/>
          </a:ln>
        </p:spPr>
        <p:txBody>
          <a:bodyPr/>
          <a:lstStyle/>
          <a:p>
            <a:pPr eaLnBrk="0" hangingPunct="0"/>
            <a:fld id="{9C419CA8-9CE7-408E-9DB8-47AEE6473CD2}" type="slidenum">
              <a:rPr lang="zh-TW" altLang="en-US"/>
              <a:pPr eaLnBrk="0" hangingPunct="0"/>
              <a:t>17</a:t>
            </a:fld>
            <a:endParaRPr lang="zh-TW" altLang="en-US"/>
          </a:p>
        </p:txBody>
      </p:sp>
      <p:grpSp>
        <p:nvGrpSpPr>
          <p:cNvPr id="26627" name="组合 22529"/>
          <p:cNvGrpSpPr>
            <a:grpSpLocks/>
          </p:cNvGrpSpPr>
          <p:nvPr/>
        </p:nvGrpSpPr>
        <p:grpSpPr bwMode="auto">
          <a:xfrm>
            <a:off x="4479925" y="115888"/>
            <a:ext cx="854075" cy="820737"/>
            <a:chOff x="2400" y="48"/>
            <a:chExt cx="675" cy="650"/>
          </a:xfrm>
        </p:grpSpPr>
        <p:grpSp>
          <p:nvGrpSpPr>
            <p:cNvPr id="27087" name="组合 22530"/>
            <p:cNvGrpSpPr>
              <a:grpSpLocks/>
            </p:cNvGrpSpPr>
            <p:nvPr/>
          </p:nvGrpSpPr>
          <p:grpSpPr bwMode="auto">
            <a:xfrm>
              <a:off x="2400" y="48"/>
              <a:ext cx="616" cy="576"/>
              <a:chOff x="1536" y="2304"/>
              <a:chExt cx="432" cy="432"/>
            </a:xfrm>
          </p:grpSpPr>
          <p:sp>
            <p:nvSpPr>
              <p:cNvPr id="27096" name="矩形 22531"/>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27097" name="直接连接符 22532"/>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7098" name="直接连接符 22533"/>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7099" name="直接连接符 22534"/>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7100" name="直接连接符 22535"/>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7088" name="文本框 22536"/>
            <p:cNvSpPr txBox="1">
              <a:spLocks noChangeArrowheads="1"/>
            </p:cNvSpPr>
            <p:nvPr/>
          </p:nvSpPr>
          <p:spPr bwMode="auto">
            <a:xfrm>
              <a:off x="2428" y="239"/>
              <a:ext cx="225" cy="267"/>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27089" name="文本框 22537"/>
            <p:cNvSpPr txBox="1">
              <a:spLocks noChangeArrowheads="1"/>
            </p:cNvSpPr>
            <p:nvPr/>
          </p:nvSpPr>
          <p:spPr bwMode="auto">
            <a:xfrm>
              <a:off x="2428" y="48"/>
              <a:ext cx="225" cy="267"/>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27090" name="文本框 22538"/>
            <p:cNvSpPr txBox="1">
              <a:spLocks noChangeArrowheads="1"/>
            </p:cNvSpPr>
            <p:nvPr/>
          </p:nvSpPr>
          <p:spPr bwMode="auto">
            <a:xfrm>
              <a:off x="2847" y="48"/>
              <a:ext cx="225" cy="267"/>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27091" name="文本框 22539"/>
            <p:cNvSpPr txBox="1">
              <a:spLocks noChangeArrowheads="1"/>
            </p:cNvSpPr>
            <p:nvPr/>
          </p:nvSpPr>
          <p:spPr bwMode="auto">
            <a:xfrm>
              <a:off x="2620" y="48"/>
              <a:ext cx="225" cy="267"/>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27092" name="文本框 22540"/>
            <p:cNvSpPr txBox="1">
              <a:spLocks noChangeArrowheads="1"/>
            </p:cNvSpPr>
            <p:nvPr/>
          </p:nvSpPr>
          <p:spPr bwMode="auto">
            <a:xfrm>
              <a:off x="2849" y="239"/>
              <a:ext cx="226" cy="267"/>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27093" name="文本框 22541"/>
            <p:cNvSpPr txBox="1">
              <a:spLocks noChangeArrowheads="1"/>
            </p:cNvSpPr>
            <p:nvPr/>
          </p:nvSpPr>
          <p:spPr bwMode="auto">
            <a:xfrm>
              <a:off x="2847" y="432"/>
              <a:ext cx="225" cy="266"/>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27094" name="文本框 22542"/>
            <p:cNvSpPr txBox="1">
              <a:spLocks noChangeArrowheads="1"/>
            </p:cNvSpPr>
            <p:nvPr/>
          </p:nvSpPr>
          <p:spPr bwMode="auto">
            <a:xfrm>
              <a:off x="2619" y="432"/>
              <a:ext cx="226" cy="266"/>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27095" name="文本框 22543"/>
            <p:cNvSpPr txBox="1">
              <a:spLocks noChangeArrowheads="1"/>
            </p:cNvSpPr>
            <p:nvPr/>
          </p:nvSpPr>
          <p:spPr bwMode="auto">
            <a:xfrm>
              <a:off x="2425" y="432"/>
              <a:ext cx="226" cy="266"/>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grpSp>
        <p:nvGrpSpPr>
          <p:cNvPr id="26628" name="组合 23004"/>
          <p:cNvGrpSpPr>
            <a:grpSpLocks/>
          </p:cNvGrpSpPr>
          <p:nvPr/>
        </p:nvGrpSpPr>
        <p:grpSpPr bwMode="auto">
          <a:xfrm>
            <a:off x="425450" y="2209800"/>
            <a:ext cx="8715375" cy="1354138"/>
            <a:chOff x="268" y="1392"/>
            <a:chExt cx="5490" cy="853"/>
          </a:xfrm>
        </p:grpSpPr>
        <p:grpSp>
          <p:nvGrpSpPr>
            <p:cNvPr id="26946" name="组合 23003"/>
            <p:cNvGrpSpPr>
              <a:grpSpLocks/>
            </p:cNvGrpSpPr>
            <p:nvPr/>
          </p:nvGrpSpPr>
          <p:grpSpPr bwMode="auto">
            <a:xfrm>
              <a:off x="268" y="1392"/>
              <a:ext cx="5490" cy="853"/>
              <a:chOff x="268" y="1392"/>
              <a:chExt cx="5490" cy="853"/>
            </a:xfrm>
          </p:grpSpPr>
          <p:grpSp>
            <p:nvGrpSpPr>
              <p:cNvPr id="26950" name="组合 22967"/>
              <p:cNvGrpSpPr>
                <a:grpSpLocks/>
              </p:cNvGrpSpPr>
              <p:nvPr/>
            </p:nvGrpSpPr>
            <p:grpSpPr bwMode="auto">
              <a:xfrm>
                <a:off x="268" y="1392"/>
                <a:ext cx="5490" cy="853"/>
                <a:chOff x="268" y="1392"/>
                <a:chExt cx="5490" cy="853"/>
              </a:xfrm>
            </p:grpSpPr>
            <p:grpSp>
              <p:nvGrpSpPr>
                <p:cNvPr id="26954" name="组合 22951"/>
                <p:cNvGrpSpPr>
                  <a:grpSpLocks/>
                </p:cNvGrpSpPr>
                <p:nvPr/>
              </p:nvGrpSpPr>
              <p:grpSpPr bwMode="auto">
                <a:xfrm>
                  <a:off x="268" y="1392"/>
                  <a:ext cx="5460" cy="853"/>
                  <a:chOff x="268" y="1392"/>
                  <a:chExt cx="5460" cy="853"/>
                </a:xfrm>
              </p:grpSpPr>
              <p:grpSp>
                <p:nvGrpSpPr>
                  <p:cNvPr id="26970" name="组合 22544"/>
                  <p:cNvGrpSpPr>
                    <a:grpSpLocks/>
                  </p:cNvGrpSpPr>
                  <p:nvPr/>
                </p:nvGrpSpPr>
                <p:grpSpPr bwMode="auto">
                  <a:xfrm>
                    <a:off x="566" y="1440"/>
                    <a:ext cx="576" cy="288"/>
                    <a:chOff x="336" y="1488"/>
                    <a:chExt cx="576" cy="288"/>
                  </a:xfrm>
                </p:grpSpPr>
                <p:sp>
                  <p:nvSpPr>
                    <p:cNvPr id="27085" name="直接连接符 22545"/>
                    <p:cNvSpPr>
                      <a:spLocks noChangeShapeType="1"/>
                    </p:cNvSpPr>
                    <p:nvPr/>
                  </p:nvSpPr>
                  <p:spPr bwMode="auto">
                    <a:xfrm>
                      <a:off x="624" y="1488"/>
                      <a:ext cx="288" cy="288"/>
                    </a:xfrm>
                    <a:prstGeom prst="line">
                      <a:avLst/>
                    </a:prstGeom>
                    <a:noFill/>
                    <a:ln w="19050">
                      <a:solidFill>
                        <a:schemeClr val="tx1"/>
                      </a:solidFill>
                      <a:round/>
                      <a:headEnd/>
                      <a:tailEnd/>
                    </a:ln>
                  </p:spPr>
                  <p:txBody>
                    <a:bodyPr/>
                    <a:lstStyle/>
                    <a:p>
                      <a:endParaRPr lang="zh-CN" altLang="en-US"/>
                    </a:p>
                  </p:txBody>
                </p:sp>
                <p:sp>
                  <p:nvSpPr>
                    <p:cNvPr id="27086" name="直接连接符 22546"/>
                    <p:cNvSpPr>
                      <a:spLocks noChangeShapeType="1"/>
                    </p:cNvSpPr>
                    <p:nvPr/>
                  </p:nvSpPr>
                  <p:spPr bwMode="auto">
                    <a:xfrm flipH="1">
                      <a:off x="336" y="1488"/>
                      <a:ext cx="288" cy="288"/>
                    </a:xfrm>
                    <a:prstGeom prst="line">
                      <a:avLst/>
                    </a:prstGeom>
                    <a:noFill/>
                    <a:ln w="19050">
                      <a:solidFill>
                        <a:schemeClr val="tx1"/>
                      </a:solidFill>
                      <a:round/>
                      <a:headEnd/>
                      <a:tailEnd/>
                    </a:ln>
                  </p:spPr>
                  <p:txBody>
                    <a:bodyPr/>
                    <a:lstStyle/>
                    <a:p>
                      <a:endParaRPr lang="zh-CN" altLang="en-US"/>
                    </a:p>
                  </p:txBody>
                </p:sp>
              </p:grpSp>
              <p:grpSp>
                <p:nvGrpSpPr>
                  <p:cNvPr id="26971" name="组合 22547"/>
                  <p:cNvGrpSpPr>
                    <a:grpSpLocks/>
                  </p:cNvGrpSpPr>
                  <p:nvPr/>
                </p:nvGrpSpPr>
                <p:grpSpPr bwMode="auto">
                  <a:xfrm>
                    <a:off x="288" y="1728"/>
                    <a:ext cx="491" cy="458"/>
                    <a:chOff x="1536" y="2304"/>
                    <a:chExt cx="432" cy="432"/>
                  </a:xfrm>
                </p:grpSpPr>
                <p:sp>
                  <p:nvSpPr>
                    <p:cNvPr id="27080" name="矩形 22548"/>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27081" name="直接连接符 22549"/>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7082" name="直接连接符 22550"/>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7083" name="直接连接符 22551"/>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7084" name="直接连接符 22552"/>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6972" name="文本框 22553"/>
                  <p:cNvSpPr txBox="1">
                    <a:spLocks noChangeArrowheads="1"/>
                  </p:cNvSpPr>
                  <p:nvPr/>
                </p:nvSpPr>
                <p:spPr bwMode="auto">
                  <a:xfrm>
                    <a:off x="444" y="187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26973" name="文本框 22554"/>
                  <p:cNvSpPr txBox="1">
                    <a:spLocks noChangeArrowheads="1"/>
                  </p:cNvSpPr>
                  <p:nvPr/>
                </p:nvSpPr>
                <p:spPr bwMode="auto">
                  <a:xfrm>
                    <a:off x="310" y="187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26974" name="文本框 22555"/>
                  <p:cNvSpPr txBox="1">
                    <a:spLocks noChangeArrowheads="1"/>
                  </p:cNvSpPr>
                  <p:nvPr/>
                </p:nvSpPr>
                <p:spPr bwMode="auto">
                  <a:xfrm>
                    <a:off x="644" y="1728"/>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26975" name="文本框 22556"/>
                  <p:cNvSpPr txBox="1">
                    <a:spLocks noChangeArrowheads="1"/>
                  </p:cNvSpPr>
                  <p:nvPr/>
                </p:nvSpPr>
                <p:spPr bwMode="auto">
                  <a:xfrm>
                    <a:off x="463" y="1728"/>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26976" name="文本框 22557"/>
                  <p:cNvSpPr txBox="1">
                    <a:spLocks noChangeArrowheads="1"/>
                  </p:cNvSpPr>
                  <p:nvPr/>
                </p:nvSpPr>
                <p:spPr bwMode="auto">
                  <a:xfrm>
                    <a:off x="646" y="188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grpSp>
                <p:nvGrpSpPr>
                  <p:cNvPr id="26977" name="组合 22575"/>
                  <p:cNvGrpSpPr>
                    <a:grpSpLocks/>
                  </p:cNvGrpSpPr>
                  <p:nvPr/>
                </p:nvGrpSpPr>
                <p:grpSpPr bwMode="auto">
                  <a:xfrm>
                    <a:off x="902" y="1728"/>
                    <a:ext cx="538" cy="517"/>
                    <a:chOff x="902" y="1728"/>
                    <a:chExt cx="538" cy="517"/>
                  </a:xfrm>
                </p:grpSpPr>
                <p:grpSp>
                  <p:nvGrpSpPr>
                    <p:cNvPr id="27066" name="组合 22576"/>
                    <p:cNvGrpSpPr>
                      <a:grpSpLocks/>
                    </p:cNvGrpSpPr>
                    <p:nvPr/>
                  </p:nvGrpSpPr>
                  <p:grpSpPr bwMode="auto">
                    <a:xfrm>
                      <a:off x="902" y="1728"/>
                      <a:ext cx="491" cy="458"/>
                      <a:chOff x="1536" y="2304"/>
                      <a:chExt cx="432" cy="432"/>
                    </a:xfrm>
                  </p:grpSpPr>
                  <p:sp>
                    <p:nvSpPr>
                      <p:cNvPr id="27075" name="矩形 22577"/>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27076" name="直接连接符 22578"/>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7077" name="直接连接符 22579"/>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7078" name="直接连接符 22580"/>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7079" name="直接连接符 22581"/>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7067" name="文本框 22582"/>
                    <p:cNvSpPr txBox="1">
                      <a:spLocks noChangeArrowheads="1"/>
                    </p:cNvSpPr>
                    <p:nvPr/>
                  </p:nvSpPr>
                  <p:spPr bwMode="auto">
                    <a:xfrm>
                      <a:off x="1068" y="188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27068" name="文本框 22583"/>
                    <p:cNvSpPr txBox="1">
                      <a:spLocks noChangeArrowheads="1"/>
                    </p:cNvSpPr>
                    <p:nvPr/>
                  </p:nvSpPr>
                  <p:spPr bwMode="auto">
                    <a:xfrm>
                      <a:off x="924" y="1728"/>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27069" name="文本框 22584"/>
                    <p:cNvSpPr txBox="1">
                      <a:spLocks noChangeArrowheads="1"/>
                    </p:cNvSpPr>
                    <p:nvPr/>
                  </p:nvSpPr>
                  <p:spPr bwMode="auto">
                    <a:xfrm>
                      <a:off x="1258" y="1728"/>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27070" name="文本框 22585"/>
                    <p:cNvSpPr txBox="1">
                      <a:spLocks noChangeArrowheads="1"/>
                    </p:cNvSpPr>
                    <p:nvPr/>
                  </p:nvSpPr>
                  <p:spPr bwMode="auto">
                    <a:xfrm>
                      <a:off x="1077" y="1728"/>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27071" name="文本框 22586"/>
                    <p:cNvSpPr txBox="1">
                      <a:spLocks noChangeArrowheads="1"/>
                    </p:cNvSpPr>
                    <p:nvPr/>
                  </p:nvSpPr>
                  <p:spPr bwMode="auto">
                    <a:xfrm>
                      <a:off x="1260" y="188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27072" name="文本框 22587"/>
                    <p:cNvSpPr txBox="1">
                      <a:spLocks noChangeArrowheads="1"/>
                    </p:cNvSpPr>
                    <p:nvPr/>
                  </p:nvSpPr>
                  <p:spPr bwMode="auto">
                    <a:xfrm>
                      <a:off x="1258" y="203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27073" name="文本框 22588"/>
                    <p:cNvSpPr txBox="1">
                      <a:spLocks noChangeArrowheads="1"/>
                    </p:cNvSpPr>
                    <p:nvPr/>
                  </p:nvSpPr>
                  <p:spPr bwMode="auto">
                    <a:xfrm>
                      <a:off x="1077" y="203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27074" name="文本框 22589"/>
                    <p:cNvSpPr txBox="1">
                      <a:spLocks noChangeArrowheads="1"/>
                    </p:cNvSpPr>
                    <p:nvPr/>
                  </p:nvSpPr>
                  <p:spPr bwMode="auto">
                    <a:xfrm>
                      <a:off x="922" y="187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grpSp>
                <p:nvGrpSpPr>
                  <p:cNvPr id="26978" name="组合 22622"/>
                  <p:cNvGrpSpPr>
                    <a:grpSpLocks/>
                  </p:cNvGrpSpPr>
                  <p:nvPr/>
                </p:nvGrpSpPr>
                <p:grpSpPr bwMode="auto">
                  <a:xfrm>
                    <a:off x="1958" y="1440"/>
                    <a:ext cx="576" cy="288"/>
                    <a:chOff x="336" y="1488"/>
                    <a:chExt cx="576" cy="288"/>
                  </a:xfrm>
                </p:grpSpPr>
                <p:sp>
                  <p:nvSpPr>
                    <p:cNvPr id="27064" name="直接连接符 22623"/>
                    <p:cNvSpPr>
                      <a:spLocks noChangeShapeType="1"/>
                    </p:cNvSpPr>
                    <p:nvPr/>
                  </p:nvSpPr>
                  <p:spPr bwMode="auto">
                    <a:xfrm>
                      <a:off x="624" y="1488"/>
                      <a:ext cx="288" cy="288"/>
                    </a:xfrm>
                    <a:prstGeom prst="line">
                      <a:avLst/>
                    </a:prstGeom>
                    <a:noFill/>
                    <a:ln w="19050">
                      <a:solidFill>
                        <a:schemeClr val="tx1"/>
                      </a:solidFill>
                      <a:round/>
                      <a:headEnd/>
                      <a:tailEnd/>
                    </a:ln>
                  </p:spPr>
                  <p:txBody>
                    <a:bodyPr/>
                    <a:lstStyle/>
                    <a:p>
                      <a:endParaRPr lang="zh-CN" altLang="en-US"/>
                    </a:p>
                  </p:txBody>
                </p:sp>
                <p:sp>
                  <p:nvSpPr>
                    <p:cNvPr id="27065" name="直接连接符 22624"/>
                    <p:cNvSpPr>
                      <a:spLocks noChangeShapeType="1"/>
                    </p:cNvSpPr>
                    <p:nvPr/>
                  </p:nvSpPr>
                  <p:spPr bwMode="auto">
                    <a:xfrm flipH="1">
                      <a:off x="336" y="1488"/>
                      <a:ext cx="288" cy="288"/>
                    </a:xfrm>
                    <a:prstGeom prst="line">
                      <a:avLst/>
                    </a:prstGeom>
                    <a:noFill/>
                    <a:ln w="19050">
                      <a:solidFill>
                        <a:schemeClr val="tx1"/>
                      </a:solidFill>
                      <a:round/>
                      <a:headEnd/>
                      <a:tailEnd/>
                    </a:ln>
                  </p:spPr>
                  <p:txBody>
                    <a:bodyPr/>
                    <a:lstStyle/>
                    <a:p>
                      <a:endParaRPr lang="zh-CN" altLang="en-US"/>
                    </a:p>
                  </p:txBody>
                </p:sp>
              </p:grpSp>
              <p:sp>
                <p:nvSpPr>
                  <p:cNvPr id="26979" name="文本框 22625"/>
                  <p:cNvSpPr txBox="1">
                    <a:spLocks noChangeArrowheads="1"/>
                  </p:cNvSpPr>
                  <p:nvPr/>
                </p:nvSpPr>
                <p:spPr bwMode="auto">
                  <a:xfrm>
                    <a:off x="2038" y="187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grpSp>
                <p:nvGrpSpPr>
                  <p:cNvPr id="26980" name="组合 22626"/>
                  <p:cNvGrpSpPr>
                    <a:grpSpLocks/>
                  </p:cNvGrpSpPr>
                  <p:nvPr/>
                </p:nvGrpSpPr>
                <p:grpSpPr bwMode="auto">
                  <a:xfrm>
                    <a:off x="1680" y="1728"/>
                    <a:ext cx="536" cy="517"/>
                    <a:chOff x="1680" y="1728"/>
                    <a:chExt cx="536" cy="517"/>
                  </a:xfrm>
                </p:grpSpPr>
                <p:grpSp>
                  <p:nvGrpSpPr>
                    <p:cNvPr id="27051" name="组合 22627"/>
                    <p:cNvGrpSpPr>
                      <a:grpSpLocks/>
                    </p:cNvGrpSpPr>
                    <p:nvPr/>
                  </p:nvGrpSpPr>
                  <p:grpSpPr bwMode="auto">
                    <a:xfrm>
                      <a:off x="1680" y="1728"/>
                      <a:ext cx="491" cy="458"/>
                      <a:chOff x="1536" y="2304"/>
                      <a:chExt cx="432" cy="432"/>
                    </a:xfrm>
                  </p:grpSpPr>
                  <p:sp>
                    <p:nvSpPr>
                      <p:cNvPr id="27059" name="矩形 22628"/>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27060" name="直接连接符 22629"/>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7061" name="直接连接符 22630"/>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7062" name="直接连接符 22631"/>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7063" name="直接连接符 22632"/>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7052" name="文本框 22633"/>
                    <p:cNvSpPr txBox="1">
                      <a:spLocks noChangeArrowheads="1"/>
                    </p:cNvSpPr>
                    <p:nvPr/>
                  </p:nvSpPr>
                  <p:spPr bwMode="auto">
                    <a:xfrm>
                      <a:off x="1702" y="187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27053" name="文本框 22634"/>
                    <p:cNvSpPr txBox="1">
                      <a:spLocks noChangeArrowheads="1"/>
                    </p:cNvSpPr>
                    <p:nvPr/>
                  </p:nvSpPr>
                  <p:spPr bwMode="auto">
                    <a:xfrm>
                      <a:off x="1836" y="1728"/>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27054" name="文本框 22635"/>
                    <p:cNvSpPr txBox="1">
                      <a:spLocks noChangeArrowheads="1"/>
                    </p:cNvSpPr>
                    <p:nvPr/>
                  </p:nvSpPr>
                  <p:spPr bwMode="auto">
                    <a:xfrm>
                      <a:off x="2036" y="1728"/>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27055" name="文本框 22636"/>
                    <p:cNvSpPr txBox="1">
                      <a:spLocks noChangeArrowheads="1"/>
                    </p:cNvSpPr>
                    <p:nvPr/>
                  </p:nvSpPr>
                  <p:spPr bwMode="auto">
                    <a:xfrm>
                      <a:off x="1855" y="187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27056" name="文本框 22637"/>
                    <p:cNvSpPr txBox="1">
                      <a:spLocks noChangeArrowheads="1"/>
                    </p:cNvSpPr>
                    <p:nvPr/>
                  </p:nvSpPr>
                  <p:spPr bwMode="auto">
                    <a:xfrm>
                      <a:off x="2036" y="203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27057" name="文本框 22638"/>
                    <p:cNvSpPr txBox="1">
                      <a:spLocks noChangeArrowheads="1"/>
                    </p:cNvSpPr>
                    <p:nvPr/>
                  </p:nvSpPr>
                  <p:spPr bwMode="auto">
                    <a:xfrm>
                      <a:off x="1855" y="203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27058" name="文本框 22639"/>
                    <p:cNvSpPr txBox="1">
                      <a:spLocks noChangeArrowheads="1"/>
                    </p:cNvSpPr>
                    <p:nvPr/>
                  </p:nvSpPr>
                  <p:spPr bwMode="auto">
                    <a:xfrm>
                      <a:off x="1700" y="203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grpSp>
                <p:nvGrpSpPr>
                  <p:cNvPr id="26981" name="组合 22655"/>
                  <p:cNvGrpSpPr>
                    <a:grpSpLocks/>
                  </p:cNvGrpSpPr>
                  <p:nvPr/>
                </p:nvGrpSpPr>
                <p:grpSpPr bwMode="auto">
                  <a:xfrm>
                    <a:off x="2294" y="1728"/>
                    <a:ext cx="491" cy="458"/>
                    <a:chOff x="1536" y="2304"/>
                    <a:chExt cx="432" cy="432"/>
                  </a:xfrm>
                </p:grpSpPr>
                <p:sp>
                  <p:nvSpPr>
                    <p:cNvPr id="27046" name="矩形 22656"/>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27047" name="直接连接符 22657"/>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7048" name="直接连接符 22658"/>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7049" name="直接连接符 22659"/>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7050" name="直接连接符 22660"/>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6982" name="文本框 22661"/>
                  <p:cNvSpPr txBox="1">
                    <a:spLocks noChangeArrowheads="1"/>
                  </p:cNvSpPr>
                  <p:nvPr/>
                </p:nvSpPr>
                <p:spPr bwMode="auto">
                  <a:xfrm>
                    <a:off x="2316" y="188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26983" name="文本框 22662"/>
                  <p:cNvSpPr txBox="1">
                    <a:spLocks noChangeArrowheads="1"/>
                  </p:cNvSpPr>
                  <p:nvPr/>
                </p:nvSpPr>
                <p:spPr bwMode="auto">
                  <a:xfrm>
                    <a:off x="2316" y="1728"/>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26984" name="文本框 22663"/>
                  <p:cNvSpPr txBox="1">
                    <a:spLocks noChangeArrowheads="1"/>
                  </p:cNvSpPr>
                  <p:nvPr/>
                </p:nvSpPr>
                <p:spPr bwMode="auto">
                  <a:xfrm>
                    <a:off x="2448" y="1728"/>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26985" name="文本框 22664"/>
                  <p:cNvSpPr txBox="1">
                    <a:spLocks noChangeArrowheads="1"/>
                  </p:cNvSpPr>
                  <p:nvPr/>
                </p:nvSpPr>
                <p:spPr bwMode="auto">
                  <a:xfrm>
                    <a:off x="2469" y="187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26986" name="文本框 22665"/>
                  <p:cNvSpPr txBox="1">
                    <a:spLocks noChangeArrowheads="1"/>
                  </p:cNvSpPr>
                  <p:nvPr/>
                </p:nvSpPr>
                <p:spPr bwMode="auto">
                  <a:xfrm>
                    <a:off x="2652" y="188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grpSp>
                <p:nvGrpSpPr>
                  <p:cNvPr id="26987" name="组合 22701"/>
                  <p:cNvGrpSpPr>
                    <a:grpSpLocks/>
                  </p:cNvGrpSpPr>
                  <p:nvPr/>
                </p:nvGrpSpPr>
                <p:grpSpPr bwMode="auto">
                  <a:xfrm>
                    <a:off x="3494" y="1440"/>
                    <a:ext cx="576" cy="288"/>
                    <a:chOff x="336" y="1488"/>
                    <a:chExt cx="576" cy="288"/>
                  </a:xfrm>
                </p:grpSpPr>
                <p:sp>
                  <p:nvSpPr>
                    <p:cNvPr id="27044" name="直接连接符 22702"/>
                    <p:cNvSpPr>
                      <a:spLocks noChangeShapeType="1"/>
                    </p:cNvSpPr>
                    <p:nvPr/>
                  </p:nvSpPr>
                  <p:spPr bwMode="auto">
                    <a:xfrm>
                      <a:off x="624" y="1488"/>
                      <a:ext cx="288" cy="288"/>
                    </a:xfrm>
                    <a:prstGeom prst="line">
                      <a:avLst/>
                    </a:prstGeom>
                    <a:noFill/>
                    <a:ln w="19050">
                      <a:solidFill>
                        <a:schemeClr val="tx1"/>
                      </a:solidFill>
                      <a:round/>
                      <a:headEnd/>
                      <a:tailEnd/>
                    </a:ln>
                  </p:spPr>
                  <p:txBody>
                    <a:bodyPr/>
                    <a:lstStyle/>
                    <a:p>
                      <a:endParaRPr lang="zh-CN" altLang="en-US"/>
                    </a:p>
                  </p:txBody>
                </p:sp>
                <p:sp>
                  <p:nvSpPr>
                    <p:cNvPr id="27045" name="直接连接符 22703"/>
                    <p:cNvSpPr>
                      <a:spLocks noChangeShapeType="1"/>
                    </p:cNvSpPr>
                    <p:nvPr/>
                  </p:nvSpPr>
                  <p:spPr bwMode="auto">
                    <a:xfrm flipH="1">
                      <a:off x="336" y="1488"/>
                      <a:ext cx="288" cy="288"/>
                    </a:xfrm>
                    <a:prstGeom prst="line">
                      <a:avLst/>
                    </a:prstGeom>
                    <a:noFill/>
                    <a:ln w="19050">
                      <a:solidFill>
                        <a:schemeClr val="tx1"/>
                      </a:solidFill>
                      <a:round/>
                      <a:headEnd/>
                      <a:tailEnd/>
                    </a:ln>
                  </p:spPr>
                  <p:txBody>
                    <a:bodyPr/>
                    <a:lstStyle/>
                    <a:p>
                      <a:endParaRPr lang="zh-CN" altLang="en-US"/>
                    </a:p>
                  </p:txBody>
                </p:sp>
              </p:grpSp>
              <p:grpSp>
                <p:nvGrpSpPr>
                  <p:cNvPr id="26988" name="组合 22704"/>
                  <p:cNvGrpSpPr>
                    <a:grpSpLocks/>
                  </p:cNvGrpSpPr>
                  <p:nvPr/>
                </p:nvGrpSpPr>
                <p:grpSpPr bwMode="auto">
                  <a:xfrm>
                    <a:off x="3216" y="1728"/>
                    <a:ext cx="538" cy="517"/>
                    <a:chOff x="3216" y="1728"/>
                    <a:chExt cx="538" cy="517"/>
                  </a:xfrm>
                </p:grpSpPr>
                <p:grpSp>
                  <p:nvGrpSpPr>
                    <p:cNvPr id="27030" name="组合 22705"/>
                    <p:cNvGrpSpPr>
                      <a:grpSpLocks/>
                    </p:cNvGrpSpPr>
                    <p:nvPr/>
                  </p:nvGrpSpPr>
                  <p:grpSpPr bwMode="auto">
                    <a:xfrm>
                      <a:off x="3216" y="1728"/>
                      <a:ext cx="491" cy="458"/>
                      <a:chOff x="1536" y="2304"/>
                      <a:chExt cx="432" cy="432"/>
                    </a:xfrm>
                  </p:grpSpPr>
                  <p:sp>
                    <p:nvSpPr>
                      <p:cNvPr id="27039" name="矩形 22706"/>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27040" name="直接连接符 22707"/>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7041" name="直接连接符 22708"/>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7042" name="直接连接符 22709"/>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7043" name="直接连接符 22710"/>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7031" name="文本框 22711"/>
                    <p:cNvSpPr txBox="1">
                      <a:spLocks noChangeArrowheads="1"/>
                    </p:cNvSpPr>
                    <p:nvPr/>
                  </p:nvSpPr>
                  <p:spPr bwMode="auto">
                    <a:xfrm>
                      <a:off x="3238" y="188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27032" name="文本框 22712"/>
                    <p:cNvSpPr txBox="1">
                      <a:spLocks noChangeArrowheads="1"/>
                    </p:cNvSpPr>
                    <p:nvPr/>
                  </p:nvSpPr>
                  <p:spPr bwMode="auto">
                    <a:xfrm>
                      <a:off x="3238" y="1728"/>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27033" name="文本框 22713"/>
                    <p:cNvSpPr txBox="1">
                      <a:spLocks noChangeArrowheads="1"/>
                    </p:cNvSpPr>
                    <p:nvPr/>
                  </p:nvSpPr>
                  <p:spPr bwMode="auto">
                    <a:xfrm>
                      <a:off x="3572" y="1728"/>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27034" name="文本框 22714"/>
                    <p:cNvSpPr txBox="1">
                      <a:spLocks noChangeArrowheads="1"/>
                    </p:cNvSpPr>
                    <p:nvPr/>
                  </p:nvSpPr>
                  <p:spPr bwMode="auto">
                    <a:xfrm>
                      <a:off x="3391" y="1728"/>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27035" name="文本框 22715"/>
                    <p:cNvSpPr txBox="1">
                      <a:spLocks noChangeArrowheads="1"/>
                    </p:cNvSpPr>
                    <p:nvPr/>
                  </p:nvSpPr>
                  <p:spPr bwMode="auto">
                    <a:xfrm>
                      <a:off x="3574" y="188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27036" name="文本框 22716"/>
                    <p:cNvSpPr txBox="1">
                      <a:spLocks noChangeArrowheads="1"/>
                    </p:cNvSpPr>
                    <p:nvPr/>
                  </p:nvSpPr>
                  <p:spPr bwMode="auto">
                    <a:xfrm>
                      <a:off x="3572" y="203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27037" name="文本框 22717"/>
                    <p:cNvSpPr txBox="1">
                      <a:spLocks noChangeArrowheads="1"/>
                    </p:cNvSpPr>
                    <p:nvPr/>
                  </p:nvSpPr>
                  <p:spPr bwMode="auto">
                    <a:xfrm>
                      <a:off x="3391" y="187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27038" name="文本框 22718"/>
                    <p:cNvSpPr txBox="1">
                      <a:spLocks noChangeArrowheads="1"/>
                    </p:cNvSpPr>
                    <p:nvPr/>
                  </p:nvSpPr>
                  <p:spPr bwMode="auto">
                    <a:xfrm>
                      <a:off x="3408" y="203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grpSp>
                <p:nvGrpSpPr>
                  <p:cNvPr id="26989" name="组合 22734"/>
                  <p:cNvGrpSpPr>
                    <a:grpSpLocks/>
                  </p:cNvGrpSpPr>
                  <p:nvPr/>
                </p:nvGrpSpPr>
                <p:grpSpPr bwMode="auto">
                  <a:xfrm>
                    <a:off x="3830" y="1728"/>
                    <a:ext cx="538" cy="517"/>
                    <a:chOff x="3830" y="1728"/>
                    <a:chExt cx="538" cy="517"/>
                  </a:xfrm>
                </p:grpSpPr>
                <p:grpSp>
                  <p:nvGrpSpPr>
                    <p:cNvPr id="27016" name="组合 22735"/>
                    <p:cNvGrpSpPr>
                      <a:grpSpLocks/>
                    </p:cNvGrpSpPr>
                    <p:nvPr/>
                  </p:nvGrpSpPr>
                  <p:grpSpPr bwMode="auto">
                    <a:xfrm>
                      <a:off x="3830" y="1728"/>
                      <a:ext cx="491" cy="458"/>
                      <a:chOff x="1536" y="2304"/>
                      <a:chExt cx="432" cy="432"/>
                    </a:xfrm>
                  </p:grpSpPr>
                  <p:sp>
                    <p:nvSpPr>
                      <p:cNvPr id="27025" name="矩形 22736"/>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27026" name="直接连接符 22737"/>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7027" name="直接连接符 22738"/>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7028" name="直接连接符 22739"/>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7029" name="直接连接符 22740"/>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7017" name="文本框 22741"/>
                    <p:cNvSpPr txBox="1">
                      <a:spLocks noChangeArrowheads="1"/>
                    </p:cNvSpPr>
                    <p:nvPr/>
                  </p:nvSpPr>
                  <p:spPr bwMode="auto">
                    <a:xfrm>
                      <a:off x="3852" y="188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27018" name="文本框 22742"/>
                    <p:cNvSpPr txBox="1">
                      <a:spLocks noChangeArrowheads="1"/>
                    </p:cNvSpPr>
                    <p:nvPr/>
                  </p:nvSpPr>
                  <p:spPr bwMode="auto">
                    <a:xfrm>
                      <a:off x="3852" y="1728"/>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27019" name="文本框 22743"/>
                    <p:cNvSpPr txBox="1">
                      <a:spLocks noChangeArrowheads="1"/>
                    </p:cNvSpPr>
                    <p:nvPr/>
                  </p:nvSpPr>
                  <p:spPr bwMode="auto">
                    <a:xfrm>
                      <a:off x="4186" y="1728"/>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27020" name="文本框 22744"/>
                    <p:cNvSpPr txBox="1">
                      <a:spLocks noChangeArrowheads="1"/>
                    </p:cNvSpPr>
                    <p:nvPr/>
                  </p:nvSpPr>
                  <p:spPr bwMode="auto">
                    <a:xfrm>
                      <a:off x="4005" y="1728"/>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27021" name="文本框 22745"/>
                    <p:cNvSpPr txBox="1">
                      <a:spLocks noChangeArrowheads="1"/>
                    </p:cNvSpPr>
                    <p:nvPr/>
                  </p:nvSpPr>
                  <p:spPr bwMode="auto">
                    <a:xfrm>
                      <a:off x="4188" y="188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27022" name="文本框 22746"/>
                    <p:cNvSpPr txBox="1">
                      <a:spLocks noChangeArrowheads="1"/>
                    </p:cNvSpPr>
                    <p:nvPr/>
                  </p:nvSpPr>
                  <p:spPr bwMode="auto">
                    <a:xfrm>
                      <a:off x="4032" y="203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27023" name="文本框 22747"/>
                    <p:cNvSpPr txBox="1">
                      <a:spLocks noChangeArrowheads="1"/>
                    </p:cNvSpPr>
                    <p:nvPr/>
                  </p:nvSpPr>
                  <p:spPr bwMode="auto">
                    <a:xfrm>
                      <a:off x="4005" y="187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27024" name="文本框 22748"/>
                    <p:cNvSpPr txBox="1">
                      <a:spLocks noChangeArrowheads="1"/>
                    </p:cNvSpPr>
                    <p:nvPr/>
                  </p:nvSpPr>
                  <p:spPr bwMode="auto">
                    <a:xfrm>
                      <a:off x="3850" y="203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grpSp>
                <p:nvGrpSpPr>
                  <p:cNvPr id="26990" name="组合 22781"/>
                  <p:cNvGrpSpPr>
                    <a:grpSpLocks/>
                  </p:cNvGrpSpPr>
                  <p:nvPr/>
                </p:nvGrpSpPr>
                <p:grpSpPr bwMode="auto">
                  <a:xfrm>
                    <a:off x="4886" y="1440"/>
                    <a:ext cx="576" cy="288"/>
                    <a:chOff x="336" y="1488"/>
                    <a:chExt cx="576" cy="288"/>
                  </a:xfrm>
                </p:grpSpPr>
                <p:sp>
                  <p:nvSpPr>
                    <p:cNvPr id="27014" name="直接连接符 22782"/>
                    <p:cNvSpPr>
                      <a:spLocks noChangeShapeType="1"/>
                    </p:cNvSpPr>
                    <p:nvPr/>
                  </p:nvSpPr>
                  <p:spPr bwMode="auto">
                    <a:xfrm>
                      <a:off x="624" y="1488"/>
                      <a:ext cx="288" cy="288"/>
                    </a:xfrm>
                    <a:prstGeom prst="line">
                      <a:avLst/>
                    </a:prstGeom>
                    <a:noFill/>
                    <a:ln w="19050">
                      <a:solidFill>
                        <a:schemeClr val="tx1"/>
                      </a:solidFill>
                      <a:round/>
                      <a:headEnd/>
                      <a:tailEnd/>
                    </a:ln>
                  </p:spPr>
                  <p:txBody>
                    <a:bodyPr/>
                    <a:lstStyle/>
                    <a:p>
                      <a:endParaRPr lang="zh-CN" altLang="en-US"/>
                    </a:p>
                  </p:txBody>
                </p:sp>
                <p:sp>
                  <p:nvSpPr>
                    <p:cNvPr id="27015" name="直接连接符 22783"/>
                    <p:cNvSpPr>
                      <a:spLocks noChangeShapeType="1"/>
                    </p:cNvSpPr>
                    <p:nvPr/>
                  </p:nvSpPr>
                  <p:spPr bwMode="auto">
                    <a:xfrm flipH="1">
                      <a:off x="336" y="1488"/>
                      <a:ext cx="288" cy="288"/>
                    </a:xfrm>
                    <a:prstGeom prst="line">
                      <a:avLst/>
                    </a:prstGeom>
                    <a:noFill/>
                    <a:ln w="19050">
                      <a:solidFill>
                        <a:schemeClr val="tx1"/>
                      </a:solidFill>
                      <a:round/>
                      <a:headEnd/>
                      <a:tailEnd/>
                    </a:ln>
                  </p:spPr>
                  <p:txBody>
                    <a:bodyPr/>
                    <a:lstStyle/>
                    <a:p>
                      <a:endParaRPr lang="zh-CN" altLang="en-US"/>
                    </a:p>
                  </p:txBody>
                </p:sp>
              </p:grpSp>
              <p:grpSp>
                <p:nvGrpSpPr>
                  <p:cNvPr id="26991" name="组合 22784"/>
                  <p:cNvGrpSpPr>
                    <a:grpSpLocks/>
                  </p:cNvGrpSpPr>
                  <p:nvPr/>
                </p:nvGrpSpPr>
                <p:grpSpPr bwMode="auto">
                  <a:xfrm>
                    <a:off x="4608" y="1728"/>
                    <a:ext cx="536" cy="517"/>
                    <a:chOff x="4608" y="1728"/>
                    <a:chExt cx="536" cy="517"/>
                  </a:xfrm>
                </p:grpSpPr>
                <p:grpSp>
                  <p:nvGrpSpPr>
                    <p:cNvPr id="27000" name="组合 22785"/>
                    <p:cNvGrpSpPr>
                      <a:grpSpLocks/>
                    </p:cNvGrpSpPr>
                    <p:nvPr/>
                  </p:nvGrpSpPr>
                  <p:grpSpPr bwMode="auto">
                    <a:xfrm>
                      <a:off x="4608" y="1728"/>
                      <a:ext cx="491" cy="458"/>
                      <a:chOff x="1536" y="2304"/>
                      <a:chExt cx="432" cy="432"/>
                    </a:xfrm>
                  </p:grpSpPr>
                  <p:sp>
                    <p:nvSpPr>
                      <p:cNvPr id="27009" name="矩形 22786"/>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27010" name="直接连接符 22787"/>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7011" name="直接连接符 22788"/>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7012" name="直接连接符 22789"/>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7013" name="直接连接符 22790"/>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7001" name="文本框 22791"/>
                    <p:cNvSpPr txBox="1">
                      <a:spLocks noChangeArrowheads="1"/>
                    </p:cNvSpPr>
                    <p:nvPr/>
                  </p:nvSpPr>
                  <p:spPr bwMode="auto">
                    <a:xfrm>
                      <a:off x="4630" y="187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27002" name="文本框 22792"/>
                    <p:cNvSpPr txBox="1">
                      <a:spLocks noChangeArrowheads="1"/>
                    </p:cNvSpPr>
                    <p:nvPr/>
                  </p:nvSpPr>
                  <p:spPr bwMode="auto">
                    <a:xfrm>
                      <a:off x="4630" y="1728"/>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27003" name="文本框 22793"/>
                    <p:cNvSpPr txBox="1">
                      <a:spLocks noChangeArrowheads="1"/>
                    </p:cNvSpPr>
                    <p:nvPr/>
                  </p:nvSpPr>
                  <p:spPr bwMode="auto">
                    <a:xfrm>
                      <a:off x="4964" y="187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27004" name="文本框 22794"/>
                    <p:cNvSpPr txBox="1">
                      <a:spLocks noChangeArrowheads="1"/>
                    </p:cNvSpPr>
                    <p:nvPr/>
                  </p:nvSpPr>
                  <p:spPr bwMode="auto">
                    <a:xfrm>
                      <a:off x="4783" y="1728"/>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27005" name="文本框 22795"/>
                    <p:cNvSpPr txBox="1">
                      <a:spLocks noChangeArrowheads="1"/>
                    </p:cNvSpPr>
                    <p:nvPr/>
                  </p:nvSpPr>
                  <p:spPr bwMode="auto">
                    <a:xfrm>
                      <a:off x="4764" y="187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27006" name="文本框 22796"/>
                    <p:cNvSpPr txBox="1">
                      <a:spLocks noChangeArrowheads="1"/>
                    </p:cNvSpPr>
                    <p:nvPr/>
                  </p:nvSpPr>
                  <p:spPr bwMode="auto">
                    <a:xfrm>
                      <a:off x="4964" y="203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27007" name="文本框 22797"/>
                    <p:cNvSpPr txBox="1">
                      <a:spLocks noChangeArrowheads="1"/>
                    </p:cNvSpPr>
                    <p:nvPr/>
                  </p:nvSpPr>
                  <p:spPr bwMode="auto">
                    <a:xfrm>
                      <a:off x="4783" y="203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27008" name="文本框 22798"/>
                    <p:cNvSpPr txBox="1">
                      <a:spLocks noChangeArrowheads="1"/>
                    </p:cNvSpPr>
                    <p:nvPr/>
                  </p:nvSpPr>
                  <p:spPr bwMode="auto">
                    <a:xfrm>
                      <a:off x="4628" y="203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sp>
                <p:nvSpPr>
                  <p:cNvPr id="26992" name="文本框 22925"/>
                  <p:cNvSpPr txBox="1">
                    <a:spLocks noChangeArrowheads="1"/>
                  </p:cNvSpPr>
                  <p:nvPr/>
                </p:nvSpPr>
                <p:spPr bwMode="auto">
                  <a:xfrm>
                    <a:off x="268" y="1392"/>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6</a:t>
                    </a:r>
                    <a:endParaRPr lang="en-US" altLang="zh-CN" sz="2400">
                      <a:latin typeface="Times New Roman" pitchFamily="18" charset="0"/>
                    </a:endParaRPr>
                  </a:p>
                </p:txBody>
              </p:sp>
              <p:sp>
                <p:nvSpPr>
                  <p:cNvPr id="26993" name="文本框 22926"/>
                  <p:cNvSpPr txBox="1">
                    <a:spLocks noChangeArrowheads="1"/>
                  </p:cNvSpPr>
                  <p:nvPr/>
                </p:nvSpPr>
                <p:spPr bwMode="auto">
                  <a:xfrm>
                    <a:off x="1200" y="1392"/>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7</a:t>
                    </a:r>
                    <a:endParaRPr lang="en-US" altLang="zh-CN" sz="2400">
                      <a:latin typeface="Times New Roman" pitchFamily="18" charset="0"/>
                    </a:endParaRPr>
                  </a:p>
                </p:txBody>
              </p:sp>
              <p:sp>
                <p:nvSpPr>
                  <p:cNvPr id="26994" name="文本框 22927"/>
                  <p:cNvSpPr txBox="1">
                    <a:spLocks noChangeArrowheads="1"/>
                  </p:cNvSpPr>
                  <p:nvPr/>
                </p:nvSpPr>
                <p:spPr bwMode="auto">
                  <a:xfrm>
                    <a:off x="1824" y="1392"/>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8</a:t>
                    </a:r>
                    <a:endParaRPr lang="en-US" altLang="zh-CN" sz="2400">
                      <a:latin typeface="Times New Roman" pitchFamily="18" charset="0"/>
                    </a:endParaRPr>
                  </a:p>
                </p:txBody>
              </p:sp>
              <p:sp>
                <p:nvSpPr>
                  <p:cNvPr id="26995" name="文本框 22928"/>
                  <p:cNvSpPr txBox="1">
                    <a:spLocks noChangeArrowheads="1"/>
                  </p:cNvSpPr>
                  <p:nvPr/>
                </p:nvSpPr>
                <p:spPr bwMode="auto">
                  <a:xfrm>
                    <a:off x="2544" y="1392"/>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9</a:t>
                    </a:r>
                    <a:endParaRPr lang="en-US" altLang="zh-CN" sz="2400">
                      <a:latin typeface="Times New Roman" pitchFamily="18" charset="0"/>
                    </a:endParaRPr>
                  </a:p>
                </p:txBody>
              </p:sp>
              <p:sp>
                <p:nvSpPr>
                  <p:cNvPr id="26996" name="文本框 22929"/>
                  <p:cNvSpPr txBox="1">
                    <a:spLocks noChangeArrowheads="1"/>
                  </p:cNvSpPr>
                  <p:nvPr/>
                </p:nvSpPr>
                <p:spPr bwMode="auto">
                  <a:xfrm>
                    <a:off x="3216" y="1471"/>
                    <a:ext cx="276" cy="250"/>
                  </a:xfrm>
                  <a:prstGeom prst="rect">
                    <a:avLst/>
                  </a:prstGeom>
                  <a:noFill/>
                  <a:ln w="9525">
                    <a:noFill/>
                    <a:miter lim="800000"/>
                    <a:headEnd/>
                    <a:tailEnd/>
                  </a:ln>
                </p:spPr>
                <p:txBody>
                  <a:bodyPr wrap="none">
                    <a:spAutoFit/>
                  </a:bodyPr>
                  <a:lstStyle/>
                  <a:p>
                    <a:pPr eaLnBrk="1" hangingPunct="1"/>
                    <a:r>
                      <a:rPr lang="en-US" altLang="zh-CN" sz="2000" b="1">
                        <a:latin typeface="Times New Roman" pitchFamily="18" charset="0"/>
                      </a:rPr>
                      <a:t>10</a:t>
                    </a:r>
                    <a:endParaRPr lang="en-US" altLang="zh-CN" sz="2400">
                      <a:latin typeface="Times New Roman" pitchFamily="18" charset="0"/>
                    </a:endParaRPr>
                  </a:p>
                </p:txBody>
              </p:sp>
              <p:sp>
                <p:nvSpPr>
                  <p:cNvPr id="26997" name="文本框 22930"/>
                  <p:cNvSpPr txBox="1">
                    <a:spLocks noChangeArrowheads="1"/>
                  </p:cNvSpPr>
                  <p:nvPr/>
                </p:nvSpPr>
                <p:spPr bwMode="auto">
                  <a:xfrm>
                    <a:off x="3984" y="1471"/>
                    <a:ext cx="276" cy="250"/>
                  </a:xfrm>
                  <a:prstGeom prst="rect">
                    <a:avLst/>
                  </a:prstGeom>
                  <a:noFill/>
                  <a:ln w="9525">
                    <a:noFill/>
                    <a:miter lim="800000"/>
                    <a:headEnd/>
                    <a:tailEnd/>
                  </a:ln>
                </p:spPr>
                <p:txBody>
                  <a:bodyPr wrap="none">
                    <a:spAutoFit/>
                  </a:bodyPr>
                  <a:lstStyle/>
                  <a:p>
                    <a:pPr eaLnBrk="1" hangingPunct="1"/>
                    <a:r>
                      <a:rPr lang="en-US" altLang="zh-CN" sz="2000" b="1">
                        <a:latin typeface="Times New Roman" pitchFamily="18" charset="0"/>
                      </a:rPr>
                      <a:t>11</a:t>
                    </a:r>
                    <a:endParaRPr lang="en-US" altLang="zh-CN" sz="2400">
                      <a:latin typeface="Times New Roman" pitchFamily="18" charset="0"/>
                    </a:endParaRPr>
                  </a:p>
                </p:txBody>
              </p:sp>
              <p:sp>
                <p:nvSpPr>
                  <p:cNvPr id="26998" name="文本框 22931"/>
                  <p:cNvSpPr txBox="1">
                    <a:spLocks noChangeArrowheads="1"/>
                  </p:cNvSpPr>
                  <p:nvPr/>
                </p:nvSpPr>
                <p:spPr bwMode="auto">
                  <a:xfrm>
                    <a:off x="4636" y="1471"/>
                    <a:ext cx="276" cy="250"/>
                  </a:xfrm>
                  <a:prstGeom prst="rect">
                    <a:avLst/>
                  </a:prstGeom>
                  <a:noFill/>
                  <a:ln w="9525">
                    <a:noFill/>
                    <a:miter lim="800000"/>
                    <a:headEnd/>
                    <a:tailEnd/>
                  </a:ln>
                </p:spPr>
                <p:txBody>
                  <a:bodyPr wrap="none">
                    <a:spAutoFit/>
                  </a:bodyPr>
                  <a:lstStyle/>
                  <a:p>
                    <a:pPr eaLnBrk="1" hangingPunct="1"/>
                    <a:r>
                      <a:rPr lang="en-US" altLang="zh-CN" sz="2000" b="1">
                        <a:latin typeface="Times New Roman" pitchFamily="18" charset="0"/>
                      </a:rPr>
                      <a:t>12</a:t>
                    </a:r>
                    <a:endParaRPr lang="en-US" altLang="zh-CN" sz="2400">
                      <a:latin typeface="Times New Roman" pitchFamily="18" charset="0"/>
                    </a:endParaRPr>
                  </a:p>
                </p:txBody>
              </p:sp>
              <p:sp>
                <p:nvSpPr>
                  <p:cNvPr id="26999" name="文本框 22932"/>
                  <p:cNvSpPr txBox="1">
                    <a:spLocks noChangeArrowheads="1"/>
                  </p:cNvSpPr>
                  <p:nvPr/>
                </p:nvSpPr>
                <p:spPr bwMode="auto">
                  <a:xfrm>
                    <a:off x="5452" y="1471"/>
                    <a:ext cx="276" cy="250"/>
                  </a:xfrm>
                  <a:prstGeom prst="rect">
                    <a:avLst/>
                  </a:prstGeom>
                  <a:noFill/>
                  <a:ln w="9525">
                    <a:noFill/>
                    <a:miter lim="800000"/>
                    <a:headEnd/>
                    <a:tailEnd/>
                  </a:ln>
                </p:spPr>
                <p:txBody>
                  <a:bodyPr wrap="none">
                    <a:spAutoFit/>
                  </a:bodyPr>
                  <a:lstStyle/>
                  <a:p>
                    <a:pPr eaLnBrk="1" hangingPunct="1"/>
                    <a:r>
                      <a:rPr lang="en-US" altLang="zh-CN" sz="2000" b="1">
                        <a:latin typeface="Times New Roman" pitchFamily="18" charset="0"/>
                      </a:rPr>
                      <a:t>13</a:t>
                    </a:r>
                    <a:endParaRPr lang="en-US" altLang="zh-CN" sz="2400">
                      <a:latin typeface="Times New Roman" pitchFamily="18" charset="0"/>
                    </a:endParaRPr>
                  </a:p>
                </p:txBody>
              </p:sp>
            </p:grpSp>
            <p:grpSp>
              <p:nvGrpSpPr>
                <p:cNvPr id="26955" name="组合 22952"/>
                <p:cNvGrpSpPr>
                  <a:grpSpLocks/>
                </p:cNvGrpSpPr>
                <p:nvPr/>
              </p:nvGrpSpPr>
              <p:grpSpPr bwMode="auto">
                <a:xfrm>
                  <a:off x="5222" y="1728"/>
                  <a:ext cx="536" cy="517"/>
                  <a:chOff x="5222" y="1728"/>
                  <a:chExt cx="536" cy="517"/>
                </a:xfrm>
              </p:grpSpPr>
              <p:grpSp>
                <p:nvGrpSpPr>
                  <p:cNvPr id="26956" name="组合 22953"/>
                  <p:cNvGrpSpPr>
                    <a:grpSpLocks/>
                  </p:cNvGrpSpPr>
                  <p:nvPr/>
                </p:nvGrpSpPr>
                <p:grpSpPr bwMode="auto">
                  <a:xfrm>
                    <a:off x="5222" y="1728"/>
                    <a:ext cx="491" cy="458"/>
                    <a:chOff x="1536" y="2304"/>
                    <a:chExt cx="432" cy="432"/>
                  </a:xfrm>
                </p:grpSpPr>
                <p:sp>
                  <p:nvSpPr>
                    <p:cNvPr id="26965" name="矩形 22954"/>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26966" name="直接连接符 22955"/>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6967" name="直接连接符 22956"/>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6968" name="直接连接符 22957"/>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6969" name="直接连接符 22958"/>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6957" name="文本框 22959"/>
                  <p:cNvSpPr txBox="1">
                    <a:spLocks noChangeArrowheads="1"/>
                  </p:cNvSpPr>
                  <p:nvPr/>
                </p:nvSpPr>
                <p:spPr bwMode="auto">
                  <a:xfrm>
                    <a:off x="5244" y="188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26958" name="文本框 22960"/>
                  <p:cNvSpPr txBox="1">
                    <a:spLocks noChangeArrowheads="1"/>
                  </p:cNvSpPr>
                  <p:nvPr/>
                </p:nvSpPr>
                <p:spPr bwMode="auto">
                  <a:xfrm>
                    <a:off x="5244" y="1728"/>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26959" name="文本框 22961"/>
                  <p:cNvSpPr txBox="1">
                    <a:spLocks noChangeArrowheads="1"/>
                  </p:cNvSpPr>
                  <p:nvPr/>
                </p:nvSpPr>
                <p:spPr bwMode="auto">
                  <a:xfrm>
                    <a:off x="5578" y="1728"/>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26960" name="文本框 22962"/>
                  <p:cNvSpPr txBox="1">
                    <a:spLocks noChangeArrowheads="1"/>
                  </p:cNvSpPr>
                  <p:nvPr/>
                </p:nvSpPr>
                <p:spPr bwMode="auto">
                  <a:xfrm>
                    <a:off x="5397" y="1728"/>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26961" name="文本框 22963"/>
                  <p:cNvSpPr txBox="1">
                    <a:spLocks noChangeArrowheads="1"/>
                  </p:cNvSpPr>
                  <p:nvPr/>
                </p:nvSpPr>
                <p:spPr bwMode="auto">
                  <a:xfrm>
                    <a:off x="5376" y="188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26962" name="文本框 22964"/>
                  <p:cNvSpPr txBox="1">
                    <a:spLocks noChangeArrowheads="1"/>
                  </p:cNvSpPr>
                  <p:nvPr/>
                </p:nvSpPr>
                <p:spPr bwMode="auto">
                  <a:xfrm>
                    <a:off x="5578" y="187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26963" name="文本框 22965"/>
                  <p:cNvSpPr txBox="1">
                    <a:spLocks noChangeArrowheads="1"/>
                  </p:cNvSpPr>
                  <p:nvPr/>
                </p:nvSpPr>
                <p:spPr bwMode="auto">
                  <a:xfrm>
                    <a:off x="5397" y="203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26964" name="文本框 22966"/>
                  <p:cNvSpPr txBox="1">
                    <a:spLocks noChangeArrowheads="1"/>
                  </p:cNvSpPr>
                  <p:nvPr/>
                </p:nvSpPr>
                <p:spPr bwMode="auto">
                  <a:xfrm>
                    <a:off x="5242" y="203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grpSp>
          <p:sp>
            <p:nvSpPr>
              <p:cNvPr id="26951" name="文本框 22558"/>
              <p:cNvSpPr txBox="1">
                <a:spLocks noChangeArrowheads="1"/>
              </p:cNvSpPr>
              <p:nvPr/>
            </p:nvSpPr>
            <p:spPr bwMode="auto">
              <a:xfrm>
                <a:off x="644" y="203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26952" name="文本框 22559"/>
              <p:cNvSpPr txBox="1">
                <a:spLocks noChangeArrowheads="1"/>
              </p:cNvSpPr>
              <p:nvPr/>
            </p:nvSpPr>
            <p:spPr bwMode="auto">
              <a:xfrm>
                <a:off x="463" y="203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26953" name="文本框 22560"/>
              <p:cNvSpPr txBox="1">
                <a:spLocks noChangeArrowheads="1"/>
              </p:cNvSpPr>
              <p:nvPr/>
            </p:nvSpPr>
            <p:spPr bwMode="auto">
              <a:xfrm>
                <a:off x="308" y="203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sp>
          <p:nvSpPr>
            <p:cNvPr id="26947" name="文本框 22666"/>
            <p:cNvSpPr txBox="1">
              <a:spLocks noChangeArrowheads="1"/>
            </p:cNvSpPr>
            <p:nvPr/>
          </p:nvSpPr>
          <p:spPr bwMode="auto">
            <a:xfrm>
              <a:off x="2650" y="203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26948" name="文本框 22667"/>
            <p:cNvSpPr txBox="1">
              <a:spLocks noChangeArrowheads="1"/>
            </p:cNvSpPr>
            <p:nvPr/>
          </p:nvSpPr>
          <p:spPr bwMode="auto">
            <a:xfrm>
              <a:off x="2469" y="203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26949" name="文本框 22668"/>
            <p:cNvSpPr txBox="1">
              <a:spLocks noChangeArrowheads="1"/>
            </p:cNvSpPr>
            <p:nvPr/>
          </p:nvSpPr>
          <p:spPr bwMode="auto">
            <a:xfrm>
              <a:off x="2314" y="203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sp>
        <p:nvSpPr>
          <p:cNvPr id="26629" name="文本框 22920"/>
          <p:cNvSpPr txBox="1">
            <a:spLocks noChangeArrowheads="1"/>
          </p:cNvSpPr>
          <p:nvPr/>
        </p:nvSpPr>
        <p:spPr bwMode="auto">
          <a:xfrm>
            <a:off x="3930650" y="228600"/>
            <a:ext cx="336550" cy="457200"/>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1</a:t>
            </a:r>
            <a:endParaRPr lang="en-US" altLang="zh-CN" sz="2400">
              <a:latin typeface="Times New Roman" pitchFamily="18" charset="0"/>
            </a:endParaRPr>
          </a:p>
        </p:txBody>
      </p:sp>
      <p:grpSp>
        <p:nvGrpSpPr>
          <p:cNvPr id="26630" name="组合 22949"/>
          <p:cNvGrpSpPr>
            <a:grpSpLocks/>
          </p:cNvGrpSpPr>
          <p:nvPr/>
        </p:nvGrpSpPr>
        <p:grpSpPr bwMode="auto">
          <a:xfrm>
            <a:off x="539750" y="836613"/>
            <a:ext cx="8150225" cy="1506537"/>
            <a:chOff x="336" y="528"/>
            <a:chExt cx="5134" cy="949"/>
          </a:xfrm>
        </p:grpSpPr>
        <p:grpSp>
          <p:nvGrpSpPr>
            <p:cNvPr id="26879" name="组合 22561"/>
            <p:cNvGrpSpPr>
              <a:grpSpLocks/>
            </p:cNvGrpSpPr>
            <p:nvPr/>
          </p:nvGrpSpPr>
          <p:grpSpPr bwMode="auto">
            <a:xfrm>
              <a:off x="614" y="960"/>
              <a:ext cx="538" cy="517"/>
              <a:chOff x="614" y="960"/>
              <a:chExt cx="538" cy="517"/>
            </a:xfrm>
          </p:grpSpPr>
          <p:sp>
            <p:nvSpPr>
              <p:cNvPr id="26933" name="矩形 22562"/>
              <p:cNvSpPr>
                <a:spLocks noChangeArrowheads="1"/>
              </p:cNvSpPr>
              <p:nvPr/>
            </p:nvSpPr>
            <p:spPr bwMode="auto">
              <a:xfrm>
                <a:off x="614" y="960"/>
                <a:ext cx="491" cy="458"/>
              </a:xfrm>
              <a:prstGeom prst="rect">
                <a:avLst/>
              </a:prstGeom>
              <a:solidFill>
                <a:srgbClr val="FFFF66"/>
              </a:solidFill>
              <a:ln w="9525">
                <a:solidFill>
                  <a:schemeClr val="tx1"/>
                </a:solidFill>
                <a:miter lim="800000"/>
                <a:headEnd/>
                <a:tailEnd/>
              </a:ln>
            </p:spPr>
            <p:txBody>
              <a:bodyPr/>
              <a:lstStyle/>
              <a:p>
                <a:endParaRPr lang="zh-CN" altLang="en-US"/>
              </a:p>
            </p:txBody>
          </p:sp>
          <p:sp>
            <p:nvSpPr>
              <p:cNvPr id="26934" name="直接连接符 22563"/>
              <p:cNvSpPr>
                <a:spLocks noChangeShapeType="1"/>
              </p:cNvSpPr>
              <p:nvPr/>
            </p:nvSpPr>
            <p:spPr bwMode="auto">
              <a:xfrm>
                <a:off x="614" y="1113"/>
                <a:ext cx="491" cy="0"/>
              </a:xfrm>
              <a:prstGeom prst="line">
                <a:avLst/>
              </a:prstGeom>
              <a:noFill/>
              <a:ln w="9525">
                <a:solidFill>
                  <a:srgbClr val="000066"/>
                </a:solidFill>
                <a:round/>
                <a:headEnd/>
                <a:tailEnd/>
              </a:ln>
            </p:spPr>
            <p:txBody>
              <a:bodyPr/>
              <a:lstStyle/>
              <a:p>
                <a:endParaRPr lang="zh-CN" altLang="en-US"/>
              </a:p>
            </p:txBody>
          </p:sp>
          <p:sp>
            <p:nvSpPr>
              <p:cNvPr id="26935" name="直接连接符 22564"/>
              <p:cNvSpPr>
                <a:spLocks noChangeShapeType="1"/>
              </p:cNvSpPr>
              <p:nvPr/>
            </p:nvSpPr>
            <p:spPr bwMode="auto">
              <a:xfrm>
                <a:off x="614" y="1265"/>
                <a:ext cx="491" cy="0"/>
              </a:xfrm>
              <a:prstGeom prst="line">
                <a:avLst/>
              </a:prstGeom>
              <a:noFill/>
              <a:ln w="9525">
                <a:solidFill>
                  <a:srgbClr val="000066"/>
                </a:solidFill>
                <a:round/>
                <a:headEnd/>
                <a:tailEnd/>
              </a:ln>
            </p:spPr>
            <p:txBody>
              <a:bodyPr/>
              <a:lstStyle/>
              <a:p>
                <a:endParaRPr lang="zh-CN" altLang="en-US"/>
              </a:p>
            </p:txBody>
          </p:sp>
          <p:sp>
            <p:nvSpPr>
              <p:cNvPr id="26936" name="直接连接符 22565"/>
              <p:cNvSpPr>
                <a:spLocks noChangeShapeType="1"/>
              </p:cNvSpPr>
              <p:nvPr/>
            </p:nvSpPr>
            <p:spPr bwMode="auto">
              <a:xfrm>
                <a:off x="778" y="960"/>
                <a:ext cx="0" cy="458"/>
              </a:xfrm>
              <a:prstGeom prst="line">
                <a:avLst/>
              </a:prstGeom>
              <a:noFill/>
              <a:ln w="9525">
                <a:solidFill>
                  <a:srgbClr val="000066"/>
                </a:solidFill>
                <a:round/>
                <a:headEnd/>
                <a:tailEnd/>
              </a:ln>
            </p:spPr>
            <p:txBody>
              <a:bodyPr/>
              <a:lstStyle/>
              <a:p>
                <a:endParaRPr lang="zh-CN" altLang="en-US"/>
              </a:p>
            </p:txBody>
          </p:sp>
          <p:sp>
            <p:nvSpPr>
              <p:cNvPr id="26937" name="直接连接符 22566"/>
              <p:cNvSpPr>
                <a:spLocks noChangeShapeType="1"/>
              </p:cNvSpPr>
              <p:nvPr/>
            </p:nvSpPr>
            <p:spPr bwMode="auto">
              <a:xfrm>
                <a:off x="941" y="960"/>
                <a:ext cx="0" cy="458"/>
              </a:xfrm>
              <a:prstGeom prst="line">
                <a:avLst/>
              </a:prstGeom>
              <a:noFill/>
              <a:ln w="9525">
                <a:solidFill>
                  <a:srgbClr val="000066"/>
                </a:solidFill>
                <a:round/>
                <a:headEnd/>
                <a:tailEnd/>
              </a:ln>
            </p:spPr>
            <p:txBody>
              <a:bodyPr/>
              <a:lstStyle/>
              <a:p>
                <a:endParaRPr lang="zh-CN" altLang="en-US"/>
              </a:p>
            </p:txBody>
          </p:sp>
          <p:sp>
            <p:nvSpPr>
              <p:cNvPr id="26938" name="文本框 22567"/>
              <p:cNvSpPr txBox="1">
                <a:spLocks noChangeArrowheads="1"/>
              </p:cNvSpPr>
              <p:nvPr/>
            </p:nvSpPr>
            <p:spPr bwMode="auto">
              <a:xfrm>
                <a:off x="780" y="111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26939" name="文本框 22568"/>
              <p:cNvSpPr txBox="1">
                <a:spLocks noChangeArrowheads="1"/>
              </p:cNvSpPr>
              <p:nvPr/>
            </p:nvSpPr>
            <p:spPr bwMode="auto">
              <a:xfrm>
                <a:off x="636" y="96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26940" name="文本框 22569"/>
              <p:cNvSpPr txBox="1">
                <a:spLocks noChangeArrowheads="1"/>
              </p:cNvSpPr>
              <p:nvPr/>
            </p:nvSpPr>
            <p:spPr bwMode="auto">
              <a:xfrm>
                <a:off x="970" y="96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26941" name="文本框 22570"/>
              <p:cNvSpPr txBox="1">
                <a:spLocks noChangeArrowheads="1"/>
              </p:cNvSpPr>
              <p:nvPr/>
            </p:nvSpPr>
            <p:spPr bwMode="auto">
              <a:xfrm>
                <a:off x="789" y="96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26942" name="文本框 22571"/>
              <p:cNvSpPr txBox="1">
                <a:spLocks noChangeArrowheads="1"/>
              </p:cNvSpPr>
              <p:nvPr/>
            </p:nvSpPr>
            <p:spPr bwMode="auto">
              <a:xfrm>
                <a:off x="972" y="111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26943" name="文本框 22572"/>
              <p:cNvSpPr txBox="1">
                <a:spLocks noChangeArrowheads="1"/>
              </p:cNvSpPr>
              <p:nvPr/>
            </p:nvSpPr>
            <p:spPr bwMode="auto">
              <a:xfrm>
                <a:off x="970" y="1265"/>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26944" name="文本框 22573"/>
              <p:cNvSpPr txBox="1">
                <a:spLocks noChangeArrowheads="1"/>
              </p:cNvSpPr>
              <p:nvPr/>
            </p:nvSpPr>
            <p:spPr bwMode="auto">
              <a:xfrm>
                <a:off x="789" y="1265"/>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26945" name="文本框 22574"/>
              <p:cNvSpPr txBox="1">
                <a:spLocks noChangeArrowheads="1"/>
              </p:cNvSpPr>
              <p:nvPr/>
            </p:nvSpPr>
            <p:spPr bwMode="auto">
              <a:xfrm>
                <a:off x="634" y="1265"/>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grpSp>
          <p:nvGrpSpPr>
            <p:cNvPr id="26880" name="组合 22640"/>
            <p:cNvGrpSpPr>
              <a:grpSpLocks/>
            </p:cNvGrpSpPr>
            <p:nvPr/>
          </p:nvGrpSpPr>
          <p:grpSpPr bwMode="auto">
            <a:xfrm>
              <a:off x="2006" y="960"/>
              <a:ext cx="538" cy="517"/>
              <a:chOff x="2006" y="960"/>
              <a:chExt cx="538" cy="517"/>
            </a:xfrm>
          </p:grpSpPr>
          <p:grpSp>
            <p:nvGrpSpPr>
              <p:cNvPr id="26919" name="组合 22641"/>
              <p:cNvGrpSpPr>
                <a:grpSpLocks/>
              </p:cNvGrpSpPr>
              <p:nvPr/>
            </p:nvGrpSpPr>
            <p:grpSpPr bwMode="auto">
              <a:xfrm>
                <a:off x="2006" y="960"/>
                <a:ext cx="491" cy="458"/>
                <a:chOff x="1536" y="2304"/>
                <a:chExt cx="432" cy="432"/>
              </a:xfrm>
            </p:grpSpPr>
            <p:sp>
              <p:nvSpPr>
                <p:cNvPr id="26928" name="矩形 22642"/>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26929" name="直接连接符 22643"/>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6930" name="直接连接符 22644"/>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6931" name="直接连接符 22645"/>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6932" name="直接连接符 22646"/>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6920" name="文本框 22647"/>
              <p:cNvSpPr txBox="1">
                <a:spLocks noChangeArrowheads="1"/>
              </p:cNvSpPr>
              <p:nvPr/>
            </p:nvSpPr>
            <p:spPr bwMode="auto">
              <a:xfrm>
                <a:off x="2028" y="111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26921" name="文本框 22648"/>
              <p:cNvSpPr txBox="1">
                <a:spLocks noChangeArrowheads="1"/>
              </p:cNvSpPr>
              <p:nvPr/>
            </p:nvSpPr>
            <p:spPr bwMode="auto">
              <a:xfrm>
                <a:off x="2028" y="96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26922" name="文本框 22649"/>
              <p:cNvSpPr txBox="1">
                <a:spLocks noChangeArrowheads="1"/>
              </p:cNvSpPr>
              <p:nvPr/>
            </p:nvSpPr>
            <p:spPr bwMode="auto">
              <a:xfrm>
                <a:off x="2362" y="96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26923" name="文本框 22650"/>
              <p:cNvSpPr txBox="1">
                <a:spLocks noChangeArrowheads="1"/>
              </p:cNvSpPr>
              <p:nvPr/>
            </p:nvSpPr>
            <p:spPr bwMode="auto">
              <a:xfrm>
                <a:off x="2181" y="110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26924" name="文本框 22651"/>
              <p:cNvSpPr txBox="1">
                <a:spLocks noChangeArrowheads="1"/>
              </p:cNvSpPr>
              <p:nvPr/>
            </p:nvSpPr>
            <p:spPr bwMode="auto">
              <a:xfrm>
                <a:off x="2364" y="111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26925" name="文本框 22652"/>
              <p:cNvSpPr txBox="1">
                <a:spLocks noChangeArrowheads="1"/>
              </p:cNvSpPr>
              <p:nvPr/>
            </p:nvSpPr>
            <p:spPr bwMode="auto">
              <a:xfrm>
                <a:off x="2362" y="1265"/>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26926" name="文本框 22653"/>
              <p:cNvSpPr txBox="1">
                <a:spLocks noChangeArrowheads="1"/>
              </p:cNvSpPr>
              <p:nvPr/>
            </p:nvSpPr>
            <p:spPr bwMode="auto">
              <a:xfrm>
                <a:off x="2181" y="1265"/>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26927" name="文本框 22654"/>
              <p:cNvSpPr txBox="1">
                <a:spLocks noChangeArrowheads="1"/>
              </p:cNvSpPr>
              <p:nvPr/>
            </p:nvSpPr>
            <p:spPr bwMode="auto">
              <a:xfrm>
                <a:off x="2026" y="1265"/>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grpSp>
          <p:nvGrpSpPr>
            <p:cNvPr id="26881" name="组合 22719"/>
            <p:cNvGrpSpPr>
              <a:grpSpLocks/>
            </p:cNvGrpSpPr>
            <p:nvPr/>
          </p:nvGrpSpPr>
          <p:grpSpPr bwMode="auto">
            <a:xfrm>
              <a:off x="3542" y="960"/>
              <a:ext cx="538" cy="517"/>
              <a:chOff x="3542" y="960"/>
              <a:chExt cx="538" cy="517"/>
            </a:xfrm>
          </p:grpSpPr>
          <p:grpSp>
            <p:nvGrpSpPr>
              <p:cNvPr id="26905" name="组合 22720"/>
              <p:cNvGrpSpPr>
                <a:grpSpLocks/>
              </p:cNvGrpSpPr>
              <p:nvPr/>
            </p:nvGrpSpPr>
            <p:grpSpPr bwMode="auto">
              <a:xfrm>
                <a:off x="3542" y="960"/>
                <a:ext cx="491" cy="458"/>
                <a:chOff x="1536" y="2304"/>
                <a:chExt cx="432" cy="432"/>
              </a:xfrm>
            </p:grpSpPr>
            <p:sp>
              <p:nvSpPr>
                <p:cNvPr id="26914" name="矩形 22721"/>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26915" name="直接连接符 22722"/>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6916" name="直接连接符 22723"/>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6917" name="直接连接符 22724"/>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6918" name="直接连接符 22725"/>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6906" name="文本框 22726"/>
              <p:cNvSpPr txBox="1">
                <a:spLocks noChangeArrowheads="1"/>
              </p:cNvSpPr>
              <p:nvPr/>
            </p:nvSpPr>
            <p:spPr bwMode="auto">
              <a:xfrm>
                <a:off x="3564" y="111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26907" name="文本框 22727"/>
              <p:cNvSpPr txBox="1">
                <a:spLocks noChangeArrowheads="1"/>
              </p:cNvSpPr>
              <p:nvPr/>
            </p:nvSpPr>
            <p:spPr bwMode="auto">
              <a:xfrm>
                <a:off x="3564" y="96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26908" name="文本框 22728"/>
              <p:cNvSpPr txBox="1">
                <a:spLocks noChangeArrowheads="1"/>
              </p:cNvSpPr>
              <p:nvPr/>
            </p:nvSpPr>
            <p:spPr bwMode="auto">
              <a:xfrm>
                <a:off x="3898" y="96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26909" name="文本框 22729"/>
              <p:cNvSpPr txBox="1">
                <a:spLocks noChangeArrowheads="1"/>
              </p:cNvSpPr>
              <p:nvPr/>
            </p:nvSpPr>
            <p:spPr bwMode="auto">
              <a:xfrm>
                <a:off x="3717" y="96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26910" name="文本框 22730"/>
              <p:cNvSpPr txBox="1">
                <a:spLocks noChangeArrowheads="1"/>
              </p:cNvSpPr>
              <p:nvPr/>
            </p:nvSpPr>
            <p:spPr bwMode="auto">
              <a:xfrm>
                <a:off x="3900" y="111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26911" name="文本框 22731"/>
              <p:cNvSpPr txBox="1">
                <a:spLocks noChangeArrowheads="1"/>
              </p:cNvSpPr>
              <p:nvPr/>
            </p:nvSpPr>
            <p:spPr bwMode="auto">
              <a:xfrm>
                <a:off x="3898" y="1265"/>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26912" name="文本框 22732"/>
              <p:cNvSpPr txBox="1">
                <a:spLocks noChangeArrowheads="1"/>
              </p:cNvSpPr>
              <p:nvPr/>
            </p:nvSpPr>
            <p:spPr bwMode="auto">
              <a:xfrm>
                <a:off x="3717" y="110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26913" name="文本框 22733"/>
              <p:cNvSpPr txBox="1">
                <a:spLocks noChangeArrowheads="1"/>
              </p:cNvSpPr>
              <p:nvPr/>
            </p:nvSpPr>
            <p:spPr bwMode="auto">
              <a:xfrm>
                <a:off x="3562" y="1265"/>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grpSp>
          <p:nvGrpSpPr>
            <p:cNvPr id="26882" name="组合 22799"/>
            <p:cNvGrpSpPr>
              <a:grpSpLocks/>
            </p:cNvGrpSpPr>
            <p:nvPr/>
          </p:nvGrpSpPr>
          <p:grpSpPr bwMode="auto">
            <a:xfrm>
              <a:off x="4934" y="960"/>
              <a:ext cx="536" cy="517"/>
              <a:chOff x="4934" y="960"/>
              <a:chExt cx="536" cy="517"/>
            </a:xfrm>
          </p:grpSpPr>
          <p:grpSp>
            <p:nvGrpSpPr>
              <p:cNvPr id="26891" name="组合 22800"/>
              <p:cNvGrpSpPr>
                <a:grpSpLocks/>
              </p:cNvGrpSpPr>
              <p:nvPr/>
            </p:nvGrpSpPr>
            <p:grpSpPr bwMode="auto">
              <a:xfrm>
                <a:off x="4934" y="960"/>
                <a:ext cx="491" cy="458"/>
                <a:chOff x="1536" y="2304"/>
                <a:chExt cx="432" cy="432"/>
              </a:xfrm>
            </p:grpSpPr>
            <p:sp>
              <p:nvSpPr>
                <p:cNvPr id="26900" name="矩形 22801"/>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26901" name="直接连接符 22802"/>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6902" name="直接连接符 22803"/>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6903" name="直接连接符 22804"/>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6904" name="直接连接符 22805"/>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6892" name="文本框 22806"/>
              <p:cNvSpPr txBox="1">
                <a:spLocks noChangeArrowheads="1"/>
              </p:cNvSpPr>
              <p:nvPr/>
            </p:nvSpPr>
            <p:spPr bwMode="auto">
              <a:xfrm>
                <a:off x="4956" y="111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26893" name="文本框 22807"/>
              <p:cNvSpPr txBox="1">
                <a:spLocks noChangeArrowheads="1"/>
              </p:cNvSpPr>
              <p:nvPr/>
            </p:nvSpPr>
            <p:spPr bwMode="auto">
              <a:xfrm>
                <a:off x="4956" y="96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26894" name="文本框 22808"/>
              <p:cNvSpPr txBox="1">
                <a:spLocks noChangeArrowheads="1"/>
              </p:cNvSpPr>
              <p:nvPr/>
            </p:nvSpPr>
            <p:spPr bwMode="auto">
              <a:xfrm>
                <a:off x="5290" y="96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26895" name="文本框 22809"/>
              <p:cNvSpPr txBox="1">
                <a:spLocks noChangeArrowheads="1"/>
              </p:cNvSpPr>
              <p:nvPr/>
            </p:nvSpPr>
            <p:spPr bwMode="auto">
              <a:xfrm>
                <a:off x="5109" y="96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26896" name="文本框 22810"/>
              <p:cNvSpPr txBox="1">
                <a:spLocks noChangeArrowheads="1"/>
              </p:cNvSpPr>
              <p:nvPr/>
            </p:nvSpPr>
            <p:spPr bwMode="auto">
              <a:xfrm>
                <a:off x="5088" y="111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26897" name="文本框 22811"/>
              <p:cNvSpPr txBox="1">
                <a:spLocks noChangeArrowheads="1"/>
              </p:cNvSpPr>
              <p:nvPr/>
            </p:nvSpPr>
            <p:spPr bwMode="auto">
              <a:xfrm>
                <a:off x="5290" y="1265"/>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26898" name="文本框 22812"/>
              <p:cNvSpPr txBox="1">
                <a:spLocks noChangeArrowheads="1"/>
              </p:cNvSpPr>
              <p:nvPr/>
            </p:nvSpPr>
            <p:spPr bwMode="auto">
              <a:xfrm>
                <a:off x="5109" y="1265"/>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26899" name="文本框 22813"/>
              <p:cNvSpPr txBox="1">
                <a:spLocks noChangeArrowheads="1"/>
              </p:cNvSpPr>
              <p:nvPr/>
            </p:nvSpPr>
            <p:spPr bwMode="auto">
              <a:xfrm>
                <a:off x="4954" y="1265"/>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sp>
          <p:nvSpPr>
            <p:cNvPr id="26883" name="直接连接符 22831"/>
            <p:cNvSpPr>
              <a:spLocks noChangeShapeType="1"/>
            </p:cNvSpPr>
            <p:nvPr/>
          </p:nvSpPr>
          <p:spPr bwMode="auto">
            <a:xfrm flipH="1">
              <a:off x="816" y="528"/>
              <a:ext cx="2208" cy="432"/>
            </a:xfrm>
            <a:prstGeom prst="line">
              <a:avLst/>
            </a:prstGeom>
            <a:noFill/>
            <a:ln w="9525">
              <a:solidFill>
                <a:schemeClr val="tx1"/>
              </a:solidFill>
              <a:round/>
              <a:headEnd/>
              <a:tailEnd/>
            </a:ln>
          </p:spPr>
          <p:txBody>
            <a:bodyPr/>
            <a:lstStyle/>
            <a:p>
              <a:endParaRPr lang="zh-CN" altLang="en-US"/>
            </a:p>
          </p:txBody>
        </p:sp>
        <p:sp>
          <p:nvSpPr>
            <p:cNvPr id="26884" name="直接连接符 22832"/>
            <p:cNvSpPr>
              <a:spLocks noChangeShapeType="1"/>
            </p:cNvSpPr>
            <p:nvPr/>
          </p:nvSpPr>
          <p:spPr bwMode="auto">
            <a:xfrm flipH="1">
              <a:off x="2256" y="528"/>
              <a:ext cx="768" cy="432"/>
            </a:xfrm>
            <a:prstGeom prst="line">
              <a:avLst/>
            </a:prstGeom>
            <a:noFill/>
            <a:ln w="9525">
              <a:solidFill>
                <a:schemeClr val="tx1"/>
              </a:solidFill>
              <a:round/>
              <a:headEnd/>
              <a:tailEnd/>
            </a:ln>
          </p:spPr>
          <p:txBody>
            <a:bodyPr/>
            <a:lstStyle/>
            <a:p>
              <a:endParaRPr lang="zh-CN" altLang="en-US"/>
            </a:p>
          </p:txBody>
        </p:sp>
        <p:sp>
          <p:nvSpPr>
            <p:cNvPr id="26885" name="直接连接符 22833"/>
            <p:cNvSpPr>
              <a:spLocks noChangeShapeType="1"/>
            </p:cNvSpPr>
            <p:nvPr/>
          </p:nvSpPr>
          <p:spPr bwMode="auto">
            <a:xfrm>
              <a:off x="3024" y="528"/>
              <a:ext cx="768" cy="432"/>
            </a:xfrm>
            <a:prstGeom prst="line">
              <a:avLst/>
            </a:prstGeom>
            <a:noFill/>
            <a:ln w="9525">
              <a:solidFill>
                <a:schemeClr val="tx1"/>
              </a:solidFill>
              <a:round/>
              <a:headEnd/>
              <a:tailEnd/>
            </a:ln>
          </p:spPr>
          <p:txBody>
            <a:bodyPr/>
            <a:lstStyle/>
            <a:p>
              <a:endParaRPr lang="zh-CN" altLang="en-US"/>
            </a:p>
          </p:txBody>
        </p:sp>
        <p:sp>
          <p:nvSpPr>
            <p:cNvPr id="26886" name="直接连接符 22834"/>
            <p:cNvSpPr>
              <a:spLocks noChangeShapeType="1"/>
            </p:cNvSpPr>
            <p:nvPr/>
          </p:nvSpPr>
          <p:spPr bwMode="auto">
            <a:xfrm>
              <a:off x="3024" y="528"/>
              <a:ext cx="2160" cy="432"/>
            </a:xfrm>
            <a:prstGeom prst="line">
              <a:avLst/>
            </a:prstGeom>
            <a:noFill/>
            <a:ln w="9525">
              <a:solidFill>
                <a:schemeClr val="tx1"/>
              </a:solidFill>
              <a:round/>
              <a:headEnd/>
              <a:tailEnd/>
            </a:ln>
          </p:spPr>
          <p:txBody>
            <a:bodyPr/>
            <a:lstStyle/>
            <a:p>
              <a:endParaRPr lang="zh-CN" altLang="en-US"/>
            </a:p>
          </p:txBody>
        </p:sp>
        <p:sp>
          <p:nvSpPr>
            <p:cNvPr id="26887" name="文本框 22921"/>
            <p:cNvSpPr txBox="1">
              <a:spLocks noChangeArrowheads="1"/>
            </p:cNvSpPr>
            <p:nvPr/>
          </p:nvSpPr>
          <p:spPr bwMode="auto">
            <a:xfrm>
              <a:off x="336" y="1056"/>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2</a:t>
              </a:r>
              <a:endParaRPr lang="en-US" altLang="zh-CN" sz="2400">
                <a:latin typeface="Times New Roman" pitchFamily="18" charset="0"/>
              </a:endParaRPr>
            </a:p>
          </p:txBody>
        </p:sp>
        <p:sp>
          <p:nvSpPr>
            <p:cNvPr id="26888" name="文本框 22922"/>
            <p:cNvSpPr txBox="1">
              <a:spLocks noChangeArrowheads="1"/>
            </p:cNvSpPr>
            <p:nvPr/>
          </p:nvSpPr>
          <p:spPr bwMode="auto">
            <a:xfrm>
              <a:off x="1728" y="1056"/>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3</a:t>
              </a:r>
              <a:endParaRPr lang="en-US" altLang="zh-CN" sz="2400">
                <a:latin typeface="Times New Roman" pitchFamily="18" charset="0"/>
              </a:endParaRPr>
            </a:p>
          </p:txBody>
        </p:sp>
        <p:sp>
          <p:nvSpPr>
            <p:cNvPr id="26889" name="文本框 22923"/>
            <p:cNvSpPr txBox="1">
              <a:spLocks noChangeArrowheads="1"/>
            </p:cNvSpPr>
            <p:nvPr/>
          </p:nvSpPr>
          <p:spPr bwMode="auto">
            <a:xfrm>
              <a:off x="3264" y="1056"/>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4</a:t>
              </a:r>
              <a:endParaRPr lang="en-US" altLang="zh-CN" sz="2400">
                <a:latin typeface="Times New Roman" pitchFamily="18" charset="0"/>
              </a:endParaRPr>
            </a:p>
          </p:txBody>
        </p:sp>
        <p:sp>
          <p:nvSpPr>
            <p:cNvPr id="26890" name="文本框 22924"/>
            <p:cNvSpPr txBox="1">
              <a:spLocks noChangeArrowheads="1"/>
            </p:cNvSpPr>
            <p:nvPr/>
          </p:nvSpPr>
          <p:spPr bwMode="auto">
            <a:xfrm>
              <a:off x="4512" y="1056"/>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5</a:t>
              </a:r>
              <a:endParaRPr lang="en-US" altLang="zh-CN" sz="2400">
                <a:latin typeface="Times New Roman" pitchFamily="18" charset="0"/>
              </a:endParaRPr>
            </a:p>
          </p:txBody>
        </p:sp>
      </p:grpSp>
      <p:sp>
        <p:nvSpPr>
          <p:cNvPr id="26631" name="文本框 22946"/>
          <p:cNvSpPr txBox="1">
            <a:spLocks noChangeArrowheads="1"/>
          </p:cNvSpPr>
          <p:nvPr/>
        </p:nvSpPr>
        <p:spPr bwMode="auto">
          <a:xfrm>
            <a:off x="5772150" y="5516563"/>
            <a:ext cx="2616200" cy="706437"/>
          </a:xfrm>
          <a:prstGeom prst="rect">
            <a:avLst/>
          </a:prstGeom>
          <a:noFill/>
          <a:ln w="9525">
            <a:noFill/>
            <a:miter lim="800000"/>
            <a:headEnd/>
            <a:tailEnd/>
          </a:ln>
        </p:spPr>
        <p:txBody>
          <a:bodyPr>
            <a:spAutoFit/>
          </a:bodyPr>
          <a:lstStyle/>
          <a:p>
            <a:pPr eaLnBrk="1" hangingPunct="1"/>
            <a:r>
              <a:rPr lang="zh-CN" altLang="en-US" sz="2000">
                <a:latin typeface="华文新魏" pitchFamily="2" charset="-122"/>
                <a:ea typeface="华文新魏" pitchFamily="2" charset="-122"/>
              </a:rPr>
              <a:t>图</a:t>
            </a:r>
            <a:r>
              <a:rPr lang="en-US" altLang="zh-CN" sz="2000">
                <a:latin typeface="华文新魏" pitchFamily="2" charset="-122"/>
                <a:ea typeface="华文新魏" pitchFamily="2" charset="-122"/>
              </a:rPr>
              <a:t>3.5 </a:t>
            </a:r>
            <a:r>
              <a:rPr lang="zh-CN" altLang="en-US" sz="2000">
                <a:latin typeface="华文新魏" pitchFamily="2" charset="-122"/>
                <a:ea typeface="华文新魏" pitchFamily="2" charset="-122"/>
              </a:rPr>
              <a:t>八数码难题的</a:t>
            </a:r>
          </a:p>
          <a:p>
            <a:pPr eaLnBrk="1" hangingPunct="1"/>
            <a:r>
              <a:rPr lang="zh-CN" altLang="en-US" sz="2000">
                <a:latin typeface="华文新魏" pitchFamily="2" charset="-122"/>
                <a:ea typeface="华文新魏" pitchFamily="2" charset="-122"/>
              </a:rPr>
              <a:t>  宽度优先搜索树</a:t>
            </a:r>
          </a:p>
        </p:txBody>
      </p:sp>
      <p:grpSp>
        <p:nvGrpSpPr>
          <p:cNvPr id="26632" name="组合 22985"/>
          <p:cNvGrpSpPr>
            <a:grpSpLocks/>
          </p:cNvGrpSpPr>
          <p:nvPr/>
        </p:nvGrpSpPr>
        <p:grpSpPr bwMode="auto">
          <a:xfrm>
            <a:off x="0" y="4572000"/>
            <a:ext cx="5197475" cy="1676400"/>
            <a:chOff x="0" y="2880"/>
            <a:chExt cx="3274" cy="1056"/>
          </a:xfrm>
        </p:grpSpPr>
        <p:grpSp>
          <p:nvGrpSpPr>
            <p:cNvPr id="26773" name="组合 22983"/>
            <p:cNvGrpSpPr>
              <a:grpSpLocks/>
            </p:cNvGrpSpPr>
            <p:nvPr/>
          </p:nvGrpSpPr>
          <p:grpSpPr bwMode="auto">
            <a:xfrm>
              <a:off x="0" y="2880"/>
              <a:ext cx="3274" cy="1056"/>
              <a:chOff x="0" y="2880"/>
              <a:chExt cx="3274" cy="1056"/>
            </a:xfrm>
          </p:grpSpPr>
          <p:grpSp>
            <p:nvGrpSpPr>
              <p:cNvPr id="26775" name="组合 22982"/>
              <p:cNvGrpSpPr>
                <a:grpSpLocks/>
              </p:cNvGrpSpPr>
              <p:nvPr/>
            </p:nvGrpSpPr>
            <p:grpSpPr bwMode="auto">
              <a:xfrm>
                <a:off x="0" y="2880"/>
                <a:ext cx="3274" cy="1056"/>
                <a:chOff x="0" y="2880"/>
                <a:chExt cx="3274" cy="1056"/>
              </a:xfrm>
            </p:grpSpPr>
            <p:grpSp>
              <p:nvGrpSpPr>
                <p:cNvPr id="26777" name="组合 22969"/>
                <p:cNvGrpSpPr>
                  <a:grpSpLocks/>
                </p:cNvGrpSpPr>
                <p:nvPr/>
              </p:nvGrpSpPr>
              <p:grpSpPr bwMode="auto">
                <a:xfrm>
                  <a:off x="0" y="3419"/>
                  <a:ext cx="491" cy="458"/>
                  <a:chOff x="1536" y="2304"/>
                  <a:chExt cx="432" cy="432"/>
                </a:xfrm>
              </p:grpSpPr>
              <p:sp>
                <p:nvSpPr>
                  <p:cNvPr id="26874" name="矩形 22970"/>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26875" name="直接连接符 22971"/>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6876" name="直接连接符 22972"/>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6877" name="直接连接符 22973"/>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6878" name="直接连接符 22974"/>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grpSp>
              <p:nvGrpSpPr>
                <p:cNvPr id="26778" name="组合 22981"/>
                <p:cNvGrpSpPr>
                  <a:grpSpLocks/>
                </p:cNvGrpSpPr>
                <p:nvPr/>
              </p:nvGrpSpPr>
              <p:grpSpPr bwMode="auto">
                <a:xfrm>
                  <a:off x="20" y="2880"/>
                  <a:ext cx="3254" cy="1056"/>
                  <a:chOff x="20" y="2880"/>
                  <a:chExt cx="3254" cy="1056"/>
                </a:xfrm>
              </p:grpSpPr>
              <p:sp>
                <p:nvSpPr>
                  <p:cNvPr id="26779" name="文本框 22835"/>
                  <p:cNvSpPr txBox="1">
                    <a:spLocks noChangeArrowheads="1"/>
                  </p:cNvSpPr>
                  <p:nvPr/>
                </p:nvSpPr>
                <p:spPr bwMode="auto">
                  <a:xfrm>
                    <a:off x="156" y="357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26780" name="文本框 22836"/>
                  <p:cNvSpPr txBox="1">
                    <a:spLocks noChangeArrowheads="1"/>
                  </p:cNvSpPr>
                  <p:nvPr/>
                </p:nvSpPr>
                <p:spPr bwMode="auto">
                  <a:xfrm>
                    <a:off x="156" y="343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26781" name="文本框 22837"/>
                  <p:cNvSpPr txBox="1">
                    <a:spLocks noChangeArrowheads="1"/>
                  </p:cNvSpPr>
                  <p:nvPr/>
                </p:nvSpPr>
                <p:spPr bwMode="auto">
                  <a:xfrm>
                    <a:off x="358" y="357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26782" name="文本框 22838"/>
                  <p:cNvSpPr txBox="1">
                    <a:spLocks noChangeArrowheads="1"/>
                  </p:cNvSpPr>
                  <p:nvPr/>
                </p:nvSpPr>
                <p:spPr bwMode="auto">
                  <a:xfrm>
                    <a:off x="356" y="372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26783" name="文本框 22839"/>
                  <p:cNvSpPr txBox="1">
                    <a:spLocks noChangeArrowheads="1"/>
                  </p:cNvSpPr>
                  <p:nvPr/>
                </p:nvSpPr>
                <p:spPr bwMode="auto">
                  <a:xfrm>
                    <a:off x="175" y="372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grpSp>
                <p:nvGrpSpPr>
                  <p:cNvPr id="26784" name="组合 22840"/>
                  <p:cNvGrpSpPr>
                    <a:grpSpLocks/>
                  </p:cNvGrpSpPr>
                  <p:nvPr/>
                </p:nvGrpSpPr>
                <p:grpSpPr bwMode="auto">
                  <a:xfrm>
                    <a:off x="528" y="3419"/>
                    <a:ext cx="491" cy="458"/>
                    <a:chOff x="1536" y="2304"/>
                    <a:chExt cx="432" cy="432"/>
                  </a:xfrm>
                </p:grpSpPr>
                <p:sp>
                  <p:nvSpPr>
                    <p:cNvPr id="26869" name="矩形 22841"/>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26870" name="直接连接符 22842"/>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6871" name="直接连接符 22843"/>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6872" name="直接连接符 22844"/>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6873" name="直接连接符 22845"/>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6785" name="文本框 22846"/>
                  <p:cNvSpPr txBox="1">
                    <a:spLocks noChangeArrowheads="1"/>
                  </p:cNvSpPr>
                  <p:nvPr/>
                </p:nvSpPr>
                <p:spPr bwMode="auto">
                  <a:xfrm>
                    <a:off x="684" y="343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26786" name="文本框 22847"/>
                  <p:cNvSpPr txBox="1">
                    <a:spLocks noChangeArrowheads="1"/>
                  </p:cNvSpPr>
                  <p:nvPr/>
                </p:nvSpPr>
                <p:spPr bwMode="auto">
                  <a:xfrm>
                    <a:off x="550" y="358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26787" name="文本框 22848"/>
                  <p:cNvSpPr txBox="1">
                    <a:spLocks noChangeArrowheads="1"/>
                  </p:cNvSpPr>
                  <p:nvPr/>
                </p:nvSpPr>
                <p:spPr bwMode="auto">
                  <a:xfrm>
                    <a:off x="884" y="3419"/>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26788" name="文本框 22849"/>
                  <p:cNvSpPr txBox="1">
                    <a:spLocks noChangeArrowheads="1"/>
                  </p:cNvSpPr>
                  <p:nvPr/>
                </p:nvSpPr>
                <p:spPr bwMode="auto">
                  <a:xfrm>
                    <a:off x="528" y="3419"/>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26789" name="文本框 22850"/>
                  <p:cNvSpPr txBox="1">
                    <a:spLocks noChangeArrowheads="1"/>
                  </p:cNvSpPr>
                  <p:nvPr/>
                </p:nvSpPr>
                <p:spPr bwMode="auto">
                  <a:xfrm>
                    <a:off x="886" y="357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26790" name="文本框 22851"/>
                  <p:cNvSpPr txBox="1">
                    <a:spLocks noChangeArrowheads="1"/>
                  </p:cNvSpPr>
                  <p:nvPr/>
                </p:nvSpPr>
                <p:spPr bwMode="auto">
                  <a:xfrm>
                    <a:off x="884" y="372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26791" name="文本框 22852"/>
                  <p:cNvSpPr txBox="1">
                    <a:spLocks noChangeArrowheads="1"/>
                  </p:cNvSpPr>
                  <p:nvPr/>
                </p:nvSpPr>
                <p:spPr bwMode="auto">
                  <a:xfrm>
                    <a:off x="703" y="372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26792" name="文本框 22853"/>
                  <p:cNvSpPr txBox="1">
                    <a:spLocks noChangeArrowheads="1"/>
                  </p:cNvSpPr>
                  <p:nvPr/>
                </p:nvSpPr>
                <p:spPr bwMode="auto">
                  <a:xfrm>
                    <a:off x="548" y="372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nvGrpSpPr>
                  <p:cNvPr id="26793" name="组合 22854"/>
                  <p:cNvGrpSpPr>
                    <a:grpSpLocks/>
                  </p:cNvGrpSpPr>
                  <p:nvPr/>
                </p:nvGrpSpPr>
                <p:grpSpPr bwMode="auto">
                  <a:xfrm>
                    <a:off x="1104" y="3419"/>
                    <a:ext cx="538" cy="517"/>
                    <a:chOff x="1104" y="3419"/>
                    <a:chExt cx="538" cy="517"/>
                  </a:xfrm>
                </p:grpSpPr>
                <p:grpSp>
                  <p:nvGrpSpPr>
                    <p:cNvPr id="26855" name="组合 22855"/>
                    <p:cNvGrpSpPr>
                      <a:grpSpLocks/>
                    </p:cNvGrpSpPr>
                    <p:nvPr/>
                  </p:nvGrpSpPr>
                  <p:grpSpPr bwMode="auto">
                    <a:xfrm>
                      <a:off x="1104" y="3419"/>
                      <a:ext cx="491" cy="458"/>
                      <a:chOff x="1536" y="2304"/>
                      <a:chExt cx="432" cy="432"/>
                    </a:xfrm>
                  </p:grpSpPr>
                  <p:sp>
                    <p:nvSpPr>
                      <p:cNvPr id="26864" name="矩形 22856"/>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26865" name="直接连接符 22857"/>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6866" name="直接连接符 22858"/>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6867" name="直接连接符 22859"/>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6868" name="直接连接符 22860"/>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6856" name="文本框 22861"/>
                    <p:cNvSpPr txBox="1">
                      <a:spLocks noChangeArrowheads="1"/>
                    </p:cNvSpPr>
                    <p:nvPr/>
                  </p:nvSpPr>
                  <p:spPr bwMode="auto">
                    <a:xfrm>
                      <a:off x="1260" y="372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26857" name="文本框 22862"/>
                    <p:cNvSpPr txBox="1">
                      <a:spLocks noChangeArrowheads="1"/>
                    </p:cNvSpPr>
                    <p:nvPr/>
                  </p:nvSpPr>
                  <p:spPr bwMode="auto">
                    <a:xfrm>
                      <a:off x="1126" y="3419"/>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26858" name="文本框 22863"/>
                    <p:cNvSpPr txBox="1">
                      <a:spLocks noChangeArrowheads="1"/>
                    </p:cNvSpPr>
                    <p:nvPr/>
                  </p:nvSpPr>
                  <p:spPr bwMode="auto">
                    <a:xfrm>
                      <a:off x="1460" y="3419"/>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26859" name="文本框 22864"/>
                    <p:cNvSpPr txBox="1">
                      <a:spLocks noChangeArrowheads="1"/>
                    </p:cNvSpPr>
                    <p:nvPr/>
                  </p:nvSpPr>
                  <p:spPr bwMode="auto">
                    <a:xfrm>
                      <a:off x="1279" y="3419"/>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26860" name="文本框 22865"/>
                    <p:cNvSpPr txBox="1">
                      <a:spLocks noChangeArrowheads="1"/>
                    </p:cNvSpPr>
                    <p:nvPr/>
                  </p:nvSpPr>
                  <p:spPr bwMode="auto">
                    <a:xfrm>
                      <a:off x="1462" y="357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26861" name="文本框 22866"/>
                    <p:cNvSpPr txBox="1">
                      <a:spLocks noChangeArrowheads="1"/>
                    </p:cNvSpPr>
                    <p:nvPr/>
                  </p:nvSpPr>
                  <p:spPr bwMode="auto">
                    <a:xfrm>
                      <a:off x="1460" y="372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26862" name="文本框 22867"/>
                    <p:cNvSpPr txBox="1">
                      <a:spLocks noChangeArrowheads="1"/>
                    </p:cNvSpPr>
                    <p:nvPr/>
                  </p:nvSpPr>
                  <p:spPr bwMode="auto">
                    <a:xfrm>
                      <a:off x="1104" y="372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26863" name="文本框 22868"/>
                    <p:cNvSpPr txBox="1">
                      <a:spLocks noChangeArrowheads="1"/>
                    </p:cNvSpPr>
                    <p:nvPr/>
                  </p:nvSpPr>
                  <p:spPr bwMode="auto">
                    <a:xfrm>
                      <a:off x="1124" y="358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grpSp>
                <p:nvGrpSpPr>
                  <p:cNvPr id="26794" name="组合 22869"/>
                  <p:cNvGrpSpPr>
                    <a:grpSpLocks/>
                  </p:cNvGrpSpPr>
                  <p:nvPr/>
                </p:nvGrpSpPr>
                <p:grpSpPr bwMode="auto">
                  <a:xfrm>
                    <a:off x="1632" y="3419"/>
                    <a:ext cx="538" cy="517"/>
                    <a:chOff x="1632" y="3419"/>
                    <a:chExt cx="538" cy="517"/>
                  </a:xfrm>
                </p:grpSpPr>
                <p:grpSp>
                  <p:nvGrpSpPr>
                    <p:cNvPr id="26841" name="组合 22870"/>
                    <p:cNvGrpSpPr>
                      <a:grpSpLocks/>
                    </p:cNvGrpSpPr>
                    <p:nvPr/>
                  </p:nvGrpSpPr>
                  <p:grpSpPr bwMode="auto">
                    <a:xfrm>
                      <a:off x="1632" y="3419"/>
                      <a:ext cx="491" cy="458"/>
                      <a:chOff x="1536" y="2304"/>
                      <a:chExt cx="432" cy="432"/>
                    </a:xfrm>
                  </p:grpSpPr>
                  <p:sp>
                    <p:nvSpPr>
                      <p:cNvPr id="26850" name="矩形 22871"/>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26851" name="直接连接符 22872"/>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6852" name="直接连接符 22873"/>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6853" name="直接连接符 22874"/>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6854" name="直接连接符 22875"/>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6842" name="文本框 22876"/>
                    <p:cNvSpPr txBox="1">
                      <a:spLocks noChangeArrowheads="1"/>
                    </p:cNvSpPr>
                    <p:nvPr/>
                  </p:nvSpPr>
                  <p:spPr bwMode="auto">
                    <a:xfrm>
                      <a:off x="1824" y="357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26843" name="文本框 22877"/>
                    <p:cNvSpPr txBox="1">
                      <a:spLocks noChangeArrowheads="1"/>
                    </p:cNvSpPr>
                    <p:nvPr/>
                  </p:nvSpPr>
                  <p:spPr bwMode="auto">
                    <a:xfrm>
                      <a:off x="1654" y="3419"/>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26844" name="文本框 22878"/>
                    <p:cNvSpPr txBox="1">
                      <a:spLocks noChangeArrowheads="1"/>
                    </p:cNvSpPr>
                    <p:nvPr/>
                  </p:nvSpPr>
                  <p:spPr bwMode="auto">
                    <a:xfrm>
                      <a:off x="1988" y="3419"/>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26845" name="文本框 22879"/>
                    <p:cNvSpPr txBox="1">
                      <a:spLocks noChangeArrowheads="1"/>
                    </p:cNvSpPr>
                    <p:nvPr/>
                  </p:nvSpPr>
                  <p:spPr bwMode="auto">
                    <a:xfrm>
                      <a:off x="1807" y="3419"/>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26846" name="文本框 22880"/>
                    <p:cNvSpPr txBox="1">
                      <a:spLocks noChangeArrowheads="1"/>
                    </p:cNvSpPr>
                    <p:nvPr/>
                  </p:nvSpPr>
                  <p:spPr bwMode="auto">
                    <a:xfrm>
                      <a:off x="1990" y="357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26847" name="文本框 22881"/>
                    <p:cNvSpPr txBox="1">
                      <a:spLocks noChangeArrowheads="1"/>
                    </p:cNvSpPr>
                    <p:nvPr/>
                  </p:nvSpPr>
                  <p:spPr bwMode="auto">
                    <a:xfrm>
                      <a:off x="1824" y="372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26848" name="文本框 22882"/>
                    <p:cNvSpPr txBox="1">
                      <a:spLocks noChangeArrowheads="1"/>
                    </p:cNvSpPr>
                    <p:nvPr/>
                  </p:nvSpPr>
                  <p:spPr bwMode="auto">
                    <a:xfrm>
                      <a:off x="1644" y="372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26849" name="文本框 22883"/>
                    <p:cNvSpPr txBox="1">
                      <a:spLocks noChangeArrowheads="1"/>
                    </p:cNvSpPr>
                    <p:nvPr/>
                  </p:nvSpPr>
                  <p:spPr bwMode="auto">
                    <a:xfrm>
                      <a:off x="1652" y="358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grpSp>
                <p:nvGrpSpPr>
                  <p:cNvPr id="26795" name="组合 22884"/>
                  <p:cNvGrpSpPr>
                    <a:grpSpLocks/>
                  </p:cNvGrpSpPr>
                  <p:nvPr/>
                </p:nvGrpSpPr>
                <p:grpSpPr bwMode="auto">
                  <a:xfrm>
                    <a:off x="2198" y="3419"/>
                    <a:ext cx="538" cy="517"/>
                    <a:chOff x="2198" y="3419"/>
                    <a:chExt cx="538" cy="517"/>
                  </a:xfrm>
                </p:grpSpPr>
                <p:grpSp>
                  <p:nvGrpSpPr>
                    <p:cNvPr id="26827" name="组合 22885"/>
                    <p:cNvGrpSpPr>
                      <a:grpSpLocks/>
                    </p:cNvGrpSpPr>
                    <p:nvPr/>
                  </p:nvGrpSpPr>
                  <p:grpSpPr bwMode="auto">
                    <a:xfrm>
                      <a:off x="2198" y="3419"/>
                      <a:ext cx="491" cy="458"/>
                      <a:chOff x="1536" y="2304"/>
                      <a:chExt cx="432" cy="432"/>
                    </a:xfrm>
                  </p:grpSpPr>
                  <p:sp>
                    <p:nvSpPr>
                      <p:cNvPr id="26836" name="矩形 22886"/>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26837" name="直接连接符 22887"/>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6838" name="直接连接符 22888"/>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6839" name="直接连接符 22889"/>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6840" name="直接连接符 22890"/>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6828" name="文本框 22891"/>
                    <p:cNvSpPr txBox="1">
                      <a:spLocks noChangeArrowheads="1"/>
                    </p:cNvSpPr>
                    <p:nvPr/>
                  </p:nvSpPr>
                  <p:spPr bwMode="auto">
                    <a:xfrm>
                      <a:off x="2220" y="343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26829" name="文本框 22892"/>
                    <p:cNvSpPr txBox="1">
                      <a:spLocks noChangeArrowheads="1"/>
                    </p:cNvSpPr>
                    <p:nvPr/>
                  </p:nvSpPr>
                  <p:spPr bwMode="auto">
                    <a:xfrm>
                      <a:off x="2364" y="3419"/>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26830" name="文本框 22893"/>
                    <p:cNvSpPr txBox="1">
                      <a:spLocks noChangeArrowheads="1"/>
                    </p:cNvSpPr>
                    <p:nvPr/>
                  </p:nvSpPr>
                  <p:spPr bwMode="auto">
                    <a:xfrm>
                      <a:off x="2554" y="3419"/>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26831" name="文本框 22894"/>
                    <p:cNvSpPr txBox="1">
                      <a:spLocks noChangeArrowheads="1"/>
                    </p:cNvSpPr>
                    <p:nvPr/>
                  </p:nvSpPr>
                  <p:spPr bwMode="auto">
                    <a:xfrm>
                      <a:off x="2373" y="355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26832" name="文本框 22895"/>
                    <p:cNvSpPr txBox="1">
                      <a:spLocks noChangeArrowheads="1"/>
                    </p:cNvSpPr>
                    <p:nvPr/>
                  </p:nvSpPr>
                  <p:spPr bwMode="auto">
                    <a:xfrm>
                      <a:off x="2556" y="357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26833" name="文本框 22896"/>
                    <p:cNvSpPr txBox="1">
                      <a:spLocks noChangeArrowheads="1"/>
                    </p:cNvSpPr>
                    <p:nvPr/>
                  </p:nvSpPr>
                  <p:spPr bwMode="auto">
                    <a:xfrm>
                      <a:off x="2554" y="372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26834" name="文本框 22897"/>
                    <p:cNvSpPr txBox="1">
                      <a:spLocks noChangeArrowheads="1"/>
                    </p:cNvSpPr>
                    <p:nvPr/>
                  </p:nvSpPr>
                  <p:spPr bwMode="auto">
                    <a:xfrm>
                      <a:off x="2373" y="372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26835" name="文本框 22898"/>
                    <p:cNvSpPr txBox="1">
                      <a:spLocks noChangeArrowheads="1"/>
                    </p:cNvSpPr>
                    <p:nvPr/>
                  </p:nvSpPr>
                  <p:spPr bwMode="auto">
                    <a:xfrm>
                      <a:off x="2218" y="358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grpSp>
                <p:nvGrpSpPr>
                  <p:cNvPr id="26796" name="组合 22899"/>
                  <p:cNvGrpSpPr>
                    <a:grpSpLocks/>
                  </p:cNvGrpSpPr>
                  <p:nvPr/>
                </p:nvGrpSpPr>
                <p:grpSpPr bwMode="auto">
                  <a:xfrm>
                    <a:off x="2736" y="3408"/>
                    <a:ext cx="538" cy="528"/>
                    <a:chOff x="2736" y="3408"/>
                    <a:chExt cx="538" cy="528"/>
                  </a:xfrm>
                </p:grpSpPr>
                <p:grpSp>
                  <p:nvGrpSpPr>
                    <p:cNvPr id="26813" name="组合 22900"/>
                    <p:cNvGrpSpPr>
                      <a:grpSpLocks/>
                    </p:cNvGrpSpPr>
                    <p:nvPr/>
                  </p:nvGrpSpPr>
                  <p:grpSpPr bwMode="auto">
                    <a:xfrm>
                      <a:off x="2736" y="3419"/>
                      <a:ext cx="491" cy="458"/>
                      <a:chOff x="1536" y="2304"/>
                      <a:chExt cx="432" cy="432"/>
                    </a:xfrm>
                  </p:grpSpPr>
                  <p:sp>
                    <p:nvSpPr>
                      <p:cNvPr id="26822" name="矩形 22901"/>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26823" name="直接连接符 22902"/>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6824" name="直接连接符 22903"/>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6825" name="直接连接符 22904"/>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6826" name="直接连接符 22905"/>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6814" name="文本框 22906"/>
                    <p:cNvSpPr txBox="1">
                      <a:spLocks noChangeArrowheads="1"/>
                    </p:cNvSpPr>
                    <p:nvPr/>
                  </p:nvSpPr>
                  <p:spPr bwMode="auto">
                    <a:xfrm>
                      <a:off x="2758" y="3408"/>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26815" name="文本框 22907"/>
                    <p:cNvSpPr txBox="1">
                      <a:spLocks noChangeArrowheads="1"/>
                    </p:cNvSpPr>
                    <p:nvPr/>
                  </p:nvSpPr>
                  <p:spPr bwMode="auto">
                    <a:xfrm>
                      <a:off x="2892" y="3419"/>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26816" name="文本框 22908"/>
                    <p:cNvSpPr txBox="1">
                      <a:spLocks noChangeArrowheads="1"/>
                    </p:cNvSpPr>
                    <p:nvPr/>
                  </p:nvSpPr>
                  <p:spPr bwMode="auto">
                    <a:xfrm>
                      <a:off x="3092" y="3419"/>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26817" name="文本框 22909"/>
                    <p:cNvSpPr txBox="1">
                      <a:spLocks noChangeArrowheads="1"/>
                    </p:cNvSpPr>
                    <p:nvPr/>
                  </p:nvSpPr>
                  <p:spPr bwMode="auto">
                    <a:xfrm>
                      <a:off x="2748" y="355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26818" name="文本框 22910"/>
                    <p:cNvSpPr txBox="1">
                      <a:spLocks noChangeArrowheads="1"/>
                    </p:cNvSpPr>
                    <p:nvPr/>
                  </p:nvSpPr>
                  <p:spPr bwMode="auto">
                    <a:xfrm>
                      <a:off x="3094" y="357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26819" name="文本框 22911"/>
                    <p:cNvSpPr txBox="1">
                      <a:spLocks noChangeArrowheads="1"/>
                    </p:cNvSpPr>
                    <p:nvPr/>
                  </p:nvSpPr>
                  <p:spPr bwMode="auto">
                    <a:xfrm>
                      <a:off x="3092" y="372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26820" name="文本框 22912"/>
                    <p:cNvSpPr txBox="1">
                      <a:spLocks noChangeArrowheads="1"/>
                    </p:cNvSpPr>
                    <p:nvPr/>
                  </p:nvSpPr>
                  <p:spPr bwMode="auto">
                    <a:xfrm>
                      <a:off x="2911" y="372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26821" name="文本框 22913"/>
                    <p:cNvSpPr txBox="1">
                      <a:spLocks noChangeArrowheads="1"/>
                    </p:cNvSpPr>
                    <p:nvPr/>
                  </p:nvSpPr>
                  <p:spPr bwMode="auto">
                    <a:xfrm>
                      <a:off x="2756" y="372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sp>
                <p:nvSpPr>
                  <p:cNvPr id="26797" name="直接连接符 22914"/>
                  <p:cNvSpPr>
                    <a:spLocks noChangeShapeType="1"/>
                  </p:cNvSpPr>
                  <p:nvPr/>
                </p:nvSpPr>
                <p:spPr bwMode="auto">
                  <a:xfrm flipH="1">
                    <a:off x="192" y="2880"/>
                    <a:ext cx="336" cy="528"/>
                  </a:xfrm>
                  <a:prstGeom prst="line">
                    <a:avLst/>
                  </a:prstGeom>
                  <a:noFill/>
                  <a:ln w="9525">
                    <a:solidFill>
                      <a:schemeClr val="tx1"/>
                    </a:solidFill>
                    <a:round/>
                    <a:headEnd/>
                    <a:tailEnd/>
                  </a:ln>
                </p:spPr>
                <p:txBody>
                  <a:bodyPr/>
                  <a:lstStyle/>
                  <a:p>
                    <a:endParaRPr lang="zh-CN" altLang="en-US"/>
                  </a:p>
                </p:txBody>
              </p:sp>
              <p:sp>
                <p:nvSpPr>
                  <p:cNvPr id="26798" name="直接连接符 22915"/>
                  <p:cNvSpPr>
                    <a:spLocks noChangeShapeType="1"/>
                  </p:cNvSpPr>
                  <p:nvPr/>
                </p:nvSpPr>
                <p:spPr bwMode="auto">
                  <a:xfrm>
                    <a:off x="528" y="2880"/>
                    <a:ext cx="240" cy="528"/>
                  </a:xfrm>
                  <a:prstGeom prst="line">
                    <a:avLst/>
                  </a:prstGeom>
                  <a:noFill/>
                  <a:ln w="9525">
                    <a:solidFill>
                      <a:schemeClr val="tx1"/>
                    </a:solidFill>
                    <a:round/>
                    <a:headEnd/>
                    <a:tailEnd/>
                  </a:ln>
                </p:spPr>
                <p:txBody>
                  <a:bodyPr/>
                  <a:lstStyle/>
                  <a:p>
                    <a:endParaRPr lang="zh-CN" altLang="en-US"/>
                  </a:p>
                </p:txBody>
              </p:sp>
              <p:sp>
                <p:nvSpPr>
                  <p:cNvPr id="26799" name="直接连接符 22916"/>
                  <p:cNvSpPr>
                    <a:spLocks noChangeShapeType="1"/>
                  </p:cNvSpPr>
                  <p:nvPr/>
                </p:nvSpPr>
                <p:spPr bwMode="auto">
                  <a:xfrm>
                    <a:off x="1152" y="2880"/>
                    <a:ext cx="192" cy="528"/>
                  </a:xfrm>
                  <a:prstGeom prst="line">
                    <a:avLst/>
                  </a:prstGeom>
                  <a:noFill/>
                  <a:ln w="9525">
                    <a:solidFill>
                      <a:schemeClr val="tx1"/>
                    </a:solidFill>
                    <a:round/>
                    <a:headEnd/>
                    <a:tailEnd/>
                  </a:ln>
                </p:spPr>
                <p:txBody>
                  <a:bodyPr/>
                  <a:lstStyle/>
                  <a:p>
                    <a:endParaRPr lang="zh-CN" altLang="en-US"/>
                  </a:p>
                </p:txBody>
              </p:sp>
              <p:sp>
                <p:nvSpPr>
                  <p:cNvPr id="26800" name="直接连接符 22917"/>
                  <p:cNvSpPr>
                    <a:spLocks noChangeShapeType="1"/>
                  </p:cNvSpPr>
                  <p:nvPr/>
                </p:nvSpPr>
                <p:spPr bwMode="auto">
                  <a:xfrm>
                    <a:off x="1152" y="2880"/>
                    <a:ext cx="720" cy="528"/>
                  </a:xfrm>
                  <a:prstGeom prst="line">
                    <a:avLst/>
                  </a:prstGeom>
                  <a:noFill/>
                  <a:ln w="9525">
                    <a:solidFill>
                      <a:schemeClr val="tx1"/>
                    </a:solidFill>
                    <a:round/>
                    <a:headEnd/>
                    <a:tailEnd/>
                  </a:ln>
                </p:spPr>
                <p:txBody>
                  <a:bodyPr/>
                  <a:lstStyle/>
                  <a:p>
                    <a:endParaRPr lang="zh-CN" altLang="en-US"/>
                  </a:p>
                </p:txBody>
              </p:sp>
              <p:sp>
                <p:nvSpPr>
                  <p:cNvPr id="26801" name="直接连接符 22918"/>
                  <p:cNvSpPr>
                    <a:spLocks noChangeShapeType="1"/>
                  </p:cNvSpPr>
                  <p:nvPr/>
                </p:nvSpPr>
                <p:spPr bwMode="auto">
                  <a:xfrm>
                    <a:off x="1920" y="2880"/>
                    <a:ext cx="528" cy="576"/>
                  </a:xfrm>
                  <a:prstGeom prst="line">
                    <a:avLst/>
                  </a:prstGeom>
                  <a:noFill/>
                  <a:ln w="9525">
                    <a:solidFill>
                      <a:schemeClr val="tx1"/>
                    </a:solidFill>
                    <a:round/>
                    <a:headEnd/>
                    <a:tailEnd/>
                  </a:ln>
                </p:spPr>
                <p:txBody>
                  <a:bodyPr/>
                  <a:lstStyle/>
                  <a:p>
                    <a:endParaRPr lang="zh-CN" altLang="en-US"/>
                  </a:p>
                </p:txBody>
              </p:sp>
              <p:sp>
                <p:nvSpPr>
                  <p:cNvPr id="26802" name="直接连接符 22919"/>
                  <p:cNvSpPr>
                    <a:spLocks noChangeShapeType="1"/>
                  </p:cNvSpPr>
                  <p:nvPr/>
                </p:nvSpPr>
                <p:spPr bwMode="auto">
                  <a:xfrm>
                    <a:off x="1920" y="2880"/>
                    <a:ext cx="1056" cy="528"/>
                  </a:xfrm>
                  <a:prstGeom prst="line">
                    <a:avLst/>
                  </a:prstGeom>
                  <a:noFill/>
                  <a:ln w="9525">
                    <a:solidFill>
                      <a:schemeClr val="tx1"/>
                    </a:solidFill>
                    <a:round/>
                    <a:headEnd/>
                    <a:tailEnd/>
                  </a:ln>
                </p:spPr>
                <p:txBody>
                  <a:bodyPr/>
                  <a:lstStyle/>
                  <a:p>
                    <a:endParaRPr lang="zh-CN" altLang="en-US"/>
                  </a:p>
                </p:txBody>
              </p:sp>
              <p:sp>
                <p:nvSpPr>
                  <p:cNvPr id="26803" name="文本框 22941"/>
                  <p:cNvSpPr txBox="1">
                    <a:spLocks noChangeArrowheads="1"/>
                  </p:cNvSpPr>
                  <p:nvPr/>
                </p:nvSpPr>
                <p:spPr bwMode="auto">
                  <a:xfrm>
                    <a:off x="732" y="2976"/>
                    <a:ext cx="276" cy="250"/>
                  </a:xfrm>
                  <a:prstGeom prst="rect">
                    <a:avLst/>
                  </a:prstGeom>
                  <a:noFill/>
                  <a:ln w="9525">
                    <a:noFill/>
                    <a:miter lim="800000"/>
                    <a:headEnd/>
                    <a:tailEnd/>
                  </a:ln>
                </p:spPr>
                <p:txBody>
                  <a:bodyPr wrap="none">
                    <a:spAutoFit/>
                  </a:bodyPr>
                  <a:lstStyle/>
                  <a:p>
                    <a:pPr eaLnBrk="1" hangingPunct="1"/>
                    <a:r>
                      <a:rPr lang="en-US" altLang="zh-CN" sz="2000" b="1">
                        <a:latin typeface="Times New Roman" pitchFamily="18" charset="0"/>
                      </a:rPr>
                      <a:t>23</a:t>
                    </a:r>
                    <a:endParaRPr lang="en-US" altLang="zh-CN" sz="2400">
                      <a:latin typeface="Times New Roman" pitchFamily="18" charset="0"/>
                    </a:endParaRPr>
                  </a:p>
                </p:txBody>
              </p:sp>
              <p:sp>
                <p:nvSpPr>
                  <p:cNvPr id="26804" name="文本框 22942"/>
                  <p:cNvSpPr txBox="1">
                    <a:spLocks noChangeArrowheads="1"/>
                  </p:cNvSpPr>
                  <p:nvPr/>
                </p:nvSpPr>
                <p:spPr bwMode="auto">
                  <a:xfrm>
                    <a:off x="1020" y="3062"/>
                    <a:ext cx="276" cy="250"/>
                  </a:xfrm>
                  <a:prstGeom prst="rect">
                    <a:avLst/>
                  </a:prstGeom>
                  <a:noFill/>
                  <a:ln w="9525">
                    <a:noFill/>
                    <a:miter lim="800000"/>
                    <a:headEnd/>
                    <a:tailEnd/>
                  </a:ln>
                </p:spPr>
                <p:txBody>
                  <a:bodyPr wrap="none">
                    <a:spAutoFit/>
                  </a:bodyPr>
                  <a:lstStyle/>
                  <a:p>
                    <a:pPr eaLnBrk="1" hangingPunct="1"/>
                    <a:r>
                      <a:rPr lang="en-US" altLang="zh-CN" sz="2000" b="1">
                        <a:latin typeface="Times New Roman" pitchFamily="18" charset="0"/>
                      </a:rPr>
                      <a:t>24</a:t>
                    </a:r>
                    <a:endParaRPr lang="en-US" altLang="zh-CN" sz="2400">
                      <a:latin typeface="Times New Roman" pitchFamily="18" charset="0"/>
                    </a:endParaRPr>
                  </a:p>
                </p:txBody>
              </p:sp>
              <p:sp>
                <p:nvSpPr>
                  <p:cNvPr id="26805" name="文本框 22943"/>
                  <p:cNvSpPr txBox="1">
                    <a:spLocks noChangeArrowheads="1"/>
                  </p:cNvSpPr>
                  <p:nvPr/>
                </p:nvSpPr>
                <p:spPr bwMode="auto">
                  <a:xfrm>
                    <a:off x="1644" y="3072"/>
                    <a:ext cx="276" cy="250"/>
                  </a:xfrm>
                  <a:prstGeom prst="rect">
                    <a:avLst/>
                  </a:prstGeom>
                  <a:noFill/>
                  <a:ln w="9525">
                    <a:noFill/>
                    <a:miter lim="800000"/>
                    <a:headEnd/>
                    <a:tailEnd/>
                  </a:ln>
                </p:spPr>
                <p:txBody>
                  <a:bodyPr wrap="none">
                    <a:spAutoFit/>
                  </a:bodyPr>
                  <a:lstStyle/>
                  <a:p>
                    <a:pPr eaLnBrk="1" hangingPunct="1"/>
                    <a:r>
                      <a:rPr lang="en-US" altLang="zh-CN" sz="2000" b="1">
                        <a:latin typeface="Times New Roman" pitchFamily="18" charset="0"/>
                      </a:rPr>
                      <a:t>25</a:t>
                    </a:r>
                    <a:endParaRPr lang="en-US" altLang="zh-CN" sz="2400">
                      <a:latin typeface="Times New Roman" pitchFamily="18" charset="0"/>
                    </a:endParaRPr>
                  </a:p>
                </p:txBody>
              </p:sp>
              <p:sp>
                <p:nvSpPr>
                  <p:cNvPr id="26806" name="文本框 22944"/>
                  <p:cNvSpPr txBox="1">
                    <a:spLocks noChangeArrowheads="1"/>
                  </p:cNvSpPr>
                  <p:nvPr/>
                </p:nvSpPr>
                <p:spPr bwMode="auto">
                  <a:xfrm>
                    <a:off x="1980" y="3158"/>
                    <a:ext cx="276" cy="250"/>
                  </a:xfrm>
                  <a:prstGeom prst="rect">
                    <a:avLst/>
                  </a:prstGeom>
                  <a:noFill/>
                  <a:ln w="9525">
                    <a:noFill/>
                    <a:miter lim="800000"/>
                    <a:headEnd/>
                    <a:tailEnd/>
                  </a:ln>
                </p:spPr>
                <p:txBody>
                  <a:bodyPr wrap="none">
                    <a:spAutoFit/>
                  </a:bodyPr>
                  <a:lstStyle/>
                  <a:p>
                    <a:pPr eaLnBrk="1" hangingPunct="1"/>
                    <a:r>
                      <a:rPr lang="en-US" altLang="zh-CN" sz="2000" b="1">
                        <a:latin typeface="Times New Roman" pitchFamily="18" charset="0"/>
                      </a:rPr>
                      <a:t>26</a:t>
                    </a:r>
                    <a:endParaRPr lang="en-US" altLang="zh-CN" sz="2400">
                      <a:latin typeface="Times New Roman" pitchFamily="18" charset="0"/>
                    </a:endParaRPr>
                  </a:p>
                </p:txBody>
              </p:sp>
              <p:sp>
                <p:nvSpPr>
                  <p:cNvPr id="26807" name="文本框 22945"/>
                  <p:cNvSpPr txBox="1">
                    <a:spLocks noChangeArrowheads="1"/>
                  </p:cNvSpPr>
                  <p:nvPr/>
                </p:nvSpPr>
                <p:spPr bwMode="auto">
                  <a:xfrm>
                    <a:off x="2700" y="3024"/>
                    <a:ext cx="276" cy="250"/>
                  </a:xfrm>
                  <a:prstGeom prst="rect">
                    <a:avLst/>
                  </a:prstGeom>
                  <a:noFill/>
                  <a:ln w="9525">
                    <a:noFill/>
                    <a:miter lim="800000"/>
                    <a:headEnd/>
                    <a:tailEnd/>
                  </a:ln>
                </p:spPr>
                <p:txBody>
                  <a:bodyPr wrap="none">
                    <a:spAutoFit/>
                  </a:bodyPr>
                  <a:lstStyle/>
                  <a:p>
                    <a:pPr eaLnBrk="1" hangingPunct="1"/>
                    <a:r>
                      <a:rPr lang="en-US" altLang="zh-CN" sz="2000" b="1">
                        <a:latin typeface="Times New Roman" pitchFamily="18" charset="0"/>
                      </a:rPr>
                      <a:t>27</a:t>
                    </a:r>
                    <a:endParaRPr lang="en-US" altLang="zh-CN" sz="2400">
                      <a:latin typeface="Times New Roman" pitchFamily="18" charset="0"/>
                    </a:endParaRPr>
                  </a:p>
                </p:txBody>
              </p:sp>
              <p:sp>
                <p:nvSpPr>
                  <p:cNvPr id="26808" name="文本框 22975"/>
                  <p:cNvSpPr txBox="1">
                    <a:spLocks noChangeArrowheads="1"/>
                  </p:cNvSpPr>
                  <p:nvPr/>
                </p:nvSpPr>
                <p:spPr bwMode="auto">
                  <a:xfrm>
                    <a:off x="156" y="357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26809" name="文本框 22976"/>
                  <p:cNvSpPr txBox="1">
                    <a:spLocks noChangeArrowheads="1"/>
                  </p:cNvSpPr>
                  <p:nvPr/>
                </p:nvSpPr>
                <p:spPr bwMode="auto">
                  <a:xfrm>
                    <a:off x="22" y="355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26810" name="文本框 22977"/>
                  <p:cNvSpPr txBox="1">
                    <a:spLocks noChangeArrowheads="1"/>
                  </p:cNvSpPr>
                  <p:nvPr/>
                </p:nvSpPr>
                <p:spPr bwMode="auto">
                  <a:xfrm>
                    <a:off x="156" y="342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26811" name="文本框 22978"/>
                  <p:cNvSpPr txBox="1">
                    <a:spLocks noChangeArrowheads="1"/>
                  </p:cNvSpPr>
                  <p:nvPr/>
                </p:nvSpPr>
                <p:spPr bwMode="auto">
                  <a:xfrm>
                    <a:off x="175" y="372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26812" name="文本框 22979"/>
                  <p:cNvSpPr txBox="1">
                    <a:spLocks noChangeArrowheads="1"/>
                  </p:cNvSpPr>
                  <p:nvPr/>
                </p:nvSpPr>
                <p:spPr bwMode="auto">
                  <a:xfrm>
                    <a:off x="20" y="372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grpSp>
          <p:sp>
            <p:nvSpPr>
              <p:cNvPr id="26776" name="文本框 22980"/>
              <p:cNvSpPr txBox="1">
                <a:spLocks noChangeArrowheads="1"/>
              </p:cNvSpPr>
              <p:nvPr/>
            </p:nvSpPr>
            <p:spPr bwMode="auto">
              <a:xfrm>
                <a:off x="0" y="3419"/>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grpSp>
        <p:sp>
          <p:nvSpPr>
            <p:cNvPr id="26774" name="文本框 22984"/>
            <p:cNvSpPr txBox="1">
              <a:spLocks noChangeArrowheads="1"/>
            </p:cNvSpPr>
            <p:nvPr/>
          </p:nvSpPr>
          <p:spPr bwMode="auto">
            <a:xfrm>
              <a:off x="0" y="2976"/>
              <a:ext cx="276" cy="250"/>
            </a:xfrm>
            <a:prstGeom prst="rect">
              <a:avLst/>
            </a:prstGeom>
            <a:noFill/>
            <a:ln w="9525">
              <a:noFill/>
              <a:miter lim="800000"/>
              <a:headEnd/>
              <a:tailEnd/>
            </a:ln>
          </p:spPr>
          <p:txBody>
            <a:bodyPr wrap="none">
              <a:spAutoFit/>
            </a:bodyPr>
            <a:lstStyle/>
            <a:p>
              <a:pPr eaLnBrk="1" hangingPunct="1"/>
              <a:r>
                <a:rPr lang="en-US" altLang="zh-CN" sz="2000" b="1">
                  <a:latin typeface="Times New Roman" pitchFamily="18" charset="0"/>
                </a:rPr>
                <a:t>22</a:t>
              </a:r>
              <a:endParaRPr lang="en-US" altLang="zh-CN" sz="2400">
                <a:latin typeface="Times New Roman" pitchFamily="18" charset="0"/>
              </a:endParaRPr>
            </a:p>
          </p:txBody>
        </p:sp>
      </p:grpSp>
      <p:grpSp>
        <p:nvGrpSpPr>
          <p:cNvPr id="26633" name="组合 23001"/>
          <p:cNvGrpSpPr>
            <a:grpSpLocks/>
          </p:cNvGrpSpPr>
          <p:nvPr/>
        </p:nvGrpSpPr>
        <p:grpSpPr bwMode="auto">
          <a:xfrm>
            <a:off x="228600" y="3429000"/>
            <a:ext cx="8915400" cy="1219200"/>
            <a:chOff x="144" y="2160"/>
            <a:chExt cx="5616" cy="768"/>
          </a:xfrm>
        </p:grpSpPr>
        <p:grpSp>
          <p:nvGrpSpPr>
            <p:cNvPr id="26636" name="组合 22968"/>
            <p:cNvGrpSpPr>
              <a:grpSpLocks/>
            </p:cNvGrpSpPr>
            <p:nvPr/>
          </p:nvGrpSpPr>
          <p:grpSpPr bwMode="auto">
            <a:xfrm>
              <a:off x="144" y="2160"/>
              <a:ext cx="5328" cy="768"/>
              <a:chOff x="144" y="2160"/>
              <a:chExt cx="5328" cy="768"/>
            </a:xfrm>
          </p:grpSpPr>
          <p:sp>
            <p:nvSpPr>
              <p:cNvPr id="26652" name="直接连接符 22590"/>
              <p:cNvSpPr>
                <a:spLocks noChangeShapeType="1"/>
              </p:cNvSpPr>
              <p:nvPr/>
            </p:nvSpPr>
            <p:spPr bwMode="auto">
              <a:xfrm>
                <a:off x="528" y="2208"/>
                <a:ext cx="0" cy="192"/>
              </a:xfrm>
              <a:prstGeom prst="line">
                <a:avLst/>
              </a:prstGeom>
              <a:noFill/>
              <a:ln w="19050">
                <a:solidFill>
                  <a:schemeClr val="tx1"/>
                </a:solidFill>
                <a:round/>
                <a:headEnd/>
                <a:tailEnd/>
              </a:ln>
            </p:spPr>
            <p:txBody>
              <a:bodyPr/>
              <a:lstStyle/>
              <a:p>
                <a:endParaRPr lang="zh-CN" altLang="en-US"/>
              </a:p>
            </p:txBody>
          </p:sp>
          <p:sp>
            <p:nvSpPr>
              <p:cNvPr id="26653" name="直接连接符 22591"/>
              <p:cNvSpPr>
                <a:spLocks noChangeShapeType="1"/>
              </p:cNvSpPr>
              <p:nvPr/>
            </p:nvSpPr>
            <p:spPr bwMode="auto">
              <a:xfrm>
                <a:off x="1152" y="2208"/>
                <a:ext cx="0" cy="192"/>
              </a:xfrm>
              <a:prstGeom prst="line">
                <a:avLst/>
              </a:prstGeom>
              <a:noFill/>
              <a:ln w="19050">
                <a:solidFill>
                  <a:schemeClr val="tx1"/>
                </a:solidFill>
                <a:round/>
                <a:headEnd/>
                <a:tailEnd/>
              </a:ln>
            </p:spPr>
            <p:txBody>
              <a:bodyPr/>
              <a:lstStyle/>
              <a:p>
                <a:endParaRPr lang="zh-CN" altLang="en-US"/>
              </a:p>
            </p:txBody>
          </p:sp>
          <p:grpSp>
            <p:nvGrpSpPr>
              <p:cNvPr id="26654" name="组合 22592"/>
              <p:cNvGrpSpPr>
                <a:grpSpLocks/>
              </p:cNvGrpSpPr>
              <p:nvPr/>
            </p:nvGrpSpPr>
            <p:grpSpPr bwMode="auto">
              <a:xfrm>
                <a:off x="288" y="2400"/>
                <a:ext cx="538" cy="517"/>
                <a:chOff x="288" y="2400"/>
                <a:chExt cx="538" cy="517"/>
              </a:xfrm>
            </p:grpSpPr>
            <p:grpSp>
              <p:nvGrpSpPr>
                <p:cNvPr id="26759" name="组合 22593"/>
                <p:cNvGrpSpPr>
                  <a:grpSpLocks/>
                </p:cNvGrpSpPr>
                <p:nvPr/>
              </p:nvGrpSpPr>
              <p:grpSpPr bwMode="auto">
                <a:xfrm>
                  <a:off x="288" y="2400"/>
                  <a:ext cx="491" cy="458"/>
                  <a:chOff x="1536" y="2304"/>
                  <a:chExt cx="432" cy="432"/>
                </a:xfrm>
              </p:grpSpPr>
              <p:sp>
                <p:nvSpPr>
                  <p:cNvPr id="26768" name="矩形 22594"/>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26769" name="直接连接符 22595"/>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6770" name="直接连接符 22596"/>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6771" name="直接连接符 22597"/>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6772" name="直接连接符 22598"/>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6760" name="文本框 22599"/>
                <p:cNvSpPr txBox="1">
                  <a:spLocks noChangeArrowheads="1"/>
                </p:cNvSpPr>
                <p:nvPr/>
              </p:nvSpPr>
              <p:spPr bwMode="auto">
                <a:xfrm>
                  <a:off x="444" y="255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26761" name="文本框 22600"/>
                <p:cNvSpPr txBox="1">
                  <a:spLocks noChangeArrowheads="1"/>
                </p:cNvSpPr>
                <p:nvPr/>
              </p:nvSpPr>
              <p:spPr bwMode="auto">
                <a:xfrm>
                  <a:off x="310" y="254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26762" name="文本框 22601"/>
                <p:cNvSpPr txBox="1">
                  <a:spLocks noChangeArrowheads="1"/>
                </p:cNvSpPr>
                <p:nvPr/>
              </p:nvSpPr>
              <p:spPr bwMode="auto">
                <a:xfrm>
                  <a:off x="644" y="240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26763" name="文本框 22602"/>
                <p:cNvSpPr txBox="1">
                  <a:spLocks noChangeArrowheads="1"/>
                </p:cNvSpPr>
                <p:nvPr/>
              </p:nvSpPr>
              <p:spPr bwMode="auto">
                <a:xfrm>
                  <a:off x="288" y="240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26764" name="文本框 22603"/>
                <p:cNvSpPr txBox="1">
                  <a:spLocks noChangeArrowheads="1"/>
                </p:cNvSpPr>
                <p:nvPr/>
              </p:nvSpPr>
              <p:spPr bwMode="auto">
                <a:xfrm>
                  <a:off x="646" y="255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26765" name="文本框 22604"/>
                <p:cNvSpPr txBox="1">
                  <a:spLocks noChangeArrowheads="1"/>
                </p:cNvSpPr>
                <p:nvPr/>
              </p:nvSpPr>
              <p:spPr bwMode="auto">
                <a:xfrm>
                  <a:off x="644" y="2705"/>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26766" name="文本框 22605"/>
                <p:cNvSpPr txBox="1">
                  <a:spLocks noChangeArrowheads="1"/>
                </p:cNvSpPr>
                <p:nvPr/>
              </p:nvSpPr>
              <p:spPr bwMode="auto">
                <a:xfrm>
                  <a:off x="463" y="2705"/>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26767" name="文本框 22606"/>
                <p:cNvSpPr txBox="1">
                  <a:spLocks noChangeArrowheads="1"/>
                </p:cNvSpPr>
                <p:nvPr/>
              </p:nvSpPr>
              <p:spPr bwMode="auto">
                <a:xfrm>
                  <a:off x="308" y="2705"/>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grpSp>
            <p:nvGrpSpPr>
              <p:cNvPr id="26655" name="组合 22607"/>
              <p:cNvGrpSpPr>
                <a:grpSpLocks/>
              </p:cNvGrpSpPr>
              <p:nvPr/>
            </p:nvGrpSpPr>
            <p:grpSpPr bwMode="auto">
              <a:xfrm>
                <a:off x="902" y="2411"/>
                <a:ext cx="538" cy="517"/>
                <a:chOff x="902" y="2411"/>
                <a:chExt cx="538" cy="517"/>
              </a:xfrm>
            </p:grpSpPr>
            <p:grpSp>
              <p:nvGrpSpPr>
                <p:cNvPr id="26745" name="组合 22608"/>
                <p:cNvGrpSpPr>
                  <a:grpSpLocks/>
                </p:cNvGrpSpPr>
                <p:nvPr/>
              </p:nvGrpSpPr>
              <p:grpSpPr bwMode="auto">
                <a:xfrm>
                  <a:off x="902" y="2411"/>
                  <a:ext cx="491" cy="458"/>
                  <a:chOff x="1536" y="2304"/>
                  <a:chExt cx="432" cy="432"/>
                </a:xfrm>
              </p:grpSpPr>
              <p:sp>
                <p:nvSpPr>
                  <p:cNvPr id="26754" name="矩形 22609"/>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26755" name="直接连接符 22610"/>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6756" name="直接连接符 22611"/>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6757" name="直接连接符 22612"/>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6758" name="直接连接符 22613"/>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6746" name="文本框 22614"/>
                <p:cNvSpPr txBox="1">
                  <a:spLocks noChangeArrowheads="1"/>
                </p:cNvSpPr>
                <p:nvPr/>
              </p:nvSpPr>
              <p:spPr bwMode="auto">
                <a:xfrm>
                  <a:off x="1068" y="256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26747" name="文本框 22615"/>
                <p:cNvSpPr txBox="1">
                  <a:spLocks noChangeArrowheads="1"/>
                </p:cNvSpPr>
                <p:nvPr/>
              </p:nvSpPr>
              <p:spPr bwMode="auto">
                <a:xfrm>
                  <a:off x="924" y="241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26748" name="文本框 22616"/>
                <p:cNvSpPr txBox="1">
                  <a:spLocks noChangeArrowheads="1"/>
                </p:cNvSpPr>
                <p:nvPr/>
              </p:nvSpPr>
              <p:spPr bwMode="auto">
                <a:xfrm>
                  <a:off x="1258" y="241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26749" name="文本框 22617"/>
                <p:cNvSpPr txBox="1">
                  <a:spLocks noChangeArrowheads="1"/>
                </p:cNvSpPr>
                <p:nvPr/>
              </p:nvSpPr>
              <p:spPr bwMode="auto">
                <a:xfrm>
                  <a:off x="1077" y="241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26750" name="文本框 22618"/>
                <p:cNvSpPr txBox="1">
                  <a:spLocks noChangeArrowheads="1"/>
                </p:cNvSpPr>
                <p:nvPr/>
              </p:nvSpPr>
              <p:spPr bwMode="auto">
                <a:xfrm>
                  <a:off x="1260" y="256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26751" name="文本框 22619"/>
                <p:cNvSpPr txBox="1">
                  <a:spLocks noChangeArrowheads="1"/>
                </p:cNvSpPr>
                <p:nvPr/>
              </p:nvSpPr>
              <p:spPr bwMode="auto">
                <a:xfrm>
                  <a:off x="1258" y="271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26752" name="文本框 22620"/>
                <p:cNvSpPr txBox="1">
                  <a:spLocks noChangeArrowheads="1"/>
                </p:cNvSpPr>
                <p:nvPr/>
              </p:nvSpPr>
              <p:spPr bwMode="auto">
                <a:xfrm>
                  <a:off x="1077" y="271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26753" name="文本框 22621"/>
                <p:cNvSpPr txBox="1">
                  <a:spLocks noChangeArrowheads="1"/>
                </p:cNvSpPr>
                <p:nvPr/>
              </p:nvSpPr>
              <p:spPr bwMode="auto">
                <a:xfrm>
                  <a:off x="922" y="257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sp>
            <p:nvSpPr>
              <p:cNvPr id="26656" name="直接连接符 22669"/>
              <p:cNvSpPr>
                <a:spLocks noChangeShapeType="1"/>
              </p:cNvSpPr>
              <p:nvPr/>
            </p:nvSpPr>
            <p:spPr bwMode="auto">
              <a:xfrm>
                <a:off x="1920" y="2208"/>
                <a:ext cx="0" cy="192"/>
              </a:xfrm>
              <a:prstGeom prst="line">
                <a:avLst/>
              </a:prstGeom>
              <a:noFill/>
              <a:ln w="19050">
                <a:solidFill>
                  <a:schemeClr val="tx1"/>
                </a:solidFill>
                <a:round/>
                <a:headEnd/>
                <a:tailEnd/>
              </a:ln>
            </p:spPr>
            <p:txBody>
              <a:bodyPr/>
              <a:lstStyle/>
              <a:p>
                <a:endParaRPr lang="zh-CN" altLang="en-US"/>
              </a:p>
            </p:txBody>
          </p:sp>
          <p:sp>
            <p:nvSpPr>
              <p:cNvPr id="26657" name="直接连接符 22670"/>
              <p:cNvSpPr>
                <a:spLocks noChangeShapeType="1"/>
              </p:cNvSpPr>
              <p:nvPr/>
            </p:nvSpPr>
            <p:spPr bwMode="auto">
              <a:xfrm>
                <a:off x="2544" y="2208"/>
                <a:ext cx="0" cy="192"/>
              </a:xfrm>
              <a:prstGeom prst="line">
                <a:avLst/>
              </a:prstGeom>
              <a:noFill/>
              <a:ln w="19050">
                <a:solidFill>
                  <a:schemeClr val="tx1"/>
                </a:solidFill>
                <a:round/>
                <a:headEnd/>
                <a:tailEnd/>
              </a:ln>
            </p:spPr>
            <p:txBody>
              <a:bodyPr/>
              <a:lstStyle/>
              <a:p>
                <a:endParaRPr lang="zh-CN" altLang="en-US"/>
              </a:p>
            </p:txBody>
          </p:sp>
          <p:grpSp>
            <p:nvGrpSpPr>
              <p:cNvPr id="26658" name="组合 22671"/>
              <p:cNvGrpSpPr>
                <a:grpSpLocks/>
              </p:cNvGrpSpPr>
              <p:nvPr/>
            </p:nvGrpSpPr>
            <p:grpSpPr bwMode="auto">
              <a:xfrm>
                <a:off x="1680" y="2400"/>
                <a:ext cx="538" cy="517"/>
                <a:chOff x="1680" y="2400"/>
                <a:chExt cx="538" cy="517"/>
              </a:xfrm>
            </p:grpSpPr>
            <p:grpSp>
              <p:nvGrpSpPr>
                <p:cNvPr id="26731" name="组合 22672"/>
                <p:cNvGrpSpPr>
                  <a:grpSpLocks/>
                </p:cNvGrpSpPr>
                <p:nvPr/>
              </p:nvGrpSpPr>
              <p:grpSpPr bwMode="auto">
                <a:xfrm>
                  <a:off x="1680" y="2400"/>
                  <a:ext cx="491" cy="458"/>
                  <a:chOff x="1536" y="2304"/>
                  <a:chExt cx="432" cy="432"/>
                </a:xfrm>
              </p:grpSpPr>
              <p:sp>
                <p:nvSpPr>
                  <p:cNvPr id="26740" name="矩形 22673"/>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26741" name="直接连接符 22674"/>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6742" name="直接连接符 22675"/>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6743" name="直接连接符 22676"/>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6744" name="直接连接符 22677"/>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6732" name="文本框 22678"/>
                <p:cNvSpPr txBox="1">
                  <a:spLocks noChangeArrowheads="1"/>
                </p:cNvSpPr>
                <p:nvPr/>
              </p:nvSpPr>
              <p:spPr bwMode="auto">
                <a:xfrm>
                  <a:off x="1702" y="240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26733" name="文本框 22679"/>
                <p:cNvSpPr txBox="1">
                  <a:spLocks noChangeArrowheads="1"/>
                </p:cNvSpPr>
                <p:nvPr/>
              </p:nvSpPr>
              <p:spPr bwMode="auto">
                <a:xfrm>
                  <a:off x="1836" y="240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26734" name="文本框 22680"/>
                <p:cNvSpPr txBox="1">
                  <a:spLocks noChangeArrowheads="1"/>
                </p:cNvSpPr>
                <p:nvPr/>
              </p:nvSpPr>
              <p:spPr bwMode="auto">
                <a:xfrm>
                  <a:off x="2036" y="240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26735" name="文本框 22681"/>
                <p:cNvSpPr txBox="1">
                  <a:spLocks noChangeArrowheads="1"/>
                </p:cNvSpPr>
                <p:nvPr/>
              </p:nvSpPr>
              <p:spPr bwMode="auto">
                <a:xfrm>
                  <a:off x="1855" y="254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26736" name="文本框 22682"/>
                <p:cNvSpPr txBox="1">
                  <a:spLocks noChangeArrowheads="1"/>
                </p:cNvSpPr>
                <p:nvPr/>
              </p:nvSpPr>
              <p:spPr bwMode="auto">
                <a:xfrm>
                  <a:off x="2038" y="255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26737" name="文本框 22683"/>
                <p:cNvSpPr txBox="1">
                  <a:spLocks noChangeArrowheads="1"/>
                </p:cNvSpPr>
                <p:nvPr/>
              </p:nvSpPr>
              <p:spPr bwMode="auto">
                <a:xfrm>
                  <a:off x="2036" y="2705"/>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26738" name="文本框 22684"/>
                <p:cNvSpPr txBox="1">
                  <a:spLocks noChangeArrowheads="1"/>
                </p:cNvSpPr>
                <p:nvPr/>
              </p:nvSpPr>
              <p:spPr bwMode="auto">
                <a:xfrm>
                  <a:off x="1855" y="2705"/>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26739" name="文本框 22685"/>
                <p:cNvSpPr txBox="1">
                  <a:spLocks noChangeArrowheads="1"/>
                </p:cNvSpPr>
                <p:nvPr/>
              </p:nvSpPr>
              <p:spPr bwMode="auto">
                <a:xfrm>
                  <a:off x="1700" y="2705"/>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grpSp>
            <p:nvGrpSpPr>
              <p:cNvPr id="26659" name="组合 22686"/>
              <p:cNvGrpSpPr>
                <a:grpSpLocks/>
              </p:cNvGrpSpPr>
              <p:nvPr/>
            </p:nvGrpSpPr>
            <p:grpSpPr bwMode="auto">
              <a:xfrm>
                <a:off x="2294" y="2411"/>
                <a:ext cx="536" cy="517"/>
                <a:chOff x="2294" y="2411"/>
                <a:chExt cx="536" cy="517"/>
              </a:xfrm>
            </p:grpSpPr>
            <p:grpSp>
              <p:nvGrpSpPr>
                <p:cNvPr id="26717" name="组合 22687"/>
                <p:cNvGrpSpPr>
                  <a:grpSpLocks/>
                </p:cNvGrpSpPr>
                <p:nvPr/>
              </p:nvGrpSpPr>
              <p:grpSpPr bwMode="auto">
                <a:xfrm>
                  <a:off x="2294" y="2411"/>
                  <a:ext cx="491" cy="458"/>
                  <a:chOff x="1536" y="2304"/>
                  <a:chExt cx="432" cy="432"/>
                </a:xfrm>
              </p:grpSpPr>
              <p:sp>
                <p:nvSpPr>
                  <p:cNvPr id="26726" name="矩形 22688"/>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26727" name="直接连接符 22689"/>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6728" name="直接连接符 22690"/>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6729" name="直接连接符 22691"/>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6730" name="直接连接符 22692"/>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6718" name="文本框 22693"/>
                <p:cNvSpPr txBox="1">
                  <a:spLocks noChangeArrowheads="1"/>
                </p:cNvSpPr>
                <p:nvPr/>
              </p:nvSpPr>
              <p:spPr bwMode="auto">
                <a:xfrm>
                  <a:off x="2316" y="256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26719" name="文本框 22694"/>
                <p:cNvSpPr txBox="1">
                  <a:spLocks noChangeArrowheads="1"/>
                </p:cNvSpPr>
                <p:nvPr/>
              </p:nvSpPr>
              <p:spPr bwMode="auto">
                <a:xfrm>
                  <a:off x="2316" y="241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26720" name="文本框 22695"/>
                <p:cNvSpPr txBox="1">
                  <a:spLocks noChangeArrowheads="1"/>
                </p:cNvSpPr>
                <p:nvPr/>
              </p:nvSpPr>
              <p:spPr bwMode="auto">
                <a:xfrm>
                  <a:off x="2448" y="241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26721" name="文本框 22696"/>
                <p:cNvSpPr txBox="1">
                  <a:spLocks noChangeArrowheads="1"/>
                </p:cNvSpPr>
                <p:nvPr/>
              </p:nvSpPr>
              <p:spPr bwMode="auto">
                <a:xfrm>
                  <a:off x="2469" y="257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26722" name="文本框 22697"/>
                <p:cNvSpPr txBox="1">
                  <a:spLocks noChangeArrowheads="1"/>
                </p:cNvSpPr>
                <p:nvPr/>
              </p:nvSpPr>
              <p:spPr bwMode="auto">
                <a:xfrm>
                  <a:off x="2640" y="2428"/>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26723" name="文本框 22698"/>
                <p:cNvSpPr txBox="1">
                  <a:spLocks noChangeArrowheads="1"/>
                </p:cNvSpPr>
                <p:nvPr/>
              </p:nvSpPr>
              <p:spPr bwMode="auto">
                <a:xfrm>
                  <a:off x="2650" y="271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26724" name="文本框 22699"/>
                <p:cNvSpPr txBox="1">
                  <a:spLocks noChangeArrowheads="1"/>
                </p:cNvSpPr>
                <p:nvPr/>
              </p:nvSpPr>
              <p:spPr bwMode="auto">
                <a:xfrm>
                  <a:off x="2469" y="271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26725" name="文本框 22700"/>
                <p:cNvSpPr txBox="1">
                  <a:spLocks noChangeArrowheads="1"/>
                </p:cNvSpPr>
                <p:nvPr/>
              </p:nvSpPr>
              <p:spPr bwMode="auto">
                <a:xfrm>
                  <a:off x="2314" y="271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sp>
            <p:nvSpPr>
              <p:cNvPr id="26660" name="直接连接符 22749"/>
              <p:cNvSpPr>
                <a:spLocks noChangeShapeType="1"/>
              </p:cNvSpPr>
              <p:nvPr/>
            </p:nvSpPr>
            <p:spPr bwMode="auto">
              <a:xfrm>
                <a:off x="3456" y="2208"/>
                <a:ext cx="0" cy="192"/>
              </a:xfrm>
              <a:prstGeom prst="line">
                <a:avLst/>
              </a:prstGeom>
              <a:noFill/>
              <a:ln w="19050">
                <a:solidFill>
                  <a:schemeClr val="tx1"/>
                </a:solidFill>
                <a:round/>
                <a:headEnd/>
                <a:tailEnd/>
              </a:ln>
            </p:spPr>
            <p:txBody>
              <a:bodyPr/>
              <a:lstStyle/>
              <a:p>
                <a:endParaRPr lang="zh-CN" altLang="en-US"/>
              </a:p>
            </p:txBody>
          </p:sp>
          <p:sp>
            <p:nvSpPr>
              <p:cNvPr id="26661" name="直接连接符 22750"/>
              <p:cNvSpPr>
                <a:spLocks noChangeShapeType="1"/>
              </p:cNvSpPr>
              <p:nvPr/>
            </p:nvSpPr>
            <p:spPr bwMode="auto">
              <a:xfrm>
                <a:off x="4080" y="2208"/>
                <a:ext cx="0" cy="192"/>
              </a:xfrm>
              <a:prstGeom prst="line">
                <a:avLst/>
              </a:prstGeom>
              <a:noFill/>
              <a:ln w="19050">
                <a:solidFill>
                  <a:schemeClr val="tx1"/>
                </a:solidFill>
                <a:round/>
                <a:headEnd/>
                <a:tailEnd/>
              </a:ln>
            </p:spPr>
            <p:txBody>
              <a:bodyPr/>
              <a:lstStyle/>
              <a:p>
                <a:endParaRPr lang="zh-CN" altLang="en-US"/>
              </a:p>
            </p:txBody>
          </p:sp>
          <p:grpSp>
            <p:nvGrpSpPr>
              <p:cNvPr id="26662" name="组合 22751"/>
              <p:cNvGrpSpPr>
                <a:grpSpLocks/>
              </p:cNvGrpSpPr>
              <p:nvPr/>
            </p:nvGrpSpPr>
            <p:grpSpPr bwMode="auto">
              <a:xfrm>
                <a:off x="3216" y="2400"/>
                <a:ext cx="538" cy="528"/>
                <a:chOff x="3216" y="2400"/>
                <a:chExt cx="538" cy="528"/>
              </a:xfrm>
            </p:grpSpPr>
            <p:grpSp>
              <p:nvGrpSpPr>
                <p:cNvPr id="26703" name="组合 22752"/>
                <p:cNvGrpSpPr>
                  <a:grpSpLocks/>
                </p:cNvGrpSpPr>
                <p:nvPr/>
              </p:nvGrpSpPr>
              <p:grpSpPr bwMode="auto">
                <a:xfrm>
                  <a:off x="3216" y="2400"/>
                  <a:ext cx="491" cy="458"/>
                  <a:chOff x="1536" y="2304"/>
                  <a:chExt cx="432" cy="432"/>
                </a:xfrm>
              </p:grpSpPr>
              <p:sp>
                <p:nvSpPr>
                  <p:cNvPr id="26712" name="矩形 22753"/>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26713" name="直接连接符 22754"/>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6714" name="直接连接符 22755"/>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6715" name="直接连接符 22756"/>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6716" name="直接连接符 22757"/>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6704" name="文本框 22758"/>
                <p:cNvSpPr txBox="1">
                  <a:spLocks noChangeArrowheads="1"/>
                </p:cNvSpPr>
                <p:nvPr/>
              </p:nvSpPr>
              <p:spPr bwMode="auto">
                <a:xfrm>
                  <a:off x="3238" y="271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26705" name="文本框 22759"/>
                <p:cNvSpPr txBox="1">
                  <a:spLocks noChangeArrowheads="1"/>
                </p:cNvSpPr>
                <p:nvPr/>
              </p:nvSpPr>
              <p:spPr bwMode="auto">
                <a:xfrm>
                  <a:off x="3238" y="240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26706" name="文本框 22760"/>
                <p:cNvSpPr txBox="1">
                  <a:spLocks noChangeArrowheads="1"/>
                </p:cNvSpPr>
                <p:nvPr/>
              </p:nvSpPr>
              <p:spPr bwMode="auto">
                <a:xfrm>
                  <a:off x="3572" y="240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26707" name="文本框 22761"/>
                <p:cNvSpPr txBox="1">
                  <a:spLocks noChangeArrowheads="1"/>
                </p:cNvSpPr>
                <p:nvPr/>
              </p:nvSpPr>
              <p:spPr bwMode="auto">
                <a:xfrm>
                  <a:off x="3391" y="240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26708" name="文本框 22762"/>
                <p:cNvSpPr txBox="1">
                  <a:spLocks noChangeArrowheads="1"/>
                </p:cNvSpPr>
                <p:nvPr/>
              </p:nvSpPr>
              <p:spPr bwMode="auto">
                <a:xfrm>
                  <a:off x="3574" y="255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26709" name="文本框 22763"/>
                <p:cNvSpPr txBox="1">
                  <a:spLocks noChangeArrowheads="1"/>
                </p:cNvSpPr>
                <p:nvPr/>
              </p:nvSpPr>
              <p:spPr bwMode="auto">
                <a:xfrm>
                  <a:off x="3572" y="2705"/>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26710" name="文本框 22764"/>
                <p:cNvSpPr txBox="1">
                  <a:spLocks noChangeArrowheads="1"/>
                </p:cNvSpPr>
                <p:nvPr/>
              </p:nvSpPr>
              <p:spPr bwMode="auto">
                <a:xfrm>
                  <a:off x="3391" y="254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26711" name="文本框 22765"/>
                <p:cNvSpPr txBox="1">
                  <a:spLocks noChangeArrowheads="1"/>
                </p:cNvSpPr>
                <p:nvPr/>
              </p:nvSpPr>
              <p:spPr bwMode="auto">
                <a:xfrm>
                  <a:off x="3372" y="2705"/>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grpSp>
            <p:nvGrpSpPr>
              <p:cNvPr id="26663" name="组合 22766"/>
              <p:cNvGrpSpPr>
                <a:grpSpLocks/>
              </p:cNvGrpSpPr>
              <p:nvPr/>
            </p:nvGrpSpPr>
            <p:grpSpPr bwMode="auto">
              <a:xfrm>
                <a:off x="3830" y="2411"/>
                <a:ext cx="538" cy="517"/>
                <a:chOff x="3830" y="2411"/>
                <a:chExt cx="538" cy="517"/>
              </a:xfrm>
            </p:grpSpPr>
            <p:grpSp>
              <p:nvGrpSpPr>
                <p:cNvPr id="26689" name="组合 22767"/>
                <p:cNvGrpSpPr>
                  <a:grpSpLocks/>
                </p:cNvGrpSpPr>
                <p:nvPr/>
              </p:nvGrpSpPr>
              <p:grpSpPr bwMode="auto">
                <a:xfrm>
                  <a:off x="3830" y="2411"/>
                  <a:ext cx="491" cy="458"/>
                  <a:chOff x="1536" y="2304"/>
                  <a:chExt cx="432" cy="432"/>
                </a:xfrm>
              </p:grpSpPr>
              <p:sp>
                <p:nvSpPr>
                  <p:cNvPr id="26698" name="矩形 22768"/>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26699" name="直接连接符 22769"/>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6700" name="直接连接符 22770"/>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6701" name="直接连接符 22771"/>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6702" name="直接连接符 22772"/>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6690" name="文本框 22773"/>
                <p:cNvSpPr txBox="1">
                  <a:spLocks noChangeArrowheads="1"/>
                </p:cNvSpPr>
                <p:nvPr/>
              </p:nvSpPr>
              <p:spPr bwMode="auto">
                <a:xfrm>
                  <a:off x="3852" y="256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26691" name="文本框 22774"/>
                <p:cNvSpPr txBox="1">
                  <a:spLocks noChangeArrowheads="1"/>
                </p:cNvSpPr>
                <p:nvPr/>
              </p:nvSpPr>
              <p:spPr bwMode="auto">
                <a:xfrm>
                  <a:off x="3852" y="241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26692" name="文本框 22775"/>
                <p:cNvSpPr txBox="1">
                  <a:spLocks noChangeArrowheads="1"/>
                </p:cNvSpPr>
                <p:nvPr/>
              </p:nvSpPr>
              <p:spPr bwMode="auto">
                <a:xfrm>
                  <a:off x="4186" y="241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26693" name="文本框 22776"/>
                <p:cNvSpPr txBox="1">
                  <a:spLocks noChangeArrowheads="1"/>
                </p:cNvSpPr>
                <p:nvPr/>
              </p:nvSpPr>
              <p:spPr bwMode="auto">
                <a:xfrm>
                  <a:off x="4005" y="241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26694" name="文本框 22777"/>
                <p:cNvSpPr txBox="1">
                  <a:spLocks noChangeArrowheads="1"/>
                </p:cNvSpPr>
                <p:nvPr/>
              </p:nvSpPr>
              <p:spPr bwMode="auto">
                <a:xfrm>
                  <a:off x="4188" y="271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26695" name="文本框 22778"/>
                <p:cNvSpPr txBox="1">
                  <a:spLocks noChangeArrowheads="1"/>
                </p:cNvSpPr>
                <p:nvPr/>
              </p:nvSpPr>
              <p:spPr bwMode="auto">
                <a:xfrm>
                  <a:off x="3996" y="271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26696" name="文本框 22779"/>
                <p:cNvSpPr txBox="1">
                  <a:spLocks noChangeArrowheads="1"/>
                </p:cNvSpPr>
                <p:nvPr/>
              </p:nvSpPr>
              <p:spPr bwMode="auto">
                <a:xfrm>
                  <a:off x="4005" y="254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26697" name="文本框 22780"/>
                <p:cNvSpPr txBox="1">
                  <a:spLocks noChangeArrowheads="1"/>
                </p:cNvSpPr>
                <p:nvPr/>
              </p:nvSpPr>
              <p:spPr bwMode="auto">
                <a:xfrm>
                  <a:off x="3850" y="271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sp>
            <p:nvSpPr>
              <p:cNvPr id="26664" name="直接连接符 22814"/>
              <p:cNvSpPr>
                <a:spLocks noChangeShapeType="1"/>
              </p:cNvSpPr>
              <p:nvPr/>
            </p:nvSpPr>
            <p:spPr bwMode="auto">
              <a:xfrm>
                <a:off x="4848" y="2208"/>
                <a:ext cx="0" cy="192"/>
              </a:xfrm>
              <a:prstGeom prst="line">
                <a:avLst/>
              </a:prstGeom>
              <a:noFill/>
              <a:ln w="19050">
                <a:solidFill>
                  <a:schemeClr val="tx1"/>
                </a:solidFill>
                <a:round/>
                <a:headEnd/>
                <a:tailEnd/>
              </a:ln>
            </p:spPr>
            <p:txBody>
              <a:bodyPr/>
              <a:lstStyle/>
              <a:p>
                <a:endParaRPr lang="zh-CN" altLang="en-US"/>
              </a:p>
            </p:txBody>
          </p:sp>
          <p:sp>
            <p:nvSpPr>
              <p:cNvPr id="26665" name="直接连接符 22815"/>
              <p:cNvSpPr>
                <a:spLocks noChangeShapeType="1"/>
              </p:cNvSpPr>
              <p:nvPr/>
            </p:nvSpPr>
            <p:spPr bwMode="auto">
              <a:xfrm>
                <a:off x="5472" y="2208"/>
                <a:ext cx="0" cy="192"/>
              </a:xfrm>
              <a:prstGeom prst="line">
                <a:avLst/>
              </a:prstGeom>
              <a:noFill/>
              <a:ln w="19050">
                <a:solidFill>
                  <a:schemeClr val="tx1"/>
                </a:solidFill>
                <a:round/>
                <a:headEnd/>
                <a:tailEnd/>
              </a:ln>
            </p:spPr>
            <p:txBody>
              <a:bodyPr/>
              <a:lstStyle/>
              <a:p>
                <a:endParaRPr lang="zh-CN" altLang="en-US"/>
              </a:p>
            </p:txBody>
          </p:sp>
          <p:grpSp>
            <p:nvGrpSpPr>
              <p:cNvPr id="26666" name="组合 22816"/>
              <p:cNvGrpSpPr>
                <a:grpSpLocks/>
              </p:cNvGrpSpPr>
              <p:nvPr/>
            </p:nvGrpSpPr>
            <p:grpSpPr bwMode="auto">
              <a:xfrm>
                <a:off x="4608" y="2400"/>
                <a:ext cx="536" cy="517"/>
                <a:chOff x="4608" y="2400"/>
                <a:chExt cx="536" cy="517"/>
              </a:xfrm>
            </p:grpSpPr>
            <p:grpSp>
              <p:nvGrpSpPr>
                <p:cNvPr id="26675" name="组合 22817"/>
                <p:cNvGrpSpPr>
                  <a:grpSpLocks/>
                </p:cNvGrpSpPr>
                <p:nvPr/>
              </p:nvGrpSpPr>
              <p:grpSpPr bwMode="auto">
                <a:xfrm>
                  <a:off x="4608" y="2400"/>
                  <a:ext cx="491" cy="458"/>
                  <a:chOff x="1536" y="2304"/>
                  <a:chExt cx="432" cy="432"/>
                </a:xfrm>
              </p:grpSpPr>
              <p:sp>
                <p:nvSpPr>
                  <p:cNvPr id="26684" name="矩形 22818"/>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26685" name="直接连接符 22819"/>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6686" name="直接连接符 22820"/>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6687" name="直接连接符 22821"/>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6688" name="直接连接符 22822"/>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6676" name="文本框 22823"/>
                <p:cNvSpPr txBox="1">
                  <a:spLocks noChangeArrowheads="1"/>
                </p:cNvSpPr>
                <p:nvPr/>
              </p:nvSpPr>
              <p:spPr bwMode="auto">
                <a:xfrm>
                  <a:off x="4630" y="255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26677" name="文本框 22824"/>
                <p:cNvSpPr txBox="1">
                  <a:spLocks noChangeArrowheads="1"/>
                </p:cNvSpPr>
                <p:nvPr/>
              </p:nvSpPr>
              <p:spPr bwMode="auto">
                <a:xfrm>
                  <a:off x="4630" y="240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26678" name="文本框 22825"/>
                <p:cNvSpPr txBox="1">
                  <a:spLocks noChangeArrowheads="1"/>
                </p:cNvSpPr>
                <p:nvPr/>
              </p:nvSpPr>
              <p:spPr bwMode="auto">
                <a:xfrm>
                  <a:off x="4964" y="254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26679" name="文本框 22826"/>
                <p:cNvSpPr txBox="1">
                  <a:spLocks noChangeArrowheads="1"/>
                </p:cNvSpPr>
                <p:nvPr/>
              </p:nvSpPr>
              <p:spPr bwMode="auto">
                <a:xfrm>
                  <a:off x="4783" y="240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26680" name="文本框 22827"/>
                <p:cNvSpPr txBox="1">
                  <a:spLocks noChangeArrowheads="1"/>
                </p:cNvSpPr>
                <p:nvPr/>
              </p:nvSpPr>
              <p:spPr bwMode="auto">
                <a:xfrm>
                  <a:off x="4764" y="255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26681" name="文本框 22828"/>
                <p:cNvSpPr txBox="1">
                  <a:spLocks noChangeArrowheads="1"/>
                </p:cNvSpPr>
                <p:nvPr/>
              </p:nvSpPr>
              <p:spPr bwMode="auto">
                <a:xfrm>
                  <a:off x="4964" y="2705"/>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26682" name="文本框 22829"/>
                <p:cNvSpPr txBox="1">
                  <a:spLocks noChangeArrowheads="1"/>
                </p:cNvSpPr>
                <p:nvPr/>
              </p:nvSpPr>
              <p:spPr bwMode="auto">
                <a:xfrm>
                  <a:off x="4783" y="2705"/>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26683" name="文本框 22830"/>
                <p:cNvSpPr txBox="1">
                  <a:spLocks noChangeArrowheads="1"/>
                </p:cNvSpPr>
                <p:nvPr/>
              </p:nvSpPr>
              <p:spPr bwMode="auto">
                <a:xfrm>
                  <a:off x="4628" y="2705"/>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sp>
            <p:nvSpPr>
              <p:cNvPr id="26667" name="文本框 22933"/>
              <p:cNvSpPr txBox="1">
                <a:spLocks noChangeArrowheads="1"/>
              </p:cNvSpPr>
              <p:nvPr/>
            </p:nvSpPr>
            <p:spPr bwMode="auto">
              <a:xfrm>
                <a:off x="144" y="2191"/>
                <a:ext cx="276" cy="250"/>
              </a:xfrm>
              <a:prstGeom prst="rect">
                <a:avLst/>
              </a:prstGeom>
              <a:noFill/>
              <a:ln w="9525">
                <a:noFill/>
                <a:miter lim="800000"/>
                <a:headEnd/>
                <a:tailEnd/>
              </a:ln>
            </p:spPr>
            <p:txBody>
              <a:bodyPr wrap="none">
                <a:spAutoFit/>
              </a:bodyPr>
              <a:lstStyle/>
              <a:p>
                <a:pPr eaLnBrk="1" hangingPunct="1"/>
                <a:r>
                  <a:rPr lang="en-US" altLang="zh-CN" sz="2000" b="1">
                    <a:latin typeface="Times New Roman" pitchFamily="18" charset="0"/>
                  </a:rPr>
                  <a:t>14</a:t>
                </a:r>
                <a:endParaRPr lang="en-US" altLang="zh-CN" sz="2400">
                  <a:latin typeface="Times New Roman" pitchFamily="18" charset="0"/>
                </a:endParaRPr>
              </a:p>
            </p:txBody>
          </p:sp>
          <p:sp>
            <p:nvSpPr>
              <p:cNvPr id="26668" name="文本框 22934"/>
              <p:cNvSpPr txBox="1">
                <a:spLocks noChangeArrowheads="1"/>
              </p:cNvSpPr>
              <p:nvPr/>
            </p:nvSpPr>
            <p:spPr bwMode="auto">
              <a:xfrm>
                <a:off x="768" y="2208"/>
                <a:ext cx="276" cy="250"/>
              </a:xfrm>
              <a:prstGeom prst="rect">
                <a:avLst/>
              </a:prstGeom>
              <a:noFill/>
              <a:ln w="9525">
                <a:noFill/>
                <a:miter lim="800000"/>
                <a:headEnd/>
                <a:tailEnd/>
              </a:ln>
            </p:spPr>
            <p:txBody>
              <a:bodyPr wrap="none">
                <a:spAutoFit/>
              </a:bodyPr>
              <a:lstStyle/>
              <a:p>
                <a:pPr eaLnBrk="1" hangingPunct="1"/>
                <a:r>
                  <a:rPr lang="en-US" altLang="zh-CN" sz="2000" b="1">
                    <a:latin typeface="Times New Roman" pitchFamily="18" charset="0"/>
                  </a:rPr>
                  <a:t>15</a:t>
                </a:r>
                <a:endParaRPr lang="en-US" altLang="zh-CN" sz="2400">
                  <a:latin typeface="Times New Roman" pitchFamily="18" charset="0"/>
                </a:endParaRPr>
              </a:p>
            </p:txBody>
          </p:sp>
          <p:sp>
            <p:nvSpPr>
              <p:cNvPr id="26669" name="文本框 22935"/>
              <p:cNvSpPr txBox="1">
                <a:spLocks noChangeArrowheads="1"/>
              </p:cNvSpPr>
              <p:nvPr/>
            </p:nvSpPr>
            <p:spPr bwMode="auto">
              <a:xfrm>
                <a:off x="1536" y="2208"/>
                <a:ext cx="276" cy="250"/>
              </a:xfrm>
              <a:prstGeom prst="rect">
                <a:avLst/>
              </a:prstGeom>
              <a:noFill/>
              <a:ln w="9525">
                <a:noFill/>
                <a:miter lim="800000"/>
                <a:headEnd/>
                <a:tailEnd/>
              </a:ln>
            </p:spPr>
            <p:txBody>
              <a:bodyPr wrap="none">
                <a:spAutoFit/>
              </a:bodyPr>
              <a:lstStyle/>
              <a:p>
                <a:pPr eaLnBrk="1" hangingPunct="1"/>
                <a:r>
                  <a:rPr lang="en-US" altLang="zh-CN" sz="2000" b="1">
                    <a:latin typeface="Times New Roman" pitchFamily="18" charset="0"/>
                  </a:rPr>
                  <a:t>16</a:t>
                </a:r>
                <a:endParaRPr lang="en-US" altLang="zh-CN" sz="2400">
                  <a:latin typeface="Times New Roman" pitchFamily="18" charset="0"/>
                </a:endParaRPr>
              </a:p>
            </p:txBody>
          </p:sp>
          <p:sp>
            <p:nvSpPr>
              <p:cNvPr id="26670" name="文本框 22936"/>
              <p:cNvSpPr txBox="1">
                <a:spLocks noChangeArrowheads="1"/>
              </p:cNvSpPr>
              <p:nvPr/>
            </p:nvSpPr>
            <p:spPr bwMode="auto">
              <a:xfrm>
                <a:off x="2112" y="2208"/>
                <a:ext cx="276" cy="250"/>
              </a:xfrm>
              <a:prstGeom prst="rect">
                <a:avLst/>
              </a:prstGeom>
              <a:noFill/>
              <a:ln w="9525">
                <a:noFill/>
                <a:miter lim="800000"/>
                <a:headEnd/>
                <a:tailEnd/>
              </a:ln>
            </p:spPr>
            <p:txBody>
              <a:bodyPr wrap="none">
                <a:spAutoFit/>
              </a:bodyPr>
              <a:lstStyle/>
              <a:p>
                <a:pPr eaLnBrk="1" hangingPunct="1"/>
                <a:r>
                  <a:rPr lang="en-US" altLang="zh-CN" sz="2000" b="1">
                    <a:latin typeface="Times New Roman" pitchFamily="18" charset="0"/>
                  </a:rPr>
                  <a:t>17</a:t>
                </a:r>
                <a:endParaRPr lang="en-US" altLang="zh-CN" sz="2400">
                  <a:latin typeface="Times New Roman" pitchFamily="18" charset="0"/>
                </a:endParaRPr>
              </a:p>
            </p:txBody>
          </p:sp>
          <p:sp>
            <p:nvSpPr>
              <p:cNvPr id="26671" name="文本框 22937"/>
              <p:cNvSpPr txBox="1">
                <a:spLocks noChangeArrowheads="1"/>
              </p:cNvSpPr>
              <p:nvPr/>
            </p:nvSpPr>
            <p:spPr bwMode="auto">
              <a:xfrm>
                <a:off x="2976" y="2160"/>
                <a:ext cx="276" cy="250"/>
              </a:xfrm>
              <a:prstGeom prst="rect">
                <a:avLst/>
              </a:prstGeom>
              <a:noFill/>
              <a:ln w="9525">
                <a:noFill/>
                <a:miter lim="800000"/>
                <a:headEnd/>
                <a:tailEnd/>
              </a:ln>
            </p:spPr>
            <p:txBody>
              <a:bodyPr wrap="none">
                <a:spAutoFit/>
              </a:bodyPr>
              <a:lstStyle/>
              <a:p>
                <a:pPr eaLnBrk="1" hangingPunct="1"/>
                <a:r>
                  <a:rPr lang="en-US" altLang="zh-CN" sz="2000" b="1">
                    <a:latin typeface="Times New Roman" pitchFamily="18" charset="0"/>
                  </a:rPr>
                  <a:t>18</a:t>
                </a:r>
                <a:endParaRPr lang="en-US" altLang="zh-CN" sz="2400">
                  <a:latin typeface="Times New Roman" pitchFamily="18" charset="0"/>
                </a:endParaRPr>
              </a:p>
            </p:txBody>
          </p:sp>
          <p:sp>
            <p:nvSpPr>
              <p:cNvPr id="26672" name="文本框 22938"/>
              <p:cNvSpPr txBox="1">
                <a:spLocks noChangeArrowheads="1"/>
              </p:cNvSpPr>
              <p:nvPr/>
            </p:nvSpPr>
            <p:spPr bwMode="auto">
              <a:xfrm>
                <a:off x="3696" y="2208"/>
                <a:ext cx="276" cy="250"/>
              </a:xfrm>
              <a:prstGeom prst="rect">
                <a:avLst/>
              </a:prstGeom>
              <a:noFill/>
              <a:ln w="9525">
                <a:noFill/>
                <a:miter lim="800000"/>
                <a:headEnd/>
                <a:tailEnd/>
              </a:ln>
            </p:spPr>
            <p:txBody>
              <a:bodyPr wrap="none">
                <a:spAutoFit/>
              </a:bodyPr>
              <a:lstStyle/>
              <a:p>
                <a:pPr eaLnBrk="1" hangingPunct="1"/>
                <a:r>
                  <a:rPr lang="en-US" altLang="zh-CN" sz="2000" b="1">
                    <a:latin typeface="Times New Roman" pitchFamily="18" charset="0"/>
                  </a:rPr>
                  <a:t>19</a:t>
                </a:r>
                <a:endParaRPr lang="en-US" altLang="zh-CN" sz="2400">
                  <a:latin typeface="Times New Roman" pitchFamily="18" charset="0"/>
                </a:endParaRPr>
              </a:p>
            </p:txBody>
          </p:sp>
          <p:sp>
            <p:nvSpPr>
              <p:cNvPr id="26673" name="文本框 22939"/>
              <p:cNvSpPr txBox="1">
                <a:spLocks noChangeArrowheads="1"/>
              </p:cNvSpPr>
              <p:nvPr/>
            </p:nvSpPr>
            <p:spPr bwMode="auto">
              <a:xfrm>
                <a:off x="4416" y="2160"/>
                <a:ext cx="276" cy="250"/>
              </a:xfrm>
              <a:prstGeom prst="rect">
                <a:avLst/>
              </a:prstGeom>
              <a:noFill/>
              <a:ln w="9525">
                <a:noFill/>
                <a:miter lim="800000"/>
                <a:headEnd/>
                <a:tailEnd/>
              </a:ln>
            </p:spPr>
            <p:txBody>
              <a:bodyPr wrap="none">
                <a:spAutoFit/>
              </a:bodyPr>
              <a:lstStyle/>
              <a:p>
                <a:pPr eaLnBrk="1" hangingPunct="1"/>
                <a:r>
                  <a:rPr lang="en-US" altLang="zh-CN" sz="2000" b="1">
                    <a:latin typeface="Times New Roman" pitchFamily="18" charset="0"/>
                  </a:rPr>
                  <a:t>20</a:t>
                </a:r>
                <a:endParaRPr lang="en-US" altLang="zh-CN" sz="2400">
                  <a:latin typeface="Times New Roman" pitchFamily="18" charset="0"/>
                </a:endParaRPr>
              </a:p>
            </p:txBody>
          </p:sp>
          <p:sp>
            <p:nvSpPr>
              <p:cNvPr id="26674" name="文本框 22940"/>
              <p:cNvSpPr txBox="1">
                <a:spLocks noChangeArrowheads="1"/>
              </p:cNvSpPr>
              <p:nvPr/>
            </p:nvSpPr>
            <p:spPr bwMode="auto">
              <a:xfrm>
                <a:off x="5148" y="2198"/>
                <a:ext cx="276" cy="250"/>
              </a:xfrm>
              <a:prstGeom prst="rect">
                <a:avLst/>
              </a:prstGeom>
              <a:noFill/>
              <a:ln w="9525">
                <a:noFill/>
                <a:miter lim="800000"/>
                <a:headEnd/>
                <a:tailEnd/>
              </a:ln>
            </p:spPr>
            <p:txBody>
              <a:bodyPr wrap="none">
                <a:spAutoFit/>
              </a:bodyPr>
              <a:lstStyle/>
              <a:p>
                <a:pPr eaLnBrk="1" hangingPunct="1"/>
                <a:r>
                  <a:rPr lang="en-US" altLang="zh-CN" sz="2000" b="1">
                    <a:latin typeface="Times New Roman" pitchFamily="18" charset="0"/>
                  </a:rPr>
                  <a:t>21</a:t>
                </a:r>
                <a:endParaRPr lang="en-US" altLang="zh-CN" sz="2400">
                  <a:latin typeface="Times New Roman" pitchFamily="18" charset="0"/>
                </a:endParaRPr>
              </a:p>
            </p:txBody>
          </p:sp>
        </p:grpSp>
        <p:grpSp>
          <p:nvGrpSpPr>
            <p:cNvPr id="26637" name="组合 22986"/>
            <p:cNvGrpSpPr>
              <a:grpSpLocks/>
            </p:cNvGrpSpPr>
            <p:nvPr/>
          </p:nvGrpSpPr>
          <p:grpSpPr bwMode="auto">
            <a:xfrm>
              <a:off x="5222" y="2411"/>
              <a:ext cx="538" cy="517"/>
              <a:chOff x="5222" y="2411"/>
              <a:chExt cx="538" cy="517"/>
            </a:xfrm>
          </p:grpSpPr>
          <p:grpSp>
            <p:nvGrpSpPr>
              <p:cNvPr id="26638" name="组合 22987"/>
              <p:cNvGrpSpPr>
                <a:grpSpLocks/>
              </p:cNvGrpSpPr>
              <p:nvPr/>
            </p:nvGrpSpPr>
            <p:grpSpPr bwMode="auto">
              <a:xfrm>
                <a:off x="5222" y="2411"/>
                <a:ext cx="491" cy="458"/>
                <a:chOff x="1536" y="2304"/>
                <a:chExt cx="432" cy="432"/>
              </a:xfrm>
            </p:grpSpPr>
            <p:sp>
              <p:nvSpPr>
                <p:cNvPr id="26647" name="矩形 22988"/>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26648" name="直接连接符 22989"/>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6649" name="直接连接符 22990"/>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6650" name="直接连接符 22991"/>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6651" name="直接连接符 22992"/>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6639" name="文本框 22993"/>
              <p:cNvSpPr txBox="1">
                <a:spLocks noChangeArrowheads="1"/>
              </p:cNvSpPr>
              <p:nvPr/>
            </p:nvSpPr>
            <p:spPr bwMode="auto">
              <a:xfrm>
                <a:off x="5244" y="256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26640" name="文本框 22994"/>
              <p:cNvSpPr txBox="1">
                <a:spLocks noChangeArrowheads="1"/>
              </p:cNvSpPr>
              <p:nvPr/>
            </p:nvSpPr>
            <p:spPr bwMode="auto">
              <a:xfrm>
                <a:off x="5244" y="241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26641" name="文本框 22995"/>
              <p:cNvSpPr txBox="1">
                <a:spLocks noChangeArrowheads="1"/>
              </p:cNvSpPr>
              <p:nvPr/>
            </p:nvSpPr>
            <p:spPr bwMode="auto">
              <a:xfrm>
                <a:off x="5578" y="241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26642" name="文本框 22996"/>
              <p:cNvSpPr txBox="1">
                <a:spLocks noChangeArrowheads="1"/>
              </p:cNvSpPr>
              <p:nvPr/>
            </p:nvSpPr>
            <p:spPr bwMode="auto">
              <a:xfrm>
                <a:off x="5397" y="241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26643" name="文本框 22997"/>
              <p:cNvSpPr txBox="1">
                <a:spLocks noChangeArrowheads="1"/>
              </p:cNvSpPr>
              <p:nvPr/>
            </p:nvSpPr>
            <p:spPr bwMode="auto">
              <a:xfrm>
                <a:off x="5376" y="256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26644" name="文本框 22998"/>
              <p:cNvSpPr txBox="1">
                <a:spLocks noChangeArrowheads="1"/>
              </p:cNvSpPr>
              <p:nvPr/>
            </p:nvSpPr>
            <p:spPr bwMode="auto">
              <a:xfrm>
                <a:off x="5578" y="254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26645" name="文本框 22999"/>
              <p:cNvSpPr txBox="1">
                <a:spLocks noChangeArrowheads="1"/>
              </p:cNvSpPr>
              <p:nvPr/>
            </p:nvSpPr>
            <p:spPr bwMode="auto">
              <a:xfrm>
                <a:off x="5580" y="271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26646" name="文本框 23000"/>
              <p:cNvSpPr txBox="1">
                <a:spLocks noChangeArrowheads="1"/>
              </p:cNvSpPr>
              <p:nvPr/>
            </p:nvSpPr>
            <p:spPr bwMode="auto">
              <a:xfrm>
                <a:off x="5242" y="271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grpSp>
      <p:sp>
        <p:nvSpPr>
          <p:cNvPr id="26634" name="文本框 2"/>
          <p:cNvSpPr txBox="1">
            <a:spLocks noChangeArrowheads="1"/>
          </p:cNvSpPr>
          <p:nvPr/>
        </p:nvSpPr>
        <p:spPr bwMode="auto">
          <a:xfrm>
            <a:off x="5349875" y="212725"/>
            <a:ext cx="433388" cy="460375"/>
          </a:xfrm>
          <a:prstGeom prst="rect">
            <a:avLst/>
          </a:prstGeom>
          <a:noFill/>
          <a:ln w="9525">
            <a:noFill/>
            <a:miter lim="800000"/>
            <a:headEnd/>
            <a:tailEnd/>
          </a:ln>
        </p:spPr>
        <p:txBody>
          <a:bodyPr>
            <a:spAutoFit/>
          </a:bodyPr>
          <a:lstStyle/>
          <a:p>
            <a:pPr eaLnBrk="1" hangingPunct="1"/>
            <a:r>
              <a:rPr lang="en-US" altLang="zh-CN" sz="2400" i="1">
                <a:latin typeface="Times New Roman" pitchFamily="18" charset="0"/>
              </a:rPr>
              <a:t>S</a:t>
            </a:r>
            <a:r>
              <a:rPr lang="en-US" altLang="zh-CN" sz="2400" baseline="-25000">
                <a:latin typeface="Times New Roman" pitchFamily="18" charset="0"/>
              </a:rPr>
              <a:t>0</a:t>
            </a:r>
          </a:p>
        </p:txBody>
      </p:sp>
      <p:sp>
        <p:nvSpPr>
          <p:cNvPr id="26635" name="文本框 3"/>
          <p:cNvSpPr txBox="1">
            <a:spLocks noChangeArrowheads="1"/>
          </p:cNvSpPr>
          <p:nvPr/>
        </p:nvSpPr>
        <p:spPr bwMode="auto">
          <a:xfrm>
            <a:off x="5189538" y="5576888"/>
            <a:ext cx="433387" cy="460375"/>
          </a:xfrm>
          <a:prstGeom prst="rect">
            <a:avLst/>
          </a:prstGeom>
          <a:noFill/>
          <a:ln w="9525">
            <a:noFill/>
            <a:miter lim="800000"/>
            <a:headEnd/>
            <a:tailEnd/>
          </a:ln>
        </p:spPr>
        <p:txBody>
          <a:bodyPr>
            <a:spAutoFit/>
          </a:bodyPr>
          <a:lstStyle/>
          <a:p>
            <a:pPr eaLnBrk="1" hangingPunct="1"/>
            <a:r>
              <a:rPr lang="en-US" altLang="zh-CN" sz="2400" i="1">
                <a:latin typeface="Times New Roman" pitchFamily="18" charset="0"/>
              </a:rPr>
              <a:t>S</a:t>
            </a:r>
            <a:r>
              <a:rPr lang="en-US" altLang="zh-CN" sz="2400" i="1" baseline="-25000">
                <a:latin typeface="Times New Roman" pitchFamily="18" charset="0"/>
              </a:rPr>
              <a:t>g</a:t>
            </a:r>
            <a:endParaRPr lang="en-US" altLang="zh-CN" sz="2400" baseline="-25000">
              <a:latin typeface="Times New Roman"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650" name="灯片编号占位符 1"/>
          <p:cNvSpPr>
            <a:spLocks noGrp="1" noChangeArrowheads="1"/>
          </p:cNvSpPr>
          <p:nvPr>
            <p:ph type="sldNum" sz="quarter" idx="10"/>
          </p:nvPr>
        </p:nvSpPr>
        <p:spPr bwMode="auto">
          <a:noFill/>
          <a:ln>
            <a:miter lim="800000"/>
            <a:headEnd/>
            <a:tailEnd/>
          </a:ln>
        </p:spPr>
        <p:txBody>
          <a:bodyPr/>
          <a:lstStyle/>
          <a:p>
            <a:pPr eaLnBrk="0" hangingPunct="0"/>
            <a:fld id="{FB6604DE-9DC2-4B8E-B662-768DD72740E0}" type="slidenum">
              <a:rPr lang="zh-TW" altLang="en-US"/>
              <a:pPr eaLnBrk="0" hangingPunct="0"/>
              <a:t>18</a:t>
            </a:fld>
            <a:endParaRPr lang="zh-TW" altLang="en-US"/>
          </a:p>
        </p:txBody>
      </p:sp>
      <p:sp>
        <p:nvSpPr>
          <p:cNvPr id="23555" name="文本占位符 23554"/>
          <p:cNvSpPr>
            <a:spLocks noGrp="1"/>
          </p:cNvSpPr>
          <p:nvPr>
            <p:ph idx="1"/>
          </p:nvPr>
        </p:nvSpPr>
        <p:spPr>
          <a:xfrm>
            <a:off x="723900" y="1181100"/>
            <a:ext cx="7696200" cy="533400"/>
          </a:xfrm>
        </p:spPr>
        <p:txBody>
          <a:bodyPr/>
          <a:lstStyle/>
          <a:p>
            <a:pPr eaLnBrk="1" hangingPunct="1">
              <a:lnSpc>
                <a:spcPct val="90000"/>
              </a:lnSpc>
              <a:buFontTx/>
              <a:buNone/>
              <a:defRPr/>
            </a:pPr>
            <a:r>
              <a:rPr lang="en-US" altLang="zh-CN"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3.2.2 </a:t>
            </a:r>
            <a:r>
              <a:rPr lang="zh-CN" altLang="en-US"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深度优先搜索（</a:t>
            </a:r>
            <a:r>
              <a:rPr lang="en-US" altLang="zh-CN"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Depth</a:t>
            </a:r>
            <a:r>
              <a:rPr lang="zh-CN" altLang="en-US"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a:t>
            </a:r>
            <a:r>
              <a:rPr lang="en-US" altLang="zh-CN"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first Search</a:t>
            </a:r>
            <a:r>
              <a:rPr lang="zh-CN" altLang="en-US"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a:t>
            </a:r>
          </a:p>
        </p:txBody>
      </p:sp>
      <p:sp>
        <p:nvSpPr>
          <p:cNvPr id="23556" name="文本框 23555"/>
          <p:cNvSpPr txBox="1">
            <a:spLocks noChangeArrowheads="1"/>
          </p:cNvSpPr>
          <p:nvPr/>
        </p:nvSpPr>
        <p:spPr bwMode="auto">
          <a:xfrm>
            <a:off x="911225" y="1714500"/>
            <a:ext cx="1654175" cy="522288"/>
          </a:xfrm>
          <a:prstGeom prst="rect">
            <a:avLst/>
          </a:prstGeom>
          <a:noFill/>
          <a:ln w="9525">
            <a:noFill/>
            <a:miter lim="800000"/>
            <a:headEnd/>
            <a:tailEnd/>
          </a:ln>
        </p:spPr>
        <p:txBody>
          <a:bodyPr>
            <a:spAutoFit/>
          </a:bodyPr>
          <a:lstStyle/>
          <a:p>
            <a:pPr marL="342900" indent="-342900" eaLnBrk="1" hangingPunct="1">
              <a:spcBef>
                <a:spcPct val="20000"/>
              </a:spcBef>
              <a:buFontTx/>
              <a:buBlip>
                <a:blip r:embed="rId2"/>
              </a:buBlip>
            </a:pPr>
            <a:r>
              <a:rPr lang="zh-CN" altLang="en-US" sz="2800">
                <a:latin typeface="楷体_GB2312" pitchFamily="49" charset="-122"/>
                <a:ea typeface="楷体_GB2312" pitchFamily="49" charset="-122"/>
              </a:rPr>
              <a:t> 定义</a:t>
            </a:r>
          </a:p>
        </p:txBody>
      </p:sp>
      <p:sp>
        <p:nvSpPr>
          <p:cNvPr id="23557" name="文本框 23556"/>
          <p:cNvSpPr txBox="1">
            <a:spLocks noChangeArrowheads="1"/>
          </p:cNvSpPr>
          <p:nvPr/>
        </p:nvSpPr>
        <p:spPr bwMode="auto">
          <a:xfrm>
            <a:off x="1266825" y="2224088"/>
            <a:ext cx="6762750" cy="522287"/>
          </a:xfrm>
          <a:prstGeom prst="rect">
            <a:avLst/>
          </a:prstGeom>
          <a:noFill/>
          <a:ln w="9525">
            <a:noFill/>
            <a:miter lim="800000"/>
            <a:headEnd/>
            <a:tailEnd/>
          </a:ln>
        </p:spPr>
        <p:txBody>
          <a:bodyPr wrap="none">
            <a:spAutoFit/>
          </a:bodyPr>
          <a:lstStyle/>
          <a:p>
            <a:pPr eaLnBrk="1" hangingPunct="1"/>
            <a:r>
              <a:rPr lang="en-US" altLang="zh-CN" sz="2800">
                <a:latin typeface="华文新魏" pitchFamily="2" charset="-122"/>
                <a:ea typeface="华文新魏" pitchFamily="2" charset="-122"/>
              </a:rPr>
              <a:t>   </a:t>
            </a:r>
            <a:r>
              <a:rPr lang="zh-CN" altLang="en-US" sz="2800">
                <a:latin typeface="华文新魏" pitchFamily="2" charset="-122"/>
                <a:ea typeface="华文新魏" pitchFamily="2" charset="-122"/>
              </a:rPr>
              <a:t>首先扩展最新产生的</a:t>
            </a:r>
            <a:r>
              <a:rPr lang="en-US" altLang="zh-CN" sz="2800">
                <a:latin typeface="华文新魏" pitchFamily="2" charset="-122"/>
                <a:ea typeface="华文新魏" pitchFamily="2" charset="-122"/>
              </a:rPr>
              <a:t>(</a:t>
            </a:r>
            <a:r>
              <a:rPr lang="zh-CN" altLang="en-US" sz="2800">
                <a:latin typeface="华文新魏" pitchFamily="2" charset="-122"/>
                <a:ea typeface="华文新魏" pitchFamily="2" charset="-122"/>
              </a:rPr>
              <a:t>即最深的</a:t>
            </a:r>
            <a:r>
              <a:rPr lang="en-US" altLang="zh-CN" sz="2800">
                <a:latin typeface="华文新魏" pitchFamily="2" charset="-122"/>
                <a:ea typeface="华文新魏" pitchFamily="2" charset="-122"/>
              </a:rPr>
              <a:t>)</a:t>
            </a:r>
            <a:r>
              <a:rPr lang="zh-CN" altLang="en-US" sz="2800">
                <a:latin typeface="华文新魏" pitchFamily="2" charset="-122"/>
                <a:ea typeface="华文新魏" pitchFamily="2" charset="-122"/>
              </a:rPr>
              <a:t>节点</a:t>
            </a:r>
            <a:r>
              <a:rPr lang="zh-CN" altLang="en-US" sz="2800" b="1">
                <a:latin typeface="华文新魏" pitchFamily="2" charset="-122"/>
                <a:ea typeface="华文新魏" pitchFamily="2" charset="-122"/>
              </a:rPr>
              <a:t>。</a:t>
            </a:r>
            <a:endParaRPr lang="zh-CN" altLang="en-US" sz="2400">
              <a:latin typeface="华文新魏" pitchFamily="2" charset="-122"/>
              <a:ea typeface="华文新魏" pitchFamily="2" charset="-122"/>
            </a:endParaRPr>
          </a:p>
        </p:txBody>
      </p:sp>
      <p:sp>
        <p:nvSpPr>
          <p:cNvPr id="23558" name="文本框 23557"/>
          <p:cNvSpPr txBox="1">
            <a:spLocks noChangeArrowheads="1"/>
          </p:cNvSpPr>
          <p:nvPr/>
        </p:nvSpPr>
        <p:spPr bwMode="auto">
          <a:xfrm>
            <a:off x="914400" y="2884488"/>
            <a:ext cx="1268413" cy="522287"/>
          </a:xfrm>
          <a:prstGeom prst="rect">
            <a:avLst/>
          </a:prstGeom>
          <a:noFill/>
          <a:ln w="9525">
            <a:noFill/>
            <a:miter lim="800000"/>
            <a:headEnd/>
            <a:tailEnd/>
          </a:ln>
        </p:spPr>
        <p:txBody>
          <a:bodyPr wrap="none">
            <a:spAutoFit/>
          </a:bodyPr>
          <a:lstStyle/>
          <a:p>
            <a:pPr marL="342900" indent="-342900" eaLnBrk="1" hangingPunct="1">
              <a:spcBef>
                <a:spcPct val="20000"/>
              </a:spcBef>
              <a:buFontTx/>
              <a:buBlip>
                <a:blip r:embed="rId2"/>
              </a:buBlip>
            </a:pPr>
            <a:r>
              <a:rPr lang="zh-CN" altLang="en-US" sz="2800">
                <a:latin typeface="楷体_GB2312" pitchFamily="49" charset="-122"/>
                <a:ea typeface="楷体_GB2312" pitchFamily="49" charset="-122"/>
              </a:rPr>
              <a:t> 算法</a:t>
            </a:r>
          </a:p>
        </p:txBody>
      </p:sp>
      <p:sp>
        <p:nvSpPr>
          <p:cNvPr id="23559" name="文本框 23558"/>
          <p:cNvSpPr txBox="1">
            <a:spLocks noChangeArrowheads="1"/>
          </p:cNvSpPr>
          <p:nvPr/>
        </p:nvSpPr>
        <p:spPr bwMode="auto">
          <a:xfrm>
            <a:off x="1295400" y="3349625"/>
            <a:ext cx="7391400" cy="2830513"/>
          </a:xfrm>
          <a:prstGeom prst="rect">
            <a:avLst/>
          </a:prstGeom>
          <a:noFill/>
          <a:ln w="9525">
            <a:noFill/>
            <a:miter lim="800000"/>
            <a:headEnd/>
            <a:tailEnd/>
          </a:ln>
        </p:spPr>
        <p:txBody>
          <a:bodyPr>
            <a:spAutoFit/>
          </a:bodyPr>
          <a:lstStyle/>
          <a:p>
            <a:pPr algn="just" eaLnBrk="1" hangingPunct="1">
              <a:spcBef>
                <a:spcPct val="50000"/>
              </a:spcBef>
            </a:pPr>
            <a:r>
              <a:rPr lang="en-US" altLang="zh-CN" sz="2800">
                <a:latin typeface="华文新魏" pitchFamily="2" charset="-122"/>
                <a:ea typeface="华文新魏" pitchFamily="2" charset="-122"/>
              </a:rPr>
              <a:t>   </a:t>
            </a:r>
            <a:r>
              <a:rPr lang="zh-CN" altLang="en-US" sz="2800">
                <a:latin typeface="华文新魏" pitchFamily="2" charset="-122"/>
                <a:ea typeface="华文新魏" pitchFamily="2" charset="-122"/>
              </a:rPr>
              <a:t>防止搜索过程沿着无益的路径扩展下去，往往给出一个节点扩展的最大深度</a:t>
            </a:r>
            <a:r>
              <a:rPr lang="en-US" altLang="zh-CN" sz="2800">
                <a:latin typeface="Times New Roman" pitchFamily="18" charset="0"/>
                <a:ea typeface="华文新魏" pitchFamily="2" charset="-122"/>
              </a:rPr>
              <a:t>——</a:t>
            </a:r>
            <a:r>
              <a:rPr lang="zh-CN" altLang="en-US" sz="2800">
                <a:latin typeface="华文新魏" pitchFamily="2" charset="-122"/>
                <a:ea typeface="华文新魏" pitchFamily="2" charset="-122"/>
              </a:rPr>
              <a:t>深度界限。</a:t>
            </a:r>
          </a:p>
          <a:p>
            <a:pPr algn="just" eaLnBrk="1" hangingPunct="1">
              <a:spcBef>
                <a:spcPct val="50000"/>
              </a:spcBef>
              <a:buClr>
                <a:srgbClr val="00FFFF"/>
              </a:buClr>
              <a:buFont typeface="Wingdings" pitchFamily="2" charset="2"/>
              <a:buNone/>
            </a:pPr>
            <a:r>
              <a:rPr lang="zh-CN" altLang="en-US" sz="2800">
                <a:latin typeface="华文新魏" pitchFamily="2" charset="-122"/>
                <a:ea typeface="华文新魏" pitchFamily="2" charset="-122"/>
              </a:rPr>
              <a:t>   与宽度优先搜索算法最根本的不同在于：将扩展的后继节点放在</a:t>
            </a:r>
            <a:r>
              <a:rPr lang="en-US" altLang="zh-CN" sz="2800">
                <a:latin typeface="华文新魏" pitchFamily="2" charset="-122"/>
                <a:ea typeface="华文新魏" pitchFamily="2" charset="-122"/>
              </a:rPr>
              <a:t>OPEN</a:t>
            </a:r>
            <a:r>
              <a:rPr lang="zh-CN" altLang="en-US" sz="2800">
                <a:latin typeface="华文新魏" pitchFamily="2" charset="-122"/>
                <a:ea typeface="华文新魏" pitchFamily="2" charset="-122"/>
              </a:rPr>
              <a:t>表的前端。</a:t>
            </a:r>
            <a:r>
              <a:rPr lang="zh-CN" altLang="en-US" sz="2400">
                <a:latin typeface="华文新魏" pitchFamily="2" charset="-122"/>
                <a:ea typeface="华文新魏" pitchFamily="2" charset="-122"/>
              </a:rPr>
              <a:t>（算法框图见教材）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slide(fromBottom)">
                                      <p:cBhvr>
                                        <p:cTn id="7" dur="500"/>
                                        <p:tgtEl>
                                          <p:spTgt spid="23556"/>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23557"/>
                                        </p:tgtEl>
                                        <p:attrNameLst>
                                          <p:attrName>style.visibility</p:attrName>
                                        </p:attrNameLst>
                                      </p:cBhvr>
                                      <p:to>
                                        <p:strVal val="visible"/>
                                      </p:to>
                                    </p:set>
                                    <p:animEffect transition="in" filter="slide(fromBottom)">
                                      <p:cBhvr>
                                        <p:cTn id="11" dur="500"/>
                                        <p:tgtEl>
                                          <p:spTgt spid="23557"/>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23558"/>
                                        </p:tgtEl>
                                        <p:attrNameLst>
                                          <p:attrName>style.visibility</p:attrName>
                                        </p:attrNameLst>
                                      </p:cBhvr>
                                      <p:to>
                                        <p:strVal val="visible"/>
                                      </p:to>
                                    </p:set>
                                    <p:animEffect transition="in" filter="slide(fromBottom)">
                                      <p:cBhvr>
                                        <p:cTn id="15" dur="500"/>
                                        <p:tgtEl>
                                          <p:spTgt spid="23558"/>
                                        </p:tgtEl>
                                      </p:cBhvr>
                                    </p:animEffect>
                                  </p:childTnLst>
                                </p:cTn>
                              </p:par>
                            </p:childTnLst>
                          </p:cTn>
                        </p:par>
                        <p:par>
                          <p:cTn id="16" fill="hold" nodeType="afterGroup">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23559">
                                            <p:txEl>
                                              <p:pRg st="0" end="0"/>
                                            </p:txEl>
                                          </p:spTgt>
                                        </p:tgtEl>
                                        <p:attrNameLst>
                                          <p:attrName>style.visibility</p:attrName>
                                        </p:attrNameLst>
                                      </p:cBhvr>
                                      <p:to>
                                        <p:strVal val="visible"/>
                                      </p:to>
                                    </p:set>
                                    <p:animEffect transition="in" filter="slide(fromBottom)">
                                      <p:cBhvr>
                                        <p:cTn id="19" dur="500"/>
                                        <p:tgtEl>
                                          <p:spTgt spid="23559">
                                            <p:txEl>
                                              <p:pRg st="0" end="0"/>
                                            </p:txEl>
                                          </p:spTgt>
                                        </p:tgtEl>
                                      </p:cBhvr>
                                    </p:animEffect>
                                  </p:childTnLst>
                                </p:cTn>
                              </p:par>
                            </p:childTnLst>
                          </p:cTn>
                        </p:par>
                        <p:par>
                          <p:cTn id="20" fill="hold" nodeType="afterGroup">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23559">
                                            <p:txEl>
                                              <p:pRg st="1" end="1"/>
                                            </p:txEl>
                                          </p:spTgt>
                                        </p:tgtEl>
                                        <p:attrNameLst>
                                          <p:attrName>style.visibility</p:attrName>
                                        </p:attrNameLst>
                                      </p:cBhvr>
                                      <p:to>
                                        <p:strVal val="visible"/>
                                      </p:to>
                                    </p:set>
                                    <p:animEffect transition="in" filter="slide(fromBottom)">
                                      <p:cBhvr>
                                        <p:cTn id="23" dur="500"/>
                                        <p:tgtEl>
                                          <p:spTgt spid="235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P spid="23557" grpId="0"/>
      <p:bldP spid="23558" grpId="0"/>
      <p:bldP spid="23559" grpId="0" build="p" advAuto="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356100" y="160338"/>
            <a:ext cx="1403350" cy="820737"/>
            <a:chOff x="2476" y="48"/>
            <a:chExt cx="884" cy="517"/>
          </a:xfrm>
        </p:grpSpPr>
        <p:grpSp>
          <p:nvGrpSpPr>
            <p:cNvPr id="29173" name="Group 3"/>
            <p:cNvGrpSpPr>
              <a:grpSpLocks/>
            </p:cNvGrpSpPr>
            <p:nvPr/>
          </p:nvGrpSpPr>
          <p:grpSpPr bwMode="auto">
            <a:xfrm>
              <a:off x="2822" y="48"/>
              <a:ext cx="491" cy="458"/>
              <a:chOff x="1536" y="2304"/>
              <a:chExt cx="432" cy="432"/>
            </a:xfrm>
          </p:grpSpPr>
          <p:sp>
            <p:nvSpPr>
              <p:cNvPr id="29183" name="Rectangle 4"/>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9184" name="Line 5"/>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9185" name="Line 6"/>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9186" name="Line 7"/>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9187" name="Line 8"/>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9174" name="Text Box 9"/>
            <p:cNvSpPr txBox="1">
              <a:spLocks noChangeArrowheads="1"/>
            </p:cNvSpPr>
            <p:nvPr/>
          </p:nvSpPr>
          <p:spPr bwMode="auto">
            <a:xfrm>
              <a:off x="2844" y="20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29175" name="Text Box 10"/>
            <p:cNvSpPr txBox="1">
              <a:spLocks noChangeArrowheads="1"/>
            </p:cNvSpPr>
            <p:nvPr/>
          </p:nvSpPr>
          <p:spPr bwMode="auto">
            <a:xfrm>
              <a:off x="2844" y="4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29176" name="Text Box 11"/>
            <p:cNvSpPr txBox="1">
              <a:spLocks noChangeArrowheads="1"/>
            </p:cNvSpPr>
            <p:nvPr/>
          </p:nvSpPr>
          <p:spPr bwMode="auto">
            <a:xfrm>
              <a:off x="3178" y="4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9177" name="Text Box 12"/>
            <p:cNvSpPr txBox="1">
              <a:spLocks noChangeArrowheads="1"/>
            </p:cNvSpPr>
            <p:nvPr/>
          </p:nvSpPr>
          <p:spPr bwMode="auto">
            <a:xfrm>
              <a:off x="2997" y="4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29178" name="Text Box 13"/>
            <p:cNvSpPr txBox="1">
              <a:spLocks noChangeArrowheads="1"/>
            </p:cNvSpPr>
            <p:nvPr/>
          </p:nvSpPr>
          <p:spPr bwMode="auto">
            <a:xfrm>
              <a:off x="3180" y="20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29179" name="Text Box 14"/>
            <p:cNvSpPr txBox="1">
              <a:spLocks noChangeArrowheads="1"/>
            </p:cNvSpPr>
            <p:nvPr/>
          </p:nvSpPr>
          <p:spPr bwMode="auto">
            <a:xfrm>
              <a:off x="3178" y="35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29180" name="Text Box 15"/>
            <p:cNvSpPr txBox="1">
              <a:spLocks noChangeArrowheads="1"/>
            </p:cNvSpPr>
            <p:nvPr/>
          </p:nvSpPr>
          <p:spPr bwMode="auto">
            <a:xfrm>
              <a:off x="2997" y="35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29181" name="Text Box 16"/>
            <p:cNvSpPr txBox="1">
              <a:spLocks noChangeArrowheads="1"/>
            </p:cNvSpPr>
            <p:nvPr/>
          </p:nvSpPr>
          <p:spPr bwMode="auto">
            <a:xfrm>
              <a:off x="2842" y="35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sp>
          <p:nvSpPr>
            <p:cNvPr id="29182" name="Text Box 17"/>
            <p:cNvSpPr txBox="1">
              <a:spLocks noChangeArrowheads="1"/>
            </p:cNvSpPr>
            <p:nvPr/>
          </p:nvSpPr>
          <p:spPr bwMode="auto">
            <a:xfrm>
              <a:off x="2476" y="131"/>
              <a:ext cx="116" cy="288"/>
            </a:xfrm>
            <a:prstGeom prst="rect">
              <a:avLst/>
            </a:prstGeom>
            <a:noFill/>
            <a:ln w="9525">
              <a:noFill/>
              <a:miter lim="800000"/>
              <a:headEnd/>
              <a:tailEnd/>
            </a:ln>
          </p:spPr>
          <p:txBody>
            <a:bodyPr wrap="none">
              <a:spAutoFit/>
            </a:bodyPr>
            <a:lstStyle/>
            <a:p>
              <a:endParaRPr lang="zh-CN" altLang="en-US" sz="2400">
                <a:latin typeface="Times New Roman" pitchFamily="18" charset="0"/>
              </a:endParaRPr>
            </a:p>
          </p:txBody>
        </p:sp>
      </p:grpSp>
      <p:grpSp>
        <p:nvGrpSpPr>
          <p:cNvPr id="4" name="Group 51"/>
          <p:cNvGrpSpPr>
            <a:grpSpLocks/>
          </p:cNvGrpSpPr>
          <p:nvPr/>
        </p:nvGrpSpPr>
        <p:grpSpPr bwMode="auto">
          <a:xfrm>
            <a:off x="923925" y="3568700"/>
            <a:ext cx="854075" cy="1143000"/>
            <a:chOff x="288" y="2208"/>
            <a:chExt cx="538" cy="720"/>
          </a:xfrm>
        </p:grpSpPr>
        <p:sp>
          <p:nvSpPr>
            <p:cNvPr id="29158" name="Line 52"/>
            <p:cNvSpPr>
              <a:spLocks noChangeShapeType="1"/>
            </p:cNvSpPr>
            <p:nvPr/>
          </p:nvSpPr>
          <p:spPr bwMode="auto">
            <a:xfrm>
              <a:off x="528" y="2208"/>
              <a:ext cx="0" cy="192"/>
            </a:xfrm>
            <a:prstGeom prst="line">
              <a:avLst/>
            </a:prstGeom>
            <a:noFill/>
            <a:ln w="19050">
              <a:solidFill>
                <a:schemeClr val="tx1"/>
              </a:solidFill>
              <a:round/>
              <a:headEnd/>
              <a:tailEnd/>
            </a:ln>
          </p:spPr>
          <p:txBody>
            <a:bodyPr/>
            <a:lstStyle/>
            <a:p>
              <a:endParaRPr lang="zh-CN" altLang="en-US"/>
            </a:p>
          </p:txBody>
        </p:sp>
        <p:grpSp>
          <p:nvGrpSpPr>
            <p:cNvPr id="29159" name="Group 53"/>
            <p:cNvGrpSpPr>
              <a:grpSpLocks/>
            </p:cNvGrpSpPr>
            <p:nvPr/>
          </p:nvGrpSpPr>
          <p:grpSpPr bwMode="auto">
            <a:xfrm>
              <a:off x="288" y="2390"/>
              <a:ext cx="538" cy="538"/>
              <a:chOff x="288" y="2390"/>
              <a:chExt cx="538" cy="538"/>
            </a:xfrm>
          </p:grpSpPr>
          <p:grpSp>
            <p:nvGrpSpPr>
              <p:cNvPr id="29160" name="Group 54"/>
              <p:cNvGrpSpPr>
                <a:grpSpLocks/>
              </p:cNvGrpSpPr>
              <p:nvPr/>
            </p:nvGrpSpPr>
            <p:grpSpPr bwMode="auto">
              <a:xfrm>
                <a:off x="288" y="2400"/>
                <a:ext cx="491" cy="458"/>
                <a:chOff x="1536" y="2304"/>
                <a:chExt cx="432" cy="432"/>
              </a:xfrm>
            </p:grpSpPr>
            <p:sp>
              <p:nvSpPr>
                <p:cNvPr id="29168" name="Rectangle 55"/>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9169" name="Line 56"/>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9170" name="Line 57"/>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9171" name="Line 58"/>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9172" name="Line 59"/>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9161" name="Text Box 60"/>
              <p:cNvSpPr txBox="1">
                <a:spLocks noChangeArrowheads="1"/>
              </p:cNvSpPr>
              <p:nvPr/>
            </p:nvSpPr>
            <p:spPr bwMode="auto">
              <a:xfrm>
                <a:off x="309" y="239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29162" name="Text Box 62"/>
              <p:cNvSpPr txBox="1">
                <a:spLocks noChangeArrowheads="1"/>
              </p:cNvSpPr>
              <p:nvPr/>
            </p:nvSpPr>
            <p:spPr bwMode="auto">
              <a:xfrm>
                <a:off x="644" y="240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9163" name="Text Box 63"/>
              <p:cNvSpPr txBox="1">
                <a:spLocks noChangeArrowheads="1"/>
              </p:cNvSpPr>
              <p:nvPr/>
            </p:nvSpPr>
            <p:spPr bwMode="auto">
              <a:xfrm>
                <a:off x="468" y="253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29164" name="Text Box 64"/>
              <p:cNvSpPr txBox="1">
                <a:spLocks noChangeArrowheads="1"/>
              </p:cNvSpPr>
              <p:nvPr/>
            </p:nvSpPr>
            <p:spPr bwMode="auto">
              <a:xfrm>
                <a:off x="646" y="255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29165" name="Text Box 65"/>
              <p:cNvSpPr txBox="1">
                <a:spLocks noChangeArrowheads="1"/>
              </p:cNvSpPr>
              <p:nvPr/>
            </p:nvSpPr>
            <p:spPr bwMode="auto">
              <a:xfrm>
                <a:off x="644" y="270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29166" name="Text Box 66"/>
              <p:cNvSpPr txBox="1">
                <a:spLocks noChangeArrowheads="1"/>
              </p:cNvSpPr>
              <p:nvPr/>
            </p:nvSpPr>
            <p:spPr bwMode="auto">
              <a:xfrm>
                <a:off x="464" y="2716"/>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29167" name="Text Box 67"/>
              <p:cNvSpPr txBox="1">
                <a:spLocks noChangeArrowheads="1"/>
              </p:cNvSpPr>
              <p:nvPr/>
            </p:nvSpPr>
            <p:spPr bwMode="auto">
              <a:xfrm>
                <a:off x="309" y="2716"/>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grpSp>
        <p:nvGrpSpPr>
          <p:cNvPr id="28676" name="Group 70"/>
          <p:cNvGrpSpPr>
            <a:grpSpLocks/>
          </p:cNvGrpSpPr>
          <p:nvPr/>
        </p:nvGrpSpPr>
        <p:grpSpPr bwMode="auto">
          <a:xfrm>
            <a:off x="2114550" y="3890963"/>
            <a:ext cx="850900" cy="820737"/>
            <a:chOff x="902" y="2411"/>
            <a:chExt cx="536" cy="517"/>
          </a:xfrm>
        </p:grpSpPr>
        <p:grpSp>
          <p:nvGrpSpPr>
            <p:cNvPr id="29145" name="Group 71"/>
            <p:cNvGrpSpPr>
              <a:grpSpLocks/>
            </p:cNvGrpSpPr>
            <p:nvPr/>
          </p:nvGrpSpPr>
          <p:grpSpPr bwMode="auto">
            <a:xfrm>
              <a:off x="902" y="2411"/>
              <a:ext cx="491" cy="458"/>
              <a:chOff x="1536" y="2304"/>
              <a:chExt cx="432" cy="432"/>
            </a:xfrm>
          </p:grpSpPr>
          <p:sp>
            <p:nvSpPr>
              <p:cNvPr id="29153" name="Rectangle 72"/>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9154" name="Line 73"/>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9155" name="Line 74"/>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9156" name="Line 75"/>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9157" name="Line 76"/>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9146" name="Text Box 77"/>
            <p:cNvSpPr txBox="1">
              <a:spLocks noChangeArrowheads="1"/>
            </p:cNvSpPr>
            <p:nvPr/>
          </p:nvSpPr>
          <p:spPr bwMode="auto">
            <a:xfrm>
              <a:off x="1068" y="2563"/>
              <a:ext cx="179"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29147" name="Text Box 78"/>
            <p:cNvSpPr txBox="1">
              <a:spLocks noChangeArrowheads="1"/>
            </p:cNvSpPr>
            <p:nvPr/>
          </p:nvSpPr>
          <p:spPr bwMode="auto">
            <a:xfrm>
              <a:off x="924" y="2411"/>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29148" name="Text Box 79"/>
            <p:cNvSpPr txBox="1">
              <a:spLocks noChangeArrowheads="1"/>
            </p:cNvSpPr>
            <p:nvPr/>
          </p:nvSpPr>
          <p:spPr bwMode="auto">
            <a:xfrm>
              <a:off x="1258" y="2411"/>
              <a:ext cx="179"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29149" name="Text Box 80"/>
            <p:cNvSpPr txBox="1">
              <a:spLocks noChangeArrowheads="1"/>
            </p:cNvSpPr>
            <p:nvPr/>
          </p:nvSpPr>
          <p:spPr bwMode="auto">
            <a:xfrm>
              <a:off x="1077" y="2411"/>
              <a:ext cx="179"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9150" name="Text Box 82"/>
            <p:cNvSpPr txBox="1">
              <a:spLocks noChangeArrowheads="1"/>
            </p:cNvSpPr>
            <p:nvPr/>
          </p:nvSpPr>
          <p:spPr bwMode="auto">
            <a:xfrm>
              <a:off x="1258" y="2716"/>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29151" name="Text Box 83"/>
            <p:cNvSpPr txBox="1">
              <a:spLocks noChangeArrowheads="1"/>
            </p:cNvSpPr>
            <p:nvPr/>
          </p:nvSpPr>
          <p:spPr bwMode="auto">
            <a:xfrm>
              <a:off x="1077" y="2716"/>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29152" name="Text Box 84"/>
            <p:cNvSpPr txBox="1">
              <a:spLocks noChangeArrowheads="1"/>
            </p:cNvSpPr>
            <p:nvPr/>
          </p:nvSpPr>
          <p:spPr bwMode="auto">
            <a:xfrm>
              <a:off x="922" y="2572"/>
              <a:ext cx="179"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grpSp>
      <p:grpSp>
        <p:nvGrpSpPr>
          <p:cNvPr id="28677" name="Group 87"/>
          <p:cNvGrpSpPr>
            <a:grpSpLocks/>
          </p:cNvGrpSpPr>
          <p:nvPr/>
        </p:nvGrpSpPr>
        <p:grpSpPr bwMode="auto">
          <a:xfrm>
            <a:off x="3717925" y="3881438"/>
            <a:ext cx="854075" cy="820737"/>
            <a:chOff x="1680" y="2400"/>
            <a:chExt cx="538" cy="517"/>
          </a:xfrm>
        </p:grpSpPr>
        <p:grpSp>
          <p:nvGrpSpPr>
            <p:cNvPr id="29131" name="Group 88"/>
            <p:cNvGrpSpPr>
              <a:grpSpLocks/>
            </p:cNvGrpSpPr>
            <p:nvPr/>
          </p:nvGrpSpPr>
          <p:grpSpPr bwMode="auto">
            <a:xfrm>
              <a:off x="1680" y="2400"/>
              <a:ext cx="491" cy="458"/>
              <a:chOff x="1536" y="2304"/>
              <a:chExt cx="432" cy="432"/>
            </a:xfrm>
          </p:grpSpPr>
          <p:sp>
            <p:nvSpPr>
              <p:cNvPr id="29140" name="Rectangle 89"/>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9141" name="Line 90"/>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9142" name="Line 91"/>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9143" name="Line 92"/>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9144" name="Line 93"/>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9132" name="Text Box 94"/>
            <p:cNvSpPr txBox="1">
              <a:spLocks noChangeArrowheads="1"/>
            </p:cNvSpPr>
            <p:nvPr/>
          </p:nvSpPr>
          <p:spPr bwMode="auto">
            <a:xfrm>
              <a:off x="1702" y="240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29133" name="Text Box 95"/>
            <p:cNvSpPr txBox="1">
              <a:spLocks noChangeArrowheads="1"/>
            </p:cNvSpPr>
            <p:nvPr/>
          </p:nvSpPr>
          <p:spPr bwMode="auto">
            <a:xfrm>
              <a:off x="1836" y="240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29134" name="Text Box 96"/>
            <p:cNvSpPr txBox="1">
              <a:spLocks noChangeArrowheads="1"/>
            </p:cNvSpPr>
            <p:nvPr/>
          </p:nvSpPr>
          <p:spPr bwMode="auto">
            <a:xfrm>
              <a:off x="2036" y="240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9135" name="Text Box 97"/>
            <p:cNvSpPr txBox="1">
              <a:spLocks noChangeArrowheads="1"/>
            </p:cNvSpPr>
            <p:nvPr/>
          </p:nvSpPr>
          <p:spPr bwMode="auto">
            <a:xfrm>
              <a:off x="1855" y="2544"/>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29136" name="Text Box 98"/>
            <p:cNvSpPr txBox="1">
              <a:spLocks noChangeArrowheads="1"/>
            </p:cNvSpPr>
            <p:nvPr/>
          </p:nvSpPr>
          <p:spPr bwMode="auto">
            <a:xfrm>
              <a:off x="2038" y="255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29137" name="Text Box 99"/>
            <p:cNvSpPr txBox="1">
              <a:spLocks noChangeArrowheads="1"/>
            </p:cNvSpPr>
            <p:nvPr/>
          </p:nvSpPr>
          <p:spPr bwMode="auto">
            <a:xfrm>
              <a:off x="2036" y="270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29138" name="Text Box 100"/>
            <p:cNvSpPr txBox="1">
              <a:spLocks noChangeArrowheads="1"/>
            </p:cNvSpPr>
            <p:nvPr/>
          </p:nvSpPr>
          <p:spPr bwMode="auto">
            <a:xfrm>
              <a:off x="1855" y="270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29139" name="Text Box 101"/>
            <p:cNvSpPr txBox="1">
              <a:spLocks noChangeArrowheads="1"/>
            </p:cNvSpPr>
            <p:nvPr/>
          </p:nvSpPr>
          <p:spPr bwMode="auto">
            <a:xfrm>
              <a:off x="1700" y="270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nvGrpSpPr>
          <p:cNvPr id="28678" name="Group 104"/>
          <p:cNvGrpSpPr>
            <a:grpSpLocks/>
          </p:cNvGrpSpPr>
          <p:nvPr/>
        </p:nvGrpSpPr>
        <p:grpSpPr bwMode="auto">
          <a:xfrm>
            <a:off x="3717925" y="2882900"/>
            <a:ext cx="850900" cy="850900"/>
            <a:chOff x="902" y="1728"/>
            <a:chExt cx="536" cy="536"/>
          </a:xfrm>
        </p:grpSpPr>
        <p:grpSp>
          <p:nvGrpSpPr>
            <p:cNvPr id="29117" name="Group 105"/>
            <p:cNvGrpSpPr>
              <a:grpSpLocks/>
            </p:cNvGrpSpPr>
            <p:nvPr/>
          </p:nvGrpSpPr>
          <p:grpSpPr bwMode="auto">
            <a:xfrm>
              <a:off x="902" y="1728"/>
              <a:ext cx="491" cy="458"/>
              <a:chOff x="1536" y="2304"/>
              <a:chExt cx="432" cy="432"/>
            </a:xfrm>
          </p:grpSpPr>
          <p:sp>
            <p:nvSpPr>
              <p:cNvPr id="29126" name="Rectangle 106"/>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9127" name="Line 107"/>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9128" name="Line 108"/>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9129" name="Line 109"/>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9130" name="Line 110"/>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9118" name="Text Box 111"/>
            <p:cNvSpPr txBox="1">
              <a:spLocks noChangeArrowheads="1"/>
            </p:cNvSpPr>
            <p:nvPr/>
          </p:nvSpPr>
          <p:spPr bwMode="auto">
            <a:xfrm>
              <a:off x="933" y="188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29119" name="Text Box 112"/>
            <p:cNvSpPr txBox="1">
              <a:spLocks noChangeArrowheads="1"/>
            </p:cNvSpPr>
            <p:nvPr/>
          </p:nvSpPr>
          <p:spPr bwMode="auto">
            <a:xfrm>
              <a:off x="924" y="17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29120" name="Text Box 113"/>
            <p:cNvSpPr txBox="1">
              <a:spLocks noChangeArrowheads="1"/>
            </p:cNvSpPr>
            <p:nvPr/>
          </p:nvSpPr>
          <p:spPr bwMode="auto">
            <a:xfrm>
              <a:off x="1258" y="186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9121" name="Text Box 114"/>
            <p:cNvSpPr txBox="1">
              <a:spLocks noChangeArrowheads="1"/>
            </p:cNvSpPr>
            <p:nvPr/>
          </p:nvSpPr>
          <p:spPr bwMode="auto">
            <a:xfrm>
              <a:off x="1077" y="17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29122" name="Text Box 115"/>
            <p:cNvSpPr txBox="1">
              <a:spLocks noChangeArrowheads="1"/>
            </p:cNvSpPr>
            <p:nvPr/>
          </p:nvSpPr>
          <p:spPr bwMode="auto">
            <a:xfrm>
              <a:off x="1080" y="188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29123" name="Text Box 116"/>
            <p:cNvSpPr txBox="1">
              <a:spLocks noChangeArrowheads="1"/>
            </p:cNvSpPr>
            <p:nvPr/>
          </p:nvSpPr>
          <p:spPr bwMode="auto">
            <a:xfrm>
              <a:off x="1258"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29124" name="Text Box 117"/>
            <p:cNvSpPr txBox="1">
              <a:spLocks noChangeArrowheads="1"/>
            </p:cNvSpPr>
            <p:nvPr/>
          </p:nvSpPr>
          <p:spPr bwMode="auto">
            <a:xfrm>
              <a:off x="1077"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29125" name="Text Box 118"/>
            <p:cNvSpPr txBox="1">
              <a:spLocks noChangeArrowheads="1"/>
            </p:cNvSpPr>
            <p:nvPr/>
          </p:nvSpPr>
          <p:spPr bwMode="auto">
            <a:xfrm>
              <a:off x="922" y="205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nvGrpSpPr>
          <p:cNvPr id="16" name="Group 119"/>
          <p:cNvGrpSpPr>
            <a:grpSpLocks/>
          </p:cNvGrpSpPr>
          <p:nvPr/>
        </p:nvGrpSpPr>
        <p:grpSpPr bwMode="auto">
          <a:xfrm>
            <a:off x="7165975" y="2806700"/>
            <a:ext cx="854075" cy="892175"/>
            <a:chOff x="288" y="1683"/>
            <a:chExt cx="538" cy="562"/>
          </a:xfrm>
        </p:grpSpPr>
        <p:grpSp>
          <p:nvGrpSpPr>
            <p:cNvPr id="29102" name="Group 120"/>
            <p:cNvGrpSpPr>
              <a:grpSpLocks/>
            </p:cNvGrpSpPr>
            <p:nvPr/>
          </p:nvGrpSpPr>
          <p:grpSpPr bwMode="auto">
            <a:xfrm>
              <a:off x="288" y="1683"/>
              <a:ext cx="538" cy="503"/>
              <a:chOff x="288" y="1683"/>
              <a:chExt cx="538" cy="503"/>
            </a:xfrm>
          </p:grpSpPr>
          <p:grpSp>
            <p:nvGrpSpPr>
              <p:cNvPr id="29106" name="Group 122"/>
              <p:cNvGrpSpPr>
                <a:grpSpLocks/>
              </p:cNvGrpSpPr>
              <p:nvPr/>
            </p:nvGrpSpPr>
            <p:grpSpPr bwMode="auto">
              <a:xfrm>
                <a:off x="288" y="1728"/>
                <a:ext cx="491" cy="458"/>
                <a:chOff x="1536" y="2304"/>
                <a:chExt cx="432" cy="432"/>
              </a:xfrm>
            </p:grpSpPr>
            <p:sp>
              <p:nvSpPr>
                <p:cNvPr id="29112" name="Rectangle 123"/>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9113" name="Line 124"/>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9114" name="Line 125"/>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9115" name="Line 126"/>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9116" name="Line 127"/>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9107" name="Text Box 128"/>
              <p:cNvSpPr txBox="1">
                <a:spLocks noChangeArrowheads="1"/>
              </p:cNvSpPr>
              <p:nvPr/>
            </p:nvSpPr>
            <p:spPr bwMode="auto">
              <a:xfrm>
                <a:off x="309" y="187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29108" name="Text Box 129"/>
              <p:cNvSpPr txBox="1">
                <a:spLocks noChangeArrowheads="1"/>
              </p:cNvSpPr>
              <p:nvPr/>
            </p:nvSpPr>
            <p:spPr bwMode="auto">
              <a:xfrm>
                <a:off x="310" y="169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29109" name="Text Box 130"/>
              <p:cNvSpPr txBox="1">
                <a:spLocks noChangeArrowheads="1"/>
              </p:cNvSpPr>
              <p:nvPr/>
            </p:nvSpPr>
            <p:spPr bwMode="auto">
              <a:xfrm>
                <a:off x="644" y="1683"/>
                <a:ext cx="180" cy="212"/>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9110" name="Text Box 131"/>
              <p:cNvSpPr txBox="1">
                <a:spLocks noChangeArrowheads="1"/>
              </p:cNvSpPr>
              <p:nvPr/>
            </p:nvSpPr>
            <p:spPr bwMode="auto">
              <a:xfrm>
                <a:off x="463" y="1706"/>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29111" name="Text Box 132"/>
              <p:cNvSpPr txBox="1">
                <a:spLocks noChangeArrowheads="1"/>
              </p:cNvSpPr>
              <p:nvPr/>
            </p:nvSpPr>
            <p:spPr bwMode="auto">
              <a:xfrm>
                <a:off x="646" y="188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grpSp>
        <p:sp>
          <p:nvSpPr>
            <p:cNvPr id="29103" name="Text Box 133"/>
            <p:cNvSpPr txBox="1">
              <a:spLocks noChangeArrowheads="1"/>
            </p:cNvSpPr>
            <p:nvPr/>
          </p:nvSpPr>
          <p:spPr bwMode="auto">
            <a:xfrm>
              <a:off x="644"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29104" name="Text Box 134"/>
            <p:cNvSpPr txBox="1">
              <a:spLocks noChangeArrowheads="1"/>
            </p:cNvSpPr>
            <p:nvPr/>
          </p:nvSpPr>
          <p:spPr bwMode="auto">
            <a:xfrm>
              <a:off x="463" y="185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29105" name="Text Box 135"/>
            <p:cNvSpPr txBox="1">
              <a:spLocks noChangeArrowheads="1"/>
            </p:cNvSpPr>
            <p:nvPr/>
          </p:nvSpPr>
          <p:spPr bwMode="auto">
            <a:xfrm>
              <a:off x="443"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nvGrpSpPr>
          <p:cNvPr id="19" name="Group 136"/>
          <p:cNvGrpSpPr>
            <a:grpSpLocks/>
          </p:cNvGrpSpPr>
          <p:nvPr/>
        </p:nvGrpSpPr>
        <p:grpSpPr bwMode="auto">
          <a:xfrm>
            <a:off x="941388" y="2322513"/>
            <a:ext cx="2982912" cy="1352550"/>
            <a:chOff x="1680" y="1393"/>
            <a:chExt cx="1879" cy="852"/>
          </a:xfrm>
        </p:grpSpPr>
        <p:grpSp>
          <p:nvGrpSpPr>
            <p:cNvPr id="29086" name="Group 137"/>
            <p:cNvGrpSpPr>
              <a:grpSpLocks/>
            </p:cNvGrpSpPr>
            <p:nvPr/>
          </p:nvGrpSpPr>
          <p:grpSpPr bwMode="auto">
            <a:xfrm>
              <a:off x="1680" y="1393"/>
              <a:ext cx="1879" cy="793"/>
              <a:chOff x="1680" y="1393"/>
              <a:chExt cx="1879" cy="793"/>
            </a:xfrm>
          </p:grpSpPr>
          <p:sp>
            <p:nvSpPr>
              <p:cNvPr id="29090" name="Line 138"/>
              <p:cNvSpPr>
                <a:spLocks noChangeShapeType="1"/>
              </p:cNvSpPr>
              <p:nvPr/>
            </p:nvSpPr>
            <p:spPr bwMode="auto">
              <a:xfrm flipH="1">
                <a:off x="1958" y="1393"/>
                <a:ext cx="1601" cy="335"/>
              </a:xfrm>
              <a:prstGeom prst="line">
                <a:avLst/>
              </a:prstGeom>
              <a:noFill/>
              <a:ln w="19050">
                <a:solidFill>
                  <a:schemeClr val="tx1"/>
                </a:solidFill>
                <a:round/>
                <a:headEnd/>
                <a:tailEnd/>
              </a:ln>
            </p:spPr>
            <p:txBody>
              <a:bodyPr/>
              <a:lstStyle/>
              <a:p>
                <a:endParaRPr lang="zh-CN" altLang="en-US"/>
              </a:p>
            </p:txBody>
          </p:sp>
          <p:sp>
            <p:nvSpPr>
              <p:cNvPr id="29091" name="Text Box 139"/>
              <p:cNvSpPr txBox="1">
                <a:spLocks noChangeArrowheads="1"/>
              </p:cNvSpPr>
              <p:nvPr/>
            </p:nvSpPr>
            <p:spPr bwMode="auto">
              <a:xfrm>
                <a:off x="2038" y="187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grpSp>
            <p:nvGrpSpPr>
              <p:cNvPr id="29092" name="Group 140"/>
              <p:cNvGrpSpPr>
                <a:grpSpLocks/>
              </p:cNvGrpSpPr>
              <p:nvPr/>
            </p:nvGrpSpPr>
            <p:grpSpPr bwMode="auto">
              <a:xfrm>
                <a:off x="1680" y="1728"/>
                <a:ext cx="491" cy="458"/>
                <a:chOff x="1536" y="2304"/>
                <a:chExt cx="432" cy="432"/>
              </a:xfrm>
            </p:grpSpPr>
            <p:sp>
              <p:nvSpPr>
                <p:cNvPr id="29097" name="Rectangle 141"/>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9098" name="Line 142"/>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9099" name="Line 143"/>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9100" name="Line 144"/>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9101" name="Line 145"/>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9093" name="Text Box 146"/>
              <p:cNvSpPr txBox="1">
                <a:spLocks noChangeArrowheads="1"/>
              </p:cNvSpPr>
              <p:nvPr/>
            </p:nvSpPr>
            <p:spPr bwMode="auto">
              <a:xfrm>
                <a:off x="1702" y="187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29094" name="Text Box 147"/>
              <p:cNvSpPr txBox="1">
                <a:spLocks noChangeArrowheads="1"/>
              </p:cNvSpPr>
              <p:nvPr/>
            </p:nvSpPr>
            <p:spPr bwMode="auto">
              <a:xfrm>
                <a:off x="1836" y="17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29095" name="Text Box 148"/>
              <p:cNvSpPr txBox="1">
                <a:spLocks noChangeArrowheads="1"/>
              </p:cNvSpPr>
              <p:nvPr/>
            </p:nvSpPr>
            <p:spPr bwMode="auto">
              <a:xfrm>
                <a:off x="2036" y="17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9096" name="Text Box 149"/>
              <p:cNvSpPr txBox="1">
                <a:spLocks noChangeArrowheads="1"/>
              </p:cNvSpPr>
              <p:nvPr/>
            </p:nvSpPr>
            <p:spPr bwMode="auto">
              <a:xfrm>
                <a:off x="1855" y="187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grpSp>
        <p:sp>
          <p:nvSpPr>
            <p:cNvPr id="29087" name="Text Box 150"/>
            <p:cNvSpPr txBox="1">
              <a:spLocks noChangeArrowheads="1"/>
            </p:cNvSpPr>
            <p:nvPr/>
          </p:nvSpPr>
          <p:spPr bwMode="auto">
            <a:xfrm>
              <a:off x="2036"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29088" name="Text Box 151"/>
            <p:cNvSpPr txBox="1">
              <a:spLocks noChangeArrowheads="1"/>
            </p:cNvSpPr>
            <p:nvPr/>
          </p:nvSpPr>
          <p:spPr bwMode="auto">
            <a:xfrm>
              <a:off x="1855"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29089" name="Text Box 152"/>
            <p:cNvSpPr txBox="1">
              <a:spLocks noChangeArrowheads="1"/>
            </p:cNvSpPr>
            <p:nvPr/>
          </p:nvSpPr>
          <p:spPr bwMode="auto">
            <a:xfrm>
              <a:off x="1700"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sp>
        <p:nvSpPr>
          <p:cNvPr id="344217" name="Text Box 153"/>
          <p:cNvSpPr txBox="1">
            <a:spLocks noChangeArrowheads="1"/>
          </p:cNvSpPr>
          <p:nvPr/>
        </p:nvSpPr>
        <p:spPr bwMode="auto">
          <a:xfrm>
            <a:off x="2155825" y="5948363"/>
            <a:ext cx="6100763" cy="460375"/>
          </a:xfrm>
          <a:prstGeom prst="rect">
            <a:avLst/>
          </a:prstGeom>
          <a:noFill/>
          <a:ln w="9525">
            <a:noFill/>
            <a:miter lim="800000"/>
            <a:headEnd/>
            <a:tailEnd/>
          </a:ln>
        </p:spPr>
        <p:txBody>
          <a:bodyPr>
            <a:spAutoFit/>
          </a:bodyPr>
          <a:lstStyle/>
          <a:p>
            <a:r>
              <a:rPr lang="zh-CN" altLang="en-US" sz="2400">
                <a:solidFill>
                  <a:srgbClr val="000000"/>
                </a:solidFill>
                <a:latin typeface="华文新魏" pitchFamily="2" charset="-122"/>
                <a:ea typeface="华文新魏" pitchFamily="2" charset="-122"/>
              </a:rPr>
              <a:t>图</a:t>
            </a:r>
            <a:r>
              <a:rPr lang="en-US" altLang="zh-CN" sz="2400">
                <a:solidFill>
                  <a:srgbClr val="000000"/>
                </a:solidFill>
                <a:latin typeface="华文新魏" pitchFamily="2" charset="-122"/>
                <a:ea typeface="华文新魏" pitchFamily="2" charset="-122"/>
              </a:rPr>
              <a:t>3.8 </a:t>
            </a:r>
            <a:r>
              <a:rPr lang="zh-CN" altLang="en-US" sz="2400">
                <a:solidFill>
                  <a:srgbClr val="000000"/>
                </a:solidFill>
                <a:latin typeface="华文新魏" pitchFamily="2" charset="-122"/>
                <a:ea typeface="华文新魏" pitchFamily="2" charset="-122"/>
              </a:rPr>
              <a:t>八数码难题的有界深度优先搜索树</a:t>
            </a:r>
          </a:p>
        </p:txBody>
      </p:sp>
      <p:grpSp>
        <p:nvGrpSpPr>
          <p:cNvPr id="22" name="Group 154"/>
          <p:cNvGrpSpPr>
            <a:grpSpLocks/>
          </p:cNvGrpSpPr>
          <p:nvPr/>
        </p:nvGrpSpPr>
        <p:grpSpPr bwMode="auto">
          <a:xfrm>
            <a:off x="1000125" y="4622800"/>
            <a:ext cx="647700" cy="1301750"/>
            <a:chOff x="1655" y="3168"/>
            <a:chExt cx="520" cy="814"/>
          </a:xfrm>
        </p:grpSpPr>
        <p:sp>
          <p:nvSpPr>
            <p:cNvPr id="29070" name="Line 155"/>
            <p:cNvSpPr>
              <a:spLocks noChangeShapeType="1"/>
            </p:cNvSpPr>
            <p:nvPr/>
          </p:nvSpPr>
          <p:spPr bwMode="auto">
            <a:xfrm rot="21300000" flipH="1">
              <a:off x="1957" y="3168"/>
              <a:ext cx="103" cy="328"/>
            </a:xfrm>
            <a:prstGeom prst="line">
              <a:avLst/>
            </a:prstGeom>
            <a:noFill/>
            <a:ln w="9525">
              <a:solidFill>
                <a:schemeClr val="tx1"/>
              </a:solidFill>
              <a:round/>
              <a:headEnd/>
              <a:tailEnd/>
            </a:ln>
          </p:spPr>
          <p:txBody>
            <a:bodyPr/>
            <a:lstStyle/>
            <a:p>
              <a:endParaRPr lang="zh-CN" altLang="en-US"/>
            </a:p>
          </p:txBody>
        </p:sp>
        <p:grpSp>
          <p:nvGrpSpPr>
            <p:cNvPr id="29071" name="Group 156"/>
            <p:cNvGrpSpPr>
              <a:grpSpLocks/>
            </p:cNvGrpSpPr>
            <p:nvPr/>
          </p:nvGrpSpPr>
          <p:grpSpPr bwMode="auto">
            <a:xfrm>
              <a:off x="1655" y="3475"/>
              <a:ext cx="520" cy="507"/>
              <a:chOff x="732" y="3702"/>
              <a:chExt cx="520" cy="507"/>
            </a:xfrm>
          </p:grpSpPr>
          <p:grpSp>
            <p:nvGrpSpPr>
              <p:cNvPr id="29072" name="Group 157"/>
              <p:cNvGrpSpPr>
                <a:grpSpLocks/>
              </p:cNvGrpSpPr>
              <p:nvPr/>
            </p:nvGrpSpPr>
            <p:grpSpPr bwMode="auto">
              <a:xfrm>
                <a:off x="732" y="3720"/>
                <a:ext cx="491" cy="458"/>
                <a:chOff x="1536" y="2304"/>
                <a:chExt cx="432" cy="432"/>
              </a:xfrm>
            </p:grpSpPr>
            <p:sp>
              <p:nvSpPr>
                <p:cNvPr id="29081" name="Rectangle 158"/>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9082" name="Line 159"/>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9083" name="Line 160"/>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9084" name="Line 161"/>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9085" name="Line 162"/>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9073" name="Text Box 163"/>
              <p:cNvSpPr txBox="1">
                <a:spLocks noChangeArrowheads="1"/>
              </p:cNvSpPr>
              <p:nvPr/>
            </p:nvSpPr>
            <p:spPr bwMode="auto">
              <a:xfrm>
                <a:off x="888" y="3710"/>
                <a:ext cx="180" cy="211"/>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29074" name="Text Box 164"/>
              <p:cNvSpPr txBox="1">
                <a:spLocks noChangeArrowheads="1"/>
              </p:cNvSpPr>
              <p:nvPr/>
            </p:nvSpPr>
            <p:spPr bwMode="auto">
              <a:xfrm>
                <a:off x="736" y="3854"/>
                <a:ext cx="180" cy="211"/>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29075" name="Text Box 165"/>
              <p:cNvSpPr txBox="1">
                <a:spLocks noChangeArrowheads="1"/>
              </p:cNvSpPr>
              <p:nvPr/>
            </p:nvSpPr>
            <p:spPr bwMode="auto">
              <a:xfrm>
                <a:off x="1061" y="3704"/>
                <a:ext cx="180" cy="211"/>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9076" name="Text Box 166"/>
              <p:cNvSpPr txBox="1">
                <a:spLocks noChangeArrowheads="1"/>
              </p:cNvSpPr>
              <p:nvPr/>
            </p:nvSpPr>
            <p:spPr bwMode="auto">
              <a:xfrm>
                <a:off x="732" y="3702"/>
                <a:ext cx="180" cy="211"/>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29077" name="Text Box 167"/>
              <p:cNvSpPr txBox="1">
                <a:spLocks noChangeArrowheads="1"/>
              </p:cNvSpPr>
              <p:nvPr/>
            </p:nvSpPr>
            <p:spPr bwMode="auto">
              <a:xfrm>
                <a:off x="1072" y="3845"/>
                <a:ext cx="180" cy="211"/>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29078" name="Text Box 168"/>
              <p:cNvSpPr txBox="1">
                <a:spLocks noChangeArrowheads="1"/>
              </p:cNvSpPr>
              <p:nvPr/>
            </p:nvSpPr>
            <p:spPr bwMode="auto">
              <a:xfrm>
                <a:off x="1070" y="3998"/>
                <a:ext cx="180" cy="211"/>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29079" name="Text Box 169"/>
              <p:cNvSpPr txBox="1">
                <a:spLocks noChangeArrowheads="1"/>
              </p:cNvSpPr>
              <p:nvPr/>
            </p:nvSpPr>
            <p:spPr bwMode="auto">
              <a:xfrm>
                <a:off x="889" y="3998"/>
                <a:ext cx="180" cy="211"/>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29080" name="Text Box 170"/>
              <p:cNvSpPr txBox="1">
                <a:spLocks noChangeArrowheads="1"/>
              </p:cNvSpPr>
              <p:nvPr/>
            </p:nvSpPr>
            <p:spPr bwMode="auto">
              <a:xfrm>
                <a:off x="734" y="3998"/>
                <a:ext cx="180" cy="211"/>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grpSp>
        <p:nvGrpSpPr>
          <p:cNvPr id="25" name="Group 171"/>
          <p:cNvGrpSpPr>
            <a:grpSpLocks/>
          </p:cNvGrpSpPr>
          <p:nvPr/>
        </p:nvGrpSpPr>
        <p:grpSpPr bwMode="auto">
          <a:xfrm>
            <a:off x="1722438" y="4641850"/>
            <a:ext cx="922337" cy="1284288"/>
            <a:chOff x="2245" y="3192"/>
            <a:chExt cx="736" cy="809"/>
          </a:xfrm>
        </p:grpSpPr>
        <p:sp>
          <p:nvSpPr>
            <p:cNvPr id="29054" name="Line 172"/>
            <p:cNvSpPr>
              <a:spLocks noChangeShapeType="1"/>
            </p:cNvSpPr>
            <p:nvPr/>
          </p:nvSpPr>
          <p:spPr bwMode="auto">
            <a:xfrm flipH="1">
              <a:off x="2500" y="3192"/>
              <a:ext cx="481" cy="301"/>
            </a:xfrm>
            <a:prstGeom prst="line">
              <a:avLst/>
            </a:prstGeom>
            <a:noFill/>
            <a:ln w="9525">
              <a:solidFill>
                <a:schemeClr val="tx1"/>
              </a:solidFill>
              <a:round/>
              <a:headEnd/>
              <a:tailEnd/>
            </a:ln>
          </p:spPr>
          <p:txBody>
            <a:bodyPr/>
            <a:lstStyle/>
            <a:p>
              <a:endParaRPr lang="zh-CN" altLang="en-US"/>
            </a:p>
          </p:txBody>
        </p:sp>
        <p:grpSp>
          <p:nvGrpSpPr>
            <p:cNvPr id="29055" name="Group 173"/>
            <p:cNvGrpSpPr>
              <a:grpSpLocks/>
            </p:cNvGrpSpPr>
            <p:nvPr/>
          </p:nvGrpSpPr>
          <p:grpSpPr bwMode="auto">
            <a:xfrm>
              <a:off x="2245" y="3475"/>
              <a:ext cx="520" cy="526"/>
              <a:chOff x="4284" y="2271"/>
              <a:chExt cx="520" cy="526"/>
            </a:xfrm>
          </p:grpSpPr>
          <p:grpSp>
            <p:nvGrpSpPr>
              <p:cNvPr id="29056" name="Group 174"/>
              <p:cNvGrpSpPr>
                <a:grpSpLocks/>
              </p:cNvGrpSpPr>
              <p:nvPr/>
            </p:nvGrpSpPr>
            <p:grpSpPr bwMode="auto">
              <a:xfrm>
                <a:off x="4293" y="2298"/>
                <a:ext cx="491" cy="458"/>
                <a:chOff x="1536" y="2304"/>
                <a:chExt cx="432" cy="432"/>
              </a:xfrm>
            </p:grpSpPr>
            <p:sp>
              <p:nvSpPr>
                <p:cNvPr id="29065" name="Rectangle 175"/>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9066" name="Line 176"/>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9067" name="Line 177"/>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9068" name="Line 178"/>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9069" name="Line 179"/>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9057" name="Text Box 180"/>
              <p:cNvSpPr txBox="1">
                <a:spLocks noChangeArrowheads="1"/>
              </p:cNvSpPr>
              <p:nvPr/>
            </p:nvSpPr>
            <p:spPr bwMode="auto">
              <a:xfrm>
                <a:off x="4440" y="2585"/>
                <a:ext cx="180" cy="212"/>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29058" name="Text Box 181"/>
              <p:cNvSpPr txBox="1">
                <a:spLocks noChangeArrowheads="1"/>
              </p:cNvSpPr>
              <p:nvPr/>
            </p:nvSpPr>
            <p:spPr bwMode="auto">
              <a:xfrm>
                <a:off x="4288" y="2271"/>
                <a:ext cx="180" cy="212"/>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29059" name="Text Box 182"/>
              <p:cNvSpPr txBox="1">
                <a:spLocks noChangeArrowheads="1"/>
              </p:cNvSpPr>
              <p:nvPr/>
            </p:nvSpPr>
            <p:spPr bwMode="auto">
              <a:xfrm>
                <a:off x="4622" y="2280"/>
                <a:ext cx="180" cy="212"/>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9060" name="Text Box 183"/>
              <p:cNvSpPr txBox="1">
                <a:spLocks noChangeArrowheads="1"/>
              </p:cNvSpPr>
              <p:nvPr/>
            </p:nvSpPr>
            <p:spPr bwMode="auto">
              <a:xfrm>
                <a:off x="4459" y="2280"/>
                <a:ext cx="180" cy="212"/>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29061" name="Text Box 184"/>
              <p:cNvSpPr txBox="1">
                <a:spLocks noChangeArrowheads="1"/>
              </p:cNvSpPr>
              <p:nvPr/>
            </p:nvSpPr>
            <p:spPr bwMode="auto">
              <a:xfrm>
                <a:off x="4624" y="2432"/>
                <a:ext cx="180" cy="212"/>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29062" name="Text Box 185"/>
              <p:cNvSpPr txBox="1">
                <a:spLocks noChangeArrowheads="1"/>
              </p:cNvSpPr>
              <p:nvPr/>
            </p:nvSpPr>
            <p:spPr bwMode="auto">
              <a:xfrm>
                <a:off x="4622" y="2585"/>
                <a:ext cx="180" cy="212"/>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29063" name="Text Box 186"/>
              <p:cNvSpPr txBox="1">
                <a:spLocks noChangeArrowheads="1"/>
              </p:cNvSpPr>
              <p:nvPr/>
            </p:nvSpPr>
            <p:spPr bwMode="auto">
              <a:xfrm>
                <a:off x="4284" y="2585"/>
                <a:ext cx="180" cy="212"/>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29064" name="Text Box 187"/>
              <p:cNvSpPr txBox="1">
                <a:spLocks noChangeArrowheads="1"/>
              </p:cNvSpPr>
              <p:nvPr/>
            </p:nvSpPr>
            <p:spPr bwMode="auto">
              <a:xfrm>
                <a:off x="4286" y="2432"/>
                <a:ext cx="180" cy="212"/>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grpSp>
        <p:nvGrpSpPr>
          <p:cNvPr id="28" name="Group 188"/>
          <p:cNvGrpSpPr>
            <a:grpSpLocks/>
          </p:cNvGrpSpPr>
          <p:nvPr/>
        </p:nvGrpSpPr>
        <p:grpSpPr bwMode="auto">
          <a:xfrm>
            <a:off x="2452688" y="4641850"/>
            <a:ext cx="669925" cy="1287463"/>
            <a:chOff x="2789" y="3181"/>
            <a:chExt cx="526" cy="811"/>
          </a:xfrm>
        </p:grpSpPr>
        <p:sp>
          <p:nvSpPr>
            <p:cNvPr id="29038" name="Line 189"/>
            <p:cNvSpPr>
              <a:spLocks noChangeShapeType="1"/>
            </p:cNvSpPr>
            <p:nvPr/>
          </p:nvSpPr>
          <p:spPr bwMode="auto">
            <a:xfrm>
              <a:off x="2939" y="3181"/>
              <a:ext cx="89" cy="298"/>
            </a:xfrm>
            <a:prstGeom prst="line">
              <a:avLst/>
            </a:prstGeom>
            <a:noFill/>
            <a:ln w="9525">
              <a:solidFill>
                <a:schemeClr val="tx1"/>
              </a:solidFill>
              <a:round/>
              <a:headEnd/>
              <a:tailEnd/>
            </a:ln>
          </p:spPr>
          <p:txBody>
            <a:bodyPr/>
            <a:lstStyle/>
            <a:p>
              <a:endParaRPr lang="zh-CN" altLang="en-US"/>
            </a:p>
          </p:txBody>
        </p:sp>
        <p:grpSp>
          <p:nvGrpSpPr>
            <p:cNvPr id="29039" name="Group 190"/>
            <p:cNvGrpSpPr>
              <a:grpSpLocks/>
            </p:cNvGrpSpPr>
            <p:nvPr/>
          </p:nvGrpSpPr>
          <p:grpSpPr bwMode="auto">
            <a:xfrm>
              <a:off x="2789" y="3475"/>
              <a:ext cx="526" cy="517"/>
              <a:chOff x="4577" y="1434"/>
              <a:chExt cx="526" cy="517"/>
            </a:xfrm>
          </p:grpSpPr>
          <p:grpSp>
            <p:nvGrpSpPr>
              <p:cNvPr id="29040" name="Group 191"/>
              <p:cNvGrpSpPr>
                <a:grpSpLocks/>
              </p:cNvGrpSpPr>
              <p:nvPr/>
            </p:nvGrpSpPr>
            <p:grpSpPr bwMode="auto">
              <a:xfrm>
                <a:off x="4592" y="1452"/>
                <a:ext cx="491" cy="458"/>
                <a:chOff x="1536" y="2304"/>
                <a:chExt cx="432" cy="432"/>
              </a:xfrm>
            </p:grpSpPr>
            <p:sp>
              <p:nvSpPr>
                <p:cNvPr id="29049" name="Rectangle 192"/>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9050" name="Line 193"/>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9051" name="Line 194"/>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9052" name="Line 195"/>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9053" name="Line 196"/>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9041" name="Text Box 197"/>
              <p:cNvSpPr txBox="1">
                <a:spLocks noChangeArrowheads="1"/>
              </p:cNvSpPr>
              <p:nvPr/>
            </p:nvSpPr>
            <p:spPr bwMode="auto">
              <a:xfrm>
                <a:off x="4757" y="1586"/>
                <a:ext cx="180" cy="212"/>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29042" name="Text Box 198"/>
              <p:cNvSpPr txBox="1">
                <a:spLocks noChangeArrowheads="1"/>
              </p:cNvSpPr>
              <p:nvPr/>
            </p:nvSpPr>
            <p:spPr bwMode="auto">
              <a:xfrm>
                <a:off x="4587" y="1434"/>
                <a:ext cx="180" cy="212"/>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29043" name="Text Box 199"/>
              <p:cNvSpPr txBox="1">
                <a:spLocks noChangeArrowheads="1"/>
              </p:cNvSpPr>
              <p:nvPr/>
            </p:nvSpPr>
            <p:spPr bwMode="auto">
              <a:xfrm>
                <a:off x="4921" y="1443"/>
                <a:ext cx="180" cy="212"/>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9044" name="Text Box 200"/>
              <p:cNvSpPr txBox="1">
                <a:spLocks noChangeArrowheads="1"/>
              </p:cNvSpPr>
              <p:nvPr/>
            </p:nvSpPr>
            <p:spPr bwMode="auto">
              <a:xfrm>
                <a:off x="4740" y="1434"/>
                <a:ext cx="180" cy="212"/>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29045" name="Text Box 201"/>
              <p:cNvSpPr txBox="1">
                <a:spLocks noChangeArrowheads="1"/>
              </p:cNvSpPr>
              <p:nvPr/>
            </p:nvSpPr>
            <p:spPr bwMode="auto">
              <a:xfrm>
                <a:off x="4923" y="1595"/>
                <a:ext cx="180" cy="212"/>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29046" name="Text Box 202"/>
              <p:cNvSpPr txBox="1">
                <a:spLocks noChangeArrowheads="1"/>
              </p:cNvSpPr>
              <p:nvPr/>
            </p:nvSpPr>
            <p:spPr bwMode="auto">
              <a:xfrm>
                <a:off x="4757" y="1739"/>
                <a:ext cx="180" cy="212"/>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29047" name="Text Box 203"/>
              <p:cNvSpPr txBox="1">
                <a:spLocks noChangeArrowheads="1"/>
              </p:cNvSpPr>
              <p:nvPr/>
            </p:nvSpPr>
            <p:spPr bwMode="auto">
              <a:xfrm>
                <a:off x="4577" y="1739"/>
                <a:ext cx="180" cy="212"/>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29048" name="Text Box 204"/>
              <p:cNvSpPr txBox="1">
                <a:spLocks noChangeArrowheads="1"/>
              </p:cNvSpPr>
              <p:nvPr/>
            </p:nvSpPr>
            <p:spPr bwMode="auto">
              <a:xfrm>
                <a:off x="4585" y="1595"/>
                <a:ext cx="180" cy="212"/>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grpSp>
        <p:nvGrpSpPr>
          <p:cNvPr id="31" name="Group 205"/>
          <p:cNvGrpSpPr>
            <a:grpSpLocks/>
          </p:cNvGrpSpPr>
          <p:nvPr/>
        </p:nvGrpSpPr>
        <p:grpSpPr bwMode="auto">
          <a:xfrm>
            <a:off x="3216275" y="4598988"/>
            <a:ext cx="1098550" cy="1330325"/>
            <a:chOff x="3334" y="3154"/>
            <a:chExt cx="879" cy="838"/>
          </a:xfrm>
        </p:grpSpPr>
        <p:sp>
          <p:nvSpPr>
            <p:cNvPr id="29022" name="Line 206"/>
            <p:cNvSpPr>
              <a:spLocks noChangeShapeType="1"/>
            </p:cNvSpPr>
            <p:nvPr/>
          </p:nvSpPr>
          <p:spPr bwMode="auto">
            <a:xfrm flipH="1">
              <a:off x="3604" y="3154"/>
              <a:ext cx="609" cy="373"/>
            </a:xfrm>
            <a:prstGeom prst="line">
              <a:avLst/>
            </a:prstGeom>
            <a:noFill/>
            <a:ln w="9525">
              <a:solidFill>
                <a:schemeClr val="tx1"/>
              </a:solidFill>
              <a:round/>
              <a:headEnd/>
              <a:tailEnd/>
            </a:ln>
          </p:spPr>
          <p:txBody>
            <a:bodyPr/>
            <a:lstStyle/>
            <a:p>
              <a:endParaRPr lang="zh-CN" altLang="en-US"/>
            </a:p>
          </p:txBody>
        </p:sp>
        <p:grpSp>
          <p:nvGrpSpPr>
            <p:cNvPr id="29023" name="Group 207"/>
            <p:cNvGrpSpPr>
              <a:grpSpLocks/>
            </p:cNvGrpSpPr>
            <p:nvPr/>
          </p:nvGrpSpPr>
          <p:grpSpPr bwMode="auto">
            <a:xfrm>
              <a:off x="3334" y="3475"/>
              <a:ext cx="518" cy="517"/>
              <a:chOff x="4468" y="1117"/>
              <a:chExt cx="518" cy="517"/>
            </a:xfrm>
          </p:grpSpPr>
          <p:grpSp>
            <p:nvGrpSpPr>
              <p:cNvPr id="29024" name="Group 208"/>
              <p:cNvGrpSpPr>
                <a:grpSpLocks/>
              </p:cNvGrpSpPr>
              <p:nvPr/>
            </p:nvGrpSpPr>
            <p:grpSpPr bwMode="auto">
              <a:xfrm>
                <a:off x="4475" y="1135"/>
                <a:ext cx="491" cy="458"/>
                <a:chOff x="1536" y="2304"/>
                <a:chExt cx="432" cy="432"/>
              </a:xfrm>
            </p:grpSpPr>
            <p:sp>
              <p:nvSpPr>
                <p:cNvPr id="29033" name="Rectangle 209"/>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9034" name="Line 210"/>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9035" name="Line 211"/>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9036" name="Line 212"/>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9037" name="Line 213"/>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9025" name="Text Box 214"/>
              <p:cNvSpPr txBox="1">
                <a:spLocks noChangeArrowheads="1"/>
              </p:cNvSpPr>
              <p:nvPr/>
            </p:nvSpPr>
            <p:spPr bwMode="auto">
              <a:xfrm>
                <a:off x="4470" y="1134"/>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29026" name="Text Box 215"/>
              <p:cNvSpPr txBox="1">
                <a:spLocks noChangeArrowheads="1"/>
              </p:cNvSpPr>
              <p:nvPr/>
            </p:nvSpPr>
            <p:spPr bwMode="auto">
              <a:xfrm>
                <a:off x="4614" y="1117"/>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29027" name="Text Box 216"/>
              <p:cNvSpPr txBox="1">
                <a:spLocks noChangeArrowheads="1"/>
              </p:cNvSpPr>
              <p:nvPr/>
            </p:nvSpPr>
            <p:spPr bwMode="auto">
              <a:xfrm>
                <a:off x="4804" y="1117"/>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9028" name="Text Box 217"/>
              <p:cNvSpPr txBox="1">
                <a:spLocks noChangeArrowheads="1"/>
              </p:cNvSpPr>
              <p:nvPr/>
            </p:nvSpPr>
            <p:spPr bwMode="auto">
              <a:xfrm>
                <a:off x="4623" y="126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29029" name="Text Box 218"/>
              <p:cNvSpPr txBox="1">
                <a:spLocks noChangeArrowheads="1"/>
              </p:cNvSpPr>
              <p:nvPr/>
            </p:nvSpPr>
            <p:spPr bwMode="auto">
              <a:xfrm>
                <a:off x="4806" y="1269"/>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29030" name="Text Box 219"/>
              <p:cNvSpPr txBox="1">
                <a:spLocks noChangeArrowheads="1"/>
              </p:cNvSpPr>
              <p:nvPr/>
            </p:nvSpPr>
            <p:spPr bwMode="auto">
              <a:xfrm>
                <a:off x="4804" y="142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29031" name="Text Box 220"/>
              <p:cNvSpPr txBox="1">
                <a:spLocks noChangeArrowheads="1"/>
              </p:cNvSpPr>
              <p:nvPr/>
            </p:nvSpPr>
            <p:spPr bwMode="auto">
              <a:xfrm>
                <a:off x="4623" y="142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29032" name="Text Box 221"/>
              <p:cNvSpPr txBox="1">
                <a:spLocks noChangeArrowheads="1"/>
              </p:cNvSpPr>
              <p:nvPr/>
            </p:nvSpPr>
            <p:spPr bwMode="auto">
              <a:xfrm>
                <a:off x="4468" y="127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grpSp>
        <p:nvGrpSpPr>
          <p:cNvPr id="344066" name="Group 222"/>
          <p:cNvGrpSpPr>
            <a:grpSpLocks/>
          </p:cNvGrpSpPr>
          <p:nvPr/>
        </p:nvGrpSpPr>
        <p:grpSpPr bwMode="auto">
          <a:xfrm>
            <a:off x="3927475" y="4598988"/>
            <a:ext cx="635000" cy="1347787"/>
            <a:chOff x="3878" y="3161"/>
            <a:chExt cx="508" cy="849"/>
          </a:xfrm>
        </p:grpSpPr>
        <p:sp>
          <p:nvSpPr>
            <p:cNvPr id="29006" name="Line 223"/>
            <p:cNvSpPr>
              <a:spLocks noChangeShapeType="1"/>
            </p:cNvSpPr>
            <p:nvPr/>
          </p:nvSpPr>
          <p:spPr bwMode="auto">
            <a:xfrm flipH="1">
              <a:off x="4132" y="3161"/>
              <a:ext cx="57" cy="336"/>
            </a:xfrm>
            <a:prstGeom prst="line">
              <a:avLst/>
            </a:prstGeom>
            <a:noFill/>
            <a:ln w="9525">
              <a:solidFill>
                <a:schemeClr val="tx1"/>
              </a:solidFill>
              <a:round/>
              <a:headEnd/>
              <a:tailEnd/>
            </a:ln>
          </p:spPr>
          <p:txBody>
            <a:bodyPr/>
            <a:lstStyle/>
            <a:p>
              <a:endParaRPr lang="zh-CN" altLang="en-US"/>
            </a:p>
          </p:txBody>
        </p:sp>
        <p:grpSp>
          <p:nvGrpSpPr>
            <p:cNvPr id="29007" name="Group 224"/>
            <p:cNvGrpSpPr>
              <a:grpSpLocks/>
            </p:cNvGrpSpPr>
            <p:nvPr/>
          </p:nvGrpSpPr>
          <p:grpSpPr bwMode="auto">
            <a:xfrm>
              <a:off x="3878" y="3475"/>
              <a:ext cx="508" cy="535"/>
              <a:chOff x="2934" y="3693"/>
              <a:chExt cx="508" cy="535"/>
            </a:xfrm>
          </p:grpSpPr>
          <p:grpSp>
            <p:nvGrpSpPr>
              <p:cNvPr id="29008" name="Group 225"/>
              <p:cNvGrpSpPr>
                <a:grpSpLocks/>
              </p:cNvGrpSpPr>
              <p:nvPr/>
            </p:nvGrpSpPr>
            <p:grpSpPr bwMode="auto">
              <a:xfrm>
                <a:off x="2940" y="3720"/>
                <a:ext cx="491" cy="458"/>
                <a:chOff x="1536" y="2304"/>
                <a:chExt cx="432" cy="432"/>
              </a:xfrm>
            </p:grpSpPr>
            <p:sp>
              <p:nvSpPr>
                <p:cNvPr id="29017" name="Rectangle 226"/>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9018" name="Line 227"/>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9019" name="Line 228"/>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9020" name="Line 229"/>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9021" name="Line 230"/>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9009" name="Text Box 231"/>
              <p:cNvSpPr txBox="1">
                <a:spLocks noChangeArrowheads="1"/>
              </p:cNvSpPr>
              <p:nvPr/>
            </p:nvSpPr>
            <p:spPr bwMode="auto">
              <a:xfrm>
                <a:off x="2944" y="370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29010" name="Text Box 232"/>
              <p:cNvSpPr txBox="1">
                <a:spLocks noChangeArrowheads="1"/>
              </p:cNvSpPr>
              <p:nvPr/>
            </p:nvSpPr>
            <p:spPr bwMode="auto">
              <a:xfrm>
                <a:off x="3078" y="369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29011" name="Text Box 233"/>
              <p:cNvSpPr txBox="1">
                <a:spLocks noChangeArrowheads="1"/>
              </p:cNvSpPr>
              <p:nvPr/>
            </p:nvSpPr>
            <p:spPr bwMode="auto">
              <a:xfrm>
                <a:off x="3260" y="370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9012" name="Text Box 234"/>
              <p:cNvSpPr txBox="1">
                <a:spLocks noChangeArrowheads="1"/>
              </p:cNvSpPr>
              <p:nvPr/>
            </p:nvSpPr>
            <p:spPr bwMode="auto">
              <a:xfrm>
                <a:off x="2934" y="3844"/>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29013" name="Text Box 235"/>
              <p:cNvSpPr txBox="1">
                <a:spLocks noChangeArrowheads="1"/>
              </p:cNvSpPr>
              <p:nvPr/>
            </p:nvSpPr>
            <p:spPr bwMode="auto">
              <a:xfrm>
                <a:off x="3262" y="3854"/>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29014" name="Text Box 236"/>
              <p:cNvSpPr txBox="1">
                <a:spLocks noChangeArrowheads="1"/>
              </p:cNvSpPr>
              <p:nvPr/>
            </p:nvSpPr>
            <p:spPr bwMode="auto">
              <a:xfrm>
                <a:off x="3260" y="4007"/>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29015" name="Text Box 237"/>
              <p:cNvSpPr txBox="1">
                <a:spLocks noChangeArrowheads="1"/>
              </p:cNvSpPr>
              <p:nvPr/>
            </p:nvSpPr>
            <p:spPr bwMode="auto">
              <a:xfrm>
                <a:off x="3097" y="399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29016" name="Text Box 238"/>
              <p:cNvSpPr txBox="1">
                <a:spLocks noChangeArrowheads="1"/>
              </p:cNvSpPr>
              <p:nvPr/>
            </p:nvSpPr>
            <p:spPr bwMode="auto">
              <a:xfrm>
                <a:off x="2942" y="4016"/>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grpSp>
        <p:nvGrpSpPr>
          <p:cNvPr id="28687" name="Group 241"/>
          <p:cNvGrpSpPr>
            <a:grpSpLocks/>
          </p:cNvGrpSpPr>
          <p:nvPr/>
        </p:nvGrpSpPr>
        <p:grpSpPr bwMode="auto">
          <a:xfrm>
            <a:off x="252413" y="5108575"/>
            <a:ext cx="647700" cy="835025"/>
            <a:chOff x="197" y="3702"/>
            <a:chExt cx="509" cy="526"/>
          </a:xfrm>
        </p:grpSpPr>
        <p:grpSp>
          <p:nvGrpSpPr>
            <p:cNvPr id="28992" name="Group 242"/>
            <p:cNvGrpSpPr>
              <a:grpSpLocks/>
            </p:cNvGrpSpPr>
            <p:nvPr/>
          </p:nvGrpSpPr>
          <p:grpSpPr bwMode="auto">
            <a:xfrm>
              <a:off x="204" y="3720"/>
              <a:ext cx="491" cy="458"/>
              <a:chOff x="1536" y="2304"/>
              <a:chExt cx="432" cy="432"/>
            </a:xfrm>
          </p:grpSpPr>
          <p:sp>
            <p:nvSpPr>
              <p:cNvPr id="29001" name="Rectangle 243"/>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9002" name="Line 244"/>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9003" name="Line 245"/>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9004" name="Line 246"/>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9005" name="Line 247"/>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8993" name="Text Box 248"/>
            <p:cNvSpPr txBox="1">
              <a:spLocks noChangeArrowheads="1"/>
            </p:cNvSpPr>
            <p:nvPr/>
          </p:nvSpPr>
          <p:spPr bwMode="auto">
            <a:xfrm>
              <a:off x="360" y="384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28994" name="Text Box 249"/>
            <p:cNvSpPr txBox="1">
              <a:spLocks noChangeArrowheads="1"/>
            </p:cNvSpPr>
            <p:nvPr/>
          </p:nvSpPr>
          <p:spPr bwMode="auto">
            <a:xfrm>
              <a:off x="360" y="3704"/>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8995" name="Text Box 250"/>
            <p:cNvSpPr txBox="1">
              <a:spLocks noChangeArrowheads="1"/>
            </p:cNvSpPr>
            <p:nvPr/>
          </p:nvSpPr>
          <p:spPr bwMode="auto">
            <a:xfrm>
              <a:off x="526" y="384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28996" name="Text Box 251"/>
            <p:cNvSpPr txBox="1">
              <a:spLocks noChangeArrowheads="1"/>
            </p:cNvSpPr>
            <p:nvPr/>
          </p:nvSpPr>
          <p:spPr bwMode="auto">
            <a:xfrm>
              <a:off x="524" y="399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28997" name="Text Box 252"/>
            <p:cNvSpPr txBox="1">
              <a:spLocks noChangeArrowheads="1"/>
            </p:cNvSpPr>
            <p:nvPr/>
          </p:nvSpPr>
          <p:spPr bwMode="auto">
            <a:xfrm>
              <a:off x="361" y="4007"/>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28998" name="Text Box 253"/>
            <p:cNvSpPr txBox="1">
              <a:spLocks noChangeArrowheads="1"/>
            </p:cNvSpPr>
            <p:nvPr/>
          </p:nvSpPr>
          <p:spPr bwMode="auto">
            <a:xfrm>
              <a:off x="199" y="3844"/>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28999" name="Text Box 254"/>
            <p:cNvSpPr txBox="1">
              <a:spLocks noChangeArrowheads="1"/>
            </p:cNvSpPr>
            <p:nvPr/>
          </p:nvSpPr>
          <p:spPr bwMode="auto">
            <a:xfrm>
              <a:off x="197" y="4016"/>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sp>
          <p:nvSpPr>
            <p:cNvPr id="29000" name="Text Box 255"/>
            <p:cNvSpPr txBox="1">
              <a:spLocks noChangeArrowheads="1"/>
            </p:cNvSpPr>
            <p:nvPr/>
          </p:nvSpPr>
          <p:spPr bwMode="auto">
            <a:xfrm>
              <a:off x="204" y="370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grpSp>
      <p:grpSp>
        <p:nvGrpSpPr>
          <p:cNvPr id="344086" name="Group 327"/>
          <p:cNvGrpSpPr>
            <a:grpSpLocks/>
          </p:cNvGrpSpPr>
          <p:nvPr/>
        </p:nvGrpSpPr>
        <p:grpSpPr bwMode="auto">
          <a:xfrm>
            <a:off x="1292225" y="908050"/>
            <a:ext cx="7708900" cy="1536700"/>
            <a:chOff x="904" y="572"/>
            <a:chExt cx="4856" cy="968"/>
          </a:xfrm>
        </p:grpSpPr>
        <p:grpSp>
          <p:nvGrpSpPr>
            <p:cNvPr id="28931" name="Group 260"/>
            <p:cNvGrpSpPr>
              <a:grpSpLocks/>
            </p:cNvGrpSpPr>
            <p:nvPr/>
          </p:nvGrpSpPr>
          <p:grpSpPr bwMode="auto">
            <a:xfrm>
              <a:off x="904" y="1004"/>
              <a:ext cx="538" cy="517"/>
              <a:chOff x="614" y="960"/>
              <a:chExt cx="538" cy="517"/>
            </a:xfrm>
          </p:grpSpPr>
          <p:sp>
            <p:nvSpPr>
              <p:cNvPr id="28979" name="Rectangle 261"/>
              <p:cNvSpPr>
                <a:spLocks noChangeArrowheads="1"/>
              </p:cNvSpPr>
              <p:nvPr/>
            </p:nvSpPr>
            <p:spPr bwMode="auto">
              <a:xfrm>
                <a:off x="614" y="960"/>
                <a:ext cx="491" cy="458"/>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8980" name="Line 262"/>
              <p:cNvSpPr>
                <a:spLocks noChangeShapeType="1"/>
              </p:cNvSpPr>
              <p:nvPr/>
            </p:nvSpPr>
            <p:spPr bwMode="auto">
              <a:xfrm>
                <a:off x="614" y="1113"/>
                <a:ext cx="491" cy="0"/>
              </a:xfrm>
              <a:prstGeom prst="line">
                <a:avLst/>
              </a:prstGeom>
              <a:noFill/>
              <a:ln w="9525">
                <a:solidFill>
                  <a:srgbClr val="000066"/>
                </a:solidFill>
                <a:round/>
                <a:headEnd/>
                <a:tailEnd/>
              </a:ln>
            </p:spPr>
            <p:txBody>
              <a:bodyPr/>
              <a:lstStyle/>
              <a:p>
                <a:endParaRPr lang="zh-CN" altLang="en-US"/>
              </a:p>
            </p:txBody>
          </p:sp>
          <p:sp>
            <p:nvSpPr>
              <p:cNvPr id="28981" name="Line 263"/>
              <p:cNvSpPr>
                <a:spLocks noChangeShapeType="1"/>
              </p:cNvSpPr>
              <p:nvPr/>
            </p:nvSpPr>
            <p:spPr bwMode="auto">
              <a:xfrm>
                <a:off x="614" y="1265"/>
                <a:ext cx="491" cy="0"/>
              </a:xfrm>
              <a:prstGeom prst="line">
                <a:avLst/>
              </a:prstGeom>
              <a:noFill/>
              <a:ln w="9525">
                <a:solidFill>
                  <a:srgbClr val="000066"/>
                </a:solidFill>
                <a:round/>
                <a:headEnd/>
                <a:tailEnd/>
              </a:ln>
            </p:spPr>
            <p:txBody>
              <a:bodyPr/>
              <a:lstStyle/>
              <a:p>
                <a:endParaRPr lang="zh-CN" altLang="en-US"/>
              </a:p>
            </p:txBody>
          </p:sp>
          <p:sp>
            <p:nvSpPr>
              <p:cNvPr id="28982" name="Line 264"/>
              <p:cNvSpPr>
                <a:spLocks noChangeShapeType="1"/>
              </p:cNvSpPr>
              <p:nvPr/>
            </p:nvSpPr>
            <p:spPr bwMode="auto">
              <a:xfrm>
                <a:off x="778" y="960"/>
                <a:ext cx="0" cy="458"/>
              </a:xfrm>
              <a:prstGeom prst="line">
                <a:avLst/>
              </a:prstGeom>
              <a:noFill/>
              <a:ln w="9525">
                <a:solidFill>
                  <a:srgbClr val="000066"/>
                </a:solidFill>
                <a:round/>
                <a:headEnd/>
                <a:tailEnd/>
              </a:ln>
            </p:spPr>
            <p:txBody>
              <a:bodyPr/>
              <a:lstStyle/>
              <a:p>
                <a:endParaRPr lang="zh-CN" altLang="en-US"/>
              </a:p>
            </p:txBody>
          </p:sp>
          <p:sp>
            <p:nvSpPr>
              <p:cNvPr id="28983" name="Line 265"/>
              <p:cNvSpPr>
                <a:spLocks noChangeShapeType="1"/>
              </p:cNvSpPr>
              <p:nvPr/>
            </p:nvSpPr>
            <p:spPr bwMode="auto">
              <a:xfrm>
                <a:off x="941" y="960"/>
                <a:ext cx="0" cy="458"/>
              </a:xfrm>
              <a:prstGeom prst="line">
                <a:avLst/>
              </a:prstGeom>
              <a:noFill/>
              <a:ln w="9525">
                <a:solidFill>
                  <a:srgbClr val="000066"/>
                </a:solidFill>
                <a:round/>
                <a:headEnd/>
                <a:tailEnd/>
              </a:ln>
            </p:spPr>
            <p:txBody>
              <a:bodyPr/>
              <a:lstStyle/>
              <a:p>
                <a:endParaRPr lang="zh-CN" altLang="en-US"/>
              </a:p>
            </p:txBody>
          </p:sp>
          <p:sp>
            <p:nvSpPr>
              <p:cNvPr id="28984" name="Text Box 266"/>
              <p:cNvSpPr txBox="1">
                <a:spLocks noChangeArrowheads="1"/>
              </p:cNvSpPr>
              <p:nvPr/>
            </p:nvSpPr>
            <p:spPr bwMode="auto">
              <a:xfrm>
                <a:off x="780" y="111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28985" name="Text Box 267"/>
              <p:cNvSpPr txBox="1">
                <a:spLocks noChangeArrowheads="1"/>
              </p:cNvSpPr>
              <p:nvPr/>
            </p:nvSpPr>
            <p:spPr bwMode="auto">
              <a:xfrm>
                <a:off x="636" y="96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28986" name="Text Box 268"/>
              <p:cNvSpPr txBox="1">
                <a:spLocks noChangeArrowheads="1"/>
              </p:cNvSpPr>
              <p:nvPr/>
            </p:nvSpPr>
            <p:spPr bwMode="auto">
              <a:xfrm>
                <a:off x="970" y="96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8987" name="Text Box 269"/>
              <p:cNvSpPr txBox="1">
                <a:spLocks noChangeArrowheads="1"/>
              </p:cNvSpPr>
              <p:nvPr/>
            </p:nvSpPr>
            <p:spPr bwMode="auto">
              <a:xfrm>
                <a:off x="789" y="96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28988" name="Text Box 270"/>
              <p:cNvSpPr txBox="1">
                <a:spLocks noChangeArrowheads="1"/>
              </p:cNvSpPr>
              <p:nvPr/>
            </p:nvSpPr>
            <p:spPr bwMode="auto">
              <a:xfrm>
                <a:off x="972" y="111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28989" name="Text Box 271"/>
              <p:cNvSpPr txBox="1">
                <a:spLocks noChangeArrowheads="1"/>
              </p:cNvSpPr>
              <p:nvPr/>
            </p:nvSpPr>
            <p:spPr bwMode="auto">
              <a:xfrm>
                <a:off x="970" y="126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28990" name="Text Box 272"/>
              <p:cNvSpPr txBox="1">
                <a:spLocks noChangeArrowheads="1"/>
              </p:cNvSpPr>
              <p:nvPr/>
            </p:nvSpPr>
            <p:spPr bwMode="auto">
              <a:xfrm>
                <a:off x="789" y="126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28991" name="Text Box 273"/>
              <p:cNvSpPr txBox="1">
                <a:spLocks noChangeArrowheads="1"/>
              </p:cNvSpPr>
              <p:nvPr/>
            </p:nvSpPr>
            <p:spPr bwMode="auto">
              <a:xfrm>
                <a:off x="634" y="126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nvGrpSpPr>
            <p:cNvPr id="28932" name="Group 274"/>
            <p:cNvGrpSpPr>
              <a:grpSpLocks/>
            </p:cNvGrpSpPr>
            <p:nvPr/>
          </p:nvGrpSpPr>
          <p:grpSpPr bwMode="auto">
            <a:xfrm>
              <a:off x="2296" y="1004"/>
              <a:ext cx="538" cy="517"/>
              <a:chOff x="2006" y="960"/>
              <a:chExt cx="538" cy="517"/>
            </a:xfrm>
          </p:grpSpPr>
          <p:grpSp>
            <p:nvGrpSpPr>
              <p:cNvPr id="28965" name="Group 275"/>
              <p:cNvGrpSpPr>
                <a:grpSpLocks/>
              </p:cNvGrpSpPr>
              <p:nvPr/>
            </p:nvGrpSpPr>
            <p:grpSpPr bwMode="auto">
              <a:xfrm>
                <a:off x="2006" y="960"/>
                <a:ext cx="491" cy="458"/>
                <a:chOff x="1536" y="2304"/>
                <a:chExt cx="432" cy="432"/>
              </a:xfrm>
            </p:grpSpPr>
            <p:sp>
              <p:nvSpPr>
                <p:cNvPr id="28974" name="Rectangle 276"/>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8975" name="Line 277"/>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8976" name="Line 278"/>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8977" name="Line 279"/>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8978" name="Line 280"/>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8966" name="Text Box 281"/>
              <p:cNvSpPr txBox="1">
                <a:spLocks noChangeArrowheads="1"/>
              </p:cNvSpPr>
              <p:nvPr/>
            </p:nvSpPr>
            <p:spPr bwMode="auto">
              <a:xfrm>
                <a:off x="2028" y="111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28967" name="Text Box 282"/>
              <p:cNvSpPr txBox="1">
                <a:spLocks noChangeArrowheads="1"/>
              </p:cNvSpPr>
              <p:nvPr/>
            </p:nvSpPr>
            <p:spPr bwMode="auto">
              <a:xfrm>
                <a:off x="2028" y="96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28968" name="Text Box 283"/>
              <p:cNvSpPr txBox="1">
                <a:spLocks noChangeArrowheads="1"/>
              </p:cNvSpPr>
              <p:nvPr/>
            </p:nvSpPr>
            <p:spPr bwMode="auto">
              <a:xfrm>
                <a:off x="2362" y="96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8969" name="Text Box 284"/>
              <p:cNvSpPr txBox="1">
                <a:spLocks noChangeArrowheads="1"/>
              </p:cNvSpPr>
              <p:nvPr/>
            </p:nvSpPr>
            <p:spPr bwMode="auto">
              <a:xfrm>
                <a:off x="2181" y="1104"/>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28970" name="Text Box 285"/>
              <p:cNvSpPr txBox="1">
                <a:spLocks noChangeArrowheads="1"/>
              </p:cNvSpPr>
              <p:nvPr/>
            </p:nvSpPr>
            <p:spPr bwMode="auto">
              <a:xfrm>
                <a:off x="2364" y="111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28971" name="Text Box 286"/>
              <p:cNvSpPr txBox="1">
                <a:spLocks noChangeArrowheads="1"/>
              </p:cNvSpPr>
              <p:nvPr/>
            </p:nvSpPr>
            <p:spPr bwMode="auto">
              <a:xfrm>
                <a:off x="2362" y="126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28972" name="Text Box 287"/>
              <p:cNvSpPr txBox="1">
                <a:spLocks noChangeArrowheads="1"/>
              </p:cNvSpPr>
              <p:nvPr/>
            </p:nvSpPr>
            <p:spPr bwMode="auto">
              <a:xfrm>
                <a:off x="2181" y="126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28973" name="Text Box 288"/>
              <p:cNvSpPr txBox="1">
                <a:spLocks noChangeArrowheads="1"/>
              </p:cNvSpPr>
              <p:nvPr/>
            </p:nvSpPr>
            <p:spPr bwMode="auto">
              <a:xfrm>
                <a:off x="2026" y="126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nvGrpSpPr>
            <p:cNvPr id="28933" name="Group 289"/>
            <p:cNvGrpSpPr>
              <a:grpSpLocks/>
            </p:cNvGrpSpPr>
            <p:nvPr/>
          </p:nvGrpSpPr>
          <p:grpSpPr bwMode="auto">
            <a:xfrm>
              <a:off x="3832" y="1004"/>
              <a:ext cx="538" cy="536"/>
              <a:chOff x="3542" y="960"/>
              <a:chExt cx="538" cy="536"/>
            </a:xfrm>
          </p:grpSpPr>
          <p:grpSp>
            <p:nvGrpSpPr>
              <p:cNvPr id="28951" name="Group 290"/>
              <p:cNvGrpSpPr>
                <a:grpSpLocks/>
              </p:cNvGrpSpPr>
              <p:nvPr/>
            </p:nvGrpSpPr>
            <p:grpSpPr bwMode="auto">
              <a:xfrm>
                <a:off x="3542" y="960"/>
                <a:ext cx="491" cy="458"/>
                <a:chOff x="1536" y="2304"/>
                <a:chExt cx="432" cy="432"/>
              </a:xfrm>
            </p:grpSpPr>
            <p:sp>
              <p:nvSpPr>
                <p:cNvPr id="28960" name="Rectangle 291"/>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8961" name="Line 292"/>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8962" name="Line 293"/>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8963" name="Line 294"/>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8964" name="Line 295"/>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8952" name="Text Box 296"/>
              <p:cNvSpPr txBox="1">
                <a:spLocks noChangeArrowheads="1"/>
              </p:cNvSpPr>
              <p:nvPr/>
            </p:nvSpPr>
            <p:spPr bwMode="auto">
              <a:xfrm>
                <a:off x="3564" y="111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28953" name="Text Box 297"/>
              <p:cNvSpPr txBox="1">
                <a:spLocks noChangeArrowheads="1"/>
              </p:cNvSpPr>
              <p:nvPr/>
            </p:nvSpPr>
            <p:spPr bwMode="auto">
              <a:xfrm>
                <a:off x="3564" y="96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28954" name="Text Box 298"/>
              <p:cNvSpPr txBox="1">
                <a:spLocks noChangeArrowheads="1"/>
              </p:cNvSpPr>
              <p:nvPr/>
            </p:nvSpPr>
            <p:spPr bwMode="auto">
              <a:xfrm>
                <a:off x="3900" y="96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8955" name="Text Box 299"/>
              <p:cNvSpPr txBox="1">
                <a:spLocks noChangeArrowheads="1"/>
              </p:cNvSpPr>
              <p:nvPr/>
            </p:nvSpPr>
            <p:spPr bwMode="auto">
              <a:xfrm>
                <a:off x="3717" y="96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28956" name="Text Box 300"/>
              <p:cNvSpPr txBox="1">
                <a:spLocks noChangeArrowheads="1"/>
              </p:cNvSpPr>
              <p:nvPr/>
            </p:nvSpPr>
            <p:spPr bwMode="auto">
              <a:xfrm>
                <a:off x="3720" y="111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28957" name="Text Box 301"/>
              <p:cNvSpPr txBox="1">
                <a:spLocks noChangeArrowheads="1"/>
              </p:cNvSpPr>
              <p:nvPr/>
            </p:nvSpPr>
            <p:spPr bwMode="auto">
              <a:xfrm>
                <a:off x="3898" y="126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28958" name="Text Box 302"/>
              <p:cNvSpPr txBox="1">
                <a:spLocks noChangeArrowheads="1"/>
              </p:cNvSpPr>
              <p:nvPr/>
            </p:nvSpPr>
            <p:spPr bwMode="auto">
              <a:xfrm>
                <a:off x="3717" y="1284"/>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28959" name="Text Box 303"/>
              <p:cNvSpPr txBox="1">
                <a:spLocks noChangeArrowheads="1"/>
              </p:cNvSpPr>
              <p:nvPr/>
            </p:nvSpPr>
            <p:spPr bwMode="auto">
              <a:xfrm>
                <a:off x="3562" y="126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nvGrpSpPr>
            <p:cNvPr id="28934" name="Group 304"/>
            <p:cNvGrpSpPr>
              <a:grpSpLocks/>
            </p:cNvGrpSpPr>
            <p:nvPr/>
          </p:nvGrpSpPr>
          <p:grpSpPr bwMode="auto">
            <a:xfrm>
              <a:off x="5224" y="1004"/>
              <a:ext cx="536" cy="517"/>
              <a:chOff x="4934" y="960"/>
              <a:chExt cx="536" cy="517"/>
            </a:xfrm>
          </p:grpSpPr>
          <p:grpSp>
            <p:nvGrpSpPr>
              <p:cNvPr id="28937" name="Group 305"/>
              <p:cNvGrpSpPr>
                <a:grpSpLocks/>
              </p:cNvGrpSpPr>
              <p:nvPr/>
            </p:nvGrpSpPr>
            <p:grpSpPr bwMode="auto">
              <a:xfrm>
                <a:off x="4934" y="960"/>
                <a:ext cx="491" cy="458"/>
                <a:chOff x="1536" y="2304"/>
                <a:chExt cx="432" cy="432"/>
              </a:xfrm>
            </p:grpSpPr>
            <p:sp>
              <p:nvSpPr>
                <p:cNvPr id="28946" name="Rectangle 306"/>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8947" name="Line 307"/>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8948" name="Line 308"/>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8949" name="Line 309"/>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8950" name="Line 310"/>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8938" name="Text Box 311"/>
              <p:cNvSpPr txBox="1">
                <a:spLocks noChangeArrowheads="1"/>
              </p:cNvSpPr>
              <p:nvPr/>
            </p:nvSpPr>
            <p:spPr bwMode="auto">
              <a:xfrm>
                <a:off x="4956" y="111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28939" name="Text Box 312"/>
              <p:cNvSpPr txBox="1">
                <a:spLocks noChangeArrowheads="1"/>
              </p:cNvSpPr>
              <p:nvPr/>
            </p:nvSpPr>
            <p:spPr bwMode="auto">
              <a:xfrm>
                <a:off x="4956" y="96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28940" name="Text Box 313"/>
              <p:cNvSpPr txBox="1">
                <a:spLocks noChangeArrowheads="1"/>
              </p:cNvSpPr>
              <p:nvPr/>
            </p:nvSpPr>
            <p:spPr bwMode="auto">
              <a:xfrm>
                <a:off x="5290" y="96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8941" name="Text Box 314"/>
              <p:cNvSpPr txBox="1">
                <a:spLocks noChangeArrowheads="1"/>
              </p:cNvSpPr>
              <p:nvPr/>
            </p:nvSpPr>
            <p:spPr bwMode="auto">
              <a:xfrm>
                <a:off x="5109" y="96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28942" name="Text Box 315"/>
              <p:cNvSpPr txBox="1">
                <a:spLocks noChangeArrowheads="1"/>
              </p:cNvSpPr>
              <p:nvPr/>
            </p:nvSpPr>
            <p:spPr bwMode="auto">
              <a:xfrm>
                <a:off x="5268" y="111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28943" name="Text Box 316"/>
              <p:cNvSpPr txBox="1">
                <a:spLocks noChangeArrowheads="1"/>
              </p:cNvSpPr>
              <p:nvPr/>
            </p:nvSpPr>
            <p:spPr bwMode="auto">
              <a:xfrm>
                <a:off x="5290" y="126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28944" name="Text Box 317"/>
              <p:cNvSpPr txBox="1">
                <a:spLocks noChangeArrowheads="1"/>
              </p:cNvSpPr>
              <p:nvPr/>
            </p:nvSpPr>
            <p:spPr bwMode="auto">
              <a:xfrm>
                <a:off x="5109" y="113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28945" name="Text Box 318"/>
              <p:cNvSpPr txBox="1">
                <a:spLocks noChangeArrowheads="1"/>
              </p:cNvSpPr>
              <p:nvPr/>
            </p:nvSpPr>
            <p:spPr bwMode="auto">
              <a:xfrm>
                <a:off x="4954" y="126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sp>
          <p:nvSpPr>
            <p:cNvPr id="28935" name="Line 319"/>
            <p:cNvSpPr>
              <a:spLocks noChangeShapeType="1"/>
            </p:cNvSpPr>
            <p:nvPr/>
          </p:nvSpPr>
          <p:spPr bwMode="auto">
            <a:xfrm flipH="1">
              <a:off x="1106" y="572"/>
              <a:ext cx="2208" cy="432"/>
            </a:xfrm>
            <a:prstGeom prst="line">
              <a:avLst/>
            </a:prstGeom>
            <a:noFill/>
            <a:ln w="9525">
              <a:solidFill>
                <a:schemeClr val="tx1"/>
              </a:solidFill>
              <a:round/>
              <a:headEnd/>
              <a:tailEnd/>
            </a:ln>
          </p:spPr>
          <p:txBody>
            <a:bodyPr/>
            <a:lstStyle/>
            <a:p>
              <a:endParaRPr lang="zh-CN" altLang="en-US"/>
            </a:p>
          </p:txBody>
        </p:sp>
        <p:sp>
          <p:nvSpPr>
            <p:cNvPr id="28936" name="Line 322"/>
            <p:cNvSpPr>
              <a:spLocks noChangeShapeType="1"/>
            </p:cNvSpPr>
            <p:nvPr/>
          </p:nvSpPr>
          <p:spPr bwMode="auto">
            <a:xfrm>
              <a:off x="3314" y="572"/>
              <a:ext cx="2160" cy="432"/>
            </a:xfrm>
            <a:prstGeom prst="line">
              <a:avLst/>
            </a:prstGeom>
            <a:noFill/>
            <a:ln w="9525">
              <a:solidFill>
                <a:schemeClr val="tx1"/>
              </a:solidFill>
              <a:round/>
              <a:headEnd/>
              <a:tailEnd/>
            </a:ln>
          </p:spPr>
          <p:txBody>
            <a:bodyPr/>
            <a:lstStyle/>
            <a:p>
              <a:endParaRPr lang="zh-CN" altLang="en-US"/>
            </a:p>
          </p:txBody>
        </p:sp>
      </p:grpSp>
      <p:sp>
        <p:nvSpPr>
          <p:cNvPr id="28689" name="Text Box 150"/>
          <p:cNvSpPr txBox="1">
            <a:spLocks noChangeArrowheads="1"/>
          </p:cNvSpPr>
          <p:nvPr/>
        </p:nvSpPr>
        <p:spPr bwMode="auto">
          <a:xfrm>
            <a:off x="1414463" y="3086100"/>
            <a:ext cx="284162" cy="336550"/>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28690" name="Text Box 62"/>
          <p:cNvSpPr txBox="1">
            <a:spLocks noChangeArrowheads="1"/>
          </p:cNvSpPr>
          <p:nvPr/>
        </p:nvSpPr>
        <p:spPr bwMode="auto">
          <a:xfrm>
            <a:off x="1185863" y="3857625"/>
            <a:ext cx="285750" cy="336550"/>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8691" name="Text Box 67"/>
          <p:cNvSpPr txBox="1">
            <a:spLocks noChangeArrowheads="1"/>
          </p:cNvSpPr>
          <p:nvPr/>
        </p:nvSpPr>
        <p:spPr bwMode="auto">
          <a:xfrm>
            <a:off x="2376488" y="4359275"/>
            <a:ext cx="285750" cy="336550"/>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sp>
        <p:nvSpPr>
          <p:cNvPr id="28692" name="Line 240"/>
          <p:cNvSpPr>
            <a:spLocks noChangeShapeType="1"/>
          </p:cNvSpPr>
          <p:nvPr/>
        </p:nvSpPr>
        <p:spPr bwMode="auto">
          <a:xfrm flipH="1">
            <a:off x="2640013" y="2301875"/>
            <a:ext cx="1325562" cy="569913"/>
          </a:xfrm>
          <a:prstGeom prst="line">
            <a:avLst/>
          </a:prstGeom>
          <a:noFill/>
          <a:ln w="9525">
            <a:solidFill>
              <a:schemeClr val="tx1"/>
            </a:solidFill>
            <a:round/>
            <a:headEnd/>
            <a:tailEnd/>
          </a:ln>
        </p:spPr>
        <p:txBody>
          <a:bodyPr/>
          <a:lstStyle/>
          <a:p>
            <a:endParaRPr lang="zh-CN" altLang="en-US"/>
          </a:p>
        </p:txBody>
      </p:sp>
      <p:grpSp>
        <p:nvGrpSpPr>
          <p:cNvPr id="11" name="Group 119"/>
          <p:cNvGrpSpPr>
            <a:grpSpLocks/>
          </p:cNvGrpSpPr>
          <p:nvPr/>
        </p:nvGrpSpPr>
        <p:grpSpPr bwMode="auto">
          <a:xfrm>
            <a:off x="2090738" y="2873375"/>
            <a:ext cx="854075" cy="835025"/>
            <a:chOff x="288" y="1728"/>
            <a:chExt cx="538" cy="526"/>
          </a:xfrm>
        </p:grpSpPr>
        <p:grpSp>
          <p:nvGrpSpPr>
            <p:cNvPr id="28917" name="Group 120"/>
            <p:cNvGrpSpPr>
              <a:grpSpLocks/>
            </p:cNvGrpSpPr>
            <p:nvPr/>
          </p:nvGrpSpPr>
          <p:grpSpPr bwMode="auto">
            <a:xfrm>
              <a:off x="288" y="1728"/>
              <a:ext cx="538" cy="458"/>
              <a:chOff x="288" y="1728"/>
              <a:chExt cx="538" cy="458"/>
            </a:xfrm>
          </p:grpSpPr>
          <p:grpSp>
            <p:nvGrpSpPr>
              <p:cNvPr id="28921" name="Group 122"/>
              <p:cNvGrpSpPr>
                <a:grpSpLocks/>
              </p:cNvGrpSpPr>
              <p:nvPr/>
            </p:nvGrpSpPr>
            <p:grpSpPr bwMode="auto">
              <a:xfrm>
                <a:off x="288" y="1728"/>
                <a:ext cx="491" cy="458"/>
                <a:chOff x="1536" y="2304"/>
                <a:chExt cx="432" cy="432"/>
              </a:xfrm>
            </p:grpSpPr>
            <p:sp>
              <p:nvSpPr>
                <p:cNvPr id="28926" name="Rectangle 123"/>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8927" name="Line 124"/>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8928" name="Line 125"/>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8929" name="Line 126"/>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8930" name="Line 127"/>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8922" name="Text Box 128"/>
              <p:cNvSpPr txBox="1">
                <a:spLocks noChangeArrowheads="1"/>
              </p:cNvSpPr>
              <p:nvPr/>
            </p:nvSpPr>
            <p:spPr bwMode="auto">
              <a:xfrm>
                <a:off x="444" y="1872"/>
                <a:ext cx="179"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28923" name="Text Box 129"/>
              <p:cNvSpPr txBox="1">
                <a:spLocks noChangeArrowheads="1"/>
              </p:cNvSpPr>
              <p:nvPr/>
            </p:nvSpPr>
            <p:spPr bwMode="auto">
              <a:xfrm>
                <a:off x="310" y="1872"/>
                <a:ext cx="179"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28924" name="Text Box 130"/>
              <p:cNvSpPr txBox="1">
                <a:spLocks noChangeArrowheads="1"/>
              </p:cNvSpPr>
              <p:nvPr/>
            </p:nvSpPr>
            <p:spPr bwMode="auto">
              <a:xfrm>
                <a:off x="458" y="1733"/>
                <a:ext cx="180" cy="212"/>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8925" name="Text Box 132"/>
              <p:cNvSpPr txBox="1">
                <a:spLocks noChangeArrowheads="1"/>
              </p:cNvSpPr>
              <p:nvPr/>
            </p:nvSpPr>
            <p:spPr bwMode="auto">
              <a:xfrm>
                <a:off x="646" y="188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grpSp>
        <p:sp>
          <p:nvSpPr>
            <p:cNvPr id="28918" name="Text Box 133"/>
            <p:cNvSpPr txBox="1">
              <a:spLocks noChangeArrowheads="1"/>
            </p:cNvSpPr>
            <p:nvPr/>
          </p:nvSpPr>
          <p:spPr bwMode="auto">
            <a:xfrm>
              <a:off x="644"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28919" name="Text Box 134"/>
            <p:cNvSpPr txBox="1">
              <a:spLocks noChangeArrowheads="1"/>
            </p:cNvSpPr>
            <p:nvPr/>
          </p:nvSpPr>
          <p:spPr bwMode="auto">
            <a:xfrm>
              <a:off x="466"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28920" name="Text Box 135"/>
            <p:cNvSpPr txBox="1">
              <a:spLocks noChangeArrowheads="1"/>
            </p:cNvSpPr>
            <p:nvPr/>
          </p:nvSpPr>
          <p:spPr bwMode="auto">
            <a:xfrm>
              <a:off x="309" y="204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sp>
        <p:nvSpPr>
          <p:cNvPr id="28694" name="Text Box 129"/>
          <p:cNvSpPr txBox="1">
            <a:spLocks noChangeArrowheads="1"/>
          </p:cNvSpPr>
          <p:nvPr/>
        </p:nvSpPr>
        <p:spPr bwMode="auto">
          <a:xfrm>
            <a:off x="2093913" y="2868613"/>
            <a:ext cx="285750" cy="336550"/>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28695" name="Line 138"/>
          <p:cNvSpPr>
            <a:spLocks noChangeShapeType="1"/>
          </p:cNvSpPr>
          <p:nvPr/>
        </p:nvSpPr>
        <p:spPr bwMode="auto">
          <a:xfrm flipH="1">
            <a:off x="566738" y="4618038"/>
            <a:ext cx="909637" cy="528637"/>
          </a:xfrm>
          <a:prstGeom prst="line">
            <a:avLst/>
          </a:prstGeom>
          <a:noFill/>
          <a:ln w="19050">
            <a:solidFill>
              <a:schemeClr val="tx1"/>
            </a:solidFill>
            <a:round/>
            <a:headEnd/>
            <a:tailEnd/>
          </a:ln>
        </p:spPr>
        <p:txBody>
          <a:bodyPr/>
          <a:lstStyle/>
          <a:p>
            <a:endParaRPr lang="zh-CN" altLang="en-US"/>
          </a:p>
        </p:txBody>
      </p:sp>
      <p:sp>
        <p:nvSpPr>
          <p:cNvPr id="28696" name="Line 138"/>
          <p:cNvSpPr>
            <a:spLocks noChangeShapeType="1"/>
          </p:cNvSpPr>
          <p:nvPr/>
        </p:nvSpPr>
        <p:spPr bwMode="auto">
          <a:xfrm flipH="1">
            <a:off x="4057650" y="882650"/>
            <a:ext cx="1203325" cy="711200"/>
          </a:xfrm>
          <a:prstGeom prst="line">
            <a:avLst/>
          </a:prstGeom>
          <a:noFill/>
          <a:ln w="19050">
            <a:solidFill>
              <a:schemeClr val="tx1"/>
            </a:solidFill>
            <a:round/>
            <a:headEnd/>
            <a:tailEnd/>
          </a:ln>
        </p:spPr>
        <p:txBody>
          <a:bodyPr/>
          <a:lstStyle/>
          <a:p>
            <a:endParaRPr lang="zh-CN" altLang="en-US"/>
          </a:p>
        </p:txBody>
      </p:sp>
      <p:sp>
        <p:nvSpPr>
          <p:cNvPr id="28697" name="Line 138"/>
          <p:cNvSpPr>
            <a:spLocks noChangeShapeType="1"/>
          </p:cNvSpPr>
          <p:nvPr/>
        </p:nvSpPr>
        <p:spPr bwMode="auto">
          <a:xfrm>
            <a:off x="5260975" y="887413"/>
            <a:ext cx="1127125" cy="706437"/>
          </a:xfrm>
          <a:prstGeom prst="line">
            <a:avLst/>
          </a:prstGeom>
          <a:noFill/>
          <a:ln w="19050">
            <a:solidFill>
              <a:schemeClr val="tx1"/>
            </a:solidFill>
            <a:round/>
            <a:headEnd/>
            <a:tailEnd/>
          </a:ln>
        </p:spPr>
        <p:txBody>
          <a:bodyPr/>
          <a:lstStyle/>
          <a:p>
            <a:endParaRPr lang="zh-CN" altLang="en-US"/>
          </a:p>
        </p:txBody>
      </p:sp>
      <p:sp>
        <p:nvSpPr>
          <p:cNvPr id="28698" name="Line 155"/>
          <p:cNvSpPr>
            <a:spLocks noChangeShapeType="1"/>
          </p:cNvSpPr>
          <p:nvPr/>
        </p:nvSpPr>
        <p:spPr bwMode="auto">
          <a:xfrm flipH="1">
            <a:off x="4137025" y="2316163"/>
            <a:ext cx="2266950" cy="557212"/>
          </a:xfrm>
          <a:prstGeom prst="line">
            <a:avLst/>
          </a:prstGeom>
          <a:noFill/>
          <a:ln w="9525">
            <a:solidFill>
              <a:schemeClr val="tx1"/>
            </a:solidFill>
            <a:round/>
            <a:headEnd/>
            <a:tailEnd/>
          </a:ln>
        </p:spPr>
        <p:txBody>
          <a:bodyPr/>
          <a:lstStyle/>
          <a:p>
            <a:endParaRPr lang="zh-CN" altLang="en-US"/>
          </a:p>
        </p:txBody>
      </p:sp>
      <p:grpSp>
        <p:nvGrpSpPr>
          <p:cNvPr id="28699" name="Group 104"/>
          <p:cNvGrpSpPr>
            <a:grpSpLocks/>
          </p:cNvGrpSpPr>
          <p:nvPr/>
        </p:nvGrpSpPr>
        <p:grpSpPr bwMode="auto">
          <a:xfrm>
            <a:off x="5614988" y="2924175"/>
            <a:ext cx="873125" cy="850900"/>
            <a:chOff x="888" y="1728"/>
            <a:chExt cx="550" cy="536"/>
          </a:xfrm>
        </p:grpSpPr>
        <p:grpSp>
          <p:nvGrpSpPr>
            <p:cNvPr id="28903" name="Group 105"/>
            <p:cNvGrpSpPr>
              <a:grpSpLocks/>
            </p:cNvGrpSpPr>
            <p:nvPr/>
          </p:nvGrpSpPr>
          <p:grpSpPr bwMode="auto">
            <a:xfrm>
              <a:off x="902" y="1728"/>
              <a:ext cx="491" cy="458"/>
              <a:chOff x="1536" y="2304"/>
              <a:chExt cx="432" cy="432"/>
            </a:xfrm>
          </p:grpSpPr>
          <p:sp>
            <p:nvSpPr>
              <p:cNvPr id="28912" name="Rectangle 106"/>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8913" name="Line 107"/>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8914" name="Line 108"/>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8915" name="Line 109"/>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8916" name="Line 110"/>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8904" name="Text Box 111"/>
            <p:cNvSpPr txBox="1">
              <a:spLocks noChangeArrowheads="1"/>
            </p:cNvSpPr>
            <p:nvPr/>
          </p:nvSpPr>
          <p:spPr bwMode="auto">
            <a:xfrm>
              <a:off x="888" y="188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28905" name="Text Box 112"/>
            <p:cNvSpPr txBox="1">
              <a:spLocks noChangeArrowheads="1"/>
            </p:cNvSpPr>
            <p:nvPr/>
          </p:nvSpPr>
          <p:spPr bwMode="auto">
            <a:xfrm>
              <a:off x="924" y="17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28906" name="Text Box 113"/>
            <p:cNvSpPr txBox="1">
              <a:spLocks noChangeArrowheads="1"/>
            </p:cNvSpPr>
            <p:nvPr/>
          </p:nvSpPr>
          <p:spPr bwMode="auto">
            <a:xfrm>
              <a:off x="1258" y="17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8907" name="Text Box 114"/>
            <p:cNvSpPr txBox="1">
              <a:spLocks noChangeArrowheads="1"/>
            </p:cNvSpPr>
            <p:nvPr/>
          </p:nvSpPr>
          <p:spPr bwMode="auto">
            <a:xfrm>
              <a:off x="1077" y="17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28908" name="Text Box 115"/>
            <p:cNvSpPr txBox="1">
              <a:spLocks noChangeArrowheads="1"/>
            </p:cNvSpPr>
            <p:nvPr/>
          </p:nvSpPr>
          <p:spPr bwMode="auto">
            <a:xfrm>
              <a:off x="1080" y="188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28909" name="Text Box 116"/>
            <p:cNvSpPr txBox="1">
              <a:spLocks noChangeArrowheads="1"/>
            </p:cNvSpPr>
            <p:nvPr/>
          </p:nvSpPr>
          <p:spPr bwMode="auto">
            <a:xfrm>
              <a:off x="1258" y="189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28910" name="Text Box 117"/>
            <p:cNvSpPr txBox="1">
              <a:spLocks noChangeArrowheads="1"/>
            </p:cNvSpPr>
            <p:nvPr/>
          </p:nvSpPr>
          <p:spPr bwMode="auto">
            <a:xfrm>
              <a:off x="1077"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28911" name="Text Box 118"/>
            <p:cNvSpPr txBox="1">
              <a:spLocks noChangeArrowheads="1"/>
            </p:cNvSpPr>
            <p:nvPr/>
          </p:nvSpPr>
          <p:spPr bwMode="auto">
            <a:xfrm>
              <a:off x="922" y="205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sp>
        <p:nvSpPr>
          <p:cNvPr id="28700" name="Line 155"/>
          <p:cNvSpPr>
            <a:spLocks noChangeShapeType="1"/>
          </p:cNvSpPr>
          <p:nvPr/>
        </p:nvSpPr>
        <p:spPr bwMode="auto">
          <a:xfrm flipH="1">
            <a:off x="6083300" y="2322513"/>
            <a:ext cx="320675" cy="601662"/>
          </a:xfrm>
          <a:prstGeom prst="line">
            <a:avLst/>
          </a:prstGeom>
          <a:noFill/>
          <a:ln w="9525">
            <a:solidFill>
              <a:schemeClr val="tx1"/>
            </a:solidFill>
            <a:round/>
            <a:headEnd/>
            <a:tailEnd/>
          </a:ln>
        </p:spPr>
        <p:txBody>
          <a:bodyPr/>
          <a:lstStyle/>
          <a:p>
            <a:endParaRPr lang="zh-CN" altLang="en-US"/>
          </a:p>
        </p:txBody>
      </p:sp>
      <p:sp>
        <p:nvSpPr>
          <p:cNvPr id="28701" name="Line 155"/>
          <p:cNvSpPr>
            <a:spLocks noChangeShapeType="1"/>
          </p:cNvSpPr>
          <p:nvPr/>
        </p:nvSpPr>
        <p:spPr bwMode="auto">
          <a:xfrm flipH="1">
            <a:off x="7486650" y="2305050"/>
            <a:ext cx="1182688" cy="576263"/>
          </a:xfrm>
          <a:prstGeom prst="line">
            <a:avLst/>
          </a:prstGeom>
          <a:noFill/>
          <a:ln w="9525">
            <a:solidFill>
              <a:schemeClr val="tx1"/>
            </a:solidFill>
            <a:round/>
            <a:headEnd/>
            <a:tailEnd/>
          </a:ln>
        </p:spPr>
        <p:txBody>
          <a:bodyPr/>
          <a:lstStyle/>
          <a:p>
            <a:endParaRPr lang="zh-CN" altLang="en-US"/>
          </a:p>
        </p:txBody>
      </p:sp>
      <p:grpSp>
        <p:nvGrpSpPr>
          <p:cNvPr id="58" name="Group 119"/>
          <p:cNvGrpSpPr>
            <a:grpSpLocks/>
          </p:cNvGrpSpPr>
          <p:nvPr/>
        </p:nvGrpSpPr>
        <p:grpSpPr bwMode="auto">
          <a:xfrm>
            <a:off x="8153400" y="2790825"/>
            <a:ext cx="854075" cy="892175"/>
            <a:chOff x="288" y="1683"/>
            <a:chExt cx="538" cy="562"/>
          </a:xfrm>
        </p:grpSpPr>
        <p:grpSp>
          <p:nvGrpSpPr>
            <p:cNvPr id="28888" name="Group 120"/>
            <p:cNvGrpSpPr>
              <a:grpSpLocks/>
            </p:cNvGrpSpPr>
            <p:nvPr/>
          </p:nvGrpSpPr>
          <p:grpSpPr bwMode="auto">
            <a:xfrm>
              <a:off x="288" y="1683"/>
              <a:ext cx="538" cy="503"/>
              <a:chOff x="288" y="1683"/>
              <a:chExt cx="538" cy="503"/>
            </a:xfrm>
          </p:grpSpPr>
          <p:grpSp>
            <p:nvGrpSpPr>
              <p:cNvPr id="28892" name="Group 122"/>
              <p:cNvGrpSpPr>
                <a:grpSpLocks/>
              </p:cNvGrpSpPr>
              <p:nvPr/>
            </p:nvGrpSpPr>
            <p:grpSpPr bwMode="auto">
              <a:xfrm>
                <a:off x="288" y="1728"/>
                <a:ext cx="491" cy="458"/>
                <a:chOff x="1536" y="2304"/>
                <a:chExt cx="432" cy="432"/>
              </a:xfrm>
            </p:grpSpPr>
            <p:sp>
              <p:nvSpPr>
                <p:cNvPr id="28898" name="Rectangle 123"/>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8899" name="Line 124"/>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8900" name="Line 125"/>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8901" name="Line 126"/>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8902" name="Line 127"/>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8893" name="Text Box 128"/>
              <p:cNvSpPr txBox="1">
                <a:spLocks noChangeArrowheads="1"/>
              </p:cNvSpPr>
              <p:nvPr/>
            </p:nvSpPr>
            <p:spPr bwMode="auto">
              <a:xfrm>
                <a:off x="309" y="187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28894" name="Text Box 129"/>
              <p:cNvSpPr txBox="1">
                <a:spLocks noChangeArrowheads="1"/>
              </p:cNvSpPr>
              <p:nvPr/>
            </p:nvSpPr>
            <p:spPr bwMode="auto">
              <a:xfrm>
                <a:off x="310" y="169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28895" name="Text Box 130"/>
              <p:cNvSpPr txBox="1">
                <a:spLocks noChangeArrowheads="1"/>
              </p:cNvSpPr>
              <p:nvPr/>
            </p:nvSpPr>
            <p:spPr bwMode="auto">
              <a:xfrm>
                <a:off x="644" y="1683"/>
                <a:ext cx="180" cy="212"/>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8896" name="Text Box 131"/>
              <p:cNvSpPr txBox="1">
                <a:spLocks noChangeArrowheads="1"/>
              </p:cNvSpPr>
              <p:nvPr/>
            </p:nvSpPr>
            <p:spPr bwMode="auto">
              <a:xfrm>
                <a:off x="463" y="1706"/>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28897" name="Text Box 132"/>
              <p:cNvSpPr txBox="1">
                <a:spLocks noChangeArrowheads="1"/>
              </p:cNvSpPr>
              <p:nvPr/>
            </p:nvSpPr>
            <p:spPr bwMode="auto">
              <a:xfrm>
                <a:off x="646" y="188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grpSp>
        <p:sp>
          <p:nvSpPr>
            <p:cNvPr id="28889" name="Text Box 133"/>
            <p:cNvSpPr txBox="1">
              <a:spLocks noChangeArrowheads="1"/>
            </p:cNvSpPr>
            <p:nvPr/>
          </p:nvSpPr>
          <p:spPr bwMode="auto">
            <a:xfrm>
              <a:off x="644"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28890" name="Text Box 134"/>
            <p:cNvSpPr txBox="1">
              <a:spLocks noChangeArrowheads="1"/>
            </p:cNvSpPr>
            <p:nvPr/>
          </p:nvSpPr>
          <p:spPr bwMode="auto">
            <a:xfrm>
              <a:off x="463" y="185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28891" name="Text Box 135"/>
            <p:cNvSpPr txBox="1">
              <a:spLocks noChangeArrowheads="1"/>
            </p:cNvSpPr>
            <p:nvPr/>
          </p:nvSpPr>
          <p:spPr bwMode="auto">
            <a:xfrm>
              <a:off x="443"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sp>
        <p:nvSpPr>
          <p:cNvPr id="28703" name="Line 155"/>
          <p:cNvSpPr>
            <a:spLocks noChangeShapeType="1"/>
          </p:cNvSpPr>
          <p:nvPr/>
        </p:nvSpPr>
        <p:spPr bwMode="auto">
          <a:xfrm flipH="1">
            <a:off x="8653463" y="2322513"/>
            <a:ext cx="15875" cy="531812"/>
          </a:xfrm>
          <a:prstGeom prst="line">
            <a:avLst/>
          </a:prstGeom>
          <a:noFill/>
          <a:ln w="9525">
            <a:solidFill>
              <a:schemeClr val="tx1"/>
            </a:solidFill>
            <a:round/>
            <a:headEnd/>
            <a:tailEnd/>
          </a:ln>
        </p:spPr>
        <p:txBody>
          <a:bodyPr/>
          <a:lstStyle/>
          <a:p>
            <a:endParaRPr lang="zh-CN" altLang="en-US"/>
          </a:p>
        </p:txBody>
      </p:sp>
      <p:grpSp>
        <p:nvGrpSpPr>
          <p:cNvPr id="75" name="Group 171"/>
          <p:cNvGrpSpPr>
            <a:grpSpLocks/>
          </p:cNvGrpSpPr>
          <p:nvPr/>
        </p:nvGrpSpPr>
        <p:grpSpPr bwMode="auto">
          <a:xfrm>
            <a:off x="4645025" y="4611688"/>
            <a:ext cx="1327150" cy="1333500"/>
            <a:chOff x="2245" y="3164"/>
            <a:chExt cx="1051" cy="836"/>
          </a:xfrm>
        </p:grpSpPr>
        <p:sp>
          <p:nvSpPr>
            <p:cNvPr id="28872" name="Line 172"/>
            <p:cNvSpPr>
              <a:spLocks noChangeShapeType="1"/>
            </p:cNvSpPr>
            <p:nvPr/>
          </p:nvSpPr>
          <p:spPr bwMode="auto">
            <a:xfrm flipH="1">
              <a:off x="2500" y="3164"/>
              <a:ext cx="796" cy="322"/>
            </a:xfrm>
            <a:prstGeom prst="line">
              <a:avLst/>
            </a:prstGeom>
            <a:noFill/>
            <a:ln w="9525">
              <a:solidFill>
                <a:schemeClr val="tx1"/>
              </a:solidFill>
              <a:round/>
              <a:headEnd/>
              <a:tailEnd/>
            </a:ln>
          </p:spPr>
          <p:txBody>
            <a:bodyPr/>
            <a:lstStyle/>
            <a:p>
              <a:endParaRPr lang="zh-CN" altLang="en-US"/>
            </a:p>
          </p:txBody>
        </p:sp>
        <p:grpSp>
          <p:nvGrpSpPr>
            <p:cNvPr id="28873" name="Group 173"/>
            <p:cNvGrpSpPr>
              <a:grpSpLocks/>
            </p:cNvGrpSpPr>
            <p:nvPr/>
          </p:nvGrpSpPr>
          <p:grpSpPr bwMode="auto">
            <a:xfrm>
              <a:off x="2245" y="3475"/>
              <a:ext cx="520" cy="525"/>
              <a:chOff x="4284" y="2271"/>
              <a:chExt cx="520" cy="525"/>
            </a:xfrm>
          </p:grpSpPr>
          <p:grpSp>
            <p:nvGrpSpPr>
              <p:cNvPr id="28874" name="Group 174"/>
              <p:cNvGrpSpPr>
                <a:grpSpLocks/>
              </p:cNvGrpSpPr>
              <p:nvPr/>
            </p:nvGrpSpPr>
            <p:grpSpPr bwMode="auto">
              <a:xfrm>
                <a:off x="4293" y="2298"/>
                <a:ext cx="491" cy="458"/>
                <a:chOff x="1536" y="2304"/>
                <a:chExt cx="432" cy="432"/>
              </a:xfrm>
            </p:grpSpPr>
            <p:sp>
              <p:nvSpPr>
                <p:cNvPr id="28883" name="Rectangle 175"/>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8884" name="Line 176"/>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8885" name="Line 177"/>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8886" name="Line 178"/>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8887" name="Line 179"/>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8875" name="Text Box 180"/>
              <p:cNvSpPr txBox="1">
                <a:spLocks noChangeArrowheads="1"/>
              </p:cNvSpPr>
              <p:nvPr/>
            </p:nvSpPr>
            <p:spPr bwMode="auto">
              <a:xfrm>
                <a:off x="4440" y="2585"/>
                <a:ext cx="180" cy="211"/>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28876" name="Text Box 181"/>
              <p:cNvSpPr txBox="1">
                <a:spLocks noChangeArrowheads="1"/>
              </p:cNvSpPr>
              <p:nvPr/>
            </p:nvSpPr>
            <p:spPr bwMode="auto">
              <a:xfrm>
                <a:off x="4288" y="2271"/>
                <a:ext cx="180" cy="211"/>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28877" name="Text Box 182"/>
              <p:cNvSpPr txBox="1">
                <a:spLocks noChangeArrowheads="1"/>
              </p:cNvSpPr>
              <p:nvPr/>
            </p:nvSpPr>
            <p:spPr bwMode="auto">
              <a:xfrm>
                <a:off x="4622" y="2280"/>
                <a:ext cx="180" cy="211"/>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8878" name="Text Box 183"/>
              <p:cNvSpPr txBox="1">
                <a:spLocks noChangeArrowheads="1"/>
              </p:cNvSpPr>
              <p:nvPr/>
            </p:nvSpPr>
            <p:spPr bwMode="auto">
              <a:xfrm>
                <a:off x="4459" y="2280"/>
                <a:ext cx="180" cy="211"/>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28879" name="Text Box 184"/>
              <p:cNvSpPr txBox="1">
                <a:spLocks noChangeArrowheads="1"/>
              </p:cNvSpPr>
              <p:nvPr/>
            </p:nvSpPr>
            <p:spPr bwMode="auto">
              <a:xfrm>
                <a:off x="4624" y="2432"/>
                <a:ext cx="180" cy="211"/>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28880" name="Text Box 185"/>
              <p:cNvSpPr txBox="1">
                <a:spLocks noChangeArrowheads="1"/>
              </p:cNvSpPr>
              <p:nvPr/>
            </p:nvSpPr>
            <p:spPr bwMode="auto">
              <a:xfrm>
                <a:off x="4622" y="2585"/>
                <a:ext cx="180" cy="211"/>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28881" name="Text Box 186"/>
              <p:cNvSpPr txBox="1">
                <a:spLocks noChangeArrowheads="1"/>
              </p:cNvSpPr>
              <p:nvPr/>
            </p:nvSpPr>
            <p:spPr bwMode="auto">
              <a:xfrm>
                <a:off x="4284" y="2585"/>
                <a:ext cx="180" cy="211"/>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28882" name="Text Box 187"/>
              <p:cNvSpPr txBox="1">
                <a:spLocks noChangeArrowheads="1"/>
              </p:cNvSpPr>
              <p:nvPr/>
            </p:nvSpPr>
            <p:spPr bwMode="auto">
              <a:xfrm>
                <a:off x="4286" y="2432"/>
                <a:ext cx="180" cy="211"/>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grpSp>
        <p:nvGrpSpPr>
          <p:cNvPr id="92" name="Group 171"/>
          <p:cNvGrpSpPr>
            <a:grpSpLocks/>
          </p:cNvGrpSpPr>
          <p:nvPr/>
        </p:nvGrpSpPr>
        <p:grpSpPr bwMode="auto">
          <a:xfrm>
            <a:off x="5359400" y="4622800"/>
            <a:ext cx="685800" cy="1325563"/>
            <a:chOff x="2245" y="3179"/>
            <a:chExt cx="520" cy="818"/>
          </a:xfrm>
        </p:grpSpPr>
        <p:sp>
          <p:nvSpPr>
            <p:cNvPr id="28856" name="Line 172"/>
            <p:cNvSpPr>
              <a:spLocks noChangeShapeType="1"/>
            </p:cNvSpPr>
            <p:nvPr/>
          </p:nvSpPr>
          <p:spPr bwMode="auto">
            <a:xfrm flipH="1">
              <a:off x="2500" y="3179"/>
              <a:ext cx="148" cy="314"/>
            </a:xfrm>
            <a:prstGeom prst="line">
              <a:avLst/>
            </a:prstGeom>
            <a:noFill/>
            <a:ln w="9525">
              <a:solidFill>
                <a:schemeClr val="tx1"/>
              </a:solidFill>
              <a:round/>
              <a:headEnd/>
              <a:tailEnd/>
            </a:ln>
          </p:spPr>
          <p:txBody>
            <a:bodyPr/>
            <a:lstStyle/>
            <a:p>
              <a:endParaRPr lang="zh-CN" altLang="en-US"/>
            </a:p>
          </p:txBody>
        </p:sp>
        <p:grpSp>
          <p:nvGrpSpPr>
            <p:cNvPr id="28857" name="Group 173"/>
            <p:cNvGrpSpPr>
              <a:grpSpLocks/>
            </p:cNvGrpSpPr>
            <p:nvPr/>
          </p:nvGrpSpPr>
          <p:grpSpPr bwMode="auto">
            <a:xfrm>
              <a:off x="2245" y="3475"/>
              <a:ext cx="520" cy="522"/>
              <a:chOff x="4284" y="2271"/>
              <a:chExt cx="520" cy="522"/>
            </a:xfrm>
          </p:grpSpPr>
          <p:grpSp>
            <p:nvGrpSpPr>
              <p:cNvPr id="28858" name="Group 174"/>
              <p:cNvGrpSpPr>
                <a:grpSpLocks/>
              </p:cNvGrpSpPr>
              <p:nvPr/>
            </p:nvGrpSpPr>
            <p:grpSpPr bwMode="auto">
              <a:xfrm>
                <a:off x="4293" y="2298"/>
                <a:ext cx="491" cy="458"/>
                <a:chOff x="1536" y="2304"/>
                <a:chExt cx="432" cy="432"/>
              </a:xfrm>
            </p:grpSpPr>
            <p:sp>
              <p:nvSpPr>
                <p:cNvPr id="28867" name="Rectangle 175"/>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8868" name="Line 176"/>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8869" name="Line 177"/>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8870" name="Line 178"/>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8871" name="Line 179"/>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8859" name="Text Box 180"/>
              <p:cNvSpPr txBox="1">
                <a:spLocks noChangeArrowheads="1"/>
              </p:cNvSpPr>
              <p:nvPr/>
            </p:nvSpPr>
            <p:spPr bwMode="auto">
              <a:xfrm>
                <a:off x="4440" y="2585"/>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28860" name="Text Box 181"/>
              <p:cNvSpPr txBox="1">
                <a:spLocks noChangeArrowheads="1"/>
              </p:cNvSpPr>
              <p:nvPr/>
            </p:nvSpPr>
            <p:spPr bwMode="auto">
              <a:xfrm>
                <a:off x="4288" y="2271"/>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28861" name="Text Box 182"/>
              <p:cNvSpPr txBox="1">
                <a:spLocks noChangeArrowheads="1"/>
              </p:cNvSpPr>
              <p:nvPr/>
            </p:nvSpPr>
            <p:spPr bwMode="auto">
              <a:xfrm>
                <a:off x="4622" y="2280"/>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8862" name="Text Box 183"/>
              <p:cNvSpPr txBox="1">
                <a:spLocks noChangeArrowheads="1"/>
              </p:cNvSpPr>
              <p:nvPr/>
            </p:nvSpPr>
            <p:spPr bwMode="auto">
              <a:xfrm>
                <a:off x="4459" y="2280"/>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28863" name="Text Box 184"/>
              <p:cNvSpPr txBox="1">
                <a:spLocks noChangeArrowheads="1"/>
              </p:cNvSpPr>
              <p:nvPr/>
            </p:nvSpPr>
            <p:spPr bwMode="auto">
              <a:xfrm>
                <a:off x="4624" y="2432"/>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28864" name="Text Box 185"/>
              <p:cNvSpPr txBox="1">
                <a:spLocks noChangeArrowheads="1"/>
              </p:cNvSpPr>
              <p:nvPr/>
            </p:nvSpPr>
            <p:spPr bwMode="auto">
              <a:xfrm>
                <a:off x="4622" y="2585"/>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28865" name="Text Box 186"/>
              <p:cNvSpPr txBox="1">
                <a:spLocks noChangeArrowheads="1"/>
              </p:cNvSpPr>
              <p:nvPr/>
            </p:nvSpPr>
            <p:spPr bwMode="auto">
              <a:xfrm>
                <a:off x="4284" y="2585"/>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28866" name="Text Box 187"/>
              <p:cNvSpPr txBox="1">
                <a:spLocks noChangeArrowheads="1"/>
              </p:cNvSpPr>
              <p:nvPr/>
            </p:nvSpPr>
            <p:spPr bwMode="auto">
              <a:xfrm>
                <a:off x="4286" y="2432"/>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grpSp>
        <p:nvGrpSpPr>
          <p:cNvPr id="28706" name="Group 104"/>
          <p:cNvGrpSpPr>
            <a:grpSpLocks/>
          </p:cNvGrpSpPr>
          <p:nvPr/>
        </p:nvGrpSpPr>
        <p:grpSpPr bwMode="auto">
          <a:xfrm>
            <a:off x="5240338" y="3902075"/>
            <a:ext cx="873125" cy="850900"/>
            <a:chOff x="888" y="1728"/>
            <a:chExt cx="550" cy="536"/>
          </a:xfrm>
        </p:grpSpPr>
        <p:grpSp>
          <p:nvGrpSpPr>
            <p:cNvPr id="28842" name="Group 105"/>
            <p:cNvGrpSpPr>
              <a:grpSpLocks/>
            </p:cNvGrpSpPr>
            <p:nvPr/>
          </p:nvGrpSpPr>
          <p:grpSpPr bwMode="auto">
            <a:xfrm>
              <a:off x="902" y="1728"/>
              <a:ext cx="491" cy="458"/>
              <a:chOff x="1536" y="2304"/>
              <a:chExt cx="432" cy="432"/>
            </a:xfrm>
          </p:grpSpPr>
          <p:sp>
            <p:nvSpPr>
              <p:cNvPr id="28851" name="Rectangle 106"/>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8852" name="Line 107"/>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8853" name="Line 108"/>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8854" name="Line 109"/>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8855" name="Line 110"/>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8843" name="Text Box 111"/>
            <p:cNvSpPr txBox="1">
              <a:spLocks noChangeArrowheads="1"/>
            </p:cNvSpPr>
            <p:nvPr/>
          </p:nvSpPr>
          <p:spPr bwMode="auto">
            <a:xfrm>
              <a:off x="888" y="188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28844" name="Text Box 112"/>
            <p:cNvSpPr txBox="1">
              <a:spLocks noChangeArrowheads="1"/>
            </p:cNvSpPr>
            <p:nvPr/>
          </p:nvSpPr>
          <p:spPr bwMode="auto">
            <a:xfrm>
              <a:off x="924" y="17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28845" name="Text Box 113"/>
            <p:cNvSpPr txBox="1">
              <a:spLocks noChangeArrowheads="1"/>
            </p:cNvSpPr>
            <p:nvPr/>
          </p:nvSpPr>
          <p:spPr bwMode="auto">
            <a:xfrm>
              <a:off x="1258" y="17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8846" name="Text Box 114"/>
            <p:cNvSpPr txBox="1">
              <a:spLocks noChangeArrowheads="1"/>
            </p:cNvSpPr>
            <p:nvPr/>
          </p:nvSpPr>
          <p:spPr bwMode="auto">
            <a:xfrm>
              <a:off x="1077" y="17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28847" name="Text Box 115"/>
            <p:cNvSpPr txBox="1">
              <a:spLocks noChangeArrowheads="1"/>
            </p:cNvSpPr>
            <p:nvPr/>
          </p:nvSpPr>
          <p:spPr bwMode="auto">
            <a:xfrm>
              <a:off x="1080" y="188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28848" name="Text Box 116"/>
            <p:cNvSpPr txBox="1">
              <a:spLocks noChangeArrowheads="1"/>
            </p:cNvSpPr>
            <p:nvPr/>
          </p:nvSpPr>
          <p:spPr bwMode="auto">
            <a:xfrm>
              <a:off x="1258" y="189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28849" name="Text Box 117"/>
            <p:cNvSpPr txBox="1">
              <a:spLocks noChangeArrowheads="1"/>
            </p:cNvSpPr>
            <p:nvPr/>
          </p:nvSpPr>
          <p:spPr bwMode="auto">
            <a:xfrm>
              <a:off x="1257"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28850" name="Text Box 118"/>
            <p:cNvSpPr txBox="1">
              <a:spLocks noChangeArrowheads="1"/>
            </p:cNvSpPr>
            <p:nvPr/>
          </p:nvSpPr>
          <p:spPr bwMode="auto">
            <a:xfrm>
              <a:off x="922" y="205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nvGrpSpPr>
          <p:cNvPr id="124" name="Group 119"/>
          <p:cNvGrpSpPr>
            <a:grpSpLocks/>
          </p:cNvGrpSpPr>
          <p:nvPr/>
        </p:nvGrpSpPr>
        <p:grpSpPr bwMode="auto">
          <a:xfrm>
            <a:off x="6778625" y="3867150"/>
            <a:ext cx="854075" cy="892175"/>
            <a:chOff x="288" y="1683"/>
            <a:chExt cx="538" cy="562"/>
          </a:xfrm>
        </p:grpSpPr>
        <p:grpSp>
          <p:nvGrpSpPr>
            <p:cNvPr id="28827" name="Group 120"/>
            <p:cNvGrpSpPr>
              <a:grpSpLocks/>
            </p:cNvGrpSpPr>
            <p:nvPr/>
          </p:nvGrpSpPr>
          <p:grpSpPr bwMode="auto">
            <a:xfrm>
              <a:off x="288" y="1683"/>
              <a:ext cx="538" cy="539"/>
              <a:chOff x="288" y="1683"/>
              <a:chExt cx="538" cy="539"/>
            </a:xfrm>
          </p:grpSpPr>
          <p:grpSp>
            <p:nvGrpSpPr>
              <p:cNvPr id="28831" name="Group 122"/>
              <p:cNvGrpSpPr>
                <a:grpSpLocks/>
              </p:cNvGrpSpPr>
              <p:nvPr/>
            </p:nvGrpSpPr>
            <p:grpSpPr bwMode="auto">
              <a:xfrm>
                <a:off x="288" y="1728"/>
                <a:ext cx="491" cy="458"/>
                <a:chOff x="1536" y="2304"/>
                <a:chExt cx="432" cy="432"/>
              </a:xfrm>
            </p:grpSpPr>
            <p:sp>
              <p:nvSpPr>
                <p:cNvPr id="28837" name="Rectangle 123"/>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8838" name="Line 124"/>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8839" name="Line 125"/>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8840" name="Line 126"/>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8841" name="Line 127"/>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8832" name="Text Box 128"/>
              <p:cNvSpPr txBox="1">
                <a:spLocks noChangeArrowheads="1"/>
              </p:cNvSpPr>
              <p:nvPr/>
            </p:nvSpPr>
            <p:spPr bwMode="auto">
              <a:xfrm>
                <a:off x="309" y="201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28833" name="Text Box 129"/>
              <p:cNvSpPr txBox="1">
                <a:spLocks noChangeArrowheads="1"/>
              </p:cNvSpPr>
              <p:nvPr/>
            </p:nvSpPr>
            <p:spPr bwMode="auto">
              <a:xfrm>
                <a:off x="310" y="169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28834" name="Text Box 130"/>
              <p:cNvSpPr txBox="1">
                <a:spLocks noChangeArrowheads="1"/>
              </p:cNvSpPr>
              <p:nvPr/>
            </p:nvSpPr>
            <p:spPr bwMode="auto">
              <a:xfrm>
                <a:off x="644" y="1683"/>
                <a:ext cx="180" cy="212"/>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8835" name="Text Box 131"/>
              <p:cNvSpPr txBox="1">
                <a:spLocks noChangeArrowheads="1"/>
              </p:cNvSpPr>
              <p:nvPr/>
            </p:nvSpPr>
            <p:spPr bwMode="auto">
              <a:xfrm>
                <a:off x="463" y="1706"/>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28836" name="Text Box 132"/>
              <p:cNvSpPr txBox="1">
                <a:spLocks noChangeArrowheads="1"/>
              </p:cNvSpPr>
              <p:nvPr/>
            </p:nvSpPr>
            <p:spPr bwMode="auto">
              <a:xfrm>
                <a:off x="646" y="188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grpSp>
        <p:sp>
          <p:nvSpPr>
            <p:cNvPr id="28828" name="Text Box 133"/>
            <p:cNvSpPr txBox="1">
              <a:spLocks noChangeArrowheads="1"/>
            </p:cNvSpPr>
            <p:nvPr/>
          </p:nvSpPr>
          <p:spPr bwMode="auto">
            <a:xfrm>
              <a:off x="644"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28829" name="Text Box 134"/>
            <p:cNvSpPr txBox="1">
              <a:spLocks noChangeArrowheads="1"/>
            </p:cNvSpPr>
            <p:nvPr/>
          </p:nvSpPr>
          <p:spPr bwMode="auto">
            <a:xfrm>
              <a:off x="463" y="185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28830" name="Text Box 135"/>
            <p:cNvSpPr txBox="1">
              <a:spLocks noChangeArrowheads="1"/>
            </p:cNvSpPr>
            <p:nvPr/>
          </p:nvSpPr>
          <p:spPr bwMode="auto">
            <a:xfrm>
              <a:off x="443"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nvGrpSpPr>
          <p:cNvPr id="140" name="Group 119"/>
          <p:cNvGrpSpPr>
            <a:grpSpLocks/>
          </p:cNvGrpSpPr>
          <p:nvPr/>
        </p:nvGrpSpPr>
        <p:grpSpPr bwMode="auto">
          <a:xfrm>
            <a:off x="7939088" y="3867150"/>
            <a:ext cx="854075" cy="892175"/>
            <a:chOff x="288" y="1683"/>
            <a:chExt cx="538" cy="562"/>
          </a:xfrm>
        </p:grpSpPr>
        <p:grpSp>
          <p:nvGrpSpPr>
            <p:cNvPr id="28812" name="Group 120"/>
            <p:cNvGrpSpPr>
              <a:grpSpLocks/>
            </p:cNvGrpSpPr>
            <p:nvPr/>
          </p:nvGrpSpPr>
          <p:grpSpPr bwMode="auto">
            <a:xfrm>
              <a:off x="288" y="1683"/>
              <a:ext cx="538" cy="548"/>
              <a:chOff x="288" y="1683"/>
              <a:chExt cx="538" cy="548"/>
            </a:xfrm>
          </p:grpSpPr>
          <p:grpSp>
            <p:nvGrpSpPr>
              <p:cNvPr id="28816" name="Group 122"/>
              <p:cNvGrpSpPr>
                <a:grpSpLocks/>
              </p:cNvGrpSpPr>
              <p:nvPr/>
            </p:nvGrpSpPr>
            <p:grpSpPr bwMode="auto">
              <a:xfrm>
                <a:off x="288" y="1728"/>
                <a:ext cx="491" cy="458"/>
                <a:chOff x="1536" y="2304"/>
                <a:chExt cx="432" cy="432"/>
              </a:xfrm>
            </p:grpSpPr>
            <p:sp>
              <p:nvSpPr>
                <p:cNvPr id="28822" name="Rectangle 123"/>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8823" name="Line 124"/>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8824" name="Line 125"/>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8825" name="Line 126"/>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8826" name="Line 127"/>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8817" name="Text Box 128"/>
              <p:cNvSpPr txBox="1">
                <a:spLocks noChangeArrowheads="1"/>
              </p:cNvSpPr>
              <p:nvPr/>
            </p:nvSpPr>
            <p:spPr bwMode="auto">
              <a:xfrm>
                <a:off x="309" y="187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28818" name="Text Box 129"/>
              <p:cNvSpPr txBox="1">
                <a:spLocks noChangeArrowheads="1"/>
              </p:cNvSpPr>
              <p:nvPr/>
            </p:nvSpPr>
            <p:spPr bwMode="auto">
              <a:xfrm>
                <a:off x="310" y="169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28819" name="Text Box 130"/>
              <p:cNvSpPr txBox="1">
                <a:spLocks noChangeArrowheads="1"/>
              </p:cNvSpPr>
              <p:nvPr/>
            </p:nvSpPr>
            <p:spPr bwMode="auto">
              <a:xfrm>
                <a:off x="644" y="1683"/>
                <a:ext cx="180" cy="212"/>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8820" name="Text Box 131"/>
              <p:cNvSpPr txBox="1">
                <a:spLocks noChangeArrowheads="1"/>
              </p:cNvSpPr>
              <p:nvPr/>
            </p:nvSpPr>
            <p:spPr bwMode="auto">
              <a:xfrm>
                <a:off x="463" y="1706"/>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28821" name="Text Box 132"/>
              <p:cNvSpPr txBox="1">
                <a:spLocks noChangeArrowheads="1"/>
              </p:cNvSpPr>
              <p:nvPr/>
            </p:nvSpPr>
            <p:spPr bwMode="auto">
              <a:xfrm>
                <a:off x="646" y="2019"/>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grpSp>
        <p:sp>
          <p:nvSpPr>
            <p:cNvPr id="28813" name="Text Box 133"/>
            <p:cNvSpPr txBox="1">
              <a:spLocks noChangeArrowheads="1"/>
            </p:cNvSpPr>
            <p:nvPr/>
          </p:nvSpPr>
          <p:spPr bwMode="auto">
            <a:xfrm>
              <a:off x="464"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28814" name="Text Box 134"/>
            <p:cNvSpPr txBox="1">
              <a:spLocks noChangeArrowheads="1"/>
            </p:cNvSpPr>
            <p:nvPr/>
          </p:nvSpPr>
          <p:spPr bwMode="auto">
            <a:xfrm>
              <a:off x="463" y="185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28815" name="Text Box 135"/>
            <p:cNvSpPr txBox="1">
              <a:spLocks noChangeArrowheads="1"/>
            </p:cNvSpPr>
            <p:nvPr/>
          </p:nvSpPr>
          <p:spPr bwMode="auto">
            <a:xfrm>
              <a:off x="308"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nvGrpSpPr>
          <p:cNvPr id="156" name="Group 171"/>
          <p:cNvGrpSpPr>
            <a:grpSpLocks/>
          </p:cNvGrpSpPr>
          <p:nvPr/>
        </p:nvGrpSpPr>
        <p:grpSpPr bwMode="auto">
          <a:xfrm>
            <a:off x="6102350" y="4665663"/>
            <a:ext cx="1279525" cy="1314450"/>
            <a:chOff x="2239" y="3209"/>
            <a:chExt cx="970" cy="811"/>
          </a:xfrm>
        </p:grpSpPr>
        <p:sp>
          <p:nvSpPr>
            <p:cNvPr id="28796" name="Line 172"/>
            <p:cNvSpPr>
              <a:spLocks noChangeShapeType="1"/>
            </p:cNvSpPr>
            <p:nvPr/>
          </p:nvSpPr>
          <p:spPr bwMode="auto">
            <a:xfrm flipH="1">
              <a:off x="2500" y="3209"/>
              <a:ext cx="709" cy="284"/>
            </a:xfrm>
            <a:prstGeom prst="line">
              <a:avLst/>
            </a:prstGeom>
            <a:noFill/>
            <a:ln w="9525">
              <a:solidFill>
                <a:schemeClr val="tx1"/>
              </a:solidFill>
              <a:round/>
              <a:headEnd/>
              <a:tailEnd/>
            </a:ln>
          </p:spPr>
          <p:txBody>
            <a:bodyPr/>
            <a:lstStyle/>
            <a:p>
              <a:endParaRPr lang="zh-CN" altLang="en-US"/>
            </a:p>
          </p:txBody>
        </p:sp>
        <p:grpSp>
          <p:nvGrpSpPr>
            <p:cNvPr id="28797" name="Group 173"/>
            <p:cNvGrpSpPr>
              <a:grpSpLocks/>
            </p:cNvGrpSpPr>
            <p:nvPr/>
          </p:nvGrpSpPr>
          <p:grpSpPr bwMode="auto">
            <a:xfrm>
              <a:off x="2239" y="3484"/>
              <a:ext cx="526" cy="536"/>
              <a:chOff x="4278" y="2280"/>
              <a:chExt cx="526" cy="536"/>
            </a:xfrm>
          </p:grpSpPr>
          <p:grpSp>
            <p:nvGrpSpPr>
              <p:cNvPr id="28798" name="Group 174"/>
              <p:cNvGrpSpPr>
                <a:grpSpLocks/>
              </p:cNvGrpSpPr>
              <p:nvPr/>
            </p:nvGrpSpPr>
            <p:grpSpPr bwMode="auto">
              <a:xfrm>
                <a:off x="4293" y="2298"/>
                <a:ext cx="491" cy="458"/>
                <a:chOff x="1536" y="2304"/>
                <a:chExt cx="432" cy="432"/>
              </a:xfrm>
            </p:grpSpPr>
            <p:sp>
              <p:nvSpPr>
                <p:cNvPr id="28807" name="Rectangle 175"/>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8808" name="Line 176"/>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8809" name="Line 177"/>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8810" name="Line 178"/>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8811" name="Line 179"/>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8799" name="Text Box 180"/>
              <p:cNvSpPr txBox="1">
                <a:spLocks noChangeArrowheads="1"/>
              </p:cNvSpPr>
              <p:nvPr/>
            </p:nvSpPr>
            <p:spPr bwMode="auto">
              <a:xfrm>
                <a:off x="4278" y="2585"/>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28800" name="Text Box 181"/>
              <p:cNvSpPr txBox="1">
                <a:spLocks noChangeArrowheads="1"/>
              </p:cNvSpPr>
              <p:nvPr/>
            </p:nvSpPr>
            <p:spPr bwMode="auto">
              <a:xfrm>
                <a:off x="4288" y="2447"/>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28801" name="Text Box 182"/>
              <p:cNvSpPr txBox="1">
                <a:spLocks noChangeArrowheads="1"/>
              </p:cNvSpPr>
              <p:nvPr/>
            </p:nvSpPr>
            <p:spPr bwMode="auto">
              <a:xfrm>
                <a:off x="4622" y="2280"/>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8802" name="Text Box 183"/>
              <p:cNvSpPr txBox="1">
                <a:spLocks noChangeArrowheads="1"/>
              </p:cNvSpPr>
              <p:nvPr/>
            </p:nvSpPr>
            <p:spPr bwMode="auto">
              <a:xfrm>
                <a:off x="4459" y="2280"/>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28803" name="Text Box 184"/>
              <p:cNvSpPr txBox="1">
                <a:spLocks noChangeArrowheads="1"/>
              </p:cNvSpPr>
              <p:nvPr/>
            </p:nvSpPr>
            <p:spPr bwMode="auto">
              <a:xfrm>
                <a:off x="4624" y="2432"/>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28804" name="Text Box 185"/>
              <p:cNvSpPr txBox="1">
                <a:spLocks noChangeArrowheads="1"/>
              </p:cNvSpPr>
              <p:nvPr/>
            </p:nvSpPr>
            <p:spPr bwMode="auto">
              <a:xfrm>
                <a:off x="4622" y="2585"/>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28805" name="Text Box 186"/>
              <p:cNvSpPr txBox="1">
                <a:spLocks noChangeArrowheads="1"/>
              </p:cNvSpPr>
              <p:nvPr/>
            </p:nvSpPr>
            <p:spPr bwMode="auto">
              <a:xfrm>
                <a:off x="4446" y="2453"/>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28806" name="Text Box 187"/>
              <p:cNvSpPr txBox="1">
                <a:spLocks noChangeArrowheads="1"/>
              </p:cNvSpPr>
              <p:nvPr/>
            </p:nvSpPr>
            <p:spPr bwMode="auto">
              <a:xfrm>
                <a:off x="4448" y="2608"/>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grpSp>
        <p:nvGrpSpPr>
          <p:cNvPr id="207" name="Group 171"/>
          <p:cNvGrpSpPr>
            <a:grpSpLocks/>
          </p:cNvGrpSpPr>
          <p:nvPr/>
        </p:nvGrpSpPr>
        <p:grpSpPr bwMode="auto">
          <a:xfrm>
            <a:off x="6842125" y="4665663"/>
            <a:ext cx="693738" cy="1314450"/>
            <a:chOff x="2239" y="3209"/>
            <a:chExt cx="526" cy="811"/>
          </a:xfrm>
        </p:grpSpPr>
        <p:sp>
          <p:nvSpPr>
            <p:cNvPr id="28780" name="Line 172"/>
            <p:cNvSpPr>
              <a:spLocks noChangeShapeType="1"/>
            </p:cNvSpPr>
            <p:nvPr/>
          </p:nvSpPr>
          <p:spPr bwMode="auto">
            <a:xfrm flipH="1">
              <a:off x="2500" y="3209"/>
              <a:ext cx="148" cy="284"/>
            </a:xfrm>
            <a:prstGeom prst="line">
              <a:avLst/>
            </a:prstGeom>
            <a:noFill/>
            <a:ln w="9525">
              <a:solidFill>
                <a:schemeClr val="tx1"/>
              </a:solidFill>
              <a:round/>
              <a:headEnd/>
              <a:tailEnd/>
            </a:ln>
          </p:spPr>
          <p:txBody>
            <a:bodyPr/>
            <a:lstStyle/>
            <a:p>
              <a:endParaRPr lang="zh-CN" altLang="en-US"/>
            </a:p>
          </p:txBody>
        </p:sp>
        <p:grpSp>
          <p:nvGrpSpPr>
            <p:cNvPr id="28781" name="Group 173"/>
            <p:cNvGrpSpPr>
              <a:grpSpLocks/>
            </p:cNvGrpSpPr>
            <p:nvPr/>
          </p:nvGrpSpPr>
          <p:grpSpPr bwMode="auto">
            <a:xfrm>
              <a:off x="2239" y="3475"/>
              <a:ext cx="526" cy="545"/>
              <a:chOff x="4278" y="2271"/>
              <a:chExt cx="526" cy="545"/>
            </a:xfrm>
          </p:grpSpPr>
          <p:grpSp>
            <p:nvGrpSpPr>
              <p:cNvPr id="28782" name="Group 174"/>
              <p:cNvGrpSpPr>
                <a:grpSpLocks/>
              </p:cNvGrpSpPr>
              <p:nvPr/>
            </p:nvGrpSpPr>
            <p:grpSpPr bwMode="auto">
              <a:xfrm>
                <a:off x="4293" y="2298"/>
                <a:ext cx="491" cy="458"/>
                <a:chOff x="1536" y="2304"/>
                <a:chExt cx="432" cy="432"/>
              </a:xfrm>
            </p:grpSpPr>
            <p:sp>
              <p:nvSpPr>
                <p:cNvPr id="28791" name="Rectangle 175"/>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8792" name="Line 176"/>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8793" name="Line 177"/>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8794" name="Line 178"/>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8795" name="Line 179"/>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8783" name="Text Box 180"/>
              <p:cNvSpPr txBox="1">
                <a:spLocks noChangeArrowheads="1"/>
              </p:cNvSpPr>
              <p:nvPr/>
            </p:nvSpPr>
            <p:spPr bwMode="auto">
              <a:xfrm>
                <a:off x="4278" y="2585"/>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28784" name="Text Box 181"/>
              <p:cNvSpPr txBox="1">
                <a:spLocks noChangeArrowheads="1"/>
              </p:cNvSpPr>
              <p:nvPr/>
            </p:nvSpPr>
            <p:spPr bwMode="auto">
              <a:xfrm>
                <a:off x="4288" y="2271"/>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28785" name="Text Box 182"/>
              <p:cNvSpPr txBox="1">
                <a:spLocks noChangeArrowheads="1"/>
              </p:cNvSpPr>
              <p:nvPr/>
            </p:nvSpPr>
            <p:spPr bwMode="auto">
              <a:xfrm>
                <a:off x="4622" y="2280"/>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8786" name="Text Box 183"/>
              <p:cNvSpPr txBox="1">
                <a:spLocks noChangeArrowheads="1"/>
              </p:cNvSpPr>
              <p:nvPr/>
            </p:nvSpPr>
            <p:spPr bwMode="auto">
              <a:xfrm>
                <a:off x="4459" y="2280"/>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28787" name="Text Box 184"/>
              <p:cNvSpPr txBox="1">
                <a:spLocks noChangeArrowheads="1"/>
              </p:cNvSpPr>
              <p:nvPr/>
            </p:nvSpPr>
            <p:spPr bwMode="auto">
              <a:xfrm>
                <a:off x="4624" y="2432"/>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28788" name="Text Box 185"/>
              <p:cNvSpPr txBox="1">
                <a:spLocks noChangeArrowheads="1"/>
              </p:cNvSpPr>
              <p:nvPr/>
            </p:nvSpPr>
            <p:spPr bwMode="auto">
              <a:xfrm>
                <a:off x="4622" y="2585"/>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28789" name="Text Box 186"/>
              <p:cNvSpPr txBox="1">
                <a:spLocks noChangeArrowheads="1"/>
              </p:cNvSpPr>
              <p:nvPr/>
            </p:nvSpPr>
            <p:spPr bwMode="auto">
              <a:xfrm>
                <a:off x="4284" y="2409"/>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28790" name="Text Box 187"/>
              <p:cNvSpPr txBox="1">
                <a:spLocks noChangeArrowheads="1"/>
              </p:cNvSpPr>
              <p:nvPr/>
            </p:nvSpPr>
            <p:spPr bwMode="auto">
              <a:xfrm>
                <a:off x="4448" y="2608"/>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grpSp>
        <p:nvGrpSpPr>
          <p:cNvPr id="224" name="Group 171"/>
          <p:cNvGrpSpPr>
            <a:grpSpLocks/>
          </p:cNvGrpSpPr>
          <p:nvPr/>
        </p:nvGrpSpPr>
        <p:grpSpPr bwMode="auto">
          <a:xfrm>
            <a:off x="7577138" y="4641850"/>
            <a:ext cx="990600" cy="1338263"/>
            <a:chOff x="2239" y="3194"/>
            <a:chExt cx="751" cy="826"/>
          </a:xfrm>
        </p:grpSpPr>
        <p:sp>
          <p:nvSpPr>
            <p:cNvPr id="28764" name="Line 172"/>
            <p:cNvSpPr>
              <a:spLocks noChangeShapeType="1"/>
            </p:cNvSpPr>
            <p:nvPr/>
          </p:nvSpPr>
          <p:spPr bwMode="auto">
            <a:xfrm flipH="1">
              <a:off x="2500" y="3194"/>
              <a:ext cx="490" cy="299"/>
            </a:xfrm>
            <a:prstGeom prst="line">
              <a:avLst/>
            </a:prstGeom>
            <a:noFill/>
            <a:ln w="9525">
              <a:solidFill>
                <a:schemeClr val="tx1"/>
              </a:solidFill>
              <a:round/>
              <a:headEnd/>
              <a:tailEnd/>
            </a:ln>
          </p:spPr>
          <p:txBody>
            <a:bodyPr/>
            <a:lstStyle/>
            <a:p>
              <a:endParaRPr lang="zh-CN" altLang="en-US"/>
            </a:p>
          </p:txBody>
        </p:sp>
        <p:grpSp>
          <p:nvGrpSpPr>
            <p:cNvPr id="28765" name="Group 173"/>
            <p:cNvGrpSpPr>
              <a:grpSpLocks/>
            </p:cNvGrpSpPr>
            <p:nvPr/>
          </p:nvGrpSpPr>
          <p:grpSpPr bwMode="auto">
            <a:xfrm>
              <a:off x="2239" y="3475"/>
              <a:ext cx="526" cy="545"/>
              <a:chOff x="4278" y="2271"/>
              <a:chExt cx="526" cy="545"/>
            </a:xfrm>
          </p:grpSpPr>
          <p:grpSp>
            <p:nvGrpSpPr>
              <p:cNvPr id="28766" name="Group 174"/>
              <p:cNvGrpSpPr>
                <a:grpSpLocks/>
              </p:cNvGrpSpPr>
              <p:nvPr/>
            </p:nvGrpSpPr>
            <p:grpSpPr bwMode="auto">
              <a:xfrm>
                <a:off x="4293" y="2298"/>
                <a:ext cx="491" cy="458"/>
                <a:chOff x="1536" y="2304"/>
                <a:chExt cx="432" cy="432"/>
              </a:xfrm>
            </p:grpSpPr>
            <p:sp>
              <p:nvSpPr>
                <p:cNvPr id="28775" name="Rectangle 175"/>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8776" name="Line 176"/>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8777" name="Line 177"/>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8778" name="Line 178"/>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8779" name="Line 179"/>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8767" name="Text Box 180"/>
              <p:cNvSpPr txBox="1">
                <a:spLocks noChangeArrowheads="1"/>
              </p:cNvSpPr>
              <p:nvPr/>
            </p:nvSpPr>
            <p:spPr bwMode="auto">
              <a:xfrm>
                <a:off x="4278" y="2453"/>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28768" name="Text Box 181"/>
              <p:cNvSpPr txBox="1">
                <a:spLocks noChangeArrowheads="1"/>
              </p:cNvSpPr>
              <p:nvPr/>
            </p:nvSpPr>
            <p:spPr bwMode="auto">
              <a:xfrm>
                <a:off x="4288" y="2271"/>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28769" name="Text Box 182"/>
              <p:cNvSpPr txBox="1">
                <a:spLocks noChangeArrowheads="1"/>
              </p:cNvSpPr>
              <p:nvPr/>
            </p:nvSpPr>
            <p:spPr bwMode="auto">
              <a:xfrm>
                <a:off x="4622" y="2280"/>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8770" name="Text Box 183"/>
              <p:cNvSpPr txBox="1">
                <a:spLocks noChangeArrowheads="1"/>
              </p:cNvSpPr>
              <p:nvPr/>
            </p:nvSpPr>
            <p:spPr bwMode="auto">
              <a:xfrm>
                <a:off x="4459" y="2280"/>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28771" name="Text Box 184"/>
              <p:cNvSpPr txBox="1">
                <a:spLocks noChangeArrowheads="1"/>
              </p:cNvSpPr>
              <p:nvPr/>
            </p:nvSpPr>
            <p:spPr bwMode="auto">
              <a:xfrm>
                <a:off x="4624" y="2608"/>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28772" name="Text Box 185"/>
              <p:cNvSpPr txBox="1">
                <a:spLocks noChangeArrowheads="1"/>
              </p:cNvSpPr>
              <p:nvPr/>
            </p:nvSpPr>
            <p:spPr bwMode="auto">
              <a:xfrm>
                <a:off x="4460" y="2585"/>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28773" name="Text Box 186"/>
              <p:cNvSpPr txBox="1">
                <a:spLocks noChangeArrowheads="1"/>
              </p:cNvSpPr>
              <p:nvPr/>
            </p:nvSpPr>
            <p:spPr bwMode="auto">
              <a:xfrm>
                <a:off x="4608" y="2453"/>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28774" name="Text Box 187"/>
              <p:cNvSpPr txBox="1">
                <a:spLocks noChangeArrowheads="1"/>
              </p:cNvSpPr>
              <p:nvPr/>
            </p:nvSpPr>
            <p:spPr bwMode="auto">
              <a:xfrm>
                <a:off x="4286" y="2608"/>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grpSp>
        <p:nvGrpSpPr>
          <p:cNvPr id="241" name="Group 171"/>
          <p:cNvGrpSpPr>
            <a:grpSpLocks/>
          </p:cNvGrpSpPr>
          <p:nvPr/>
        </p:nvGrpSpPr>
        <p:grpSpPr bwMode="auto">
          <a:xfrm>
            <a:off x="8326438" y="4641850"/>
            <a:ext cx="693737" cy="1338263"/>
            <a:chOff x="2239" y="3194"/>
            <a:chExt cx="526" cy="826"/>
          </a:xfrm>
        </p:grpSpPr>
        <p:sp>
          <p:nvSpPr>
            <p:cNvPr id="28748" name="Line 172"/>
            <p:cNvSpPr>
              <a:spLocks noChangeShapeType="1"/>
            </p:cNvSpPr>
            <p:nvPr/>
          </p:nvSpPr>
          <p:spPr bwMode="auto">
            <a:xfrm>
              <a:off x="2428" y="3194"/>
              <a:ext cx="72" cy="299"/>
            </a:xfrm>
            <a:prstGeom prst="line">
              <a:avLst/>
            </a:prstGeom>
            <a:noFill/>
            <a:ln w="9525">
              <a:solidFill>
                <a:schemeClr val="tx1"/>
              </a:solidFill>
              <a:round/>
              <a:headEnd/>
              <a:tailEnd/>
            </a:ln>
          </p:spPr>
          <p:txBody>
            <a:bodyPr/>
            <a:lstStyle/>
            <a:p>
              <a:endParaRPr lang="zh-CN" altLang="en-US"/>
            </a:p>
          </p:txBody>
        </p:sp>
        <p:grpSp>
          <p:nvGrpSpPr>
            <p:cNvPr id="28749" name="Group 173"/>
            <p:cNvGrpSpPr>
              <a:grpSpLocks/>
            </p:cNvGrpSpPr>
            <p:nvPr/>
          </p:nvGrpSpPr>
          <p:grpSpPr bwMode="auto">
            <a:xfrm>
              <a:off x="2239" y="3475"/>
              <a:ext cx="526" cy="545"/>
              <a:chOff x="4278" y="2271"/>
              <a:chExt cx="526" cy="545"/>
            </a:xfrm>
          </p:grpSpPr>
          <p:grpSp>
            <p:nvGrpSpPr>
              <p:cNvPr id="28750" name="Group 174"/>
              <p:cNvGrpSpPr>
                <a:grpSpLocks/>
              </p:cNvGrpSpPr>
              <p:nvPr/>
            </p:nvGrpSpPr>
            <p:grpSpPr bwMode="auto">
              <a:xfrm>
                <a:off x="4293" y="2298"/>
                <a:ext cx="491" cy="458"/>
                <a:chOff x="1536" y="2304"/>
                <a:chExt cx="432" cy="432"/>
              </a:xfrm>
            </p:grpSpPr>
            <p:sp>
              <p:nvSpPr>
                <p:cNvPr id="28759" name="Rectangle 175"/>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8760" name="Line 176"/>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28761" name="Line 177"/>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28762" name="Line 178"/>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28763" name="Line 179"/>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28751" name="Text Box 180"/>
              <p:cNvSpPr txBox="1">
                <a:spLocks noChangeArrowheads="1"/>
              </p:cNvSpPr>
              <p:nvPr/>
            </p:nvSpPr>
            <p:spPr bwMode="auto">
              <a:xfrm>
                <a:off x="4278" y="2453"/>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28752" name="Text Box 181"/>
              <p:cNvSpPr txBox="1">
                <a:spLocks noChangeArrowheads="1"/>
              </p:cNvSpPr>
              <p:nvPr/>
            </p:nvSpPr>
            <p:spPr bwMode="auto">
              <a:xfrm>
                <a:off x="4288" y="2271"/>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28753" name="Text Box 182"/>
              <p:cNvSpPr txBox="1">
                <a:spLocks noChangeArrowheads="1"/>
              </p:cNvSpPr>
              <p:nvPr/>
            </p:nvSpPr>
            <p:spPr bwMode="auto">
              <a:xfrm>
                <a:off x="4622" y="2456"/>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8754" name="Text Box 183"/>
              <p:cNvSpPr txBox="1">
                <a:spLocks noChangeArrowheads="1"/>
              </p:cNvSpPr>
              <p:nvPr/>
            </p:nvSpPr>
            <p:spPr bwMode="auto">
              <a:xfrm>
                <a:off x="4459" y="2280"/>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28755" name="Text Box 184"/>
              <p:cNvSpPr txBox="1">
                <a:spLocks noChangeArrowheads="1"/>
              </p:cNvSpPr>
              <p:nvPr/>
            </p:nvSpPr>
            <p:spPr bwMode="auto">
              <a:xfrm>
                <a:off x="4624" y="2608"/>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28756" name="Text Box 185"/>
              <p:cNvSpPr txBox="1">
                <a:spLocks noChangeArrowheads="1"/>
              </p:cNvSpPr>
              <p:nvPr/>
            </p:nvSpPr>
            <p:spPr bwMode="auto">
              <a:xfrm>
                <a:off x="4460" y="2585"/>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28757" name="Text Box 186"/>
              <p:cNvSpPr txBox="1">
                <a:spLocks noChangeArrowheads="1"/>
              </p:cNvSpPr>
              <p:nvPr/>
            </p:nvSpPr>
            <p:spPr bwMode="auto">
              <a:xfrm>
                <a:off x="4446" y="2453"/>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28758" name="Text Box 187"/>
              <p:cNvSpPr txBox="1">
                <a:spLocks noChangeArrowheads="1"/>
              </p:cNvSpPr>
              <p:nvPr/>
            </p:nvSpPr>
            <p:spPr bwMode="auto">
              <a:xfrm>
                <a:off x="4286" y="2608"/>
                <a:ext cx="180" cy="20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sp>
        <p:nvSpPr>
          <p:cNvPr id="28713" name="Line 189"/>
          <p:cNvSpPr>
            <a:spLocks noChangeShapeType="1"/>
          </p:cNvSpPr>
          <p:nvPr/>
        </p:nvSpPr>
        <p:spPr bwMode="auto">
          <a:xfrm flipH="1">
            <a:off x="2479675" y="3587750"/>
            <a:ext cx="4763" cy="315913"/>
          </a:xfrm>
          <a:prstGeom prst="line">
            <a:avLst/>
          </a:prstGeom>
          <a:noFill/>
          <a:ln w="9525">
            <a:solidFill>
              <a:schemeClr val="tx1"/>
            </a:solidFill>
            <a:round/>
            <a:headEnd/>
            <a:tailEnd/>
          </a:ln>
        </p:spPr>
        <p:txBody>
          <a:bodyPr/>
          <a:lstStyle/>
          <a:p>
            <a:endParaRPr lang="zh-CN" altLang="en-US"/>
          </a:p>
        </p:txBody>
      </p:sp>
      <p:sp>
        <p:nvSpPr>
          <p:cNvPr id="28714" name="Line 189"/>
          <p:cNvSpPr>
            <a:spLocks noChangeShapeType="1"/>
          </p:cNvSpPr>
          <p:nvPr/>
        </p:nvSpPr>
        <p:spPr bwMode="auto">
          <a:xfrm flipH="1">
            <a:off x="4113213" y="3582988"/>
            <a:ext cx="4762" cy="314325"/>
          </a:xfrm>
          <a:prstGeom prst="line">
            <a:avLst/>
          </a:prstGeom>
          <a:noFill/>
          <a:ln w="9525">
            <a:solidFill>
              <a:schemeClr val="tx1"/>
            </a:solidFill>
            <a:round/>
            <a:headEnd/>
            <a:tailEnd/>
          </a:ln>
        </p:spPr>
        <p:txBody>
          <a:bodyPr/>
          <a:lstStyle/>
          <a:p>
            <a:endParaRPr lang="zh-CN" altLang="en-US"/>
          </a:p>
        </p:txBody>
      </p:sp>
      <p:sp>
        <p:nvSpPr>
          <p:cNvPr id="28715" name="Line 189"/>
          <p:cNvSpPr>
            <a:spLocks noChangeShapeType="1"/>
          </p:cNvSpPr>
          <p:nvPr/>
        </p:nvSpPr>
        <p:spPr bwMode="auto">
          <a:xfrm flipH="1">
            <a:off x="5691188" y="3651250"/>
            <a:ext cx="350837" cy="246063"/>
          </a:xfrm>
          <a:prstGeom prst="line">
            <a:avLst/>
          </a:prstGeom>
          <a:noFill/>
          <a:ln w="9525">
            <a:solidFill>
              <a:schemeClr val="tx1"/>
            </a:solidFill>
            <a:round/>
            <a:headEnd/>
            <a:tailEnd/>
          </a:ln>
        </p:spPr>
        <p:txBody>
          <a:bodyPr/>
          <a:lstStyle/>
          <a:p>
            <a:endParaRPr lang="zh-CN" altLang="en-US"/>
          </a:p>
        </p:txBody>
      </p:sp>
      <p:sp>
        <p:nvSpPr>
          <p:cNvPr id="28716" name="Line 189"/>
          <p:cNvSpPr>
            <a:spLocks noChangeShapeType="1"/>
          </p:cNvSpPr>
          <p:nvPr/>
        </p:nvSpPr>
        <p:spPr bwMode="auto">
          <a:xfrm flipH="1">
            <a:off x="7270750" y="3603625"/>
            <a:ext cx="288925" cy="315913"/>
          </a:xfrm>
          <a:prstGeom prst="line">
            <a:avLst/>
          </a:prstGeom>
          <a:noFill/>
          <a:ln w="9525">
            <a:solidFill>
              <a:schemeClr val="tx1"/>
            </a:solidFill>
            <a:round/>
            <a:headEnd/>
            <a:tailEnd/>
          </a:ln>
        </p:spPr>
        <p:txBody>
          <a:bodyPr/>
          <a:lstStyle/>
          <a:p>
            <a:endParaRPr lang="zh-CN" altLang="en-US"/>
          </a:p>
        </p:txBody>
      </p:sp>
      <p:sp>
        <p:nvSpPr>
          <p:cNvPr id="28717" name="Line 189"/>
          <p:cNvSpPr>
            <a:spLocks noChangeShapeType="1"/>
          </p:cNvSpPr>
          <p:nvPr/>
        </p:nvSpPr>
        <p:spPr bwMode="auto">
          <a:xfrm flipH="1">
            <a:off x="8347075" y="3600450"/>
            <a:ext cx="266700" cy="347663"/>
          </a:xfrm>
          <a:prstGeom prst="line">
            <a:avLst/>
          </a:prstGeom>
          <a:noFill/>
          <a:ln w="9525">
            <a:solidFill>
              <a:schemeClr val="tx1"/>
            </a:solidFill>
            <a:round/>
            <a:headEnd/>
            <a:tailEnd/>
          </a:ln>
        </p:spPr>
        <p:txBody>
          <a:bodyPr/>
          <a:lstStyle/>
          <a:p>
            <a:endParaRPr lang="zh-CN" altLang="en-US"/>
          </a:p>
        </p:txBody>
      </p:sp>
      <p:sp>
        <p:nvSpPr>
          <p:cNvPr id="28718" name="Text Box 16"/>
          <p:cNvSpPr txBox="1">
            <a:spLocks noChangeArrowheads="1"/>
          </p:cNvSpPr>
          <p:nvPr/>
        </p:nvSpPr>
        <p:spPr bwMode="auto">
          <a:xfrm>
            <a:off x="5710238" y="125413"/>
            <a:ext cx="284162" cy="338137"/>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28719" name="Text Box 16"/>
          <p:cNvSpPr txBox="1">
            <a:spLocks noChangeArrowheads="1"/>
          </p:cNvSpPr>
          <p:nvPr/>
        </p:nvSpPr>
        <p:spPr bwMode="auto">
          <a:xfrm>
            <a:off x="4575175" y="644525"/>
            <a:ext cx="361950" cy="336550"/>
          </a:xfrm>
          <a:prstGeom prst="rect">
            <a:avLst/>
          </a:prstGeom>
          <a:noFill/>
          <a:ln w="9525">
            <a:noFill/>
            <a:miter lim="800000"/>
            <a:headEnd/>
            <a:tailEnd/>
          </a:ln>
        </p:spPr>
        <p:txBody>
          <a:bodyPr wrap="none">
            <a:spAutoFit/>
          </a:bodyPr>
          <a:lstStyle/>
          <a:p>
            <a:r>
              <a:rPr lang="en-US" altLang="zh-CN" sz="1600" b="1" i="1">
                <a:solidFill>
                  <a:schemeClr val="tx2"/>
                </a:solidFill>
                <a:latin typeface="Times New Roman" pitchFamily="18" charset="0"/>
              </a:rPr>
              <a:t>S</a:t>
            </a:r>
            <a:r>
              <a:rPr lang="en-US" altLang="zh-CN" sz="1600" b="1" baseline="-25000">
                <a:solidFill>
                  <a:schemeClr val="tx2"/>
                </a:solidFill>
                <a:latin typeface="Times New Roman" pitchFamily="18" charset="0"/>
              </a:rPr>
              <a:t>0</a:t>
            </a:r>
            <a:endParaRPr lang="en-US" altLang="zh-CN" sz="2400" baseline="-25000">
              <a:latin typeface="Times New Roman" pitchFamily="18" charset="0"/>
            </a:endParaRPr>
          </a:p>
        </p:txBody>
      </p:sp>
      <p:sp>
        <p:nvSpPr>
          <p:cNvPr id="28720" name="Text Box 16"/>
          <p:cNvSpPr txBox="1">
            <a:spLocks noChangeArrowheads="1"/>
          </p:cNvSpPr>
          <p:nvPr/>
        </p:nvSpPr>
        <p:spPr bwMode="auto">
          <a:xfrm>
            <a:off x="4257675" y="1544638"/>
            <a:ext cx="387350" cy="336550"/>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20</a:t>
            </a:r>
            <a:endParaRPr lang="en-US" altLang="zh-CN" sz="2400">
              <a:latin typeface="Times New Roman" pitchFamily="18" charset="0"/>
            </a:endParaRPr>
          </a:p>
        </p:txBody>
      </p:sp>
      <p:sp>
        <p:nvSpPr>
          <p:cNvPr id="28721" name="Text Box 16"/>
          <p:cNvSpPr txBox="1">
            <a:spLocks noChangeArrowheads="1"/>
          </p:cNvSpPr>
          <p:nvPr/>
        </p:nvSpPr>
        <p:spPr bwMode="auto">
          <a:xfrm>
            <a:off x="6697663" y="1544638"/>
            <a:ext cx="374650" cy="336550"/>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11</a:t>
            </a:r>
            <a:endParaRPr lang="en-US" altLang="zh-CN" sz="2400">
              <a:latin typeface="Times New Roman" pitchFamily="18" charset="0"/>
            </a:endParaRPr>
          </a:p>
        </p:txBody>
      </p:sp>
      <p:sp>
        <p:nvSpPr>
          <p:cNvPr id="28722" name="Text Box 16"/>
          <p:cNvSpPr txBox="1">
            <a:spLocks noChangeArrowheads="1"/>
          </p:cNvSpPr>
          <p:nvPr/>
        </p:nvSpPr>
        <p:spPr bwMode="auto">
          <a:xfrm>
            <a:off x="8921750" y="1544638"/>
            <a:ext cx="285750" cy="336550"/>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28723" name="Text Box 16"/>
          <p:cNvSpPr txBox="1">
            <a:spLocks noChangeArrowheads="1"/>
          </p:cNvSpPr>
          <p:nvPr/>
        </p:nvSpPr>
        <p:spPr bwMode="auto">
          <a:xfrm>
            <a:off x="1674813" y="2835275"/>
            <a:ext cx="385762" cy="338138"/>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25</a:t>
            </a:r>
            <a:endParaRPr lang="en-US" altLang="zh-CN" sz="2400">
              <a:latin typeface="Times New Roman" pitchFamily="18" charset="0"/>
            </a:endParaRPr>
          </a:p>
        </p:txBody>
      </p:sp>
      <p:sp>
        <p:nvSpPr>
          <p:cNvPr id="28724" name="Text Box 16"/>
          <p:cNvSpPr txBox="1">
            <a:spLocks noChangeArrowheads="1"/>
          </p:cNvSpPr>
          <p:nvPr/>
        </p:nvSpPr>
        <p:spPr bwMode="auto">
          <a:xfrm>
            <a:off x="2806700" y="2859088"/>
            <a:ext cx="385763" cy="336550"/>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21</a:t>
            </a:r>
            <a:endParaRPr lang="en-US" altLang="zh-CN" sz="2400">
              <a:latin typeface="Times New Roman" pitchFamily="18" charset="0"/>
            </a:endParaRPr>
          </a:p>
        </p:txBody>
      </p:sp>
      <p:sp>
        <p:nvSpPr>
          <p:cNvPr id="28725" name="Text Box 16"/>
          <p:cNvSpPr txBox="1">
            <a:spLocks noChangeArrowheads="1"/>
          </p:cNvSpPr>
          <p:nvPr/>
        </p:nvSpPr>
        <p:spPr bwMode="auto">
          <a:xfrm>
            <a:off x="4457700" y="2890838"/>
            <a:ext cx="385763" cy="338137"/>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16</a:t>
            </a:r>
            <a:endParaRPr lang="en-US" altLang="zh-CN" sz="2400">
              <a:latin typeface="Times New Roman" pitchFamily="18" charset="0"/>
            </a:endParaRPr>
          </a:p>
        </p:txBody>
      </p:sp>
      <p:sp>
        <p:nvSpPr>
          <p:cNvPr id="28726" name="Text Box 16"/>
          <p:cNvSpPr txBox="1">
            <a:spLocks noChangeArrowheads="1"/>
          </p:cNvSpPr>
          <p:nvPr/>
        </p:nvSpPr>
        <p:spPr bwMode="auto">
          <a:xfrm>
            <a:off x="6394450" y="2890838"/>
            <a:ext cx="385763" cy="338137"/>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12</a:t>
            </a:r>
            <a:endParaRPr lang="en-US" altLang="zh-CN" sz="2400">
              <a:latin typeface="Times New Roman" pitchFamily="18" charset="0"/>
            </a:endParaRPr>
          </a:p>
        </p:txBody>
      </p:sp>
      <p:sp>
        <p:nvSpPr>
          <p:cNvPr id="28727" name="Text Box 16"/>
          <p:cNvSpPr txBox="1">
            <a:spLocks noChangeArrowheads="1"/>
          </p:cNvSpPr>
          <p:nvPr/>
        </p:nvSpPr>
        <p:spPr bwMode="auto">
          <a:xfrm>
            <a:off x="7885113" y="2874963"/>
            <a:ext cx="284162" cy="336550"/>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sp>
        <p:nvSpPr>
          <p:cNvPr id="28728" name="Text Box 16"/>
          <p:cNvSpPr txBox="1">
            <a:spLocks noChangeArrowheads="1"/>
          </p:cNvSpPr>
          <p:nvPr/>
        </p:nvSpPr>
        <p:spPr bwMode="auto">
          <a:xfrm>
            <a:off x="8890000" y="2803525"/>
            <a:ext cx="284163" cy="336550"/>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28729" name="Text Box 16"/>
          <p:cNvSpPr txBox="1">
            <a:spLocks noChangeArrowheads="1"/>
          </p:cNvSpPr>
          <p:nvPr/>
        </p:nvSpPr>
        <p:spPr bwMode="auto">
          <a:xfrm>
            <a:off x="1658938" y="3824288"/>
            <a:ext cx="385762" cy="336550"/>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26</a:t>
            </a:r>
            <a:endParaRPr lang="en-US" altLang="zh-CN" sz="2400">
              <a:latin typeface="Times New Roman" pitchFamily="18" charset="0"/>
            </a:endParaRPr>
          </a:p>
        </p:txBody>
      </p:sp>
      <p:sp>
        <p:nvSpPr>
          <p:cNvPr id="28730" name="Text Box 16"/>
          <p:cNvSpPr txBox="1">
            <a:spLocks noChangeArrowheads="1"/>
          </p:cNvSpPr>
          <p:nvPr/>
        </p:nvSpPr>
        <p:spPr bwMode="auto">
          <a:xfrm>
            <a:off x="2878138" y="3824288"/>
            <a:ext cx="385762" cy="336550"/>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22</a:t>
            </a:r>
            <a:endParaRPr lang="en-US" altLang="zh-CN" sz="2400">
              <a:latin typeface="Times New Roman" pitchFamily="18" charset="0"/>
            </a:endParaRPr>
          </a:p>
        </p:txBody>
      </p:sp>
      <p:sp>
        <p:nvSpPr>
          <p:cNvPr id="28731" name="Text Box 16"/>
          <p:cNvSpPr txBox="1">
            <a:spLocks noChangeArrowheads="1"/>
          </p:cNvSpPr>
          <p:nvPr/>
        </p:nvSpPr>
        <p:spPr bwMode="auto">
          <a:xfrm>
            <a:off x="4440238" y="3806825"/>
            <a:ext cx="385762" cy="338138"/>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17</a:t>
            </a:r>
            <a:endParaRPr lang="en-US" altLang="zh-CN" sz="2400">
              <a:latin typeface="Times New Roman" pitchFamily="18" charset="0"/>
            </a:endParaRPr>
          </a:p>
        </p:txBody>
      </p:sp>
      <p:sp>
        <p:nvSpPr>
          <p:cNvPr id="28732" name="Text Box 16"/>
          <p:cNvSpPr txBox="1">
            <a:spLocks noChangeArrowheads="1"/>
          </p:cNvSpPr>
          <p:nvPr/>
        </p:nvSpPr>
        <p:spPr bwMode="auto">
          <a:xfrm>
            <a:off x="5946775" y="3806825"/>
            <a:ext cx="387350" cy="338138"/>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13</a:t>
            </a:r>
            <a:endParaRPr lang="en-US" altLang="zh-CN" sz="2400">
              <a:latin typeface="Times New Roman" pitchFamily="18" charset="0"/>
            </a:endParaRPr>
          </a:p>
        </p:txBody>
      </p:sp>
      <p:sp>
        <p:nvSpPr>
          <p:cNvPr id="28733" name="Text Box 16"/>
          <p:cNvSpPr txBox="1">
            <a:spLocks noChangeArrowheads="1"/>
          </p:cNvSpPr>
          <p:nvPr/>
        </p:nvSpPr>
        <p:spPr bwMode="auto">
          <a:xfrm>
            <a:off x="7508875" y="3862388"/>
            <a:ext cx="285750" cy="338137"/>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28734" name="Text Box 16"/>
          <p:cNvSpPr txBox="1">
            <a:spLocks noChangeArrowheads="1"/>
          </p:cNvSpPr>
          <p:nvPr/>
        </p:nvSpPr>
        <p:spPr bwMode="auto">
          <a:xfrm>
            <a:off x="8658225" y="3862388"/>
            <a:ext cx="284163" cy="338137"/>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28735" name="Text Box 16"/>
          <p:cNvSpPr txBox="1">
            <a:spLocks noChangeArrowheads="1"/>
          </p:cNvSpPr>
          <p:nvPr/>
        </p:nvSpPr>
        <p:spPr bwMode="auto">
          <a:xfrm>
            <a:off x="709613" y="4597400"/>
            <a:ext cx="385762" cy="336550"/>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28</a:t>
            </a:r>
            <a:endParaRPr lang="en-US" altLang="zh-CN" sz="2400">
              <a:latin typeface="Times New Roman" pitchFamily="18" charset="0"/>
            </a:endParaRPr>
          </a:p>
        </p:txBody>
      </p:sp>
      <p:sp>
        <p:nvSpPr>
          <p:cNvPr id="28736" name="Text Box 16"/>
          <p:cNvSpPr txBox="1">
            <a:spLocks noChangeArrowheads="1"/>
          </p:cNvSpPr>
          <p:nvPr/>
        </p:nvSpPr>
        <p:spPr bwMode="auto">
          <a:xfrm>
            <a:off x="1409700" y="4606925"/>
            <a:ext cx="385763" cy="338138"/>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27</a:t>
            </a:r>
            <a:endParaRPr lang="en-US" altLang="zh-CN" sz="2400">
              <a:latin typeface="Times New Roman" pitchFamily="18" charset="0"/>
            </a:endParaRPr>
          </a:p>
        </p:txBody>
      </p:sp>
      <p:sp>
        <p:nvSpPr>
          <p:cNvPr id="28737" name="Text Box 16"/>
          <p:cNvSpPr txBox="1">
            <a:spLocks noChangeArrowheads="1"/>
          </p:cNvSpPr>
          <p:nvPr/>
        </p:nvSpPr>
        <p:spPr bwMode="auto">
          <a:xfrm>
            <a:off x="2073275" y="4597400"/>
            <a:ext cx="385763" cy="336550"/>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24</a:t>
            </a:r>
            <a:endParaRPr lang="en-US" altLang="zh-CN" sz="2400">
              <a:latin typeface="Times New Roman" pitchFamily="18" charset="0"/>
            </a:endParaRPr>
          </a:p>
        </p:txBody>
      </p:sp>
      <p:sp>
        <p:nvSpPr>
          <p:cNvPr id="28738" name="Text Box 16"/>
          <p:cNvSpPr txBox="1">
            <a:spLocks noChangeArrowheads="1"/>
          </p:cNvSpPr>
          <p:nvPr/>
        </p:nvSpPr>
        <p:spPr bwMode="auto">
          <a:xfrm>
            <a:off x="2646363" y="4597400"/>
            <a:ext cx="385762" cy="336550"/>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23</a:t>
            </a:r>
            <a:endParaRPr lang="en-US" altLang="zh-CN" sz="2400">
              <a:latin typeface="Times New Roman" pitchFamily="18" charset="0"/>
            </a:endParaRPr>
          </a:p>
        </p:txBody>
      </p:sp>
      <p:sp>
        <p:nvSpPr>
          <p:cNvPr id="28739" name="Text Box 16"/>
          <p:cNvSpPr txBox="1">
            <a:spLocks noChangeArrowheads="1"/>
          </p:cNvSpPr>
          <p:nvPr/>
        </p:nvSpPr>
        <p:spPr bwMode="auto">
          <a:xfrm>
            <a:off x="3706813" y="4579938"/>
            <a:ext cx="385762" cy="338137"/>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19</a:t>
            </a:r>
            <a:endParaRPr lang="en-US" altLang="zh-CN" sz="2400">
              <a:latin typeface="Times New Roman" pitchFamily="18" charset="0"/>
            </a:endParaRPr>
          </a:p>
        </p:txBody>
      </p:sp>
      <p:sp>
        <p:nvSpPr>
          <p:cNvPr id="28740" name="Text Box 16"/>
          <p:cNvSpPr txBox="1">
            <a:spLocks noChangeArrowheads="1"/>
          </p:cNvSpPr>
          <p:nvPr/>
        </p:nvSpPr>
        <p:spPr bwMode="auto">
          <a:xfrm>
            <a:off x="4208463" y="4579938"/>
            <a:ext cx="385762" cy="338137"/>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18</a:t>
            </a:r>
            <a:endParaRPr lang="en-US" altLang="zh-CN" sz="2400">
              <a:latin typeface="Times New Roman" pitchFamily="18" charset="0"/>
            </a:endParaRPr>
          </a:p>
        </p:txBody>
      </p:sp>
      <p:sp>
        <p:nvSpPr>
          <p:cNvPr id="28741" name="Text Box 16"/>
          <p:cNvSpPr txBox="1">
            <a:spLocks noChangeArrowheads="1"/>
          </p:cNvSpPr>
          <p:nvPr/>
        </p:nvSpPr>
        <p:spPr bwMode="auto">
          <a:xfrm>
            <a:off x="5141913" y="4608513"/>
            <a:ext cx="385762" cy="338137"/>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15</a:t>
            </a:r>
            <a:endParaRPr lang="en-US" altLang="zh-CN" sz="2400">
              <a:latin typeface="Times New Roman" pitchFamily="18" charset="0"/>
            </a:endParaRPr>
          </a:p>
        </p:txBody>
      </p:sp>
      <p:sp>
        <p:nvSpPr>
          <p:cNvPr id="28742" name="Text Box 16"/>
          <p:cNvSpPr txBox="1">
            <a:spLocks noChangeArrowheads="1"/>
          </p:cNvSpPr>
          <p:nvPr/>
        </p:nvSpPr>
        <p:spPr bwMode="auto">
          <a:xfrm>
            <a:off x="5788025" y="4619625"/>
            <a:ext cx="385763" cy="336550"/>
          </a:xfrm>
          <a:prstGeom prst="rect">
            <a:avLst/>
          </a:prstGeom>
          <a:noFill/>
          <a:ln w="9525">
            <a:noFill/>
            <a:miter lim="800000"/>
            <a:headEnd/>
            <a:tailEnd/>
          </a:ln>
        </p:spPr>
        <p:txBody>
          <a:bodyPr>
            <a:spAutoFit/>
          </a:bodyPr>
          <a:lstStyle/>
          <a:p>
            <a:r>
              <a:rPr lang="en-US" altLang="zh-CN" sz="1600" b="1">
                <a:solidFill>
                  <a:schemeClr val="tx2"/>
                </a:solidFill>
                <a:latin typeface="Times New Roman" pitchFamily="18" charset="0"/>
              </a:rPr>
              <a:t>14</a:t>
            </a:r>
            <a:endParaRPr lang="en-US" altLang="zh-CN" sz="2400">
              <a:latin typeface="Times New Roman" pitchFamily="18" charset="0"/>
            </a:endParaRPr>
          </a:p>
        </p:txBody>
      </p:sp>
      <p:sp>
        <p:nvSpPr>
          <p:cNvPr id="28743" name="Text Box 16"/>
          <p:cNvSpPr txBox="1">
            <a:spLocks noChangeArrowheads="1"/>
          </p:cNvSpPr>
          <p:nvPr/>
        </p:nvSpPr>
        <p:spPr bwMode="auto">
          <a:xfrm>
            <a:off x="6704013" y="4635500"/>
            <a:ext cx="385762" cy="336550"/>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10</a:t>
            </a:r>
            <a:endParaRPr lang="en-US" altLang="zh-CN" sz="2400">
              <a:latin typeface="Times New Roman" pitchFamily="18" charset="0"/>
            </a:endParaRPr>
          </a:p>
        </p:txBody>
      </p:sp>
      <p:sp>
        <p:nvSpPr>
          <p:cNvPr id="28744" name="Text Box 16"/>
          <p:cNvSpPr txBox="1">
            <a:spLocks noChangeArrowheads="1"/>
          </p:cNvSpPr>
          <p:nvPr/>
        </p:nvSpPr>
        <p:spPr bwMode="auto">
          <a:xfrm>
            <a:off x="7277100" y="4635500"/>
            <a:ext cx="285750" cy="336550"/>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9</a:t>
            </a:r>
            <a:endParaRPr lang="en-US" altLang="zh-CN" sz="2400">
              <a:latin typeface="Times New Roman" pitchFamily="18" charset="0"/>
            </a:endParaRPr>
          </a:p>
        </p:txBody>
      </p:sp>
      <p:sp>
        <p:nvSpPr>
          <p:cNvPr id="28745" name="Text Box 16"/>
          <p:cNvSpPr txBox="1">
            <a:spLocks noChangeArrowheads="1"/>
          </p:cNvSpPr>
          <p:nvPr/>
        </p:nvSpPr>
        <p:spPr bwMode="auto">
          <a:xfrm>
            <a:off x="7994650" y="4635500"/>
            <a:ext cx="285750" cy="336550"/>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28746" name="Text Box 16"/>
          <p:cNvSpPr txBox="1">
            <a:spLocks noChangeArrowheads="1"/>
          </p:cNvSpPr>
          <p:nvPr/>
        </p:nvSpPr>
        <p:spPr bwMode="auto">
          <a:xfrm>
            <a:off x="8569325" y="4635500"/>
            <a:ext cx="284163" cy="336550"/>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28747" name="Text Box 16"/>
          <p:cNvSpPr txBox="1">
            <a:spLocks noChangeArrowheads="1"/>
          </p:cNvSpPr>
          <p:nvPr/>
        </p:nvSpPr>
        <p:spPr bwMode="auto">
          <a:xfrm>
            <a:off x="-33338" y="5219700"/>
            <a:ext cx="361951" cy="336550"/>
          </a:xfrm>
          <a:prstGeom prst="rect">
            <a:avLst/>
          </a:prstGeom>
          <a:noFill/>
          <a:ln w="9525">
            <a:noFill/>
            <a:miter lim="800000"/>
            <a:headEnd/>
            <a:tailEnd/>
          </a:ln>
        </p:spPr>
        <p:txBody>
          <a:bodyPr wrap="none">
            <a:spAutoFit/>
          </a:bodyPr>
          <a:lstStyle/>
          <a:p>
            <a:r>
              <a:rPr lang="en-US" altLang="zh-CN" sz="1600" b="1" i="1">
                <a:solidFill>
                  <a:schemeClr val="tx2"/>
                </a:solidFill>
                <a:latin typeface="Times New Roman" pitchFamily="18" charset="0"/>
              </a:rPr>
              <a:t>S</a:t>
            </a:r>
            <a:r>
              <a:rPr lang="en-US" altLang="zh-CN" sz="1600" b="1" i="1" baseline="-25000">
                <a:solidFill>
                  <a:schemeClr val="tx2"/>
                </a:solidFill>
                <a:latin typeface="Times New Roman" pitchFamily="18" charset="0"/>
              </a:rPr>
              <a:t>g</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44086"/>
                                        </p:tgtEl>
                                        <p:attrNameLst>
                                          <p:attrName>style.visibility</p:attrName>
                                        </p:attrNameLst>
                                      </p:cBhvr>
                                      <p:to>
                                        <p:strVal val="visible"/>
                                      </p:to>
                                    </p:set>
                                    <p:animEffect transition="in" filter="wipe(up)">
                                      <p:cBhvr>
                                        <p:cTn id="12" dur="500"/>
                                        <p:tgtEl>
                                          <p:spTgt spid="3440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up)">
                                      <p:cBhvr>
                                        <p:cTn id="27" dur="500"/>
                                        <p:tgtEl>
                                          <p:spTgt spid="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up)">
                                      <p:cBhvr>
                                        <p:cTn id="32" dur="500"/>
                                        <p:tgtEl>
                                          <p:spTgt spid="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up)">
                                      <p:cBhvr>
                                        <p:cTn id="37" dur="500"/>
                                        <p:tgtEl>
                                          <p:spTgt spid="2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up)">
                                      <p:cBhvr>
                                        <p:cTn id="47" dur="500"/>
                                        <p:tgtEl>
                                          <p:spTgt spid="3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344066"/>
                                        </p:tgtEl>
                                        <p:attrNameLst>
                                          <p:attrName>style.visibility</p:attrName>
                                        </p:attrNameLst>
                                      </p:cBhvr>
                                      <p:to>
                                        <p:strVal val="visible"/>
                                      </p:to>
                                    </p:set>
                                    <p:animEffect transition="in" filter="wipe(up)">
                                      <p:cBhvr>
                                        <p:cTn id="52" dur="500"/>
                                        <p:tgtEl>
                                          <p:spTgt spid="34406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44217"/>
                                        </p:tgtEl>
                                        <p:attrNameLst>
                                          <p:attrName>style.visibility</p:attrName>
                                        </p:attrNameLst>
                                      </p:cBhvr>
                                      <p:to>
                                        <p:strVal val="visible"/>
                                      </p:to>
                                    </p:set>
                                    <p:animEffect transition="in" filter="wipe(down)">
                                      <p:cBhvr>
                                        <p:cTn id="57" dur="500"/>
                                        <p:tgtEl>
                                          <p:spTgt spid="34421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blinds(horizontal)">
                                      <p:cBhvr>
                                        <p:cTn id="62" dur="500"/>
                                        <p:tgtEl>
                                          <p:spTgt spid="1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blinds(horizontal)">
                                      <p:cBhvr>
                                        <p:cTn id="67" dur="500"/>
                                        <p:tgtEl>
                                          <p:spTgt spid="5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wipe(up)">
                                      <p:cBhvr>
                                        <p:cTn id="72" dur="500"/>
                                        <p:tgtEl>
                                          <p:spTgt spid="7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92"/>
                                        </p:tgtEl>
                                        <p:attrNameLst>
                                          <p:attrName>style.visibility</p:attrName>
                                        </p:attrNameLst>
                                      </p:cBhvr>
                                      <p:to>
                                        <p:strVal val="visible"/>
                                      </p:to>
                                    </p:set>
                                    <p:animEffect transition="in" filter="wipe(up)">
                                      <p:cBhvr>
                                        <p:cTn id="77" dur="500"/>
                                        <p:tgtEl>
                                          <p:spTgt spid="9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124"/>
                                        </p:tgtEl>
                                        <p:attrNameLst>
                                          <p:attrName>style.visibility</p:attrName>
                                        </p:attrNameLst>
                                      </p:cBhvr>
                                      <p:to>
                                        <p:strVal val="visible"/>
                                      </p:to>
                                    </p:set>
                                    <p:animEffect transition="in" filter="blinds(horizontal)">
                                      <p:cBhvr>
                                        <p:cTn id="82" dur="500"/>
                                        <p:tgtEl>
                                          <p:spTgt spid="12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140"/>
                                        </p:tgtEl>
                                        <p:attrNameLst>
                                          <p:attrName>style.visibility</p:attrName>
                                        </p:attrNameLst>
                                      </p:cBhvr>
                                      <p:to>
                                        <p:strVal val="visible"/>
                                      </p:to>
                                    </p:set>
                                    <p:animEffect transition="in" filter="blinds(horizontal)">
                                      <p:cBhvr>
                                        <p:cTn id="87" dur="500"/>
                                        <p:tgtEl>
                                          <p:spTgt spid="14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156"/>
                                        </p:tgtEl>
                                        <p:attrNameLst>
                                          <p:attrName>style.visibility</p:attrName>
                                        </p:attrNameLst>
                                      </p:cBhvr>
                                      <p:to>
                                        <p:strVal val="visible"/>
                                      </p:to>
                                    </p:set>
                                    <p:animEffect transition="in" filter="wipe(up)">
                                      <p:cBhvr>
                                        <p:cTn id="92" dur="500"/>
                                        <p:tgtEl>
                                          <p:spTgt spid="156"/>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nodeType="clickEffect">
                                  <p:stCondLst>
                                    <p:cond delay="0"/>
                                  </p:stCondLst>
                                  <p:childTnLst>
                                    <p:set>
                                      <p:cBhvr>
                                        <p:cTn id="96" dur="1" fill="hold">
                                          <p:stCondLst>
                                            <p:cond delay="0"/>
                                          </p:stCondLst>
                                        </p:cTn>
                                        <p:tgtEl>
                                          <p:spTgt spid="207"/>
                                        </p:tgtEl>
                                        <p:attrNameLst>
                                          <p:attrName>style.visibility</p:attrName>
                                        </p:attrNameLst>
                                      </p:cBhvr>
                                      <p:to>
                                        <p:strVal val="visible"/>
                                      </p:to>
                                    </p:set>
                                    <p:animEffect transition="in" filter="wipe(up)">
                                      <p:cBhvr>
                                        <p:cTn id="97" dur="500"/>
                                        <p:tgtEl>
                                          <p:spTgt spid="20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nodeType="clickEffect">
                                  <p:stCondLst>
                                    <p:cond delay="0"/>
                                  </p:stCondLst>
                                  <p:childTnLst>
                                    <p:set>
                                      <p:cBhvr>
                                        <p:cTn id="101" dur="1" fill="hold">
                                          <p:stCondLst>
                                            <p:cond delay="0"/>
                                          </p:stCondLst>
                                        </p:cTn>
                                        <p:tgtEl>
                                          <p:spTgt spid="224"/>
                                        </p:tgtEl>
                                        <p:attrNameLst>
                                          <p:attrName>style.visibility</p:attrName>
                                        </p:attrNameLst>
                                      </p:cBhvr>
                                      <p:to>
                                        <p:strVal val="visible"/>
                                      </p:to>
                                    </p:set>
                                    <p:animEffect transition="in" filter="wipe(up)">
                                      <p:cBhvr>
                                        <p:cTn id="102" dur="500"/>
                                        <p:tgtEl>
                                          <p:spTgt spid="224"/>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1" fill="hold" nodeType="clickEffect">
                                  <p:stCondLst>
                                    <p:cond delay="0"/>
                                  </p:stCondLst>
                                  <p:childTnLst>
                                    <p:set>
                                      <p:cBhvr>
                                        <p:cTn id="106" dur="1" fill="hold">
                                          <p:stCondLst>
                                            <p:cond delay="0"/>
                                          </p:stCondLst>
                                        </p:cTn>
                                        <p:tgtEl>
                                          <p:spTgt spid="241"/>
                                        </p:tgtEl>
                                        <p:attrNameLst>
                                          <p:attrName>style.visibility</p:attrName>
                                        </p:attrNameLst>
                                      </p:cBhvr>
                                      <p:to>
                                        <p:strVal val="visible"/>
                                      </p:to>
                                    </p:set>
                                    <p:animEffect transition="in" filter="wipe(up)">
                                      <p:cBhvr>
                                        <p:cTn id="107" dur="5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217"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灯片编号占位符 3"/>
          <p:cNvSpPr>
            <a:spLocks noGrp="1" noChangeArrowheads="1"/>
          </p:cNvSpPr>
          <p:nvPr>
            <p:ph type="sldNum" sz="quarter" idx="10"/>
          </p:nvPr>
        </p:nvSpPr>
        <p:spPr bwMode="auto">
          <a:noFill/>
          <a:ln>
            <a:miter lim="800000"/>
            <a:headEnd/>
            <a:tailEnd/>
          </a:ln>
        </p:spPr>
        <p:txBody>
          <a:bodyPr/>
          <a:lstStyle/>
          <a:p>
            <a:fld id="{C46651CE-9F95-46FB-A967-FA8DDCB758DE}" type="slidenum">
              <a:rPr lang="zh-TW" altLang="en-US"/>
              <a:pPr/>
              <a:t>2</a:t>
            </a:fld>
            <a:endParaRPr lang="zh-TW" altLang="en-US"/>
          </a:p>
        </p:txBody>
      </p:sp>
      <p:sp>
        <p:nvSpPr>
          <p:cNvPr id="68610" name="Rectangle 2"/>
          <p:cNvSpPr>
            <a:spLocks noGrp="1" noChangeArrowheads="1"/>
          </p:cNvSpPr>
          <p:nvPr>
            <p:ph type="title"/>
          </p:nvPr>
        </p:nvSpPr>
        <p:spPr>
          <a:xfrm>
            <a:off x="1716088" y="228600"/>
            <a:ext cx="4851400" cy="701675"/>
          </a:xfrm>
        </p:spPr>
        <p:txBody>
          <a:bodyPr vert="horz" wrap="square" lIns="91440" tIns="45720" rIns="91440" bIns="45720" numCol="1" anchorCtr="0" compatLnSpc="1"/>
          <a:lstStyle/>
          <a:p>
            <a:pPr algn="ctr" eaLnBrk="1" hangingPunct="1">
              <a:defRPr/>
            </a:pPr>
            <a:r>
              <a:rPr lang="en-US" altLang="zh-CN" sz="4000" b="0"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Main Contents</a:t>
            </a:r>
          </a:p>
        </p:txBody>
      </p:sp>
      <p:sp>
        <p:nvSpPr>
          <p:cNvPr id="6" name="Rectangle 3"/>
          <p:cNvSpPr txBox="1">
            <a:spLocks noChangeArrowheads="1"/>
          </p:cNvSpPr>
          <p:nvPr/>
        </p:nvSpPr>
        <p:spPr bwMode="auto">
          <a:xfrm>
            <a:off x="1763713" y="2060575"/>
            <a:ext cx="4432300" cy="4046538"/>
          </a:xfrm>
          <a:prstGeom prst="rect">
            <a:avLst/>
          </a:prstGeom>
          <a:noFill/>
          <a:ln w="9525">
            <a:noFill/>
            <a:miter lim="800000"/>
            <a:headEnd/>
            <a:tailEnd/>
          </a:ln>
        </p:spPr>
        <p:txBody>
          <a:bodyPr/>
          <a:lstStyle/>
          <a:p>
            <a:pPr marL="838200" indent="-838200" eaLnBrk="1" hangingPunct="1">
              <a:lnSpc>
                <a:spcPct val="80000"/>
              </a:lnSpc>
              <a:spcBef>
                <a:spcPts val="1000"/>
              </a:spcBef>
            </a:pPr>
            <a:r>
              <a:rPr lang="en-US" altLang="zh-CN" sz="2800">
                <a:solidFill>
                  <a:srgbClr val="000000"/>
                </a:solidFill>
                <a:latin typeface="Calibri" pitchFamily="34" charset="0"/>
              </a:rPr>
              <a:t>3.1 图搜索策略</a:t>
            </a:r>
          </a:p>
          <a:p>
            <a:pPr marL="838200" indent="-838200" eaLnBrk="1" hangingPunct="1">
              <a:lnSpc>
                <a:spcPct val="80000"/>
              </a:lnSpc>
              <a:spcBef>
                <a:spcPts val="1000"/>
              </a:spcBef>
            </a:pPr>
            <a:r>
              <a:rPr lang="en-US" altLang="zh-CN" sz="2800">
                <a:solidFill>
                  <a:srgbClr val="000000"/>
                </a:solidFill>
                <a:latin typeface="Calibri" pitchFamily="34" charset="0"/>
              </a:rPr>
              <a:t>3.2 盲目搜索</a:t>
            </a:r>
          </a:p>
          <a:p>
            <a:pPr marL="838200" indent="-838200" eaLnBrk="1" hangingPunct="1">
              <a:lnSpc>
                <a:spcPct val="80000"/>
              </a:lnSpc>
              <a:spcBef>
                <a:spcPts val="1000"/>
              </a:spcBef>
            </a:pPr>
            <a:r>
              <a:rPr lang="en-US" altLang="zh-CN" sz="2800">
                <a:solidFill>
                  <a:srgbClr val="000000"/>
                </a:solidFill>
                <a:latin typeface="Calibri" pitchFamily="34" charset="0"/>
              </a:rPr>
              <a:t>3.3 启发式搜索</a:t>
            </a:r>
          </a:p>
          <a:p>
            <a:pPr marL="838200" indent="-838200" eaLnBrk="1" hangingPunct="1">
              <a:lnSpc>
                <a:spcPct val="80000"/>
              </a:lnSpc>
              <a:spcBef>
                <a:spcPts val="1000"/>
              </a:spcBef>
            </a:pPr>
            <a:r>
              <a:rPr lang="en-US" altLang="zh-CN" sz="2800">
                <a:solidFill>
                  <a:srgbClr val="000000"/>
                </a:solidFill>
                <a:latin typeface="Calibri" pitchFamily="34" charset="0"/>
              </a:rPr>
              <a:t>3.4 消解原理</a:t>
            </a:r>
          </a:p>
          <a:p>
            <a:pPr marL="838200" indent="-838200" eaLnBrk="1" hangingPunct="1">
              <a:lnSpc>
                <a:spcPct val="80000"/>
              </a:lnSpc>
              <a:spcBef>
                <a:spcPts val="1000"/>
              </a:spcBef>
            </a:pPr>
            <a:r>
              <a:rPr lang="en-US" altLang="zh-CN" sz="2800">
                <a:solidFill>
                  <a:srgbClr val="000000"/>
                </a:solidFill>
                <a:latin typeface="Calibri" pitchFamily="34" charset="0"/>
              </a:rPr>
              <a:t>3.5 规则演绎系统</a:t>
            </a:r>
          </a:p>
          <a:p>
            <a:pPr marL="838200" indent="-838200" eaLnBrk="1" hangingPunct="1">
              <a:lnSpc>
                <a:spcPct val="80000"/>
              </a:lnSpc>
              <a:spcBef>
                <a:spcPts val="1000"/>
              </a:spcBef>
            </a:pPr>
            <a:r>
              <a:rPr lang="en-US" altLang="zh-CN" sz="2800">
                <a:solidFill>
                  <a:srgbClr val="000000"/>
                </a:solidFill>
                <a:latin typeface="Calibri" pitchFamily="34" charset="0"/>
              </a:rPr>
              <a:t>3.6 不确定性推理</a:t>
            </a:r>
          </a:p>
          <a:p>
            <a:pPr marL="838200" indent="-838200" eaLnBrk="1" hangingPunct="1">
              <a:lnSpc>
                <a:spcPct val="80000"/>
              </a:lnSpc>
              <a:spcBef>
                <a:spcPts val="1000"/>
              </a:spcBef>
            </a:pPr>
            <a:r>
              <a:rPr lang="en-US" altLang="zh-CN" sz="2800">
                <a:solidFill>
                  <a:srgbClr val="000000"/>
                </a:solidFill>
                <a:latin typeface="Calibri" pitchFamily="34" charset="0"/>
              </a:rPr>
              <a:t>3.7 概率推理</a:t>
            </a:r>
          </a:p>
          <a:p>
            <a:pPr marL="838200" indent="-838200" eaLnBrk="1" hangingPunct="1">
              <a:lnSpc>
                <a:spcPct val="80000"/>
              </a:lnSpc>
              <a:spcBef>
                <a:spcPts val="1000"/>
              </a:spcBef>
            </a:pPr>
            <a:r>
              <a:rPr lang="en-US" altLang="zh-CN" sz="2800">
                <a:solidFill>
                  <a:srgbClr val="000000"/>
                </a:solidFill>
                <a:latin typeface="Calibri" pitchFamily="34" charset="0"/>
              </a:rPr>
              <a:t>3.8 主观贝叶斯方法</a:t>
            </a:r>
          </a:p>
          <a:p>
            <a:pPr marL="838200" indent="-838200" eaLnBrk="1" hangingPunct="1">
              <a:lnSpc>
                <a:spcPct val="80000"/>
              </a:lnSpc>
              <a:spcBef>
                <a:spcPts val="1000"/>
              </a:spcBef>
            </a:pPr>
            <a:r>
              <a:rPr lang="en-US" altLang="zh-CN" sz="2800">
                <a:solidFill>
                  <a:srgbClr val="000000"/>
                </a:solidFill>
                <a:latin typeface="Calibri" pitchFamily="34" charset="0"/>
              </a:rPr>
              <a:t>3.9 小结</a:t>
            </a:r>
          </a:p>
        </p:txBody>
      </p:sp>
      <p:sp>
        <p:nvSpPr>
          <p:cNvPr id="11269" name="Rectangle 2"/>
          <p:cNvSpPr txBox="1">
            <a:spLocks noChangeArrowheads="1"/>
          </p:cNvSpPr>
          <p:nvPr/>
        </p:nvSpPr>
        <p:spPr bwMode="auto">
          <a:xfrm>
            <a:off x="1500188" y="1196975"/>
            <a:ext cx="5375275" cy="685800"/>
          </a:xfrm>
          <a:prstGeom prst="rect">
            <a:avLst/>
          </a:prstGeom>
          <a:noFill/>
          <a:ln w="9525">
            <a:noFill/>
            <a:miter lim="800000"/>
            <a:headEnd/>
            <a:tailEnd/>
          </a:ln>
        </p:spPr>
        <p:txBody>
          <a:bodyPr anchor="b"/>
          <a:lstStyle/>
          <a:p>
            <a:pPr algn="ctr" eaLnBrk="1" hangingPunct="1">
              <a:lnSpc>
                <a:spcPct val="90000"/>
              </a:lnSpc>
            </a:pPr>
            <a:r>
              <a:rPr lang="zh-CN" altLang="en-US" sz="4000">
                <a:solidFill>
                  <a:srgbClr val="000000"/>
                </a:solidFill>
                <a:latin typeface="Calibri Light" pitchFamily="34" charset="0"/>
              </a:rPr>
              <a:t>第</a:t>
            </a:r>
            <a:r>
              <a:rPr lang="en-US" altLang="zh-CN" sz="4000">
                <a:solidFill>
                  <a:srgbClr val="000000"/>
                </a:solidFill>
                <a:latin typeface="Calibri Light" pitchFamily="34" charset="0"/>
              </a:rPr>
              <a:t>3</a:t>
            </a:r>
            <a:r>
              <a:rPr lang="zh-CN" altLang="en-US" sz="4000">
                <a:solidFill>
                  <a:srgbClr val="000000"/>
                </a:solidFill>
                <a:latin typeface="Calibri Light" pitchFamily="34" charset="0"/>
              </a:rPr>
              <a:t>章  搜索推理技术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blinds(horizontal)">
                                      <p:cBhvr>
                                        <p:cTn id="11" dur="500"/>
                                        <p:tgtEl>
                                          <p:spTgt spid="6">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500"/>
                                        <p:tgtEl>
                                          <p:spTgt spid="6">
                                            <p:txEl>
                                              <p:pRg st="2" end="2"/>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blinds(horizontal)">
                                      <p:cBhvr>
                                        <p:cTn id="19" dur="500"/>
                                        <p:tgtEl>
                                          <p:spTgt spid="6">
                                            <p:txEl>
                                              <p:pRg st="3" end="3"/>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linds(horizontal)">
                                      <p:cBhvr>
                                        <p:cTn id="23" dur="500"/>
                                        <p:tgtEl>
                                          <p:spTgt spid="6">
                                            <p:txEl>
                                              <p:pRg st="4" end="4"/>
                                            </p:txEl>
                                          </p:spTgt>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500"/>
                                        <p:tgtEl>
                                          <p:spTgt spid="6">
                                            <p:txEl>
                                              <p:pRg st="5" end="5"/>
                                            </p:txEl>
                                          </p:spTgt>
                                        </p:tgtEl>
                                      </p:cBhvr>
                                    </p:animEffect>
                                  </p:childTnLst>
                                </p:cTn>
                              </p:par>
                            </p:childTnLst>
                          </p:cTn>
                        </p:par>
                        <p:par>
                          <p:cTn id="28" fill="hold" nodeType="after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blinds(horizontal)">
                                      <p:cBhvr>
                                        <p:cTn id="31" dur="500"/>
                                        <p:tgtEl>
                                          <p:spTgt spid="6">
                                            <p:txEl>
                                              <p:pRg st="6" end="6"/>
                                            </p:txEl>
                                          </p:spTgt>
                                        </p:tgtEl>
                                      </p:cBhvr>
                                    </p:animEffect>
                                  </p:childTnLst>
                                </p:cTn>
                              </p:par>
                            </p:childTnLst>
                          </p:cTn>
                        </p:par>
                        <p:par>
                          <p:cTn id="32" fill="hold" nodeType="afterGroup">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blinds(horizontal)">
                                      <p:cBhvr>
                                        <p:cTn id="35" dur="500"/>
                                        <p:tgtEl>
                                          <p:spTgt spid="6">
                                            <p:txEl>
                                              <p:pRg st="7" end="7"/>
                                            </p:txEl>
                                          </p:spTgt>
                                        </p:tgtEl>
                                      </p:cBhvr>
                                    </p:animEffect>
                                  </p:childTnLst>
                                </p:cTn>
                              </p:par>
                            </p:childTnLst>
                          </p:cTn>
                        </p:par>
                        <p:par>
                          <p:cTn id="36" fill="hold" nodeType="afterGroup">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blinds(horizontal)">
                                      <p:cBhvr>
                                        <p:cTn id="3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advAuto="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481"/>
          <p:cNvSpPr>
            <a:spLocks noGrp="1" noChangeArrowheads="1"/>
          </p:cNvSpPr>
          <p:nvPr>
            <p:ph idx="1"/>
          </p:nvPr>
        </p:nvSpPr>
        <p:spPr>
          <a:xfrm>
            <a:off x="755650" y="1628775"/>
            <a:ext cx="8064500" cy="4392613"/>
          </a:xfrm>
        </p:spPr>
        <p:txBody>
          <a:bodyPr/>
          <a:lstStyle/>
          <a:p>
            <a:pPr eaLnBrk="1" hangingPunct="1"/>
            <a:r>
              <a:rPr lang="zh-CN" altLang="en-US" smtClean="0">
                <a:latin typeface="宋体" pitchFamily="2" charset="-122"/>
                <a:ea typeface="宋体" pitchFamily="2" charset="-122"/>
              </a:rPr>
              <a:t>八数码难题以棋子的移动次数作为代价，每次状态的转换，代价相同，宽度优先可找到最优解</a:t>
            </a:r>
          </a:p>
          <a:p>
            <a:pPr eaLnBrk="1" hangingPunct="1"/>
            <a:r>
              <a:rPr lang="zh-CN" altLang="en-US" smtClean="0">
                <a:latin typeface="宋体" pitchFamily="2" charset="-122"/>
                <a:ea typeface="宋体" pitchFamily="2" charset="-122"/>
              </a:rPr>
              <a:t>很多时候转换到不同状态的代价可能不同</a:t>
            </a:r>
          </a:p>
          <a:p>
            <a:pPr lvl="1" eaLnBrk="1" hangingPunct="1"/>
            <a:r>
              <a:rPr lang="zh-CN" altLang="en-US" smtClean="0">
                <a:latin typeface="宋体" pitchFamily="2" charset="-122"/>
                <a:ea typeface="宋体" pitchFamily="2" charset="-122"/>
              </a:rPr>
              <a:t>通常希望找到最优解（最小代价）</a:t>
            </a:r>
          </a:p>
          <a:p>
            <a:pPr lvl="1" eaLnBrk="1" hangingPunct="1">
              <a:buFontTx/>
              <a:buNone/>
            </a:pPr>
            <a:endParaRPr lang="zh-CN" altLang="en-US" smtClean="0">
              <a:latin typeface="宋体" pitchFamily="2" charset="-122"/>
              <a:ea typeface="宋体" pitchFamily="2"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22" name="Picture 4"/>
          <p:cNvPicPr>
            <a:picLocks noChangeAspect="1" noChangeArrowheads="1"/>
          </p:cNvPicPr>
          <p:nvPr/>
        </p:nvPicPr>
        <p:blipFill>
          <a:blip r:embed="rId2" cstate="print"/>
          <a:srcRect/>
          <a:stretch>
            <a:fillRect/>
          </a:stretch>
        </p:blipFill>
        <p:spPr bwMode="auto">
          <a:xfrm>
            <a:off x="-36513" y="833438"/>
            <a:ext cx="5286376" cy="5381625"/>
          </a:xfrm>
          <a:prstGeom prst="rect">
            <a:avLst/>
          </a:prstGeom>
          <a:noFill/>
          <a:ln w="9525">
            <a:noFill/>
            <a:miter lim="800000"/>
            <a:headEnd/>
            <a:tailEnd/>
          </a:ln>
        </p:spPr>
      </p:pic>
      <p:sp>
        <p:nvSpPr>
          <p:cNvPr id="351238" name="Text Box 6"/>
          <p:cNvSpPr txBox="1">
            <a:spLocks noChangeArrowheads="1"/>
          </p:cNvSpPr>
          <p:nvPr/>
        </p:nvSpPr>
        <p:spPr bwMode="auto">
          <a:xfrm>
            <a:off x="1836738" y="2582863"/>
            <a:ext cx="720725" cy="457200"/>
          </a:xfrm>
          <a:prstGeom prst="rect">
            <a:avLst/>
          </a:prstGeom>
          <a:noFill/>
          <a:ln w="9525">
            <a:noFill/>
            <a:miter lim="800000"/>
            <a:headEnd/>
            <a:tailEnd/>
          </a:ln>
        </p:spPr>
        <p:txBody>
          <a:bodyPr>
            <a:spAutoFit/>
          </a:bodyPr>
          <a:lstStyle/>
          <a:p>
            <a:pPr>
              <a:spcBef>
                <a:spcPct val="50000"/>
              </a:spcBef>
            </a:pPr>
            <a:r>
              <a:rPr lang="en-US" altLang="zh-CN" sz="2400" b="1">
                <a:solidFill>
                  <a:srgbClr val="FF0000"/>
                </a:solidFill>
              </a:rPr>
              <a:t>39</a:t>
            </a:r>
          </a:p>
        </p:txBody>
      </p:sp>
      <p:sp>
        <p:nvSpPr>
          <p:cNvPr id="351239" name="Text Box 7"/>
          <p:cNvSpPr txBox="1">
            <a:spLocks noChangeArrowheads="1"/>
          </p:cNvSpPr>
          <p:nvPr/>
        </p:nvSpPr>
        <p:spPr bwMode="auto">
          <a:xfrm>
            <a:off x="323850" y="3087688"/>
            <a:ext cx="720725" cy="457200"/>
          </a:xfrm>
          <a:prstGeom prst="rect">
            <a:avLst/>
          </a:prstGeom>
          <a:noFill/>
          <a:ln w="9525">
            <a:noFill/>
            <a:miter lim="800000"/>
            <a:headEnd/>
            <a:tailEnd/>
          </a:ln>
        </p:spPr>
        <p:txBody>
          <a:bodyPr>
            <a:spAutoFit/>
          </a:bodyPr>
          <a:lstStyle/>
          <a:p>
            <a:pPr>
              <a:spcBef>
                <a:spcPct val="50000"/>
              </a:spcBef>
            </a:pPr>
            <a:r>
              <a:rPr lang="en-US" altLang="zh-CN" sz="2400" b="1">
                <a:solidFill>
                  <a:srgbClr val="FF0000"/>
                </a:solidFill>
              </a:rPr>
              <a:t>112</a:t>
            </a:r>
          </a:p>
        </p:txBody>
      </p:sp>
      <p:sp>
        <p:nvSpPr>
          <p:cNvPr id="351240" name="Text Box 8"/>
          <p:cNvSpPr txBox="1">
            <a:spLocks noChangeArrowheads="1"/>
          </p:cNvSpPr>
          <p:nvPr/>
        </p:nvSpPr>
        <p:spPr bwMode="auto">
          <a:xfrm>
            <a:off x="2052638" y="1719263"/>
            <a:ext cx="720725" cy="457200"/>
          </a:xfrm>
          <a:prstGeom prst="rect">
            <a:avLst/>
          </a:prstGeom>
          <a:noFill/>
          <a:ln w="9525">
            <a:noFill/>
            <a:miter lim="800000"/>
            <a:headEnd/>
            <a:tailEnd/>
          </a:ln>
        </p:spPr>
        <p:txBody>
          <a:bodyPr>
            <a:spAutoFit/>
          </a:bodyPr>
          <a:lstStyle/>
          <a:p>
            <a:pPr>
              <a:spcBef>
                <a:spcPct val="50000"/>
              </a:spcBef>
            </a:pPr>
            <a:r>
              <a:rPr lang="en-US" altLang="zh-CN" sz="2400" b="1">
                <a:solidFill>
                  <a:srgbClr val="FF0000"/>
                </a:solidFill>
              </a:rPr>
              <a:t>175</a:t>
            </a:r>
          </a:p>
        </p:txBody>
      </p:sp>
      <p:sp>
        <p:nvSpPr>
          <p:cNvPr id="66564" name="Oval 4"/>
          <p:cNvSpPr>
            <a:spLocks noChangeArrowheads="1"/>
          </p:cNvSpPr>
          <p:nvPr/>
        </p:nvSpPr>
        <p:spPr bwMode="auto">
          <a:xfrm>
            <a:off x="6732588" y="333375"/>
            <a:ext cx="576262" cy="576263"/>
          </a:xfrm>
          <a:prstGeom prst="ellipse">
            <a:avLst/>
          </a:prstGeom>
          <a:solidFill>
            <a:schemeClr val="bg1"/>
          </a:solidFill>
          <a:ln w="28575">
            <a:solidFill>
              <a:schemeClr val="tx1"/>
            </a:solidFill>
            <a:round/>
            <a:headEnd/>
            <a:tailEnd/>
          </a:ln>
        </p:spPr>
        <p:txBody>
          <a:bodyPr wrap="none" anchor="ctr"/>
          <a:lstStyle/>
          <a:p>
            <a:pPr algn="ctr"/>
            <a:r>
              <a:rPr lang="zh-CN" altLang="en-US" sz="2000">
                <a:ea typeface="楷体_GB2312" pitchFamily="49" charset="-122"/>
              </a:rPr>
              <a:t>常德</a:t>
            </a:r>
          </a:p>
        </p:txBody>
      </p:sp>
      <p:sp>
        <p:nvSpPr>
          <p:cNvPr id="66568" name="Oval 8"/>
          <p:cNvSpPr>
            <a:spLocks noChangeArrowheads="1"/>
          </p:cNvSpPr>
          <p:nvPr/>
        </p:nvSpPr>
        <p:spPr bwMode="auto">
          <a:xfrm>
            <a:off x="6732588" y="1196975"/>
            <a:ext cx="576262" cy="576263"/>
          </a:xfrm>
          <a:prstGeom prst="ellipse">
            <a:avLst/>
          </a:prstGeom>
          <a:noFill/>
          <a:ln w="28575">
            <a:solidFill>
              <a:schemeClr val="tx1"/>
            </a:solidFill>
            <a:round/>
            <a:headEnd/>
            <a:tailEnd/>
          </a:ln>
        </p:spPr>
        <p:txBody>
          <a:bodyPr wrap="none" anchor="ctr"/>
          <a:lstStyle/>
          <a:p>
            <a:pPr algn="ctr"/>
            <a:r>
              <a:rPr lang="zh-CN" altLang="en-US" sz="2000">
                <a:ea typeface="楷体_GB2312" pitchFamily="49" charset="-122"/>
              </a:rPr>
              <a:t>益阳</a:t>
            </a:r>
          </a:p>
        </p:txBody>
      </p:sp>
      <p:cxnSp>
        <p:nvCxnSpPr>
          <p:cNvPr id="66570" name="AutoShape 10"/>
          <p:cNvCxnSpPr>
            <a:cxnSpLocks noChangeShapeType="1"/>
            <a:stCxn id="66564" idx="4"/>
            <a:endCxn id="66568" idx="0"/>
          </p:cNvCxnSpPr>
          <p:nvPr/>
        </p:nvCxnSpPr>
        <p:spPr bwMode="auto">
          <a:xfrm>
            <a:off x="7021513" y="923925"/>
            <a:ext cx="0" cy="258763"/>
          </a:xfrm>
          <a:prstGeom prst="straightConnector1">
            <a:avLst/>
          </a:prstGeom>
          <a:noFill/>
          <a:ln w="28575">
            <a:solidFill>
              <a:schemeClr val="tx1"/>
            </a:solidFill>
            <a:round/>
            <a:headEnd/>
            <a:tailEnd/>
          </a:ln>
        </p:spPr>
      </p:cxnSp>
      <p:sp>
        <p:nvSpPr>
          <p:cNvPr id="66571" name="Oval 11"/>
          <p:cNvSpPr>
            <a:spLocks noChangeArrowheads="1"/>
          </p:cNvSpPr>
          <p:nvPr/>
        </p:nvSpPr>
        <p:spPr bwMode="auto">
          <a:xfrm>
            <a:off x="5148263" y="2132013"/>
            <a:ext cx="576262" cy="576262"/>
          </a:xfrm>
          <a:prstGeom prst="ellipse">
            <a:avLst/>
          </a:prstGeom>
          <a:noFill/>
          <a:ln w="28575">
            <a:solidFill>
              <a:schemeClr val="tx1"/>
            </a:solidFill>
            <a:round/>
            <a:headEnd/>
            <a:tailEnd/>
          </a:ln>
        </p:spPr>
        <p:txBody>
          <a:bodyPr wrap="none" anchor="ctr"/>
          <a:lstStyle/>
          <a:p>
            <a:pPr algn="ctr"/>
            <a:r>
              <a:rPr lang="zh-CN" altLang="en-US" sz="2000">
                <a:ea typeface="楷体_GB2312" pitchFamily="49" charset="-122"/>
              </a:rPr>
              <a:t>娄底</a:t>
            </a:r>
          </a:p>
        </p:txBody>
      </p:sp>
      <p:cxnSp>
        <p:nvCxnSpPr>
          <p:cNvPr id="66572" name="AutoShape 12"/>
          <p:cNvCxnSpPr>
            <a:cxnSpLocks noChangeShapeType="1"/>
            <a:stCxn id="66568" idx="3"/>
            <a:endCxn id="66571" idx="0"/>
          </p:cNvCxnSpPr>
          <p:nvPr/>
        </p:nvCxnSpPr>
        <p:spPr bwMode="auto">
          <a:xfrm flipH="1">
            <a:off x="5437188" y="1703388"/>
            <a:ext cx="1379537" cy="414337"/>
          </a:xfrm>
          <a:prstGeom prst="straightConnector1">
            <a:avLst/>
          </a:prstGeom>
          <a:noFill/>
          <a:ln w="28575">
            <a:solidFill>
              <a:schemeClr val="tx1"/>
            </a:solidFill>
            <a:round/>
            <a:headEnd/>
            <a:tailEnd/>
          </a:ln>
        </p:spPr>
      </p:cxnSp>
      <p:sp>
        <p:nvSpPr>
          <p:cNvPr id="66573" name="Oval 13"/>
          <p:cNvSpPr>
            <a:spLocks noChangeArrowheads="1"/>
          </p:cNvSpPr>
          <p:nvPr/>
        </p:nvSpPr>
        <p:spPr bwMode="auto">
          <a:xfrm>
            <a:off x="6732588" y="2132013"/>
            <a:ext cx="576262" cy="576262"/>
          </a:xfrm>
          <a:prstGeom prst="ellipse">
            <a:avLst/>
          </a:prstGeom>
          <a:noFill/>
          <a:ln w="28575">
            <a:solidFill>
              <a:schemeClr val="tx1"/>
            </a:solidFill>
            <a:round/>
            <a:headEnd/>
            <a:tailEnd/>
          </a:ln>
        </p:spPr>
        <p:txBody>
          <a:bodyPr wrap="none" anchor="ctr"/>
          <a:lstStyle/>
          <a:p>
            <a:pPr algn="ctr"/>
            <a:r>
              <a:rPr lang="zh-CN" altLang="en-US" sz="2000">
                <a:ea typeface="楷体_GB2312" pitchFamily="49" charset="-122"/>
              </a:rPr>
              <a:t>宁乡</a:t>
            </a:r>
          </a:p>
        </p:txBody>
      </p:sp>
      <p:cxnSp>
        <p:nvCxnSpPr>
          <p:cNvPr id="66574" name="AutoShape 14"/>
          <p:cNvCxnSpPr>
            <a:cxnSpLocks noChangeShapeType="1"/>
            <a:stCxn id="66568" idx="4"/>
            <a:endCxn id="66573" idx="0"/>
          </p:cNvCxnSpPr>
          <p:nvPr/>
        </p:nvCxnSpPr>
        <p:spPr bwMode="auto">
          <a:xfrm>
            <a:off x="7021513" y="1787525"/>
            <a:ext cx="0" cy="330200"/>
          </a:xfrm>
          <a:prstGeom prst="straightConnector1">
            <a:avLst/>
          </a:prstGeom>
          <a:noFill/>
          <a:ln w="28575">
            <a:solidFill>
              <a:schemeClr val="tx1"/>
            </a:solidFill>
            <a:round/>
            <a:headEnd/>
            <a:tailEnd/>
          </a:ln>
        </p:spPr>
      </p:cxnSp>
      <p:sp>
        <p:nvSpPr>
          <p:cNvPr id="66575" name="Oval 15"/>
          <p:cNvSpPr>
            <a:spLocks noChangeArrowheads="1"/>
          </p:cNvSpPr>
          <p:nvPr/>
        </p:nvSpPr>
        <p:spPr bwMode="auto">
          <a:xfrm>
            <a:off x="8388350" y="2132013"/>
            <a:ext cx="576263" cy="576262"/>
          </a:xfrm>
          <a:prstGeom prst="ellipse">
            <a:avLst/>
          </a:prstGeom>
          <a:noFill/>
          <a:ln w="28575">
            <a:solidFill>
              <a:schemeClr val="tx1"/>
            </a:solidFill>
            <a:round/>
            <a:headEnd/>
            <a:tailEnd/>
          </a:ln>
        </p:spPr>
        <p:txBody>
          <a:bodyPr wrap="none" anchor="ctr"/>
          <a:lstStyle/>
          <a:p>
            <a:pPr algn="ctr"/>
            <a:r>
              <a:rPr lang="zh-CN" altLang="en-US" sz="2000">
                <a:ea typeface="楷体_GB2312" pitchFamily="49" charset="-122"/>
              </a:rPr>
              <a:t>汨罗</a:t>
            </a:r>
            <a:endParaRPr lang="en-US" altLang="zh-CN" sz="2000">
              <a:ea typeface="楷体_GB2312" pitchFamily="49" charset="-122"/>
            </a:endParaRPr>
          </a:p>
        </p:txBody>
      </p:sp>
      <p:cxnSp>
        <p:nvCxnSpPr>
          <p:cNvPr id="66576" name="AutoShape 16"/>
          <p:cNvCxnSpPr>
            <a:cxnSpLocks noChangeShapeType="1"/>
            <a:stCxn id="66568" idx="5"/>
            <a:endCxn id="66575" idx="0"/>
          </p:cNvCxnSpPr>
          <p:nvPr/>
        </p:nvCxnSpPr>
        <p:spPr bwMode="auto">
          <a:xfrm>
            <a:off x="7224713" y="1703388"/>
            <a:ext cx="1452562" cy="414337"/>
          </a:xfrm>
          <a:prstGeom prst="straightConnector1">
            <a:avLst/>
          </a:prstGeom>
          <a:noFill/>
          <a:ln w="28575">
            <a:solidFill>
              <a:schemeClr val="tx1"/>
            </a:solidFill>
            <a:round/>
            <a:headEnd/>
            <a:tailEnd/>
          </a:ln>
        </p:spPr>
      </p:cxnSp>
      <p:sp>
        <p:nvSpPr>
          <p:cNvPr id="65563" name="Oval 27"/>
          <p:cNvSpPr>
            <a:spLocks noChangeArrowheads="1"/>
          </p:cNvSpPr>
          <p:nvPr/>
        </p:nvSpPr>
        <p:spPr bwMode="auto">
          <a:xfrm>
            <a:off x="6370638" y="3068638"/>
            <a:ext cx="576262" cy="576262"/>
          </a:xfrm>
          <a:prstGeom prst="ellipse">
            <a:avLst/>
          </a:prstGeom>
          <a:noFill/>
          <a:ln w="28575">
            <a:solidFill>
              <a:schemeClr val="tx1"/>
            </a:solidFill>
            <a:round/>
            <a:headEnd/>
            <a:tailEnd/>
          </a:ln>
        </p:spPr>
        <p:txBody>
          <a:bodyPr wrap="none" anchor="ctr"/>
          <a:lstStyle/>
          <a:p>
            <a:pPr algn="ctr"/>
            <a:r>
              <a:rPr lang="zh-CN" altLang="en-US" sz="2000">
                <a:ea typeface="楷体_GB2312" pitchFamily="49" charset="-122"/>
              </a:rPr>
              <a:t>湘乡</a:t>
            </a:r>
          </a:p>
        </p:txBody>
      </p:sp>
      <p:cxnSp>
        <p:nvCxnSpPr>
          <p:cNvPr id="65564" name="AutoShape 28"/>
          <p:cNvCxnSpPr>
            <a:cxnSpLocks noChangeShapeType="1"/>
            <a:stCxn id="66568" idx="5"/>
            <a:endCxn id="65563" idx="0"/>
          </p:cNvCxnSpPr>
          <p:nvPr/>
        </p:nvCxnSpPr>
        <p:spPr bwMode="auto">
          <a:xfrm flipH="1">
            <a:off x="6659563" y="2720975"/>
            <a:ext cx="360362" cy="333375"/>
          </a:xfrm>
          <a:prstGeom prst="straightConnector1">
            <a:avLst/>
          </a:prstGeom>
          <a:noFill/>
          <a:ln w="28575">
            <a:solidFill>
              <a:schemeClr val="tx1"/>
            </a:solidFill>
            <a:round/>
            <a:headEnd/>
            <a:tailEnd/>
          </a:ln>
        </p:spPr>
      </p:cxnSp>
      <p:sp>
        <p:nvSpPr>
          <p:cNvPr id="65565" name="Oval 29"/>
          <p:cNvSpPr>
            <a:spLocks noChangeArrowheads="1"/>
          </p:cNvSpPr>
          <p:nvPr/>
        </p:nvSpPr>
        <p:spPr bwMode="auto">
          <a:xfrm>
            <a:off x="7091363" y="3068638"/>
            <a:ext cx="576262" cy="576262"/>
          </a:xfrm>
          <a:prstGeom prst="ellipse">
            <a:avLst/>
          </a:prstGeom>
          <a:noFill/>
          <a:ln w="28575">
            <a:solidFill>
              <a:schemeClr val="tx1"/>
            </a:solidFill>
            <a:round/>
            <a:headEnd/>
            <a:tailEnd/>
          </a:ln>
        </p:spPr>
        <p:txBody>
          <a:bodyPr wrap="none" anchor="ctr"/>
          <a:lstStyle/>
          <a:p>
            <a:pPr algn="ctr"/>
            <a:r>
              <a:rPr lang="zh-CN" altLang="en-US" sz="2000">
                <a:ea typeface="楷体_GB2312" pitchFamily="49" charset="-122"/>
              </a:rPr>
              <a:t>长沙</a:t>
            </a:r>
          </a:p>
        </p:txBody>
      </p:sp>
      <p:cxnSp>
        <p:nvCxnSpPr>
          <p:cNvPr id="65566" name="AutoShape 30"/>
          <p:cNvCxnSpPr>
            <a:cxnSpLocks noChangeShapeType="1"/>
            <a:stCxn id="66568" idx="5"/>
            <a:endCxn id="65565" idx="0"/>
          </p:cNvCxnSpPr>
          <p:nvPr/>
        </p:nvCxnSpPr>
        <p:spPr bwMode="auto">
          <a:xfrm>
            <a:off x="7019925" y="2720975"/>
            <a:ext cx="360363" cy="333375"/>
          </a:xfrm>
          <a:prstGeom prst="straightConnector1">
            <a:avLst/>
          </a:prstGeom>
          <a:noFill/>
          <a:ln w="28575">
            <a:solidFill>
              <a:schemeClr val="tx1"/>
            </a:solidFill>
            <a:round/>
            <a:headEnd/>
            <a:tailEnd/>
          </a:ln>
        </p:spPr>
      </p:cxnSp>
      <p:sp>
        <p:nvSpPr>
          <p:cNvPr id="351254" name="Freeform 22"/>
          <p:cNvSpPr>
            <a:spLocks noChangeArrowheads="1"/>
          </p:cNvSpPr>
          <p:nvPr/>
        </p:nvSpPr>
        <p:spPr bwMode="auto">
          <a:xfrm>
            <a:off x="5148263" y="620713"/>
            <a:ext cx="1679575" cy="1368425"/>
          </a:xfrm>
          <a:custGeom>
            <a:avLst/>
            <a:gdLst>
              <a:gd name="T0" fmla="*/ 2147483647 w 1058"/>
              <a:gd name="T1" fmla="*/ 0 h 862"/>
              <a:gd name="T2" fmla="*/ 2147483647 w 1058"/>
              <a:gd name="T3" fmla="*/ 1028223750 h 862"/>
              <a:gd name="T4" fmla="*/ 0 w 1058"/>
              <a:gd name="T5" fmla="*/ 2147483647 h 862"/>
              <a:gd name="T6" fmla="*/ 0 60000 65536"/>
              <a:gd name="T7" fmla="*/ 0 60000 65536"/>
              <a:gd name="T8" fmla="*/ 0 60000 65536"/>
            </a:gdLst>
            <a:ahLst/>
            <a:cxnLst>
              <a:cxn ang="T6">
                <a:pos x="T0" y="T1"/>
              </a:cxn>
              <a:cxn ang="T7">
                <a:pos x="T2" y="T3"/>
              </a:cxn>
              <a:cxn ang="T8">
                <a:pos x="T4" y="T5"/>
              </a:cxn>
            </a:cxnLst>
            <a:rect l="0" t="0" r="r" b="b"/>
            <a:pathLst>
              <a:path w="1058" h="862">
                <a:moveTo>
                  <a:pt x="907" y="0"/>
                </a:moveTo>
                <a:cubicBezTo>
                  <a:pt x="982" y="132"/>
                  <a:pt x="1058" y="264"/>
                  <a:pt x="907" y="408"/>
                </a:cubicBezTo>
                <a:cubicBezTo>
                  <a:pt x="756" y="552"/>
                  <a:pt x="151" y="786"/>
                  <a:pt x="0" y="862"/>
                </a:cubicBezTo>
              </a:path>
            </a:pathLst>
          </a:custGeom>
          <a:noFill/>
          <a:ln w="28575">
            <a:solidFill>
              <a:schemeClr val="tx2"/>
            </a:solidFill>
            <a:round/>
            <a:headEnd/>
            <a:tailEnd/>
          </a:ln>
        </p:spPr>
        <p:txBody>
          <a:bodyPr/>
          <a:lstStyle/>
          <a:p>
            <a:endParaRPr lang="zh-CN" altLang="en-US"/>
          </a:p>
        </p:txBody>
      </p:sp>
      <p:sp>
        <p:nvSpPr>
          <p:cNvPr id="351256" name="Freeform 24"/>
          <p:cNvSpPr>
            <a:spLocks noChangeArrowheads="1"/>
          </p:cNvSpPr>
          <p:nvPr/>
        </p:nvSpPr>
        <p:spPr bwMode="auto">
          <a:xfrm>
            <a:off x="6084888" y="620713"/>
            <a:ext cx="669925" cy="2592387"/>
          </a:xfrm>
          <a:custGeom>
            <a:avLst/>
            <a:gdLst>
              <a:gd name="T0" fmla="*/ 912296563 w 422"/>
              <a:gd name="T1" fmla="*/ 0 h 1633"/>
              <a:gd name="T2" fmla="*/ 912296563 w 422"/>
              <a:gd name="T3" fmla="*/ 2147483647 h 1633"/>
              <a:gd name="T4" fmla="*/ 0 w 422"/>
              <a:gd name="T5" fmla="*/ 2147483647 h 1633"/>
              <a:gd name="T6" fmla="*/ 0 60000 65536"/>
              <a:gd name="T7" fmla="*/ 0 60000 65536"/>
              <a:gd name="T8" fmla="*/ 0 60000 65536"/>
            </a:gdLst>
            <a:ahLst/>
            <a:cxnLst>
              <a:cxn ang="T6">
                <a:pos x="T0" y="T1"/>
              </a:cxn>
              <a:cxn ang="T7">
                <a:pos x="T2" y="T3"/>
              </a:cxn>
              <a:cxn ang="T8">
                <a:pos x="T4" y="T5"/>
              </a:cxn>
            </a:cxnLst>
            <a:rect l="0" t="0" r="r" b="b"/>
            <a:pathLst>
              <a:path w="422" h="1633">
                <a:moveTo>
                  <a:pt x="362" y="0"/>
                </a:moveTo>
                <a:cubicBezTo>
                  <a:pt x="392" y="340"/>
                  <a:pt x="422" y="681"/>
                  <a:pt x="362" y="953"/>
                </a:cubicBezTo>
                <a:cubicBezTo>
                  <a:pt x="302" y="1225"/>
                  <a:pt x="60" y="1520"/>
                  <a:pt x="0" y="1633"/>
                </a:cubicBezTo>
              </a:path>
            </a:pathLst>
          </a:custGeom>
          <a:noFill/>
          <a:ln w="28575">
            <a:solidFill>
              <a:srgbClr val="008000"/>
            </a:solidFill>
            <a:round/>
            <a:headEnd/>
            <a:tailEnd/>
          </a:ln>
        </p:spPr>
        <p:txBody>
          <a:bodyPr/>
          <a:lstStyle/>
          <a:p>
            <a:endParaRPr lang="zh-CN" altLang="en-US"/>
          </a:p>
        </p:txBody>
      </p:sp>
      <p:sp>
        <p:nvSpPr>
          <p:cNvPr id="351257" name="Freeform 25"/>
          <p:cNvSpPr>
            <a:spLocks noChangeArrowheads="1"/>
          </p:cNvSpPr>
          <p:nvPr/>
        </p:nvSpPr>
        <p:spPr bwMode="auto">
          <a:xfrm flipH="1">
            <a:off x="7286625" y="549275"/>
            <a:ext cx="669925" cy="2592388"/>
          </a:xfrm>
          <a:custGeom>
            <a:avLst/>
            <a:gdLst>
              <a:gd name="T0" fmla="*/ 912296563 w 422"/>
              <a:gd name="T1" fmla="*/ 0 h 1633"/>
              <a:gd name="T2" fmla="*/ 912296563 w 422"/>
              <a:gd name="T3" fmla="*/ 2147483647 h 1633"/>
              <a:gd name="T4" fmla="*/ 0 w 422"/>
              <a:gd name="T5" fmla="*/ 2147483647 h 1633"/>
              <a:gd name="T6" fmla="*/ 0 60000 65536"/>
              <a:gd name="T7" fmla="*/ 0 60000 65536"/>
              <a:gd name="T8" fmla="*/ 0 60000 65536"/>
            </a:gdLst>
            <a:ahLst/>
            <a:cxnLst>
              <a:cxn ang="T6">
                <a:pos x="T0" y="T1"/>
              </a:cxn>
              <a:cxn ang="T7">
                <a:pos x="T2" y="T3"/>
              </a:cxn>
              <a:cxn ang="T8">
                <a:pos x="T4" y="T5"/>
              </a:cxn>
            </a:cxnLst>
            <a:rect l="0" t="0" r="r" b="b"/>
            <a:pathLst>
              <a:path w="422" h="1633">
                <a:moveTo>
                  <a:pt x="362" y="0"/>
                </a:moveTo>
                <a:cubicBezTo>
                  <a:pt x="392" y="340"/>
                  <a:pt x="422" y="681"/>
                  <a:pt x="362" y="953"/>
                </a:cubicBezTo>
                <a:cubicBezTo>
                  <a:pt x="302" y="1225"/>
                  <a:pt x="60" y="1520"/>
                  <a:pt x="0" y="1633"/>
                </a:cubicBezTo>
              </a:path>
            </a:pathLst>
          </a:custGeom>
          <a:noFill/>
          <a:ln w="28575">
            <a:solidFill>
              <a:srgbClr val="FF0066"/>
            </a:solidFill>
            <a:round/>
            <a:headEnd/>
            <a:tailEnd/>
          </a:ln>
        </p:spPr>
        <p:txBody>
          <a:bodyPr/>
          <a:lstStyle/>
          <a:p>
            <a:endParaRPr lang="zh-CN" altLang="en-US"/>
          </a:p>
        </p:txBody>
      </p:sp>
      <p:sp>
        <p:nvSpPr>
          <p:cNvPr id="351258" name="Freeform 26"/>
          <p:cNvSpPr>
            <a:spLocks noChangeArrowheads="1"/>
          </p:cNvSpPr>
          <p:nvPr/>
        </p:nvSpPr>
        <p:spPr bwMode="auto">
          <a:xfrm flipH="1">
            <a:off x="7308850" y="620713"/>
            <a:ext cx="1679575" cy="1368425"/>
          </a:xfrm>
          <a:custGeom>
            <a:avLst/>
            <a:gdLst>
              <a:gd name="T0" fmla="*/ 2147483647 w 1058"/>
              <a:gd name="T1" fmla="*/ 0 h 862"/>
              <a:gd name="T2" fmla="*/ 2147483647 w 1058"/>
              <a:gd name="T3" fmla="*/ 1028223750 h 862"/>
              <a:gd name="T4" fmla="*/ 0 w 1058"/>
              <a:gd name="T5" fmla="*/ 2147483647 h 862"/>
              <a:gd name="T6" fmla="*/ 0 60000 65536"/>
              <a:gd name="T7" fmla="*/ 0 60000 65536"/>
              <a:gd name="T8" fmla="*/ 0 60000 65536"/>
            </a:gdLst>
            <a:ahLst/>
            <a:cxnLst>
              <a:cxn ang="T6">
                <a:pos x="T0" y="T1"/>
              </a:cxn>
              <a:cxn ang="T7">
                <a:pos x="T2" y="T3"/>
              </a:cxn>
              <a:cxn ang="T8">
                <a:pos x="T4" y="T5"/>
              </a:cxn>
            </a:cxnLst>
            <a:rect l="0" t="0" r="r" b="b"/>
            <a:pathLst>
              <a:path w="1058" h="862">
                <a:moveTo>
                  <a:pt x="907" y="0"/>
                </a:moveTo>
                <a:cubicBezTo>
                  <a:pt x="982" y="132"/>
                  <a:pt x="1058" y="264"/>
                  <a:pt x="907" y="408"/>
                </a:cubicBezTo>
                <a:cubicBezTo>
                  <a:pt x="756" y="552"/>
                  <a:pt x="151" y="786"/>
                  <a:pt x="0" y="862"/>
                </a:cubicBezTo>
              </a:path>
            </a:pathLst>
          </a:custGeom>
          <a:noFill/>
          <a:ln w="28575">
            <a:solidFill>
              <a:srgbClr val="CC3300"/>
            </a:solidFill>
            <a:round/>
            <a:headEnd/>
            <a:tailEnd/>
          </a:ln>
        </p:spPr>
        <p:txBody>
          <a:bodyPr/>
          <a:lstStyle/>
          <a:p>
            <a:endParaRPr lang="zh-CN" altLang="en-US"/>
          </a:p>
        </p:txBody>
      </p:sp>
      <p:sp>
        <p:nvSpPr>
          <p:cNvPr id="351259" name="Text Box 27"/>
          <p:cNvSpPr txBox="1">
            <a:spLocks noChangeArrowheads="1"/>
          </p:cNvSpPr>
          <p:nvPr/>
        </p:nvSpPr>
        <p:spPr bwMode="auto">
          <a:xfrm>
            <a:off x="5364163" y="4005263"/>
            <a:ext cx="3240087" cy="2100262"/>
          </a:xfrm>
          <a:prstGeom prst="rect">
            <a:avLst/>
          </a:prstGeom>
          <a:noFill/>
          <a:ln w="9525">
            <a:noFill/>
            <a:miter lim="800000"/>
            <a:headEnd/>
            <a:tailEnd/>
          </a:ln>
        </p:spPr>
        <p:txBody>
          <a:bodyPr>
            <a:spAutoFit/>
          </a:bodyPr>
          <a:lstStyle/>
          <a:p>
            <a:pPr>
              <a:spcBef>
                <a:spcPct val="50000"/>
              </a:spcBef>
            </a:pPr>
            <a:r>
              <a:rPr lang="en-US" altLang="zh-CN" sz="2400">
                <a:ea typeface="楷体_GB2312" pitchFamily="49" charset="-122"/>
              </a:rPr>
              <a:t>1. </a:t>
            </a:r>
            <a:r>
              <a:rPr lang="zh-CN" altLang="en-US" sz="2400">
                <a:ea typeface="楷体_GB2312" pitchFamily="49" charset="-122"/>
              </a:rPr>
              <a:t>在常</a:t>
            </a:r>
            <a:r>
              <a:rPr lang="en-US" altLang="zh-CN" sz="2400">
                <a:ea typeface="楷体_GB2312" pitchFamily="49" charset="-122"/>
              </a:rPr>
              <a:t>-</a:t>
            </a:r>
            <a:r>
              <a:rPr lang="zh-CN" altLang="en-US" sz="2400">
                <a:ea typeface="楷体_GB2312" pitchFamily="49" charset="-122"/>
              </a:rPr>
              <a:t>益</a:t>
            </a:r>
            <a:r>
              <a:rPr lang="en-US" altLang="zh-CN" sz="2400">
                <a:ea typeface="楷体_GB2312" pitchFamily="49" charset="-122"/>
              </a:rPr>
              <a:t>-</a:t>
            </a:r>
            <a:r>
              <a:rPr lang="zh-CN" altLang="en-US" sz="2400">
                <a:ea typeface="楷体_GB2312" pitchFamily="49" charset="-122"/>
              </a:rPr>
              <a:t>娄，常</a:t>
            </a:r>
            <a:r>
              <a:rPr lang="en-US" altLang="zh-CN" sz="2400">
                <a:ea typeface="楷体_GB2312" pitchFamily="49" charset="-122"/>
              </a:rPr>
              <a:t>-</a:t>
            </a:r>
            <a:r>
              <a:rPr lang="zh-CN" altLang="en-US" sz="2400">
                <a:ea typeface="楷体_GB2312" pitchFamily="49" charset="-122"/>
              </a:rPr>
              <a:t>益</a:t>
            </a:r>
            <a:r>
              <a:rPr lang="en-US" altLang="zh-CN" sz="2400">
                <a:ea typeface="楷体_GB2312" pitchFamily="49" charset="-122"/>
              </a:rPr>
              <a:t>-</a:t>
            </a:r>
            <a:r>
              <a:rPr lang="zh-CN" altLang="en-US" sz="2400">
                <a:ea typeface="楷体_GB2312" pitchFamily="49" charset="-122"/>
              </a:rPr>
              <a:t>宁，常</a:t>
            </a:r>
            <a:r>
              <a:rPr lang="en-US" altLang="zh-CN" sz="2400">
                <a:ea typeface="楷体_GB2312" pitchFamily="49" charset="-122"/>
              </a:rPr>
              <a:t>-</a:t>
            </a:r>
            <a:r>
              <a:rPr lang="zh-CN" altLang="en-US" sz="2400">
                <a:ea typeface="楷体_GB2312" pitchFamily="49" charset="-122"/>
              </a:rPr>
              <a:t>益</a:t>
            </a:r>
            <a:r>
              <a:rPr lang="en-US" altLang="zh-CN" sz="2400">
                <a:ea typeface="楷体_GB2312" pitchFamily="49" charset="-122"/>
              </a:rPr>
              <a:t>-</a:t>
            </a:r>
            <a:r>
              <a:rPr lang="zh-CN" altLang="en-US" sz="2400">
                <a:ea typeface="楷体_GB2312" pitchFamily="49" charset="-122"/>
              </a:rPr>
              <a:t>汨三条线路中选择最短的</a:t>
            </a:r>
          </a:p>
          <a:p>
            <a:pPr>
              <a:spcBef>
                <a:spcPct val="50000"/>
              </a:spcBef>
            </a:pPr>
            <a:r>
              <a:rPr lang="en-US" altLang="zh-CN" sz="2400">
                <a:ea typeface="楷体_GB2312" pitchFamily="49" charset="-122"/>
              </a:rPr>
              <a:t>2. </a:t>
            </a:r>
            <a:r>
              <a:rPr lang="zh-CN" altLang="en-US" sz="2400">
                <a:ea typeface="楷体_GB2312" pitchFamily="49" charset="-122"/>
              </a:rPr>
              <a:t>在接下来的四条线路中再选择最短的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blinds(horizontal)">
                                      <p:cBhvr>
                                        <p:cTn id="7" dur="500"/>
                                        <p:tgtEl>
                                          <p:spTgt spid="66564"/>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66570"/>
                                        </p:tgtEl>
                                        <p:attrNameLst>
                                          <p:attrName>style.visibility</p:attrName>
                                        </p:attrNameLst>
                                      </p:cBhvr>
                                      <p:to>
                                        <p:strVal val="visible"/>
                                      </p:to>
                                    </p:set>
                                    <p:animEffect transition="in" filter="wipe(up)">
                                      <p:cBhvr>
                                        <p:cTn id="11" dur="500"/>
                                        <p:tgtEl>
                                          <p:spTgt spid="66570"/>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6568"/>
                                        </p:tgtEl>
                                        <p:attrNameLst>
                                          <p:attrName>style.visibility</p:attrName>
                                        </p:attrNameLst>
                                      </p:cBhvr>
                                      <p:to>
                                        <p:strVal val="visible"/>
                                      </p:to>
                                    </p:set>
                                    <p:animEffect transition="in" filter="blinds(horizontal)">
                                      <p:cBhvr>
                                        <p:cTn id="15" dur="500"/>
                                        <p:tgtEl>
                                          <p:spTgt spid="66568"/>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66572"/>
                                        </p:tgtEl>
                                        <p:attrNameLst>
                                          <p:attrName>style.visibility</p:attrName>
                                        </p:attrNameLst>
                                      </p:cBhvr>
                                      <p:to>
                                        <p:strVal val="visible"/>
                                      </p:to>
                                    </p:set>
                                    <p:animEffect transition="in" filter="wipe(up)">
                                      <p:cBhvr>
                                        <p:cTn id="19" dur="500"/>
                                        <p:tgtEl>
                                          <p:spTgt spid="66572"/>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66571"/>
                                        </p:tgtEl>
                                        <p:attrNameLst>
                                          <p:attrName>style.visibility</p:attrName>
                                        </p:attrNameLst>
                                      </p:cBhvr>
                                      <p:to>
                                        <p:strVal val="visible"/>
                                      </p:to>
                                    </p:set>
                                    <p:animEffect transition="in" filter="blinds(horizontal)">
                                      <p:cBhvr>
                                        <p:cTn id="23" dur="500"/>
                                        <p:tgtEl>
                                          <p:spTgt spid="66571"/>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66574"/>
                                        </p:tgtEl>
                                        <p:attrNameLst>
                                          <p:attrName>style.visibility</p:attrName>
                                        </p:attrNameLst>
                                      </p:cBhvr>
                                      <p:to>
                                        <p:strVal val="visible"/>
                                      </p:to>
                                    </p:set>
                                    <p:animEffect transition="in" filter="wipe(up)">
                                      <p:cBhvr>
                                        <p:cTn id="27" dur="500"/>
                                        <p:tgtEl>
                                          <p:spTgt spid="66574"/>
                                        </p:tgtEl>
                                      </p:cBhvr>
                                    </p:animEffect>
                                  </p:childTnLst>
                                </p:cTn>
                              </p:par>
                            </p:childTnLst>
                          </p:cTn>
                        </p:par>
                        <p:par>
                          <p:cTn id="28" fill="hold" nodeType="after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66573"/>
                                        </p:tgtEl>
                                        <p:attrNameLst>
                                          <p:attrName>style.visibility</p:attrName>
                                        </p:attrNameLst>
                                      </p:cBhvr>
                                      <p:to>
                                        <p:strVal val="visible"/>
                                      </p:to>
                                    </p:set>
                                    <p:animEffect transition="in" filter="blinds(horizontal)">
                                      <p:cBhvr>
                                        <p:cTn id="31" dur="500"/>
                                        <p:tgtEl>
                                          <p:spTgt spid="66573"/>
                                        </p:tgtEl>
                                      </p:cBhvr>
                                    </p:animEffect>
                                  </p:childTnLst>
                                </p:cTn>
                              </p:par>
                            </p:childTnLst>
                          </p:cTn>
                        </p:par>
                        <p:par>
                          <p:cTn id="32" fill="hold" nodeType="afterGroup">
                            <p:stCondLst>
                              <p:cond delay="3500"/>
                            </p:stCondLst>
                            <p:childTnLst>
                              <p:par>
                                <p:cTn id="33" presetID="22" presetClass="entr" presetSubtype="1" fill="hold" nodeType="afterEffect">
                                  <p:stCondLst>
                                    <p:cond delay="0"/>
                                  </p:stCondLst>
                                  <p:childTnLst>
                                    <p:set>
                                      <p:cBhvr>
                                        <p:cTn id="34" dur="1" fill="hold">
                                          <p:stCondLst>
                                            <p:cond delay="0"/>
                                          </p:stCondLst>
                                        </p:cTn>
                                        <p:tgtEl>
                                          <p:spTgt spid="66576"/>
                                        </p:tgtEl>
                                        <p:attrNameLst>
                                          <p:attrName>style.visibility</p:attrName>
                                        </p:attrNameLst>
                                      </p:cBhvr>
                                      <p:to>
                                        <p:strVal val="visible"/>
                                      </p:to>
                                    </p:set>
                                    <p:animEffect transition="in" filter="wipe(up)">
                                      <p:cBhvr>
                                        <p:cTn id="35" dur="500"/>
                                        <p:tgtEl>
                                          <p:spTgt spid="66576"/>
                                        </p:tgtEl>
                                      </p:cBhvr>
                                    </p:animEffect>
                                  </p:childTnLst>
                                </p:cTn>
                              </p:par>
                            </p:childTnLst>
                          </p:cTn>
                        </p:par>
                        <p:par>
                          <p:cTn id="36" fill="hold" nodeType="afterGroup">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66575"/>
                                        </p:tgtEl>
                                        <p:attrNameLst>
                                          <p:attrName>style.visibility</p:attrName>
                                        </p:attrNameLst>
                                      </p:cBhvr>
                                      <p:to>
                                        <p:strVal val="visible"/>
                                      </p:to>
                                    </p:set>
                                    <p:animEffect transition="in" filter="blinds(horizontal)">
                                      <p:cBhvr>
                                        <p:cTn id="39" dur="500"/>
                                        <p:tgtEl>
                                          <p:spTgt spid="6657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51239"/>
                                        </p:tgtEl>
                                        <p:attrNameLst>
                                          <p:attrName>style.visibility</p:attrName>
                                        </p:attrNameLst>
                                      </p:cBhvr>
                                      <p:to>
                                        <p:strVal val="visible"/>
                                      </p:to>
                                    </p:set>
                                    <p:animEffect transition="in" filter="wipe(down)">
                                      <p:cBhvr>
                                        <p:cTn id="44" dur="500"/>
                                        <p:tgtEl>
                                          <p:spTgt spid="351239"/>
                                        </p:tgtEl>
                                      </p:cBhvr>
                                    </p:animEffect>
                                  </p:childTnLst>
                                </p:cTn>
                              </p:par>
                            </p:childTnLst>
                          </p:cTn>
                        </p:par>
                        <p:par>
                          <p:cTn id="45" fill="hold" nodeType="afterGroup">
                            <p:stCondLst>
                              <p:cond delay="500"/>
                            </p:stCondLst>
                            <p:childTnLst>
                              <p:par>
                                <p:cTn id="46" presetID="22" presetClass="entr" presetSubtype="4" fill="hold" grpId="0" nodeType="afterEffect">
                                  <p:stCondLst>
                                    <p:cond delay="0"/>
                                  </p:stCondLst>
                                  <p:childTnLst>
                                    <p:set>
                                      <p:cBhvr>
                                        <p:cTn id="47" dur="1" fill="hold">
                                          <p:stCondLst>
                                            <p:cond delay="0"/>
                                          </p:stCondLst>
                                        </p:cTn>
                                        <p:tgtEl>
                                          <p:spTgt spid="351238"/>
                                        </p:tgtEl>
                                        <p:attrNameLst>
                                          <p:attrName>style.visibility</p:attrName>
                                        </p:attrNameLst>
                                      </p:cBhvr>
                                      <p:to>
                                        <p:strVal val="visible"/>
                                      </p:to>
                                    </p:set>
                                    <p:animEffect transition="in" filter="wipe(down)">
                                      <p:cBhvr>
                                        <p:cTn id="48" dur="500"/>
                                        <p:tgtEl>
                                          <p:spTgt spid="351238"/>
                                        </p:tgtEl>
                                      </p:cBhvr>
                                    </p:animEffect>
                                  </p:childTnLst>
                                </p:cTn>
                              </p:par>
                            </p:childTnLst>
                          </p:cTn>
                        </p:par>
                        <p:par>
                          <p:cTn id="49" fill="hold" nodeType="afterGroup">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351240"/>
                                        </p:tgtEl>
                                        <p:attrNameLst>
                                          <p:attrName>style.visibility</p:attrName>
                                        </p:attrNameLst>
                                      </p:cBhvr>
                                      <p:to>
                                        <p:strVal val="visible"/>
                                      </p:to>
                                    </p:set>
                                    <p:animEffect transition="in" filter="wipe(down)">
                                      <p:cBhvr>
                                        <p:cTn id="52" dur="500"/>
                                        <p:tgtEl>
                                          <p:spTgt spid="35124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65564"/>
                                        </p:tgtEl>
                                        <p:attrNameLst>
                                          <p:attrName>style.visibility</p:attrName>
                                        </p:attrNameLst>
                                      </p:cBhvr>
                                      <p:to>
                                        <p:strVal val="visible"/>
                                      </p:to>
                                    </p:set>
                                    <p:animEffect transition="in" filter="wipe(up)">
                                      <p:cBhvr>
                                        <p:cTn id="57" dur="500"/>
                                        <p:tgtEl>
                                          <p:spTgt spid="65564"/>
                                        </p:tgtEl>
                                      </p:cBhvr>
                                    </p:animEffect>
                                  </p:childTnLst>
                                </p:cTn>
                              </p:par>
                            </p:childTnLst>
                          </p:cTn>
                        </p:par>
                        <p:par>
                          <p:cTn id="58" fill="hold" nodeType="afterGroup">
                            <p:stCondLst>
                              <p:cond delay="500"/>
                            </p:stCondLst>
                            <p:childTnLst>
                              <p:par>
                                <p:cTn id="59" presetID="3" presetClass="entr" presetSubtype="10" fill="hold" grpId="0" nodeType="afterEffect">
                                  <p:stCondLst>
                                    <p:cond delay="0"/>
                                  </p:stCondLst>
                                  <p:childTnLst>
                                    <p:set>
                                      <p:cBhvr>
                                        <p:cTn id="60" dur="1" fill="hold">
                                          <p:stCondLst>
                                            <p:cond delay="0"/>
                                          </p:stCondLst>
                                        </p:cTn>
                                        <p:tgtEl>
                                          <p:spTgt spid="65563"/>
                                        </p:tgtEl>
                                        <p:attrNameLst>
                                          <p:attrName>style.visibility</p:attrName>
                                        </p:attrNameLst>
                                      </p:cBhvr>
                                      <p:to>
                                        <p:strVal val="visible"/>
                                      </p:to>
                                    </p:set>
                                    <p:animEffect transition="in" filter="blinds(horizontal)">
                                      <p:cBhvr>
                                        <p:cTn id="61" dur="500"/>
                                        <p:tgtEl>
                                          <p:spTgt spid="65563"/>
                                        </p:tgtEl>
                                      </p:cBhvr>
                                    </p:animEffect>
                                  </p:childTnLst>
                                </p:cTn>
                              </p:par>
                            </p:childTnLst>
                          </p:cTn>
                        </p:par>
                        <p:par>
                          <p:cTn id="62" fill="hold" nodeType="afterGroup">
                            <p:stCondLst>
                              <p:cond delay="1000"/>
                            </p:stCondLst>
                            <p:childTnLst>
                              <p:par>
                                <p:cTn id="63" presetID="22" presetClass="entr" presetSubtype="1" fill="hold" nodeType="afterEffect">
                                  <p:stCondLst>
                                    <p:cond delay="0"/>
                                  </p:stCondLst>
                                  <p:childTnLst>
                                    <p:set>
                                      <p:cBhvr>
                                        <p:cTn id="64" dur="1" fill="hold">
                                          <p:stCondLst>
                                            <p:cond delay="0"/>
                                          </p:stCondLst>
                                        </p:cTn>
                                        <p:tgtEl>
                                          <p:spTgt spid="65566"/>
                                        </p:tgtEl>
                                        <p:attrNameLst>
                                          <p:attrName>style.visibility</p:attrName>
                                        </p:attrNameLst>
                                      </p:cBhvr>
                                      <p:to>
                                        <p:strVal val="visible"/>
                                      </p:to>
                                    </p:set>
                                    <p:animEffect transition="in" filter="wipe(up)">
                                      <p:cBhvr>
                                        <p:cTn id="65" dur="500"/>
                                        <p:tgtEl>
                                          <p:spTgt spid="65566"/>
                                        </p:tgtEl>
                                      </p:cBhvr>
                                    </p:animEffect>
                                  </p:childTnLst>
                                </p:cTn>
                              </p:par>
                            </p:childTnLst>
                          </p:cTn>
                        </p:par>
                        <p:par>
                          <p:cTn id="66" fill="hold" nodeType="afterGroup">
                            <p:stCondLst>
                              <p:cond delay="1500"/>
                            </p:stCondLst>
                            <p:childTnLst>
                              <p:par>
                                <p:cTn id="67" presetID="3" presetClass="entr" presetSubtype="10" fill="hold" grpId="0" nodeType="afterEffect">
                                  <p:stCondLst>
                                    <p:cond delay="0"/>
                                  </p:stCondLst>
                                  <p:childTnLst>
                                    <p:set>
                                      <p:cBhvr>
                                        <p:cTn id="68" dur="1" fill="hold">
                                          <p:stCondLst>
                                            <p:cond delay="0"/>
                                          </p:stCondLst>
                                        </p:cTn>
                                        <p:tgtEl>
                                          <p:spTgt spid="65565"/>
                                        </p:tgtEl>
                                        <p:attrNameLst>
                                          <p:attrName>style.visibility</p:attrName>
                                        </p:attrNameLst>
                                      </p:cBhvr>
                                      <p:to>
                                        <p:strVal val="visible"/>
                                      </p:to>
                                    </p:set>
                                    <p:animEffect transition="in" filter="blinds(horizontal)">
                                      <p:cBhvr>
                                        <p:cTn id="69" dur="500"/>
                                        <p:tgtEl>
                                          <p:spTgt spid="6556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351254"/>
                                        </p:tgtEl>
                                        <p:attrNameLst>
                                          <p:attrName>style.visibility</p:attrName>
                                        </p:attrNameLst>
                                      </p:cBhvr>
                                      <p:to>
                                        <p:strVal val="visible"/>
                                      </p:to>
                                    </p:set>
                                    <p:animEffect transition="in" filter="wipe(up)">
                                      <p:cBhvr>
                                        <p:cTn id="74" dur="500"/>
                                        <p:tgtEl>
                                          <p:spTgt spid="351254"/>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xit" presetSubtype="1" fill="hold" grpId="1" nodeType="clickEffect">
                                  <p:stCondLst>
                                    <p:cond delay="0"/>
                                  </p:stCondLst>
                                  <p:childTnLst>
                                    <p:animEffect transition="out" filter="wipe(up)">
                                      <p:cBhvr>
                                        <p:cTn id="78" dur="500"/>
                                        <p:tgtEl>
                                          <p:spTgt spid="351254"/>
                                        </p:tgtEl>
                                      </p:cBhvr>
                                    </p:animEffect>
                                    <p:set>
                                      <p:cBhvr>
                                        <p:cTn id="79" dur="1" fill="hold">
                                          <p:stCondLst>
                                            <p:cond delay="499"/>
                                          </p:stCondLst>
                                        </p:cTn>
                                        <p:tgtEl>
                                          <p:spTgt spid="351254"/>
                                        </p:tgtEl>
                                        <p:attrNameLst>
                                          <p:attrName>style.visibility</p:attrName>
                                        </p:attrNameLst>
                                      </p:cBhvr>
                                      <p:to>
                                        <p:strVal val="hidden"/>
                                      </p:to>
                                    </p:set>
                                  </p:childTnLst>
                                </p:cTn>
                              </p:par>
                            </p:childTnLst>
                          </p:cTn>
                        </p:par>
                        <p:par>
                          <p:cTn id="80" fill="hold" nodeType="afterGroup">
                            <p:stCondLst>
                              <p:cond delay="500"/>
                            </p:stCondLst>
                            <p:childTnLst>
                              <p:par>
                                <p:cTn id="81" presetID="22" presetClass="entr" presetSubtype="1" fill="hold" grpId="0" nodeType="afterEffect">
                                  <p:stCondLst>
                                    <p:cond delay="0"/>
                                  </p:stCondLst>
                                  <p:childTnLst>
                                    <p:set>
                                      <p:cBhvr>
                                        <p:cTn id="82" dur="1" fill="hold">
                                          <p:stCondLst>
                                            <p:cond delay="0"/>
                                          </p:stCondLst>
                                        </p:cTn>
                                        <p:tgtEl>
                                          <p:spTgt spid="351256"/>
                                        </p:tgtEl>
                                        <p:attrNameLst>
                                          <p:attrName>style.visibility</p:attrName>
                                        </p:attrNameLst>
                                      </p:cBhvr>
                                      <p:to>
                                        <p:strVal val="visible"/>
                                      </p:to>
                                    </p:set>
                                    <p:animEffect transition="in" filter="wipe(up)">
                                      <p:cBhvr>
                                        <p:cTn id="83" dur="500"/>
                                        <p:tgtEl>
                                          <p:spTgt spid="351256"/>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xit" presetSubtype="1" fill="hold" grpId="1" nodeType="clickEffect">
                                  <p:stCondLst>
                                    <p:cond delay="0"/>
                                  </p:stCondLst>
                                  <p:childTnLst>
                                    <p:animEffect transition="out" filter="wipe(up)">
                                      <p:cBhvr>
                                        <p:cTn id="87" dur="500"/>
                                        <p:tgtEl>
                                          <p:spTgt spid="351256"/>
                                        </p:tgtEl>
                                      </p:cBhvr>
                                    </p:animEffect>
                                    <p:set>
                                      <p:cBhvr>
                                        <p:cTn id="88" dur="1" fill="hold">
                                          <p:stCondLst>
                                            <p:cond delay="499"/>
                                          </p:stCondLst>
                                        </p:cTn>
                                        <p:tgtEl>
                                          <p:spTgt spid="351256"/>
                                        </p:tgtEl>
                                        <p:attrNameLst>
                                          <p:attrName>style.visibility</p:attrName>
                                        </p:attrNameLst>
                                      </p:cBhvr>
                                      <p:to>
                                        <p:strVal val="hidden"/>
                                      </p:to>
                                    </p:set>
                                  </p:childTnLst>
                                </p:cTn>
                              </p:par>
                            </p:childTnLst>
                          </p:cTn>
                        </p:par>
                        <p:par>
                          <p:cTn id="89" fill="hold" nodeType="afterGroup">
                            <p:stCondLst>
                              <p:cond delay="500"/>
                            </p:stCondLst>
                            <p:childTnLst>
                              <p:par>
                                <p:cTn id="90" presetID="22" presetClass="entr" presetSubtype="1" fill="hold" grpId="0" nodeType="afterEffect">
                                  <p:stCondLst>
                                    <p:cond delay="0"/>
                                  </p:stCondLst>
                                  <p:childTnLst>
                                    <p:set>
                                      <p:cBhvr>
                                        <p:cTn id="91" dur="1" fill="hold">
                                          <p:stCondLst>
                                            <p:cond delay="0"/>
                                          </p:stCondLst>
                                        </p:cTn>
                                        <p:tgtEl>
                                          <p:spTgt spid="351257"/>
                                        </p:tgtEl>
                                        <p:attrNameLst>
                                          <p:attrName>style.visibility</p:attrName>
                                        </p:attrNameLst>
                                      </p:cBhvr>
                                      <p:to>
                                        <p:strVal val="visible"/>
                                      </p:to>
                                    </p:set>
                                    <p:animEffect transition="in" filter="wipe(up)">
                                      <p:cBhvr>
                                        <p:cTn id="92" dur="500"/>
                                        <p:tgtEl>
                                          <p:spTgt spid="35125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xit" presetSubtype="1" fill="hold" grpId="1" nodeType="clickEffect">
                                  <p:stCondLst>
                                    <p:cond delay="0"/>
                                  </p:stCondLst>
                                  <p:childTnLst>
                                    <p:animEffect transition="out" filter="wipe(up)">
                                      <p:cBhvr>
                                        <p:cTn id="96" dur="500"/>
                                        <p:tgtEl>
                                          <p:spTgt spid="351257"/>
                                        </p:tgtEl>
                                      </p:cBhvr>
                                    </p:animEffect>
                                    <p:set>
                                      <p:cBhvr>
                                        <p:cTn id="97" dur="1" fill="hold">
                                          <p:stCondLst>
                                            <p:cond delay="499"/>
                                          </p:stCondLst>
                                        </p:cTn>
                                        <p:tgtEl>
                                          <p:spTgt spid="351257"/>
                                        </p:tgtEl>
                                        <p:attrNameLst>
                                          <p:attrName>style.visibility</p:attrName>
                                        </p:attrNameLst>
                                      </p:cBhvr>
                                      <p:to>
                                        <p:strVal val="hidden"/>
                                      </p:to>
                                    </p:set>
                                  </p:childTnLst>
                                </p:cTn>
                              </p:par>
                            </p:childTnLst>
                          </p:cTn>
                        </p:par>
                        <p:par>
                          <p:cTn id="98" fill="hold" nodeType="afterGroup">
                            <p:stCondLst>
                              <p:cond delay="500"/>
                            </p:stCondLst>
                            <p:childTnLst>
                              <p:par>
                                <p:cTn id="99" presetID="22" presetClass="entr" presetSubtype="1" fill="hold" grpId="0" nodeType="afterEffect">
                                  <p:stCondLst>
                                    <p:cond delay="0"/>
                                  </p:stCondLst>
                                  <p:childTnLst>
                                    <p:set>
                                      <p:cBhvr>
                                        <p:cTn id="100" dur="1" fill="hold">
                                          <p:stCondLst>
                                            <p:cond delay="0"/>
                                          </p:stCondLst>
                                        </p:cTn>
                                        <p:tgtEl>
                                          <p:spTgt spid="351258"/>
                                        </p:tgtEl>
                                        <p:attrNameLst>
                                          <p:attrName>style.visibility</p:attrName>
                                        </p:attrNameLst>
                                      </p:cBhvr>
                                      <p:to>
                                        <p:strVal val="visible"/>
                                      </p:to>
                                    </p:set>
                                    <p:animEffect transition="in" filter="wipe(up)">
                                      <p:cBhvr>
                                        <p:cTn id="101" dur="500"/>
                                        <p:tgtEl>
                                          <p:spTgt spid="351258"/>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xit" presetSubtype="1" fill="hold" grpId="1" nodeType="clickEffect">
                                  <p:stCondLst>
                                    <p:cond delay="0"/>
                                  </p:stCondLst>
                                  <p:childTnLst>
                                    <p:animEffect transition="out" filter="wipe(up)">
                                      <p:cBhvr>
                                        <p:cTn id="105" dur="500"/>
                                        <p:tgtEl>
                                          <p:spTgt spid="351258"/>
                                        </p:tgtEl>
                                      </p:cBhvr>
                                    </p:animEffect>
                                    <p:set>
                                      <p:cBhvr>
                                        <p:cTn id="106" dur="1" fill="hold">
                                          <p:stCondLst>
                                            <p:cond delay="499"/>
                                          </p:stCondLst>
                                        </p:cTn>
                                        <p:tgtEl>
                                          <p:spTgt spid="351258"/>
                                        </p:tgtEl>
                                        <p:attrNameLst>
                                          <p:attrName>style.visibility</p:attrName>
                                        </p:attrNameLst>
                                      </p:cBhvr>
                                      <p:to>
                                        <p:strVal val="hidden"/>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351259">
                                            <p:txEl>
                                              <p:pRg st="0" end="0"/>
                                            </p:txEl>
                                          </p:spTgt>
                                        </p:tgtEl>
                                        <p:attrNameLst>
                                          <p:attrName>style.visibility</p:attrName>
                                        </p:attrNameLst>
                                      </p:cBhvr>
                                      <p:to>
                                        <p:strVal val="visible"/>
                                      </p:to>
                                    </p:set>
                                    <p:animEffect transition="in" filter="blinds(horizontal)">
                                      <p:cBhvr>
                                        <p:cTn id="111" dur="500"/>
                                        <p:tgtEl>
                                          <p:spTgt spid="351259">
                                            <p:txEl>
                                              <p:pRg st="0" end="0"/>
                                            </p:txEl>
                                          </p:spTgt>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351259">
                                            <p:txEl>
                                              <p:pRg st="1" end="1"/>
                                            </p:txEl>
                                          </p:spTgt>
                                        </p:tgtEl>
                                        <p:attrNameLst>
                                          <p:attrName>style.visibility</p:attrName>
                                        </p:attrNameLst>
                                      </p:cBhvr>
                                      <p:to>
                                        <p:strVal val="visible"/>
                                      </p:to>
                                    </p:set>
                                    <p:animEffect transition="in" filter="blinds(horizontal)">
                                      <p:cBhvr>
                                        <p:cTn id="116" dur="500"/>
                                        <p:tgtEl>
                                          <p:spTgt spid="3512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8" grpId="0"/>
      <p:bldP spid="351239" grpId="0"/>
      <p:bldP spid="351240" grpId="0"/>
      <p:bldP spid="66564" grpId="0" bldLvl="0" animBg="1"/>
      <p:bldP spid="66568" grpId="0" bldLvl="0" animBg="1"/>
      <p:bldP spid="66571" grpId="0" bldLvl="0" animBg="1"/>
      <p:bldP spid="66573" grpId="0" bldLvl="0" animBg="1"/>
      <p:bldP spid="66575" grpId="0" bldLvl="0" animBg="1"/>
      <p:bldP spid="65563" grpId="0" bldLvl="0" animBg="1"/>
      <p:bldP spid="65565" grpId="0" bldLvl="0" animBg="1"/>
      <p:bldP spid="351254" grpId="0" animBg="1"/>
      <p:bldP spid="351254" grpId="1" animBg="1"/>
      <p:bldP spid="351256" grpId="0" animBg="1"/>
      <p:bldP spid="351256" grpId="1" animBg="1"/>
      <p:bldP spid="351257" grpId="0" animBg="1"/>
      <p:bldP spid="351257" grpId="1" animBg="1"/>
      <p:bldP spid="351258" grpId="0" animBg="1"/>
      <p:bldP spid="351258" grpId="1" animBg="1"/>
      <p:bldP spid="351259"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746" name="灯片编号占位符 1"/>
          <p:cNvSpPr>
            <a:spLocks noGrp="1" noChangeArrowheads="1"/>
          </p:cNvSpPr>
          <p:nvPr>
            <p:ph type="sldNum" sz="quarter" idx="10"/>
          </p:nvPr>
        </p:nvSpPr>
        <p:spPr bwMode="auto">
          <a:noFill/>
          <a:ln>
            <a:miter lim="800000"/>
            <a:headEnd/>
            <a:tailEnd/>
          </a:ln>
        </p:spPr>
        <p:txBody>
          <a:bodyPr/>
          <a:lstStyle/>
          <a:p>
            <a:pPr eaLnBrk="0" hangingPunct="0"/>
            <a:fld id="{581ABA43-63B5-41C0-8D0A-8F54ABE64594}" type="slidenum">
              <a:rPr lang="zh-TW" altLang="en-US"/>
              <a:pPr eaLnBrk="0" hangingPunct="0"/>
              <a:t>22</a:t>
            </a:fld>
            <a:endParaRPr lang="zh-TW" altLang="en-US"/>
          </a:p>
        </p:txBody>
      </p:sp>
      <p:sp>
        <p:nvSpPr>
          <p:cNvPr id="25603" name="文本占位符 25602"/>
          <p:cNvSpPr>
            <a:spLocks noGrp="1"/>
          </p:cNvSpPr>
          <p:nvPr>
            <p:ph idx="1"/>
          </p:nvPr>
        </p:nvSpPr>
        <p:spPr>
          <a:xfrm>
            <a:off x="762000" y="1143000"/>
            <a:ext cx="7620000" cy="533400"/>
          </a:xfrm>
        </p:spPr>
        <p:txBody>
          <a:bodyPr/>
          <a:lstStyle/>
          <a:p>
            <a:pPr eaLnBrk="1" hangingPunct="1">
              <a:lnSpc>
                <a:spcPct val="90000"/>
              </a:lnSpc>
              <a:buFontTx/>
              <a:buNone/>
              <a:defRPr/>
            </a:pPr>
            <a:r>
              <a:rPr lang="en-US" altLang="zh-CN" sz="30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3.2.3 </a:t>
            </a:r>
            <a:r>
              <a:rPr lang="zh-CN" altLang="en-US" sz="30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等代价搜索 </a:t>
            </a:r>
            <a:r>
              <a:rPr lang="en-US" altLang="zh-CN" sz="30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(Uniform cost search)</a:t>
            </a:r>
          </a:p>
        </p:txBody>
      </p:sp>
      <p:sp>
        <p:nvSpPr>
          <p:cNvPr id="25604" name="文本框 25603"/>
          <p:cNvSpPr txBox="1">
            <a:spLocks noChangeArrowheads="1"/>
          </p:cNvSpPr>
          <p:nvPr/>
        </p:nvSpPr>
        <p:spPr bwMode="auto">
          <a:xfrm>
            <a:off x="942975" y="1690688"/>
            <a:ext cx="1571625" cy="519112"/>
          </a:xfrm>
          <a:prstGeom prst="rect">
            <a:avLst/>
          </a:prstGeom>
          <a:noFill/>
          <a:ln w="9525">
            <a:noFill/>
            <a:miter lim="800000"/>
            <a:headEnd/>
            <a:tailEnd/>
          </a:ln>
        </p:spPr>
        <p:txBody>
          <a:bodyPr>
            <a:spAutoFit/>
          </a:bodyPr>
          <a:lstStyle/>
          <a:p>
            <a:pPr eaLnBrk="1" hangingPunct="1">
              <a:buClr>
                <a:srgbClr val="00FFFF"/>
              </a:buClr>
              <a:buSzPct val="90000"/>
              <a:buFont typeface="Wingdings" pitchFamily="2" charset="2"/>
              <a:buChar char="v"/>
            </a:pPr>
            <a:r>
              <a:rPr lang="en-US" altLang="zh-CN" sz="2800">
                <a:latin typeface="华文新魏" pitchFamily="2" charset="-122"/>
                <a:ea typeface="华文新魏" pitchFamily="2" charset="-122"/>
              </a:rPr>
              <a:t> </a:t>
            </a:r>
            <a:r>
              <a:rPr lang="zh-CN" altLang="en-US" sz="2800">
                <a:latin typeface="华文新魏" pitchFamily="2" charset="-122"/>
                <a:ea typeface="华文新魏" pitchFamily="2" charset="-122"/>
              </a:rPr>
              <a:t>定义</a:t>
            </a:r>
            <a:endParaRPr lang="zh-CN" altLang="en-US" sz="2400">
              <a:latin typeface="华文新魏" pitchFamily="2" charset="-122"/>
              <a:ea typeface="华文新魏" pitchFamily="2" charset="-122"/>
            </a:endParaRPr>
          </a:p>
        </p:txBody>
      </p:sp>
      <p:sp>
        <p:nvSpPr>
          <p:cNvPr id="25605" name="文本框 25604"/>
          <p:cNvSpPr txBox="1">
            <a:spLocks noChangeArrowheads="1"/>
          </p:cNvSpPr>
          <p:nvPr/>
        </p:nvSpPr>
        <p:spPr bwMode="auto">
          <a:xfrm>
            <a:off x="914400" y="2224088"/>
            <a:ext cx="7924800" cy="2227262"/>
          </a:xfrm>
          <a:prstGeom prst="rect">
            <a:avLst/>
          </a:prstGeom>
          <a:noFill/>
          <a:ln w="9525">
            <a:noFill/>
            <a:miter lim="800000"/>
            <a:headEnd/>
            <a:tailEnd/>
          </a:ln>
        </p:spPr>
        <p:txBody>
          <a:bodyPr>
            <a:spAutoFit/>
          </a:bodyPr>
          <a:lstStyle/>
          <a:p>
            <a:pPr eaLnBrk="1" hangingPunct="1"/>
            <a:r>
              <a:rPr lang="en-US" altLang="zh-CN" sz="2800" b="1">
                <a:latin typeface="楷体_GB2312" pitchFamily="49" charset="-122"/>
                <a:ea typeface="楷体_GB2312" pitchFamily="49" charset="-122"/>
              </a:rPr>
              <a:t>    </a:t>
            </a:r>
            <a:r>
              <a:rPr lang="zh-CN" altLang="en-US" sz="2800">
                <a:latin typeface="华文新魏" pitchFamily="2" charset="-122"/>
                <a:ea typeface="华文新魏" pitchFamily="2" charset="-122"/>
              </a:rPr>
              <a:t>是宽度优先搜索的一种推广，不是沿着等长度路径断层进行扩展，而是沿着等代价路径断层进行扩展。</a:t>
            </a:r>
          </a:p>
          <a:p>
            <a:pPr eaLnBrk="1" hangingPunct="1"/>
            <a:r>
              <a:rPr lang="zh-CN" altLang="en-US" sz="2800">
                <a:latin typeface="华文新魏" pitchFamily="2" charset="-122"/>
                <a:ea typeface="华文新魏" pitchFamily="2" charset="-122"/>
              </a:rPr>
              <a:t>        搜索树中每条连接弧线上的有关代价</a:t>
            </a:r>
            <a:r>
              <a:rPr lang="en-US" altLang="zh-CN" sz="2800">
                <a:latin typeface="华文新魏" pitchFamily="2" charset="-122"/>
                <a:ea typeface="华文新魏" pitchFamily="2" charset="-122"/>
              </a:rPr>
              <a:t>,</a:t>
            </a:r>
            <a:r>
              <a:rPr lang="zh-CN" altLang="en-US" sz="2800">
                <a:latin typeface="华文新魏" pitchFamily="2" charset="-122"/>
                <a:ea typeface="华文新魏" pitchFamily="2" charset="-122"/>
              </a:rPr>
              <a:t>表示时间、距离等花费。 </a:t>
            </a:r>
          </a:p>
        </p:txBody>
      </p:sp>
      <p:sp>
        <p:nvSpPr>
          <p:cNvPr id="25606" name="文本框 25605"/>
          <p:cNvSpPr txBox="1">
            <a:spLocks noChangeArrowheads="1"/>
          </p:cNvSpPr>
          <p:nvPr/>
        </p:nvSpPr>
        <p:spPr bwMode="auto">
          <a:xfrm>
            <a:off x="960438" y="4495800"/>
            <a:ext cx="1630362" cy="519113"/>
          </a:xfrm>
          <a:prstGeom prst="rect">
            <a:avLst/>
          </a:prstGeom>
          <a:noFill/>
          <a:ln w="9525">
            <a:noFill/>
            <a:miter lim="800000"/>
            <a:headEnd/>
            <a:tailEnd/>
          </a:ln>
        </p:spPr>
        <p:txBody>
          <a:bodyPr>
            <a:spAutoFit/>
          </a:bodyPr>
          <a:lstStyle/>
          <a:p>
            <a:pPr eaLnBrk="1" hangingPunct="1">
              <a:buClr>
                <a:srgbClr val="00FFFF"/>
              </a:buClr>
              <a:buSzPct val="90000"/>
              <a:buFont typeface="Wingdings" pitchFamily="2" charset="2"/>
              <a:buChar char="v"/>
            </a:pPr>
            <a:r>
              <a:rPr lang="en-US" altLang="zh-CN" sz="2800">
                <a:latin typeface="华文新魏" pitchFamily="2" charset="-122"/>
                <a:ea typeface="华文新魏" pitchFamily="2" charset="-122"/>
              </a:rPr>
              <a:t> </a:t>
            </a:r>
            <a:r>
              <a:rPr lang="zh-CN" altLang="en-US" sz="2800">
                <a:latin typeface="华文新魏" pitchFamily="2" charset="-122"/>
                <a:ea typeface="华文新魏" pitchFamily="2" charset="-122"/>
              </a:rPr>
              <a:t>算法</a:t>
            </a:r>
            <a:endParaRPr lang="zh-CN" altLang="en-US" sz="2400">
              <a:latin typeface="华文新魏" pitchFamily="2" charset="-122"/>
              <a:ea typeface="华文新魏" pitchFamily="2" charset="-122"/>
            </a:endParaRPr>
          </a:p>
        </p:txBody>
      </p:sp>
      <p:sp>
        <p:nvSpPr>
          <p:cNvPr id="25607" name="文本框 25606"/>
          <p:cNvSpPr txBox="1">
            <a:spLocks noChangeArrowheads="1"/>
          </p:cNvSpPr>
          <p:nvPr/>
        </p:nvSpPr>
        <p:spPr bwMode="auto">
          <a:xfrm>
            <a:off x="990600" y="4876800"/>
            <a:ext cx="7772400" cy="1117600"/>
          </a:xfrm>
          <a:prstGeom prst="rect">
            <a:avLst/>
          </a:prstGeom>
          <a:noFill/>
          <a:ln w="9525">
            <a:noFill/>
            <a:miter lim="800000"/>
            <a:headEnd/>
            <a:tailEnd/>
          </a:ln>
        </p:spPr>
        <p:txBody>
          <a:bodyPr>
            <a:spAutoFit/>
          </a:bodyPr>
          <a:lstStyle/>
          <a:p>
            <a:pPr eaLnBrk="1" hangingPunct="1">
              <a:lnSpc>
                <a:spcPct val="120000"/>
              </a:lnSpc>
            </a:pPr>
            <a:r>
              <a:rPr lang="en-US" altLang="zh-CN" sz="2800">
                <a:latin typeface="华文新魏" pitchFamily="2" charset="-122"/>
                <a:ea typeface="华文新魏" pitchFamily="2" charset="-122"/>
              </a:rPr>
              <a:t>       </a:t>
            </a:r>
            <a:r>
              <a:rPr lang="zh-CN" altLang="en-US" sz="2800">
                <a:latin typeface="华文新魏" pitchFamily="2" charset="-122"/>
                <a:ea typeface="华文新魏" pitchFamily="2" charset="-122"/>
              </a:rPr>
              <a:t>若所有连接弧线具有相等代价，则简化为宽度优先搜索算法。</a:t>
            </a:r>
            <a:endParaRPr lang="zh-CN" altLang="en-US" sz="2400">
              <a:latin typeface="华文新魏" pitchFamily="2" charset="-122"/>
              <a:ea typeface="华文新魏"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slide(fromBottom)">
                                      <p:cBhvr>
                                        <p:cTn id="7" dur="500"/>
                                        <p:tgtEl>
                                          <p:spTgt spid="25604"/>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25605">
                                            <p:txEl>
                                              <p:pRg st="0" end="0"/>
                                            </p:txEl>
                                          </p:spTgt>
                                        </p:tgtEl>
                                        <p:attrNameLst>
                                          <p:attrName>style.visibility</p:attrName>
                                        </p:attrNameLst>
                                      </p:cBhvr>
                                      <p:to>
                                        <p:strVal val="visible"/>
                                      </p:to>
                                    </p:set>
                                    <p:animEffect transition="in" filter="slide(fromBottom)">
                                      <p:cBhvr>
                                        <p:cTn id="11" dur="500"/>
                                        <p:tgtEl>
                                          <p:spTgt spid="25605">
                                            <p:txEl>
                                              <p:pRg st="0" end="0"/>
                                            </p:txEl>
                                          </p:spTgt>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25605">
                                            <p:txEl>
                                              <p:pRg st="1" end="1"/>
                                            </p:txEl>
                                          </p:spTgt>
                                        </p:tgtEl>
                                        <p:attrNameLst>
                                          <p:attrName>style.visibility</p:attrName>
                                        </p:attrNameLst>
                                      </p:cBhvr>
                                      <p:to>
                                        <p:strVal val="visible"/>
                                      </p:to>
                                    </p:set>
                                    <p:animEffect transition="in" filter="slide(fromBottom)">
                                      <p:cBhvr>
                                        <p:cTn id="15" dur="500"/>
                                        <p:tgtEl>
                                          <p:spTgt spid="25605">
                                            <p:txEl>
                                              <p:pRg st="1" end="1"/>
                                            </p:txEl>
                                          </p:spTgt>
                                        </p:tgtEl>
                                      </p:cBhvr>
                                    </p:animEffect>
                                  </p:childTnLst>
                                </p:cTn>
                              </p:par>
                            </p:childTnLst>
                          </p:cTn>
                        </p:par>
                        <p:par>
                          <p:cTn id="16" fill="hold" nodeType="afterGroup">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25606"/>
                                        </p:tgtEl>
                                        <p:attrNameLst>
                                          <p:attrName>style.visibility</p:attrName>
                                        </p:attrNameLst>
                                      </p:cBhvr>
                                      <p:to>
                                        <p:strVal val="visible"/>
                                      </p:to>
                                    </p:set>
                                    <p:animEffect transition="in" filter="slide(fromBottom)">
                                      <p:cBhvr>
                                        <p:cTn id="19" dur="500"/>
                                        <p:tgtEl>
                                          <p:spTgt spid="25606"/>
                                        </p:tgtEl>
                                      </p:cBhvr>
                                    </p:animEffect>
                                  </p:childTnLst>
                                </p:cTn>
                              </p:par>
                            </p:childTnLst>
                          </p:cTn>
                        </p:par>
                        <p:par>
                          <p:cTn id="20" fill="hold" nodeType="afterGroup">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25607">
                                            <p:txEl>
                                              <p:pRg st="0" end="0"/>
                                            </p:txEl>
                                          </p:spTgt>
                                        </p:tgtEl>
                                        <p:attrNameLst>
                                          <p:attrName>style.visibility</p:attrName>
                                        </p:attrNameLst>
                                      </p:cBhvr>
                                      <p:to>
                                        <p:strVal val="visible"/>
                                      </p:to>
                                    </p:set>
                                    <p:animEffect transition="in" filter="slide(fromBottom)">
                                      <p:cBhvr>
                                        <p:cTn id="23" dur="500"/>
                                        <p:tgtEl>
                                          <p:spTgt spid="256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P spid="25605" grpId="0" build="p" advAuto="0"/>
      <p:bldP spid="25606" grpId="0"/>
      <p:bldP spid="25607" grpId="0" build="p" advAuto="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灯片编号占位符 1"/>
          <p:cNvSpPr>
            <a:spLocks noGrp="1" noChangeArrowheads="1"/>
          </p:cNvSpPr>
          <p:nvPr>
            <p:ph type="sldNum" sz="quarter" idx="10"/>
          </p:nvPr>
        </p:nvSpPr>
        <p:spPr bwMode="auto">
          <a:noFill/>
          <a:ln>
            <a:miter lim="800000"/>
            <a:headEnd/>
            <a:tailEnd/>
          </a:ln>
        </p:spPr>
        <p:txBody>
          <a:bodyPr/>
          <a:lstStyle/>
          <a:p>
            <a:pPr eaLnBrk="0" hangingPunct="0"/>
            <a:fld id="{2C1FD09E-96F2-4C10-8942-1EF126C2CD6B}" type="slidenum">
              <a:rPr lang="zh-TW" altLang="en-US"/>
              <a:pPr eaLnBrk="0" hangingPunct="0"/>
              <a:t>23</a:t>
            </a:fld>
            <a:endParaRPr lang="zh-TW" altLang="en-US"/>
          </a:p>
        </p:txBody>
      </p:sp>
      <p:sp>
        <p:nvSpPr>
          <p:cNvPr id="111636" name="文本框 111635"/>
          <p:cNvSpPr txBox="1">
            <a:spLocks noChangeArrowheads="1"/>
          </p:cNvSpPr>
          <p:nvPr/>
        </p:nvSpPr>
        <p:spPr bwMode="auto">
          <a:xfrm>
            <a:off x="366713" y="1268413"/>
            <a:ext cx="2424112" cy="706437"/>
          </a:xfrm>
          <a:prstGeom prst="rect">
            <a:avLst/>
          </a:prstGeom>
          <a:noFill/>
          <a:ln w="9525">
            <a:noFill/>
            <a:miter lim="800000"/>
            <a:headEnd/>
            <a:tailEnd/>
          </a:ln>
        </p:spPr>
        <p:txBody>
          <a:bodyPr>
            <a:spAutoFit/>
          </a:bodyPr>
          <a:lstStyle/>
          <a:p>
            <a:pPr algn="ctr" eaLnBrk="1" hangingPunct="1"/>
            <a:r>
              <a:rPr lang="zh-CN" altLang="en-US" sz="2000" b="1">
                <a:latin typeface="华文新魏" pitchFamily="2" charset="-122"/>
                <a:ea typeface="华文新魏" pitchFamily="2" charset="-122"/>
              </a:rPr>
              <a:t>图</a:t>
            </a:r>
            <a:r>
              <a:rPr lang="en-US" altLang="zh-CN" sz="2000" b="1">
                <a:latin typeface="Times New Roman" pitchFamily="18" charset="0"/>
                <a:ea typeface="华文新魏" pitchFamily="2" charset="-122"/>
              </a:rPr>
              <a:t>3.9 </a:t>
            </a:r>
            <a:r>
              <a:rPr lang="zh-CN" altLang="en-US" sz="2000" b="1">
                <a:latin typeface="华文新魏" pitchFamily="2" charset="-122"/>
                <a:ea typeface="华文新魏" pitchFamily="2" charset="-122"/>
              </a:rPr>
              <a:t>等代价搜索</a:t>
            </a:r>
          </a:p>
          <a:p>
            <a:pPr algn="ctr" eaLnBrk="1" hangingPunct="1"/>
            <a:r>
              <a:rPr lang="zh-CN" altLang="en-US" sz="2000" b="1">
                <a:latin typeface="华文新魏" pitchFamily="2" charset="-122"/>
                <a:ea typeface="华文新魏" pitchFamily="2" charset="-122"/>
              </a:rPr>
              <a:t>算法框图</a:t>
            </a:r>
          </a:p>
        </p:txBody>
      </p:sp>
      <p:grpSp>
        <p:nvGrpSpPr>
          <p:cNvPr id="32772" name="组合 111652"/>
          <p:cNvGrpSpPr>
            <a:grpSpLocks/>
          </p:cNvGrpSpPr>
          <p:nvPr/>
        </p:nvGrpSpPr>
        <p:grpSpPr bwMode="auto">
          <a:xfrm>
            <a:off x="1619250" y="44450"/>
            <a:ext cx="6900863" cy="6369050"/>
            <a:chOff x="1008" y="73"/>
            <a:chExt cx="4347" cy="4012"/>
          </a:xfrm>
        </p:grpSpPr>
        <p:sp>
          <p:nvSpPr>
            <p:cNvPr id="32773" name="流程图: 终止 111617"/>
            <p:cNvSpPr>
              <a:spLocks noChangeArrowheads="1"/>
            </p:cNvSpPr>
            <p:nvPr/>
          </p:nvSpPr>
          <p:spPr bwMode="auto">
            <a:xfrm>
              <a:off x="2499" y="73"/>
              <a:ext cx="762" cy="167"/>
            </a:xfrm>
            <a:prstGeom prst="flowChartTerminator">
              <a:avLst/>
            </a:prstGeom>
            <a:noFill/>
            <a:ln w="12700">
              <a:solidFill>
                <a:schemeClr val="tx1"/>
              </a:solidFill>
              <a:miter lim="800000"/>
              <a:headEnd/>
              <a:tailEnd/>
            </a:ln>
          </p:spPr>
          <p:txBody>
            <a:bodyPr wrap="none" anchor="ctr"/>
            <a:lstStyle/>
            <a:p>
              <a:pPr algn="ctr" eaLnBrk="1" hangingPunct="1"/>
              <a:r>
                <a:rPr lang="zh-CN" altLang="en-US" sz="2400">
                  <a:latin typeface="Times New Roman" pitchFamily="18" charset="0"/>
                  <a:ea typeface="华文新魏" pitchFamily="2" charset="-122"/>
                </a:rPr>
                <a:t>开始</a:t>
              </a:r>
              <a:endParaRPr lang="ja-JP" altLang="en-US" sz="2400">
                <a:latin typeface="Times New Roman" pitchFamily="18" charset="0"/>
                <a:ea typeface="华文新魏" pitchFamily="2" charset="-122"/>
              </a:endParaRPr>
            </a:p>
          </p:txBody>
        </p:sp>
        <p:sp>
          <p:nvSpPr>
            <p:cNvPr id="32774" name="文本框 111618"/>
            <p:cNvSpPr txBox="1">
              <a:spLocks noChangeArrowheads="1"/>
            </p:cNvSpPr>
            <p:nvPr/>
          </p:nvSpPr>
          <p:spPr bwMode="auto">
            <a:xfrm>
              <a:off x="2112" y="384"/>
              <a:ext cx="1536" cy="251"/>
            </a:xfrm>
            <a:prstGeom prst="rect">
              <a:avLst/>
            </a:prstGeom>
            <a:noFill/>
            <a:ln w="12700">
              <a:solidFill>
                <a:schemeClr val="tx1"/>
              </a:solidFill>
              <a:miter lim="800000"/>
              <a:headEnd/>
              <a:tailEnd/>
            </a:ln>
          </p:spPr>
          <p:txBody>
            <a:bodyPr>
              <a:spAutoFit/>
            </a:bodyPr>
            <a:lstStyle/>
            <a:p>
              <a:pPr algn="ctr" eaLnBrk="1" hangingPunct="1">
                <a:spcBef>
                  <a:spcPct val="50000"/>
                </a:spcBef>
              </a:pPr>
              <a:r>
                <a:rPr lang="zh-CN" altLang="en-US" sz="2000">
                  <a:latin typeface="Times New Roman" pitchFamily="18" charset="0"/>
                  <a:ea typeface="华文新魏" pitchFamily="2" charset="-122"/>
                </a:rPr>
                <a:t>把</a:t>
              </a:r>
              <a:r>
                <a:rPr lang="en-US" altLang="zh-CN" sz="2000" i="1">
                  <a:latin typeface="Times New Roman" pitchFamily="18" charset="0"/>
                  <a:ea typeface="华文新魏" pitchFamily="2" charset="-122"/>
                </a:rPr>
                <a:t>s</a:t>
              </a:r>
              <a:r>
                <a:rPr lang="zh-CN" altLang="en-US" sz="2000">
                  <a:latin typeface="Times New Roman" pitchFamily="18" charset="0"/>
                  <a:ea typeface="华文新魏" pitchFamily="2" charset="-122"/>
                </a:rPr>
                <a:t>放入</a:t>
              </a:r>
              <a:r>
                <a:rPr lang="en-US" altLang="zh-CN" sz="2000">
                  <a:latin typeface="Times New Roman" pitchFamily="18" charset="0"/>
                  <a:ea typeface="华文新魏" pitchFamily="2" charset="-122"/>
                </a:rPr>
                <a:t>OPEN</a:t>
              </a:r>
              <a:r>
                <a:rPr lang="zh-CN" altLang="en-US" sz="2000">
                  <a:latin typeface="Times New Roman" pitchFamily="18" charset="0"/>
                  <a:ea typeface="华文新魏" pitchFamily="2" charset="-122"/>
                </a:rPr>
                <a:t>表</a:t>
              </a:r>
              <a:endParaRPr lang="ja-JP" altLang="en-US" sz="2000">
                <a:latin typeface="Times New Roman" pitchFamily="18" charset="0"/>
                <a:ea typeface="华文新魏" pitchFamily="2" charset="-122"/>
              </a:endParaRPr>
            </a:p>
          </p:txBody>
        </p:sp>
        <p:sp>
          <p:nvSpPr>
            <p:cNvPr id="32775" name="直接连接符 111624"/>
            <p:cNvSpPr>
              <a:spLocks noChangeShapeType="1"/>
            </p:cNvSpPr>
            <p:nvPr/>
          </p:nvSpPr>
          <p:spPr bwMode="auto">
            <a:xfrm>
              <a:off x="2880" y="240"/>
              <a:ext cx="0" cy="144"/>
            </a:xfrm>
            <a:prstGeom prst="line">
              <a:avLst/>
            </a:prstGeom>
            <a:noFill/>
            <a:ln w="38100">
              <a:solidFill>
                <a:schemeClr val="tx1"/>
              </a:solidFill>
              <a:round/>
              <a:headEnd/>
              <a:tailEnd type="stealth" w="med" len="med"/>
            </a:ln>
          </p:spPr>
          <p:txBody>
            <a:bodyPr/>
            <a:lstStyle/>
            <a:p>
              <a:endParaRPr lang="zh-CN" altLang="en-US"/>
            </a:p>
          </p:txBody>
        </p:sp>
        <p:grpSp>
          <p:nvGrpSpPr>
            <p:cNvPr id="32776" name="组合 111651"/>
            <p:cNvGrpSpPr>
              <a:grpSpLocks/>
            </p:cNvGrpSpPr>
            <p:nvPr/>
          </p:nvGrpSpPr>
          <p:grpSpPr bwMode="auto">
            <a:xfrm>
              <a:off x="1008" y="637"/>
              <a:ext cx="4347" cy="3448"/>
              <a:chOff x="1008" y="672"/>
              <a:chExt cx="4347" cy="3448"/>
            </a:xfrm>
          </p:grpSpPr>
          <p:sp>
            <p:nvSpPr>
              <p:cNvPr id="32777" name="流程图: 准备 111619"/>
              <p:cNvSpPr>
                <a:spLocks noChangeArrowheads="1"/>
              </p:cNvSpPr>
              <p:nvPr/>
            </p:nvSpPr>
            <p:spPr bwMode="auto">
              <a:xfrm>
                <a:off x="1992" y="1616"/>
                <a:ext cx="1776" cy="336"/>
              </a:xfrm>
              <a:prstGeom prst="flowChartPreparation">
                <a:avLst/>
              </a:prstGeom>
              <a:noFill/>
              <a:ln w="12700">
                <a:solidFill>
                  <a:schemeClr val="tx1"/>
                </a:solidFill>
                <a:miter lim="800000"/>
                <a:headEnd/>
                <a:tailEnd/>
              </a:ln>
            </p:spPr>
            <p:txBody>
              <a:bodyPr wrap="none" anchor="ctr"/>
              <a:lstStyle/>
              <a:p>
                <a:pPr algn="ctr" eaLnBrk="1" hangingPunct="1"/>
                <a:r>
                  <a:rPr lang="en-US" altLang="ja-JP" sz="2000">
                    <a:latin typeface="Times New Roman" pitchFamily="18" charset="0"/>
                    <a:ea typeface="华文新魏" pitchFamily="2" charset="-122"/>
                  </a:rPr>
                  <a:t>OPEN</a:t>
                </a:r>
                <a:r>
                  <a:rPr lang="zh-CN" altLang="en-US" sz="2400">
                    <a:latin typeface="华文新魏" pitchFamily="2" charset="-122"/>
                    <a:ea typeface="华文新魏" pitchFamily="2" charset="-122"/>
                  </a:rPr>
                  <a:t>表为空表？</a:t>
                </a:r>
                <a:endParaRPr lang="ja-JP" altLang="en-US" sz="2400">
                  <a:latin typeface="华文新魏" pitchFamily="2" charset="-122"/>
                  <a:ea typeface="华文新魏" pitchFamily="2" charset="-122"/>
                </a:endParaRPr>
              </a:p>
            </p:txBody>
          </p:sp>
          <p:sp>
            <p:nvSpPr>
              <p:cNvPr id="32778" name="文本框 111620"/>
              <p:cNvSpPr txBox="1">
                <a:spLocks noChangeArrowheads="1"/>
              </p:cNvSpPr>
              <p:nvPr/>
            </p:nvSpPr>
            <p:spPr bwMode="auto">
              <a:xfrm>
                <a:off x="1248" y="2160"/>
                <a:ext cx="3264" cy="526"/>
              </a:xfrm>
              <a:prstGeom prst="rect">
                <a:avLst/>
              </a:prstGeom>
              <a:noFill/>
              <a:ln w="12700">
                <a:solidFill>
                  <a:schemeClr val="tx1"/>
                </a:solidFill>
                <a:miter lim="800000"/>
                <a:headEnd/>
                <a:tailEnd/>
              </a:ln>
            </p:spPr>
            <p:txBody>
              <a:bodyPr>
                <a:spAutoFit/>
              </a:bodyPr>
              <a:lstStyle/>
              <a:p>
                <a:pPr algn="ctr" eaLnBrk="1" hangingPunct="1">
                  <a:spcBef>
                    <a:spcPct val="50000"/>
                  </a:spcBef>
                </a:pPr>
                <a:r>
                  <a:rPr lang="zh-CN" altLang="en-US" sz="2400">
                    <a:latin typeface="华文新魏" pitchFamily="2" charset="-122"/>
                    <a:ea typeface="华文新魏" pitchFamily="2" charset="-122"/>
                  </a:rPr>
                  <a:t>把具有最小</a:t>
                </a:r>
                <a:r>
                  <a:rPr lang="en-US" altLang="zh-CN" sz="2400" i="1">
                    <a:latin typeface="Times New Roman" pitchFamily="18" charset="0"/>
                    <a:ea typeface="华文新魏" pitchFamily="2" charset="-122"/>
                  </a:rPr>
                  <a:t>g</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i</a:t>
                </a:r>
                <a:r>
                  <a:rPr lang="en-US" altLang="zh-CN" sz="2400">
                    <a:latin typeface="Times New Roman" pitchFamily="18" charset="0"/>
                    <a:ea typeface="华文新魏" pitchFamily="2" charset="-122"/>
                  </a:rPr>
                  <a:t>)</a:t>
                </a:r>
                <a:r>
                  <a:rPr lang="zh-CN" altLang="en-US" sz="2400">
                    <a:latin typeface="华文新魏" pitchFamily="2" charset="-122"/>
                    <a:ea typeface="华文新魏" pitchFamily="2" charset="-122"/>
                  </a:rPr>
                  <a:t>值的节点</a:t>
                </a:r>
                <a:r>
                  <a:rPr lang="en-US" altLang="zh-CN" sz="2400" i="1">
                    <a:latin typeface="Times New Roman" pitchFamily="18" charset="0"/>
                    <a:ea typeface="华文新魏" pitchFamily="2" charset="-122"/>
                  </a:rPr>
                  <a:t>i</a:t>
                </a:r>
                <a:r>
                  <a:rPr lang="zh-CN" altLang="en-US" sz="2400">
                    <a:latin typeface="华文新魏" pitchFamily="2" charset="-122"/>
                    <a:ea typeface="华文新魏" pitchFamily="2" charset="-122"/>
                  </a:rPr>
                  <a:t>从</a:t>
                </a:r>
                <a:r>
                  <a:rPr lang="en-US" altLang="zh-CN" sz="2400">
                    <a:latin typeface="Times New Roman" pitchFamily="18" charset="0"/>
                    <a:ea typeface="华文新魏" pitchFamily="2" charset="-122"/>
                  </a:rPr>
                  <a:t>OPEN</a:t>
                </a:r>
                <a:r>
                  <a:rPr lang="zh-CN" altLang="en-US" sz="2400">
                    <a:latin typeface="华文新魏" pitchFamily="2" charset="-122"/>
                    <a:ea typeface="华文新魏" pitchFamily="2" charset="-122"/>
                  </a:rPr>
                  <a:t>表移至</a:t>
                </a:r>
                <a:r>
                  <a:rPr lang="en-US" altLang="zh-CN" sz="2400">
                    <a:latin typeface="Times New Roman" pitchFamily="18" charset="0"/>
                    <a:ea typeface="华文新魏" pitchFamily="2" charset="-122"/>
                  </a:rPr>
                  <a:t>CLOSED</a:t>
                </a:r>
                <a:r>
                  <a:rPr lang="zh-CN" altLang="en-US" sz="2400">
                    <a:latin typeface="华文新魏" pitchFamily="2" charset="-122"/>
                    <a:ea typeface="华文新魏" pitchFamily="2" charset="-122"/>
                  </a:rPr>
                  <a:t>表</a:t>
                </a:r>
                <a:endParaRPr lang="ja-JP" altLang="en-US" sz="2400">
                  <a:latin typeface="华文新魏" pitchFamily="2" charset="-122"/>
                  <a:ea typeface="华文新魏" pitchFamily="2" charset="-122"/>
                </a:endParaRPr>
              </a:p>
            </p:txBody>
          </p:sp>
          <p:sp>
            <p:nvSpPr>
              <p:cNvPr id="32779" name="流程图: 准备 111621"/>
              <p:cNvSpPr>
                <a:spLocks noChangeArrowheads="1"/>
              </p:cNvSpPr>
              <p:nvPr/>
            </p:nvSpPr>
            <p:spPr bwMode="auto">
              <a:xfrm>
                <a:off x="1920" y="2852"/>
                <a:ext cx="1908" cy="480"/>
              </a:xfrm>
              <a:prstGeom prst="flowChartPreparation">
                <a:avLst/>
              </a:prstGeom>
              <a:noFill/>
              <a:ln w="12700">
                <a:solidFill>
                  <a:schemeClr val="tx1"/>
                </a:solidFill>
                <a:miter lim="800000"/>
                <a:headEnd/>
                <a:tailEnd/>
              </a:ln>
            </p:spPr>
            <p:txBody>
              <a:bodyPr wrap="none" anchor="ctr"/>
              <a:lstStyle/>
              <a:p>
                <a:pPr algn="ctr" eaLnBrk="1" hangingPunct="1"/>
                <a:r>
                  <a:rPr lang="zh-CN" altLang="en-US" sz="2400">
                    <a:latin typeface="Times New Roman" pitchFamily="18" charset="0"/>
                    <a:ea typeface="华文新魏" pitchFamily="2" charset="-122"/>
                  </a:rPr>
                  <a:t>是否有后继节点</a:t>
                </a:r>
              </a:p>
              <a:p>
                <a:pPr algn="ctr" eaLnBrk="1" hangingPunct="1"/>
                <a:r>
                  <a:rPr lang="zh-CN" altLang="en-US" sz="2400">
                    <a:latin typeface="Times New Roman" pitchFamily="18" charset="0"/>
                    <a:ea typeface="华文新魏" pitchFamily="2" charset="-122"/>
                  </a:rPr>
                  <a:t>为目标节点？</a:t>
                </a:r>
                <a:endParaRPr lang="ja-JP" altLang="en-US" sz="2400">
                  <a:latin typeface="Times New Roman" pitchFamily="18" charset="0"/>
                  <a:ea typeface="华文新魏" pitchFamily="2" charset="-122"/>
                </a:endParaRPr>
              </a:p>
            </p:txBody>
          </p:sp>
          <p:sp>
            <p:nvSpPr>
              <p:cNvPr id="32780" name="流程图: 终止 111622"/>
              <p:cNvSpPr>
                <a:spLocks noChangeArrowheads="1"/>
              </p:cNvSpPr>
              <p:nvPr/>
            </p:nvSpPr>
            <p:spPr bwMode="auto">
              <a:xfrm>
                <a:off x="4683" y="1616"/>
                <a:ext cx="672" cy="288"/>
              </a:xfrm>
              <a:prstGeom prst="flowChartTerminator">
                <a:avLst/>
              </a:prstGeom>
              <a:noFill/>
              <a:ln w="12700">
                <a:solidFill>
                  <a:schemeClr val="tx1"/>
                </a:solidFill>
                <a:miter lim="800000"/>
                <a:headEnd/>
                <a:tailEnd/>
              </a:ln>
            </p:spPr>
            <p:txBody>
              <a:bodyPr wrap="none" anchor="ctr"/>
              <a:lstStyle/>
              <a:p>
                <a:pPr algn="ctr" eaLnBrk="1" hangingPunct="1"/>
                <a:r>
                  <a:rPr lang="zh-CN" altLang="en-US" sz="2400">
                    <a:latin typeface="Times New Roman" pitchFamily="18" charset="0"/>
                    <a:ea typeface="华文新魏" pitchFamily="2" charset="-122"/>
                  </a:rPr>
                  <a:t>失败</a:t>
                </a:r>
                <a:endParaRPr lang="ja-JP" altLang="en-US" sz="2400">
                  <a:latin typeface="Times New Roman" pitchFamily="18" charset="0"/>
                  <a:ea typeface="华文新魏" pitchFamily="2" charset="-122"/>
                </a:endParaRPr>
              </a:p>
            </p:txBody>
          </p:sp>
          <p:sp>
            <p:nvSpPr>
              <p:cNvPr id="32781" name="流程图: 终止 111623"/>
              <p:cNvSpPr>
                <a:spLocks noChangeArrowheads="1"/>
              </p:cNvSpPr>
              <p:nvPr/>
            </p:nvSpPr>
            <p:spPr bwMode="auto">
              <a:xfrm>
                <a:off x="4713" y="2945"/>
                <a:ext cx="615" cy="288"/>
              </a:xfrm>
              <a:prstGeom prst="flowChartTerminator">
                <a:avLst/>
              </a:prstGeom>
              <a:noFill/>
              <a:ln w="12700">
                <a:solidFill>
                  <a:schemeClr val="tx1"/>
                </a:solidFill>
                <a:miter lim="800000"/>
                <a:headEnd/>
                <a:tailEnd/>
              </a:ln>
            </p:spPr>
            <p:txBody>
              <a:bodyPr wrap="none" anchor="ctr"/>
              <a:lstStyle/>
              <a:p>
                <a:pPr algn="ctr" eaLnBrk="1" hangingPunct="1"/>
                <a:r>
                  <a:rPr lang="zh-CN" altLang="en-US" sz="2400">
                    <a:latin typeface="Times New Roman" pitchFamily="18" charset="0"/>
                    <a:ea typeface="华文新魏" pitchFamily="2" charset="-122"/>
                  </a:rPr>
                  <a:t>成功</a:t>
                </a:r>
                <a:endParaRPr lang="ja-JP" altLang="en-US" sz="2400">
                  <a:latin typeface="Times New Roman" pitchFamily="18" charset="0"/>
                  <a:ea typeface="华文新魏" pitchFamily="2" charset="-122"/>
                </a:endParaRPr>
              </a:p>
            </p:txBody>
          </p:sp>
          <p:sp>
            <p:nvSpPr>
              <p:cNvPr id="32782" name="直接连接符 111625"/>
              <p:cNvSpPr>
                <a:spLocks noChangeShapeType="1"/>
              </p:cNvSpPr>
              <p:nvPr/>
            </p:nvSpPr>
            <p:spPr bwMode="auto">
              <a:xfrm>
                <a:off x="2880" y="1390"/>
                <a:ext cx="0" cy="226"/>
              </a:xfrm>
              <a:prstGeom prst="line">
                <a:avLst/>
              </a:prstGeom>
              <a:noFill/>
              <a:ln w="38100">
                <a:solidFill>
                  <a:srgbClr val="0000FF"/>
                </a:solidFill>
                <a:round/>
                <a:headEnd/>
                <a:tailEnd type="stealth" w="med" len="med"/>
              </a:ln>
            </p:spPr>
            <p:txBody>
              <a:bodyPr/>
              <a:lstStyle/>
              <a:p>
                <a:endParaRPr lang="zh-CN" altLang="en-US"/>
              </a:p>
            </p:txBody>
          </p:sp>
          <p:sp>
            <p:nvSpPr>
              <p:cNvPr id="32783" name="直接连接符 111626"/>
              <p:cNvSpPr>
                <a:spLocks noChangeShapeType="1"/>
              </p:cNvSpPr>
              <p:nvPr/>
            </p:nvSpPr>
            <p:spPr bwMode="auto">
              <a:xfrm>
                <a:off x="2880" y="1958"/>
                <a:ext cx="0" cy="193"/>
              </a:xfrm>
              <a:prstGeom prst="line">
                <a:avLst/>
              </a:prstGeom>
              <a:noFill/>
              <a:ln w="38100">
                <a:solidFill>
                  <a:srgbClr val="0000FF"/>
                </a:solidFill>
                <a:round/>
                <a:headEnd/>
                <a:tailEnd type="stealth" w="med" len="med"/>
              </a:ln>
            </p:spPr>
            <p:txBody>
              <a:bodyPr/>
              <a:lstStyle/>
              <a:p>
                <a:endParaRPr lang="zh-CN" altLang="en-US"/>
              </a:p>
            </p:txBody>
          </p:sp>
          <p:sp>
            <p:nvSpPr>
              <p:cNvPr id="32784" name="直接连接符 111627"/>
              <p:cNvSpPr>
                <a:spLocks noChangeShapeType="1"/>
              </p:cNvSpPr>
              <p:nvPr/>
            </p:nvSpPr>
            <p:spPr bwMode="auto">
              <a:xfrm>
                <a:off x="2880" y="3339"/>
                <a:ext cx="0" cy="144"/>
              </a:xfrm>
              <a:prstGeom prst="line">
                <a:avLst/>
              </a:prstGeom>
              <a:noFill/>
              <a:ln w="38100">
                <a:solidFill>
                  <a:srgbClr val="0000FF"/>
                </a:solidFill>
                <a:round/>
                <a:headEnd/>
                <a:tailEnd type="stealth" w="med" len="med"/>
              </a:ln>
            </p:spPr>
            <p:txBody>
              <a:bodyPr/>
              <a:lstStyle/>
              <a:p>
                <a:endParaRPr lang="zh-CN" altLang="en-US"/>
              </a:p>
            </p:txBody>
          </p:sp>
          <p:grpSp>
            <p:nvGrpSpPr>
              <p:cNvPr id="32785" name="组合 111628"/>
              <p:cNvGrpSpPr>
                <a:grpSpLocks/>
              </p:cNvGrpSpPr>
              <p:nvPr/>
            </p:nvGrpSpPr>
            <p:grpSpPr bwMode="auto">
              <a:xfrm>
                <a:off x="1008" y="1457"/>
                <a:ext cx="1872" cy="2663"/>
                <a:chOff x="1008" y="1301"/>
                <a:chExt cx="1872" cy="2386"/>
              </a:xfrm>
            </p:grpSpPr>
            <p:sp>
              <p:nvSpPr>
                <p:cNvPr id="32802" name="直接连接符 111629"/>
                <p:cNvSpPr>
                  <a:spLocks noChangeShapeType="1"/>
                </p:cNvSpPr>
                <p:nvPr/>
              </p:nvSpPr>
              <p:spPr bwMode="auto">
                <a:xfrm>
                  <a:off x="1008" y="1311"/>
                  <a:ext cx="1872" cy="0"/>
                </a:xfrm>
                <a:prstGeom prst="line">
                  <a:avLst/>
                </a:prstGeom>
                <a:noFill/>
                <a:ln w="38100">
                  <a:solidFill>
                    <a:srgbClr val="0000FF"/>
                  </a:solidFill>
                  <a:round/>
                  <a:headEnd/>
                  <a:tailEnd type="stealth" w="med" len="med"/>
                </a:ln>
              </p:spPr>
              <p:txBody>
                <a:bodyPr/>
                <a:lstStyle/>
                <a:p>
                  <a:endParaRPr lang="zh-CN" altLang="en-US"/>
                </a:p>
              </p:txBody>
            </p:sp>
            <p:sp>
              <p:nvSpPr>
                <p:cNvPr id="32803" name="直接连接符 111630"/>
                <p:cNvSpPr>
                  <a:spLocks noChangeShapeType="1"/>
                </p:cNvSpPr>
                <p:nvPr/>
              </p:nvSpPr>
              <p:spPr bwMode="auto">
                <a:xfrm>
                  <a:off x="2871" y="3591"/>
                  <a:ext cx="0" cy="78"/>
                </a:xfrm>
                <a:prstGeom prst="line">
                  <a:avLst/>
                </a:prstGeom>
                <a:noFill/>
                <a:ln w="38100">
                  <a:solidFill>
                    <a:srgbClr val="0000FF"/>
                  </a:solidFill>
                  <a:round/>
                  <a:headEnd/>
                  <a:tailEnd/>
                </a:ln>
              </p:spPr>
              <p:txBody>
                <a:bodyPr/>
                <a:lstStyle/>
                <a:p>
                  <a:endParaRPr lang="zh-CN" altLang="en-US"/>
                </a:p>
              </p:txBody>
            </p:sp>
            <p:sp>
              <p:nvSpPr>
                <p:cNvPr id="32804" name="直接连接符 111631"/>
                <p:cNvSpPr>
                  <a:spLocks noChangeShapeType="1"/>
                </p:cNvSpPr>
                <p:nvPr/>
              </p:nvSpPr>
              <p:spPr bwMode="auto">
                <a:xfrm flipH="1">
                  <a:off x="1008" y="3679"/>
                  <a:ext cx="1872" cy="0"/>
                </a:xfrm>
                <a:prstGeom prst="line">
                  <a:avLst/>
                </a:prstGeom>
                <a:noFill/>
                <a:ln w="38100">
                  <a:solidFill>
                    <a:srgbClr val="0000FF"/>
                  </a:solidFill>
                  <a:round/>
                  <a:headEnd/>
                  <a:tailEnd/>
                </a:ln>
              </p:spPr>
              <p:txBody>
                <a:bodyPr/>
                <a:lstStyle/>
                <a:p>
                  <a:endParaRPr lang="zh-CN" altLang="en-US"/>
                </a:p>
              </p:txBody>
            </p:sp>
            <p:sp>
              <p:nvSpPr>
                <p:cNvPr id="32805" name="直接连接符 111632"/>
                <p:cNvSpPr>
                  <a:spLocks noChangeShapeType="1"/>
                </p:cNvSpPr>
                <p:nvPr/>
              </p:nvSpPr>
              <p:spPr bwMode="auto">
                <a:xfrm flipV="1">
                  <a:off x="1014" y="1301"/>
                  <a:ext cx="0" cy="2386"/>
                </a:xfrm>
                <a:prstGeom prst="line">
                  <a:avLst/>
                </a:prstGeom>
                <a:noFill/>
                <a:ln w="38100">
                  <a:solidFill>
                    <a:srgbClr val="0000FF"/>
                  </a:solidFill>
                  <a:round/>
                  <a:headEnd/>
                  <a:tailEnd/>
                </a:ln>
              </p:spPr>
              <p:txBody>
                <a:bodyPr/>
                <a:lstStyle/>
                <a:p>
                  <a:endParaRPr lang="zh-CN" altLang="en-US"/>
                </a:p>
              </p:txBody>
            </p:sp>
          </p:grpSp>
          <p:sp>
            <p:nvSpPr>
              <p:cNvPr id="32786" name="直接连接符 111633"/>
              <p:cNvSpPr>
                <a:spLocks noChangeShapeType="1"/>
              </p:cNvSpPr>
              <p:nvPr/>
            </p:nvSpPr>
            <p:spPr bwMode="auto">
              <a:xfrm>
                <a:off x="3774" y="1797"/>
                <a:ext cx="907" cy="0"/>
              </a:xfrm>
              <a:prstGeom prst="line">
                <a:avLst/>
              </a:prstGeom>
              <a:noFill/>
              <a:ln w="38100">
                <a:solidFill>
                  <a:srgbClr val="00FFFF"/>
                </a:solidFill>
                <a:round/>
                <a:headEnd/>
                <a:tailEnd type="stealth" w="med" len="med"/>
              </a:ln>
            </p:spPr>
            <p:txBody>
              <a:bodyPr/>
              <a:lstStyle/>
              <a:p>
                <a:endParaRPr lang="zh-CN" altLang="en-US"/>
              </a:p>
            </p:txBody>
          </p:sp>
          <p:sp>
            <p:nvSpPr>
              <p:cNvPr id="32787" name="直接连接符 111634"/>
              <p:cNvSpPr>
                <a:spLocks noChangeShapeType="1"/>
              </p:cNvSpPr>
              <p:nvPr/>
            </p:nvSpPr>
            <p:spPr bwMode="auto">
              <a:xfrm>
                <a:off x="3840" y="3099"/>
                <a:ext cx="864" cy="0"/>
              </a:xfrm>
              <a:prstGeom prst="line">
                <a:avLst/>
              </a:prstGeom>
              <a:noFill/>
              <a:ln w="38100">
                <a:solidFill>
                  <a:srgbClr val="00FFFF"/>
                </a:solidFill>
                <a:round/>
                <a:headEnd/>
                <a:tailEnd type="stealth" w="med" len="med"/>
              </a:ln>
            </p:spPr>
            <p:txBody>
              <a:bodyPr/>
              <a:lstStyle/>
              <a:p>
                <a:endParaRPr lang="zh-CN" altLang="en-US"/>
              </a:p>
            </p:txBody>
          </p:sp>
          <p:sp>
            <p:nvSpPr>
              <p:cNvPr id="32788" name="文本框 111636"/>
              <p:cNvSpPr txBox="1">
                <a:spLocks noChangeArrowheads="1"/>
              </p:cNvSpPr>
              <p:nvPr/>
            </p:nvSpPr>
            <p:spPr bwMode="auto">
              <a:xfrm>
                <a:off x="4032" y="1646"/>
                <a:ext cx="528" cy="212"/>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sz="2000" b="1">
                    <a:latin typeface="Times New Roman" pitchFamily="18" charset="0"/>
                    <a:ea typeface="华文新魏" pitchFamily="2" charset="-122"/>
                  </a:rPr>
                  <a:t>是</a:t>
                </a:r>
                <a:endParaRPr lang="ja-JP" altLang="en-US" sz="2000" b="1">
                  <a:latin typeface="Times New Roman" pitchFamily="18" charset="0"/>
                  <a:ea typeface="华文新魏" pitchFamily="2" charset="-122"/>
                </a:endParaRPr>
              </a:p>
            </p:txBody>
          </p:sp>
          <p:sp>
            <p:nvSpPr>
              <p:cNvPr id="32789" name="文本框 111637"/>
              <p:cNvSpPr txBox="1">
                <a:spLocks noChangeArrowheads="1"/>
              </p:cNvSpPr>
              <p:nvPr/>
            </p:nvSpPr>
            <p:spPr bwMode="auto">
              <a:xfrm>
                <a:off x="2851" y="1933"/>
                <a:ext cx="528" cy="212"/>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sz="2000" b="1">
                    <a:latin typeface="Times New Roman" pitchFamily="18" charset="0"/>
                    <a:ea typeface="楷体_GB2312" pitchFamily="49" charset="-122"/>
                  </a:rPr>
                  <a:t>否</a:t>
                </a:r>
                <a:endParaRPr lang="ja-JP" altLang="en-US" sz="2000" b="1">
                  <a:latin typeface="Times New Roman" pitchFamily="18" charset="0"/>
                  <a:ea typeface="楷体_GB2312" pitchFamily="49" charset="-122"/>
                </a:endParaRPr>
              </a:p>
            </p:txBody>
          </p:sp>
          <p:sp>
            <p:nvSpPr>
              <p:cNvPr id="32790" name="文本框 111638"/>
              <p:cNvSpPr txBox="1">
                <a:spLocks noChangeArrowheads="1"/>
              </p:cNvSpPr>
              <p:nvPr/>
            </p:nvSpPr>
            <p:spPr bwMode="auto">
              <a:xfrm>
                <a:off x="4128" y="2908"/>
                <a:ext cx="528" cy="212"/>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sz="2000" b="1">
                    <a:latin typeface="Times New Roman" pitchFamily="18" charset="0"/>
                    <a:ea typeface="楷体_GB2312" pitchFamily="49" charset="-122"/>
                  </a:rPr>
                  <a:t>是</a:t>
                </a:r>
                <a:endParaRPr lang="ja-JP" altLang="en-US" sz="2000" b="1">
                  <a:latin typeface="Times New Roman" pitchFamily="18" charset="0"/>
                  <a:ea typeface="楷体_GB2312" pitchFamily="49" charset="-122"/>
                </a:endParaRPr>
              </a:p>
            </p:txBody>
          </p:sp>
          <p:sp>
            <p:nvSpPr>
              <p:cNvPr id="32791" name="文本框 111639"/>
              <p:cNvSpPr txBox="1">
                <a:spLocks noChangeArrowheads="1"/>
              </p:cNvSpPr>
              <p:nvPr/>
            </p:nvSpPr>
            <p:spPr bwMode="auto">
              <a:xfrm>
                <a:off x="2880" y="3309"/>
                <a:ext cx="528" cy="212"/>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sz="2000" b="1">
                    <a:latin typeface="Times New Roman" pitchFamily="18" charset="0"/>
                    <a:ea typeface="楷体_GB2312" pitchFamily="49" charset="-122"/>
                  </a:rPr>
                  <a:t>否</a:t>
                </a:r>
                <a:endParaRPr lang="ja-JP" altLang="en-US" sz="2000" b="1">
                  <a:latin typeface="Times New Roman" pitchFamily="18" charset="0"/>
                  <a:ea typeface="楷体_GB2312" pitchFamily="49" charset="-122"/>
                </a:endParaRPr>
              </a:p>
            </p:txBody>
          </p:sp>
          <p:sp>
            <p:nvSpPr>
              <p:cNvPr id="32792" name="文本框 111640"/>
              <p:cNvSpPr txBox="1">
                <a:spLocks noChangeArrowheads="1"/>
              </p:cNvSpPr>
              <p:nvPr/>
            </p:nvSpPr>
            <p:spPr bwMode="auto">
              <a:xfrm>
                <a:off x="2208" y="1152"/>
                <a:ext cx="1536" cy="258"/>
              </a:xfrm>
              <a:prstGeom prst="rect">
                <a:avLst/>
              </a:prstGeom>
              <a:noFill/>
              <a:ln w="12700">
                <a:solidFill>
                  <a:schemeClr val="tx1"/>
                </a:solidFill>
                <a:miter lim="800000"/>
                <a:headEnd/>
                <a:tailEnd/>
              </a:ln>
            </p:spPr>
            <p:txBody>
              <a:bodyPr>
                <a:spAutoFit/>
              </a:bodyPr>
              <a:lstStyle/>
              <a:p>
                <a:pPr algn="ctr" eaLnBrk="1" hangingPunct="1">
                  <a:spcBef>
                    <a:spcPct val="50000"/>
                  </a:spcBef>
                </a:pPr>
                <a:r>
                  <a:rPr lang="zh-CN" altLang="en-US" sz="2000" b="1">
                    <a:latin typeface="Times New Roman" pitchFamily="18" charset="0"/>
                    <a:ea typeface="华文新魏" pitchFamily="2" charset="-122"/>
                  </a:rPr>
                  <a:t>令</a:t>
                </a:r>
                <a:r>
                  <a:rPr lang="en-US" altLang="zh-CN" sz="2000" b="1" i="1">
                    <a:latin typeface="Times New Roman" pitchFamily="18" charset="0"/>
                  </a:rPr>
                  <a:t>g</a:t>
                </a:r>
                <a:r>
                  <a:rPr lang="en-US" altLang="zh-CN" sz="2000" b="1">
                    <a:latin typeface="Times New Roman" pitchFamily="18" charset="0"/>
                  </a:rPr>
                  <a:t>(</a:t>
                </a:r>
                <a:r>
                  <a:rPr lang="en-US" altLang="zh-CN" sz="2000" b="1" i="1">
                    <a:latin typeface="Times New Roman" pitchFamily="18" charset="0"/>
                  </a:rPr>
                  <a:t>s</a:t>
                </a:r>
                <a:r>
                  <a:rPr lang="en-US" altLang="zh-CN" sz="2000" b="1">
                    <a:latin typeface="Times New Roman" pitchFamily="18" charset="0"/>
                  </a:rPr>
                  <a:t>)=0</a:t>
                </a:r>
                <a:endParaRPr lang="en-US" altLang="ja-JP" sz="2000" b="1">
                  <a:latin typeface="Times New Roman" pitchFamily="18" charset="0"/>
                </a:endParaRPr>
              </a:p>
            </p:txBody>
          </p:sp>
          <p:sp>
            <p:nvSpPr>
              <p:cNvPr id="32793" name="流程图: 准备 111641"/>
              <p:cNvSpPr>
                <a:spLocks noChangeArrowheads="1"/>
              </p:cNvSpPr>
              <p:nvPr/>
            </p:nvSpPr>
            <p:spPr bwMode="auto">
              <a:xfrm>
                <a:off x="2016" y="816"/>
                <a:ext cx="1776" cy="192"/>
              </a:xfrm>
              <a:prstGeom prst="flowChartPreparation">
                <a:avLst/>
              </a:prstGeom>
              <a:noFill/>
              <a:ln w="12700">
                <a:solidFill>
                  <a:schemeClr val="tx1"/>
                </a:solidFill>
                <a:miter lim="800000"/>
                <a:headEnd/>
                <a:tailEnd/>
              </a:ln>
            </p:spPr>
            <p:txBody>
              <a:bodyPr wrap="none" anchor="ctr"/>
              <a:lstStyle/>
              <a:p>
                <a:pPr algn="ctr" eaLnBrk="1" hangingPunct="1"/>
                <a:r>
                  <a:rPr lang="en-US" altLang="zh-CN" sz="2000" i="1">
                    <a:latin typeface="Times New Roman" pitchFamily="18" charset="0"/>
                    <a:ea typeface="华文新魏" pitchFamily="2" charset="-122"/>
                  </a:rPr>
                  <a:t>s</a:t>
                </a:r>
                <a:r>
                  <a:rPr lang="zh-CN" altLang="en-US" sz="2000">
                    <a:latin typeface="华文新魏" pitchFamily="2" charset="-122"/>
                    <a:ea typeface="华文新魏" pitchFamily="2" charset="-122"/>
                  </a:rPr>
                  <a:t>是否目标节点</a:t>
                </a:r>
                <a:r>
                  <a:rPr lang="zh-CN" altLang="en-US" sz="2400">
                    <a:latin typeface="华文新魏" pitchFamily="2" charset="-122"/>
                    <a:ea typeface="华文新魏" pitchFamily="2" charset="-122"/>
                  </a:rPr>
                  <a:t>？</a:t>
                </a:r>
                <a:endParaRPr lang="ja-JP" altLang="en-US" sz="2400">
                  <a:latin typeface="华文新魏" pitchFamily="2" charset="-122"/>
                  <a:ea typeface="华文新魏" pitchFamily="2" charset="-122"/>
                </a:endParaRPr>
              </a:p>
            </p:txBody>
          </p:sp>
          <p:sp>
            <p:nvSpPr>
              <p:cNvPr id="32794" name="直接连接符 111642"/>
              <p:cNvSpPr>
                <a:spLocks noChangeShapeType="1"/>
              </p:cNvSpPr>
              <p:nvPr/>
            </p:nvSpPr>
            <p:spPr bwMode="auto">
              <a:xfrm>
                <a:off x="2880" y="672"/>
                <a:ext cx="0" cy="144"/>
              </a:xfrm>
              <a:prstGeom prst="line">
                <a:avLst/>
              </a:prstGeom>
              <a:noFill/>
              <a:ln w="38100">
                <a:solidFill>
                  <a:srgbClr val="0000FF"/>
                </a:solidFill>
                <a:round/>
                <a:headEnd/>
                <a:tailEnd type="stealth" w="med" len="med"/>
              </a:ln>
            </p:spPr>
            <p:txBody>
              <a:bodyPr/>
              <a:lstStyle/>
              <a:p>
                <a:endParaRPr lang="zh-CN" altLang="en-US"/>
              </a:p>
            </p:txBody>
          </p:sp>
          <p:sp>
            <p:nvSpPr>
              <p:cNvPr id="32795" name="直接连接符 111643"/>
              <p:cNvSpPr>
                <a:spLocks noChangeShapeType="1"/>
              </p:cNvSpPr>
              <p:nvPr/>
            </p:nvSpPr>
            <p:spPr bwMode="auto">
              <a:xfrm>
                <a:off x="3792" y="924"/>
                <a:ext cx="907" cy="0"/>
              </a:xfrm>
              <a:prstGeom prst="line">
                <a:avLst/>
              </a:prstGeom>
              <a:noFill/>
              <a:ln w="38100">
                <a:solidFill>
                  <a:srgbClr val="00FFFF"/>
                </a:solidFill>
                <a:round/>
                <a:headEnd/>
                <a:tailEnd type="stealth" w="med" len="med"/>
              </a:ln>
            </p:spPr>
            <p:txBody>
              <a:bodyPr/>
              <a:lstStyle/>
              <a:p>
                <a:endParaRPr lang="zh-CN" altLang="en-US"/>
              </a:p>
            </p:txBody>
          </p:sp>
          <p:sp>
            <p:nvSpPr>
              <p:cNvPr id="32796" name="文本框 111644"/>
              <p:cNvSpPr txBox="1">
                <a:spLocks noChangeArrowheads="1"/>
              </p:cNvSpPr>
              <p:nvPr/>
            </p:nvSpPr>
            <p:spPr bwMode="auto">
              <a:xfrm>
                <a:off x="4050" y="720"/>
                <a:ext cx="528" cy="212"/>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sz="2000" b="1">
                    <a:latin typeface="Times New Roman" pitchFamily="18" charset="0"/>
                    <a:ea typeface="华文新魏" pitchFamily="2" charset="-122"/>
                  </a:rPr>
                  <a:t>是</a:t>
                </a:r>
                <a:endParaRPr lang="ja-JP" altLang="en-US" sz="2000" b="1">
                  <a:latin typeface="Times New Roman" pitchFamily="18" charset="0"/>
                  <a:ea typeface="华文新魏" pitchFamily="2" charset="-122"/>
                </a:endParaRPr>
              </a:p>
            </p:txBody>
          </p:sp>
          <p:sp>
            <p:nvSpPr>
              <p:cNvPr id="32797" name="流程图: 终止 111645"/>
              <p:cNvSpPr>
                <a:spLocks noChangeArrowheads="1"/>
              </p:cNvSpPr>
              <p:nvPr/>
            </p:nvSpPr>
            <p:spPr bwMode="auto">
              <a:xfrm>
                <a:off x="4704" y="768"/>
                <a:ext cx="624" cy="288"/>
              </a:xfrm>
              <a:prstGeom prst="flowChartTerminator">
                <a:avLst/>
              </a:prstGeom>
              <a:noFill/>
              <a:ln w="12700">
                <a:solidFill>
                  <a:schemeClr val="tx1"/>
                </a:solidFill>
                <a:miter lim="800000"/>
                <a:headEnd/>
                <a:tailEnd/>
              </a:ln>
            </p:spPr>
            <p:txBody>
              <a:bodyPr wrap="none" anchor="ctr"/>
              <a:lstStyle/>
              <a:p>
                <a:pPr algn="ctr" eaLnBrk="1" hangingPunct="1"/>
                <a:r>
                  <a:rPr lang="zh-CN" altLang="en-US" sz="2400">
                    <a:latin typeface="Times New Roman" pitchFamily="18" charset="0"/>
                    <a:ea typeface="华文新魏" pitchFamily="2" charset="-122"/>
                  </a:rPr>
                  <a:t>成功</a:t>
                </a:r>
                <a:endParaRPr lang="ja-JP" altLang="en-US" sz="2400">
                  <a:latin typeface="Times New Roman" pitchFamily="18" charset="0"/>
                  <a:ea typeface="华文新魏" pitchFamily="2" charset="-122"/>
                </a:endParaRPr>
              </a:p>
            </p:txBody>
          </p:sp>
          <p:sp>
            <p:nvSpPr>
              <p:cNvPr id="32798" name="文本框 111646"/>
              <p:cNvSpPr txBox="1">
                <a:spLocks noChangeArrowheads="1"/>
              </p:cNvSpPr>
              <p:nvPr/>
            </p:nvSpPr>
            <p:spPr bwMode="auto">
              <a:xfrm>
                <a:off x="1429" y="3489"/>
                <a:ext cx="2903" cy="523"/>
              </a:xfrm>
              <a:prstGeom prst="rect">
                <a:avLst/>
              </a:prstGeom>
              <a:noFill/>
              <a:ln w="12700">
                <a:solidFill>
                  <a:schemeClr val="tx1"/>
                </a:solidFill>
                <a:miter lim="800000"/>
                <a:headEnd/>
                <a:tailEnd/>
              </a:ln>
            </p:spPr>
            <p:txBody>
              <a:bodyPr>
                <a:spAutoFit/>
              </a:bodyPr>
              <a:lstStyle/>
              <a:p>
                <a:pPr eaLnBrk="1" hangingPunct="1">
                  <a:spcBef>
                    <a:spcPct val="50000"/>
                  </a:spcBef>
                </a:pPr>
                <a:r>
                  <a:rPr lang="zh-CN" altLang="en-US" sz="2400">
                    <a:latin typeface="华文新魏" pitchFamily="2" charset="-122"/>
                    <a:ea typeface="华文新魏" pitchFamily="2" charset="-122"/>
                  </a:rPr>
                  <a:t>扩展节点</a:t>
                </a:r>
                <a:r>
                  <a:rPr lang="en-US" altLang="zh-CN" sz="2400" i="1">
                    <a:latin typeface="Times New Roman" pitchFamily="18" charset="0"/>
                    <a:ea typeface="华文新魏" pitchFamily="2" charset="-122"/>
                  </a:rPr>
                  <a:t>i</a:t>
                </a:r>
                <a:r>
                  <a:rPr lang="zh-CN" altLang="en-US" sz="2400">
                    <a:latin typeface="华文新魏" pitchFamily="2" charset="-122"/>
                    <a:ea typeface="华文新魏" pitchFamily="2" charset="-122"/>
                  </a:rPr>
                  <a:t>，计算其后继节点</a:t>
                </a:r>
                <a:r>
                  <a:rPr lang="en-US" altLang="zh-CN" sz="2400" i="1">
                    <a:latin typeface="Times New Roman" pitchFamily="18" charset="0"/>
                    <a:ea typeface="华文新魏" pitchFamily="2" charset="-122"/>
                  </a:rPr>
                  <a:t>j</a:t>
                </a:r>
                <a:r>
                  <a:rPr lang="zh-CN" altLang="en-US" sz="2400">
                    <a:latin typeface="华文新魏" pitchFamily="2" charset="-122"/>
                    <a:ea typeface="华文新魏" pitchFamily="2" charset="-122"/>
                  </a:rPr>
                  <a:t>的</a:t>
                </a:r>
                <a:r>
                  <a:rPr lang="en-US" altLang="zh-CN" sz="2400" i="1">
                    <a:latin typeface="Times New Roman" pitchFamily="18" charset="0"/>
                    <a:ea typeface="华文新魏" pitchFamily="2" charset="-122"/>
                  </a:rPr>
                  <a:t>g</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j</a:t>
                </a:r>
                <a:r>
                  <a:rPr lang="en-US" altLang="zh-CN" sz="2400">
                    <a:latin typeface="Times New Roman" pitchFamily="18" charset="0"/>
                    <a:ea typeface="华文新魏" pitchFamily="2" charset="-122"/>
                  </a:rPr>
                  <a:t>)</a:t>
                </a:r>
                <a:r>
                  <a:rPr lang="zh-CN" altLang="en-US" sz="2400">
                    <a:latin typeface="华文新魏" pitchFamily="2" charset="-122"/>
                    <a:ea typeface="华文新魏" pitchFamily="2" charset="-122"/>
                  </a:rPr>
                  <a:t>，并把后继节点放入</a:t>
                </a:r>
                <a:r>
                  <a:rPr lang="en-US" altLang="zh-CN" sz="2400">
                    <a:latin typeface="Times New Roman" pitchFamily="18" charset="0"/>
                    <a:ea typeface="华文新魏" pitchFamily="2" charset="-122"/>
                  </a:rPr>
                  <a:t>OPEN</a:t>
                </a:r>
                <a:r>
                  <a:rPr lang="zh-CN" altLang="en-US" sz="2400">
                    <a:latin typeface="华文新魏" pitchFamily="2" charset="-122"/>
                    <a:ea typeface="华文新魏" pitchFamily="2" charset="-122"/>
                  </a:rPr>
                  <a:t>表</a:t>
                </a:r>
                <a:endParaRPr lang="ja-JP" altLang="en-US" sz="2400">
                  <a:latin typeface="华文新魏" pitchFamily="2" charset="-122"/>
                  <a:ea typeface="华文新魏" pitchFamily="2" charset="-122"/>
                </a:endParaRPr>
              </a:p>
            </p:txBody>
          </p:sp>
          <p:sp>
            <p:nvSpPr>
              <p:cNvPr id="32799" name="直接连接符 111647"/>
              <p:cNvSpPr>
                <a:spLocks noChangeShapeType="1"/>
              </p:cNvSpPr>
              <p:nvPr/>
            </p:nvSpPr>
            <p:spPr bwMode="auto">
              <a:xfrm>
                <a:off x="2880" y="2696"/>
                <a:ext cx="0" cy="144"/>
              </a:xfrm>
              <a:prstGeom prst="line">
                <a:avLst/>
              </a:prstGeom>
              <a:noFill/>
              <a:ln w="38100">
                <a:solidFill>
                  <a:srgbClr val="0000FF"/>
                </a:solidFill>
                <a:round/>
                <a:headEnd/>
                <a:tailEnd type="stealth" w="med" len="med"/>
              </a:ln>
            </p:spPr>
            <p:txBody>
              <a:bodyPr/>
              <a:lstStyle/>
              <a:p>
                <a:endParaRPr lang="zh-CN" altLang="en-US"/>
              </a:p>
            </p:txBody>
          </p:sp>
          <p:sp>
            <p:nvSpPr>
              <p:cNvPr id="32800" name="直接连接符 111648"/>
              <p:cNvSpPr>
                <a:spLocks noChangeShapeType="1"/>
              </p:cNvSpPr>
              <p:nvPr/>
            </p:nvSpPr>
            <p:spPr bwMode="auto">
              <a:xfrm>
                <a:off x="2880" y="1008"/>
                <a:ext cx="0" cy="144"/>
              </a:xfrm>
              <a:prstGeom prst="line">
                <a:avLst/>
              </a:prstGeom>
              <a:noFill/>
              <a:ln w="38100">
                <a:solidFill>
                  <a:srgbClr val="0000FF"/>
                </a:solidFill>
                <a:round/>
                <a:headEnd/>
                <a:tailEnd type="stealth" w="med" len="med"/>
              </a:ln>
            </p:spPr>
            <p:txBody>
              <a:bodyPr/>
              <a:lstStyle/>
              <a:p>
                <a:endParaRPr lang="zh-CN" altLang="en-US"/>
              </a:p>
            </p:txBody>
          </p:sp>
          <p:sp>
            <p:nvSpPr>
              <p:cNvPr id="32801" name="文本框 111649"/>
              <p:cNvSpPr txBox="1">
                <a:spLocks noChangeArrowheads="1"/>
              </p:cNvSpPr>
              <p:nvPr/>
            </p:nvSpPr>
            <p:spPr bwMode="auto">
              <a:xfrm>
                <a:off x="2880" y="981"/>
                <a:ext cx="528" cy="212"/>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sz="2000" b="1">
                    <a:latin typeface="Times New Roman" pitchFamily="18" charset="0"/>
                    <a:ea typeface="楷体_GB2312" pitchFamily="49" charset="-122"/>
                  </a:rPr>
                  <a:t>否</a:t>
                </a:r>
                <a:endParaRPr lang="ja-JP" altLang="en-US" sz="2000" b="1">
                  <a:latin typeface="Times New Roman" pitchFamily="18" charset="0"/>
                  <a:ea typeface="楷体_GB2312" pitchFamily="49" charset="-122"/>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11636"/>
                                        </p:tgtEl>
                                        <p:attrNameLst>
                                          <p:attrName>style.visibility</p:attrName>
                                        </p:attrNameLst>
                                      </p:cBhvr>
                                      <p:to>
                                        <p:strVal val="visible"/>
                                      </p:to>
                                    </p:set>
                                    <p:anim calcmode="lin" valueType="num">
                                      <p:cBhvr>
                                        <p:cTn id="7" dur="500" fill="hold"/>
                                        <p:tgtEl>
                                          <p:spTgt spid="111636"/>
                                        </p:tgtEl>
                                        <p:attrNameLst>
                                          <p:attrName>ppt_w</p:attrName>
                                        </p:attrNameLst>
                                      </p:cBhvr>
                                      <p:tavLst>
                                        <p:tav tm="0">
                                          <p:val>
                                            <p:fltVal val="0"/>
                                          </p:val>
                                        </p:tav>
                                        <p:tav tm="100000">
                                          <p:val>
                                            <p:strVal val="#ppt_w"/>
                                          </p:val>
                                        </p:tav>
                                      </p:tavLst>
                                    </p:anim>
                                    <p:anim calcmode="lin" valueType="num">
                                      <p:cBhvr>
                                        <p:cTn id="8" dur="500" fill="hold"/>
                                        <p:tgtEl>
                                          <p:spTgt spid="11163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36"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1258888" y="260350"/>
            <a:ext cx="7850187" cy="576263"/>
          </a:xfrm>
        </p:spPr>
        <p:txBody>
          <a:bodyPr vert="horz" wrap="square" lIns="91440" tIns="45720" rIns="91440" bIns="45720" numCol="1" anchorCtr="0" compatLnSpc="1"/>
          <a:lstStyle/>
          <a:p>
            <a:pPr eaLnBrk="1" hangingPunct="1">
              <a:defRPr/>
            </a:pPr>
            <a:r>
              <a:rPr kumimoji="1" lang="zh-CN" altLang="en-US" kern="0">
                <a:effectLst>
                  <a:outerShdw blurRad="38100" dist="38100" dir="2700000" algn="tl">
                    <a:srgbClr val="C0C0C0"/>
                  </a:outerShdw>
                </a:effectLst>
                <a:latin typeface="宋体" panose="02010600030101010101" pitchFamily="2" charset="-122"/>
                <a:ea typeface="宋体" panose="02010600030101010101" pitchFamily="2" charset="-122"/>
              </a:rPr>
              <a:t>等代价搜索</a:t>
            </a:r>
          </a:p>
        </p:txBody>
      </p:sp>
      <p:grpSp>
        <p:nvGrpSpPr>
          <p:cNvPr id="2" name="Group 3"/>
          <p:cNvGrpSpPr>
            <a:grpSpLocks/>
          </p:cNvGrpSpPr>
          <p:nvPr/>
        </p:nvGrpSpPr>
        <p:grpSpPr bwMode="auto">
          <a:xfrm>
            <a:off x="1295400" y="1524000"/>
            <a:ext cx="6727825" cy="4114800"/>
            <a:chOff x="48" y="1152"/>
            <a:chExt cx="4238" cy="2592"/>
          </a:xfrm>
        </p:grpSpPr>
        <p:sp>
          <p:nvSpPr>
            <p:cNvPr id="270340" name="Rectangle 4"/>
            <p:cNvSpPr>
              <a:spLocks noChangeArrowheads="1"/>
            </p:cNvSpPr>
            <p:nvPr/>
          </p:nvSpPr>
          <p:spPr bwMode="auto">
            <a:xfrm>
              <a:off x="48" y="1152"/>
              <a:ext cx="4224" cy="2592"/>
            </a:xfrm>
            <a:prstGeom prst="rect">
              <a:avLst/>
            </a:prstGeom>
            <a:solidFill>
              <a:schemeClr val="bg1"/>
            </a:solidFill>
            <a:ln w="9525">
              <a:solidFill>
                <a:schemeClr val="tx1"/>
              </a:solidFill>
              <a:miter lim="800000"/>
            </a:ln>
            <a:effectLst/>
          </p:spPr>
          <p:txBody>
            <a:bodyPr wrap="none" anchor="ctr"/>
            <a:lstStyle/>
            <a:p>
              <a:pPr algn="ctr">
                <a:defRPr/>
              </a:pPr>
              <a:endParaRPr lang="en-GB" sz="2200">
                <a:solidFill>
                  <a:srgbClr val="FFFF00"/>
                </a:solidFill>
                <a:effectLst>
                  <a:outerShdw blurRad="38100" dist="38100" dir="2700000" algn="tl">
                    <a:srgbClr val="C0C0C0"/>
                  </a:outerShdw>
                </a:effectLst>
                <a:latin typeface="Comic Sans MS" panose="030F0702030302020204" pitchFamily="66" charset="0"/>
              </a:endParaRPr>
            </a:p>
          </p:txBody>
        </p:sp>
        <p:sp>
          <p:nvSpPr>
            <p:cNvPr id="270341" name="Oval 5"/>
            <p:cNvSpPr>
              <a:spLocks noChangeArrowheads="1"/>
            </p:cNvSpPr>
            <p:nvPr/>
          </p:nvSpPr>
          <p:spPr bwMode="auto">
            <a:xfrm>
              <a:off x="1920" y="1208"/>
              <a:ext cx="218" cy="142"/>
            </a:xfrm>
            <a:prstGeom prst="ellipse">
              <a:avLst/>
            </a:prstGeom>
            <a:solidFill>
              <a:srgbClr val="FFCC00"/>
            </a:solidFill>
            <a:ln w="28575">
              <a:solidFill>
                <a:schemeClr val="tx1"/>
              </a:solidFill>
              <a:round/>
            </a:ln>
            <a:effectLst/>
          </p:spPr>
          <p:txBody>
            <a:bodyPr wrap="none" anchor="ctr"/>
            <a:lstStyle/>
            <a:p>
              <a:pPr algn="ctr">
                <a:defRPr/>
              </a:pPr>
              <a:endParaRPr lang="en-GB" sz="2800">
                <a:solidFill>
                  <a:srgbClr val="660066"/>
                </a:solidFill>
                <a:effectLst>
                  <a:outerShdw blurRad="38100" dist="38100" dir="2700000" algn="tl">
                    <a:srgbClr val="000000"/>
                  </a:outerShdw>
                </a:effectLst>
                <a:latin typeface="Comic Sans MS" panose="030F0702030302020204" pitchFamily="66" charset="0"/>
              </a:endParaRPr>
            </a:p>
          </p:txBody>
        </p:sp>
        <p:sp>
          <p:nvSpPr>
            <p:cNvPr id="270342" name="Text Box 6"/>
            <p:cNvSpPr txBox="1">
              <a:spLocks noChangeArrowheads="1"/>
            </p:cNvSpPr>
            <p:nvPr/>
          </p:nvSpPr>
          <p:spPr bwMode="auto">
            <a:xfrm>
              <a:off x="1928" y="1152"/>
              <a:ext cx="204" cy="250"/>
            </a:xfrm>
            <a:prstGeom prst="rect">
              <a:avLst/>
            </a:prstGeom>
            <a:noFill/>
            <a:ln w="9525">
              <a:noFill/>
              <a:miter lim="800000"/>
            </a:ln>
            <a:effectLst/>
          </p:spPr>
          <p:txBody>
            <a:bodyPr wrap="none">
              <a:spAutoFit/>
            </a:bodyPr>
            <a:lstStyle/>
            <a:p>
              <a:pPr>
                <a:defRPr/>
              </a:pPr>
              <a:r>
                <a:rPr lang="en-US" altLang="zh-CN" sz="2000" b="1">
                  <a:effectLst>
                    <a:outerShdw blurRad="38100" dist="38100" dir="2700000" algn="tl">
                      <a:srgbClr val="C0C0C0"/>
                    </a:outerShdw>
                  </a:effectLst>
                  <a:latin typeface="Arial Narrow" panose="020B0606020202030204" pitchFamily="34" charset="0"/>
                </a:rPr>
                <a:t>S</a:t>
              </a:r>
              <a:endParaRPr lang="en-US" altLang="zh-CN" sz="2400" b="1">
                <a:effectLst>
                  <a:outerShdw blurRad="38100" dist="38100" dir="2700000" algn="tl">
                    <a:srgbClr val="C0C0C0"/>
                  </a:outerShdw>
                </a:effectLst>
                <a:latin typeface="Arial Narrow" panose="020B0606020202030204" pitchFamily="34" charset="0"/>
              </a:endParaRPr>
            </a:p>
          </p:txBody>
        </p:sp>
        <p:sp>
          <p:nvSpPr>
            <p:cNvPr id="33806" name="Oval 7"/>
            <p:cNvSpPr>
              <a:spLocks noChangeArrowheads="1"/>
            </p:cNvSpPr>
            <p:nvPr/>
          </p:nvSpPr>
          <p:spPr bwMode="auto">
            <a:xfrm>
              <a:off x="912" y="1662"/>
              <a:ext cx="219" cy="142"/>
            </a:xfrm>
            <a:prstGeom prst="ellipse">
              <a:avLst/>
            </a:prstGeom>
            <a:noFill/>
            <a:ln w="28575">
              <a:solidFill>
                <a:schemeClr val="tx1"/>
              </a:solidFill>
              <a:round/>
              <a:headEnd/>
              <a:tailEnd/>
            </a:ln>
          </p:spPr>
          <p:txBody>
            <a:bodyPr wrap="none" anchor="ctr"/>
            <a:lstStyle/>
            <a:p>
              <a:endParaRPr lang="zh-CN" altLang="en-US"/>
            </a:p>
          </p:txBody>
        </p:sp>
        <p:sp>
          <p:nvSpPr>
            <p:cNvPr id="270344" name="Text Box 8"/>
            <p:cNvSpPr txBox="1">
              <a:spLocks noChangeArrowheads="1"/>
            </p:cNvSpPr>
            <p:nvPr/>
          </p:nvSpPr>
          <p:spPr bwMode="auto">
            <a:xfrm>
              <a:off x="918" y="1622"/>
              <a:ext cx="211" cy="250"/>
            </a:xfrm>
            <a:prstGeom prst="rect">
              <a:avLst/>
            </a:prstGeom>
            <a:noFill/>
            <a:ln w="9525">
              <a:noFill/>
              <a:miter lim="800000"/>
            </a:ln>
            <a:effectLst/>
          </p:spPr>
          <p:txBody>
            <a:bodyPr wrap="none">
              <a:spAutoFit/>
            </a:bodyPr>
            <a:lstStyle/>
            <a:p>
              <a:pPr>
                <a:defRPr/>
              </a:pPr>
              <a:r>
                <a:rPr lang="en-US" altLang="zh-CN" sz="2000" b="1">
                  <a:effectLst>
                    <a:outerShdw blurRad="38100" dist="38100" dir="2700000" algn="tl">
                      <a:srgbClr val="C0C0C0"/>
                    </a:outerShdw>
                  </a:effectLst>
                  <a:latin typeface="Arial Narrow" panose="020B0606020202030204" pitchFamily="34" charset="0"/>
                </a:rPr>
                <a:t>A</a:t>
              </a:r>
              <a:endParaRPr lang="en-US" altLang="zh-CN" sz="2400" b="1">
                <a:effectLst>
                  <a:outerShdw blurRad="38100" dist="38100" dir="2700000" algn="tl">
                    <a:srgbClr val="C0C0C0"/>
                  </a:outerShdw>
                </a:effectLst>
                <a:latin typeface="Arial Narrow" panose="020B0606020202030204" pitchFamily="34" charset="0"/>
              </a:endParaRPr>
            </a:p>
          </p:txBody>
        </p:sp>
        <p:sp>
          <p:nvSpPr>
            <p:cNvPr id="270345" name="Oval 9"/>
            <p:cNvSpPr>
              <a:spLocks noChangeArrowheads="1"/>
            </p:cNvSpPr>
            <p:nvPr/>
          </p:nvSpPr>
          <p:spPr bwMode="auto">
            <a:xfrm>
              <a:off x="2979" y="1659"/>
              <a:ext cx="218" cy="141"/>
            </a:xfrm>
            <a:prstGeom prst="ellipse">
              <a:avLst/>
            </a:prstGeom>
            <a:noFill/>
            <a:ln w="28575">
              <a:solidFill>
                <a:schemeClr val="tx1"/>
              </a:solidFill>
              <a:round/>
            </a:ln>
            <a:effectLst/>
          </p:spPr>
          <p:txBody>
            <a:bodyPr wrap="none" anchor="ctr"/>
            <a:lstStyle/>
            <a:p>
              <a:pPr algn="ctr">
                <a:defRPr/>
              </a:pPr>
              <a:r>
                <a:rPr lang="en-US" altLang="zh-CN" sz="2000" b="1">
                  <a:effectLst>
                    <a:outerShdw blurRad="38100" dist="38100" dir="2700000" algn="tl">
                      <a:srgbClr val="C0C0C0"/>
                    </a:outerShdw>
                  </a:effectLst>
                  <a:latin typeface="Arial Narrow" panose="020B0606020202030204" pitchFamily="34" charset="0"/>
                </a:rPr>
                <a:t>D</a:t>
              </a:r>
              <a:endParaRPr lang="en-US" altLang="zh-CN" sz="2400" b="1">
                <a:effectLst>
                  <a:outerShdw blurRad="38100" dist="38100" dir="2700000" algn="tl">
                    <a:srgbClr val="C0C0C0"/>
                  </a:outerShdw>
                </a:effectLst>
                <a:latin typeface="Arial Narrow" panose="020B0606020202030204" pitchFamily="34" charset="0"/>
              </a:endParaRPr>
            </a:p>
          </p:txBody>
        </p:sp>
        <p:sp>
          <p:nvSpPr>
            <p:cNvPr id="270346" name="Text Box 10"/>
            <p:cNvSpPr txBox="1">
              <a:spLocks noChangeArrowheads="1"/>
            </p:cNvSpPr>
            <p:nvPr/>
          </p:nvSpPr>
          <p:spPr bwMode="auto">
            <a:xfrm>
              <a:off x="389" y="2016"/>
              <a:ext cx="211" cy="250"/>
            </a:xfrm>
            <a:prstGeom prst="rect">
              <a:avLst/>
            </a:prstGeom>
            <a:noFill/>
            <a:ln w="9525">
              <a:noFill/>
              <a:miter lim="800000"/>
            </a:ln>
            <a:effectLst/>
          </p:spPr>
          <p:txBody>
            <a:bodyPr wrap="none">
              <a:spAutoFit/>
            </a:bodyPr>
            <a:lstStyle/>
            <a:p>
              <a:pPr>
                <a:defRPr/>
              </a:pPr>
              <a:r>
                <a:rPr lang="en-US" altLang="zh-CN" sz="2000" b="1">
                  <a:effectLst>
                    <a:outerShdw blurRad="38100" dist="38100" dir="2700000" algn="tl">
                      <a:srgbClr val="C0C0C0"/>
                    </a:outerShdw>
                  </a:effectLst>
                  <a:latin typeface="Arial Narrow" panose="020B0606020202030204" pitchFamily="34" charset="0"/>
                </a:rPr>
                <a:t>B</a:t>
              </a:r>
              <a:endParaRPr lang="en-US" altLang="zh-CN" sz="2400" b="1">
                <a:effectLst>
                  <a:outerShdw blurRad="38100" dist="38100" dir="2700000" algn="tl">
                    <a:srgbClr val="C0C0C0"/>
                  </a:outerShdw>
                </a:effectLst>
                <a:latin typeface="Arial Narrow" panose="020B0606020202030204" pitchFamily="34" charset="0"/>
              </a:endParaRPr>
            </a:p>
          </p:txBody>
        </p:sp>
        <p:sp>
          <p:nvSpPr>
            <p:cNvPr id="270347" name="Oval 11"/>
            <p:cNvSpPr>
              <a:spLocks noChangeArrowheads="1"/>
            </p:cNvSpPr>
            <p:nvPr/>
          </p:nvSpPr>
          <p:spPr bwMode="auto">
            <a:xfrm>
              <a:off x="1368" y="2084"/>
              <a:ext cx="218" cy="142"/>
            </a:xfrm>
            <a:prstGeom prst="ellipse">
              <a:avLst/>
            </a:prstGeom>
            <a:noFill/>
            <a:ln w="28575">
              <a:solidFill>
                <a:schemeClr val="tx1"/>
              </a:solidFill>
              <a:round/>
            </a:ln>
            <a:effectLst/>
          </p:spPr>
          <p:txBody>
            <a:bodyPr wrap="none" anchor="ctr"/>
            <a:lstStyle/>
            <a:p>
              <a:pPr algn="ctr">
                <a:defRPr/>
              </a:pPr>
              <a:r>
                <a:rPr lang="en-US" altLang="zh-CN" sz="2000" b="1">
                  <a:effectLst>
                    <a:outerShdw blurRad="38100" dist="38100" dir="2700000" algn="tl">
                      <a:srgbClr val="C0C0C0"/>
                    </a:outerShdw>
                  </a:effectLst>
                  <a:latin typeface="Arial Narrow" panose="020B0606020202030204" pitchFamily="34" charset="0"/>
                </a:rPr>
                <a:t>D</a:t>
              </a:r>
              <a:endParaRPr lang="en-US" altLang="zh-CN" sz="2400" b="1">
                <a:effectLst>
                  <a:outerShdw blurRad="38100" dist="38100" dir="2700000" algn="tl">
                    <a:srgbClr val="C0C0C0"/>
                  </a:outerShdw>
                </a:effectLst>
                <a:latin typeface="Arial Narrow" panose="020B0606020202030204" pitchFamily="34" charset="0"/>
              </a:endParaRPr>
            </a:p>
          </p:txBody>
        </p:sp>
        <p:sp>
          <p:nvSpPr>
            <p:cNvPr id="33811" name="Oval 12"/>
            <p:cNvSpPr>
              <a:spLocks noChangeArrowheads="1"/>
            </p:cNvSpPr>
            <p:nvPr/>
          </p:nvSpPr>
          <p:spPr bwMode="auto">
            <a:xfrm>
              <a:off x="2333" y="2089"/>
              <a:ext cx="219" cy="142"/>
            </a:xfrm>
            <a:prstGeom prst="ellipse">
              <a:avLst/>
            </a:prstGeom>
            <a:noFill/>
            <a:ln w="28575">
              <a:solidFill>
                <a:schemeClr val="tx1"/>
              </a:solidFill>
              <a:round/>
              <a:headEnd/>
              <a:tailEnd/>
            </a:ln>
          </p:spPr>
          <p:txBody>
            <a:bodyPr wrap="none" anchor="ctr"/>
            <a:lstStyle/>
            <a:p>
              <a:endParaRPr lang="zh-CN" altLang="en-US"/>
            </a:p>
          </p:txBody>
        </p:sp>
        <p:sp>
          <p:nvSpPr>
            <p:cNvPr id="270349" name="Text Box 13"/>
            <p:cNvSpPr txBox="1">
              <a:spLocks noChangeArrowheads="1"/>
            </p:cNvSpPr>
            <p:nvPr/>
          </p:nvSpPr>
          <p:spPr bwMode="auto">
            <a:xfrm>
              <a:off x="2339" y="2016"/>
              <a:ext cx="211" cy="250"/>
            </a:xfrm>
            <a:prstGeom prst="rect">
              <a:avLst/>
            </a:prstGeom>
            <a:noFill/>
            <a:ln w="9525">
              <a:noFill/>
              <a:miter lim="800000"/>
            </a:ln>
            <a:effectLst/>
          </p:spPr>
          <p:txBody>
            <a:bodyPr wrap="none">
              <a:spAutoFit/>
            </a:bodyPr>
            <a:lstStyle/>
            <a:p>
              <a:pPr>
                <a:defRPr/>
              </a:pPr>
              <a:r>
                <a:rPr lang="en-US" altLang="zh-CN" sz="2000" b="1">
                  <a:effectLst>
                    <a:outerShdw blurRad="38100" dist="38100" dir="2700000" algn="tl">
                      <a:srgbClr val="C0C0C0"/>
                    </a:outerShdw>
                  </a:effectLst>
                  <a:latin typeface="Arial Narrow" panose="020B0606020202030204" pitchFamily="34" charset="0"/>
                </a:rPr>
                <a:t>A</a:t>
              </a:r>
              <a:endParaRPr lang="en-US" altLang="zh-CN" sz="2400" b="1">
                <a:effectLst>
                  <a:outerShdw blurRad="38100" dist="38100" dir="2700000" algn="tl">
                    <a:srgbClr val="C0C0C0"/>
                  </a:outerShdw>
                </a:effectLst>
                <a:latin typeface="Arial Narrow" panose="020B0606020202030204" pitchFamily="34" charset="0"/>
              </a:endParaRPr>
            </a:p>
          </p:txBody>
        </p:sp>
        <p:sp>
          <p:nvSpPr>
            <p:cNvPr id="270350" name="Oval 14"/>
            <p:cNvSpPr>
              <a:spLocks noChangeArrowheads="1"/>
            </p:cNvSpPr>
            <p:nvPr/>
          </p:nvSpPr>
          <p:spPr bwMode="auto">
            <a:xfrm>
              <a:off x="3533" y="2084"/>
              <a:ext cx="219" cy="142"/>
            </a:xfrm>
            <a:prstGeom prst="ellipse">
              <a:avLst/>
            </a:prstGeom>
            <a:noFill/>
            <a:ln w="28575">
              <a:solidFill>
                <a:schemeClr val="tx1"/>
              </a:solidFill>
              <a:round/>
            </a:ln>
            <a:effectLst/>
          </p:spPr>
          <p:txBody>
            <a:bodyPr wrap="none" anchor="ctr"/>
            <a:lstStyle/>
            <a:p>
              <a:pPr algn="ctr">
                <a:defRPr/>
              </a:pPr>
              <a:r>
                <a:rPr lang="en-US" altLang="zh-CN" sz="2000" b="1">
                  <a:effectLst>
                    <a:outerShdw blurRad="38100" dist="38100" dir="2700000" algn="tl">
                      <a:srgbClr val="C0C0C0"/>
                    </a:outerShdw>
                  </a:effectLst>
                  <a:latin typeface="Arial Narrow" panose="020B0606020202030204" pitchFamily="34" charset="0"/>
                </a:rPr>
                <a:t>E</a:t>
              </a:r>
              <a:endParaRPr lang="en-US" altLang="zh-CN" sz="2400" b="1">
                <a:effectLst>
                  <a:outerShdw blurRad="38100" dist="38100" dir="2700000" algn="tl">
                    <a:srgbClr val="C0C0C0"/>
                  </a:outerShdw>
                </a:effectLst>
                <a:latin typeface="Arial Narrow" panose="020B0606020202030204" pitchFamily="34" charset="0"/>
              </a:endParaRPr>
            </a:p>
          </p:txBody>
        </p:sp>
        <p:sp>
          <p:nvSpPr>
            <p:cNvPr id="270351" name="Oval 15"/>
            <p:cNvSpPr>
              <a:spLocks noChangeArrowheads="1"/>
            </p:cNvSpPr>
            <p:nvPr/>
          </p:nvSpPr>
          <p:spPr bwMode="auto">
            <a:xfrm>
              <a:off x="1367" y="2510"/>
              <a:ext cx="219" cy="142"/>
            </a:xfrm>
            <a:prstGeom prst="ellipse">
              <a:avLst/>
            </a:prstGeom>
            <a:noFill/>
            <a:ln w="28575">
              <a:solidFill>
                <a:schemeClr val="tx1"/>
              </a:solidFill>
              <a:round/>
            </a:ln>
            <a:effectLst/>
          </p:spPr>
          <p:txBody>
            <a:bodyPr wrap="none" anchor="ctr"/>
            <a:lstStyle/>
            <a:p>
              <a:pPr algn="ctr">
                <a:defRPr/>
              </a:pPr>
              <a:r>
                <a:rPr lang="en-US" altLang="zh-CN" sz="2000" b="1">
                  <a:effectLst>
                    <a:outerShdw blurRad="38100" dist="38100" dir="2700000" algn="tl">
                      <a:srgbClr val="C0C0C0"/>
                    </a:outerShdw>
                  </a:effectLst>
                  <a:latin typeface="Arial Narrow" panose="020B0606020202030204" pitchFamily="34" charset="0"/>
                </a:rPr>
                <a:t>E</a:t>
              </a:r>
              <a:endParaRPr lang="en-US" altLang="zh-CN" sz="2400" b="1">
                <a:effectLst>
                  <a:outerShdw blurRad="38100" dist="38100" dir="2700000" algn="tl">
                    <a:srgbClr val="C0C0C0"/>
                  </a:outerShdw>
                </a:effectLst>
                <a:latin typeface="Arial Narrow" panose="020B0606020202030204" pitchFamily="34" charset="0"/>
              </a:endParaRPr>
            </a:p>
          </p:txBody>
        </p:sp>
        <p:sp>
          <p:nvSpPr>
            <p:cNvPr id="33815" name="Oval 16"/>
            <p:cNvSpPr>
              <a:spLocks noChangeArrowheads="1"/>
            </p:cNvSpPr>
            <p:nvPr/>
          </p:nvSpPr>
          <p:spPr bwMode="auto">
            <a:xfrm>
              <a:off x="2333" y="2515"/>
              <a:ext cx="218" cy="142"/>
            </a:xfrm>
            <a:prstGeom prst="ellipse">
              <a:avLst/>
            </a:prstGeom>
            <a:noFill/>
            <a:ln w="28575">
              <a:solidFill>
                <a:schemeClr val="tx1"/>
              </a:solidFill>
              <a:round/>
              <a:headEnd/>
              <a:tailEnd/>
            </a:ln>
          </p:spPr>
          <p:txBody>
            <a:bodyPr wrap="none" anchor="ctr"/>
            <a:lstStyle/>
            <a:p>
              <a:endParaRPr lang="zh-CN" altLang="en-US"/>
            </a:p>
          </p:txBody>
        </p:sp>
        <p:sp>
          <p:nvSpPr>
            <p:cNvPr id="270353" name="Text Box 17"/>
            <p:cNvSpPr txBox="1">
              <a:spLocks noChangeArrowheads="1"/>
            </p:cNvSpPr>
            <p:nvPr/>
          </p:nvSpPr>
          <p:spPr bwMode="auto">
            <a:xfrm>
              <a:off x="2338" y="2448"/>
              <a:ext cx="211" cy="250"/>
            </a:xfrm>
            <a:prstGeom prst="rect">
              <a:avLst/>
            </a:prstGeom>
            <a:noFill/>
            <a:ln w="9525">
              <a:noFill/>
              <a:miter lim="800000"/>
            </a:ln>
            <a:effectLst/>
          </p:spPr>
          <p:txBody>
            <a:bodyPr wrap="none">
              <a:spAutoFit/>
            </a:bodyPr>
            <a:lstStyle/>
            <a:p>
              <a:pPr>
                <a:defRPr/>
              </a:pPr>
              <a:r>
                <a:rPr lang="en-US" altLang="zh-CN" sz="2000" b="1">
                  <a:effectLst>
                    <a:outerShdw blurRad="38100" dist="38100" dir="2700000" algn="tl">
                      <a:srgbClr val="C0C0C0"/>
                    </a:outerShdw>
                  </a:effectLst>
                  <a:latin typeface="Arial Narrow" panose="020B0606020202030204" pitchFamily="34" charset="0"/>
                </a:rPr>
                <a:t>B</a:t>
              </a:r>
              <a:endParaRPr lang="en-US" altLang="zh-CN" sz="2400" b="1">
                <a:effectLst>
                  <a:outerShdw blurRad="38100" dist="38100" dir="2700000" algn="tl">
                    <a:srgbClr val="C0C0C0"/>
                  </a:outerShdw>
                </a:effectLst>
                <a:latin typeface="Arial Narrow" panose="020B0606020202030204" pitchFamily="34" charset="0"/>
              </a:endParaRPr>
            </a:p>
          </p:txBody>
        </p:sp>
        <p:sp>
          <p:nvSpPr>
            <p:cNvPr id="33817" name="Oval 18"/>
            <p:cNvSpPr>
              <a:spLocks noChangeArrowheads="1"/>
            </p:cNvSpPr>
            <p:nvPr/>
          </p:nvSpPr>
          <p:spPr bwMode="auto">
            <a:xfrm>
              <a:off x="3197" y="2515"/>
              <a:ext cx="218" cy="142"/>
            </a:xfrm>
            <a:prstGeom prst="ellipse">
              <a:avLst/>
            </a:prstGeom>
            <a:noFill/>
            <a:ln w="28575">
              <a:solidFill>
                <a:schemeClr val="tx1"/>
              </a:solidFill>
              <a:round/>
              <a:headEnd/>
              <a:tailEnd/>
            </a:ln>
          </p:spPr>
          <p:txBody>
            <a:bodyPr wrap="none" anchor="ctr"/>
            <a:lstStyle/>
            <a:p>
              <a:endParaRPr lang="zh-CN" altLang="en-US"/>
            </a:p>
          </p:txBody>
        </p:sp>
        <p:sp>
          <p:nvSpPr>
            <p:cNvPr id="270355" name="Text Box 19"/>
            <p:cNvSpPr txBox="1">
              <a:spLocks noChangeArrowheads="1"/>
            </p:cNvSpPr>
            <p:nvPr/>
          </p:nvSpPr>
          <p:spPr bwMode="auto">
            <a:xfrm>
              <a:off x="3202" y="2448"/>
              <a:ext cx="211" cy="250"/>
            </a:xfrm>
            <a:prstGeom prst="rect">
              <a:avLst/>
            </a:prstGeom>
            <a:noFill/>
            <a:ln w="9525">
              <a:noFill/>
              <a:miter lim="800000"/>
            </a:ln>
            <a:effectLst/>
          </p:spPr>
          <p:txBody>
            <a:bodyPr wrap="none">
              <a:spAutoFit/>
            </a:bodyPr>
            <a:lstStyle/>
            <a:p>
              <a:pPr>
                <a:defRPr/>
              </a:pPr>
              <a:r>
                <a:rPr lang="en-US" altLang="zh-CN" sz="2000" b="1">
                  <a:effectLst>
                    <a:outerShdw blurRad="38100" dist="38100" dir="2700000" algn="tl">
                      <a:srgbClr val="C0C0C0"/>
                    </a:outerShdw>
                  </a:effectLst>
                  <a:latin typeface="Arial Narrow" panose="020B0606020202030204" pitchFamily="34" charset="0"/>
                </a:rPr>
                <a:t>B</a:t>
              </a:r>
              <a:endParaRPr lang="en-US" altLang="zh-CN" sz="2400" b="1">
                <a:effectLst>
                  <a:outerShdw blurRad="38100" dist="38100" dir="2700000" algn="tl">
                    <a:srgbClr val="C0C0C0"/>
                  </a:outerShdw>
                </a:effectLst>
                <a:latin typeface="Arial Narrow" panose="020B0606020202030204" pitchFamily="34" charset="0"/>
              </a:endParaRPr>
            </a:p>
          </p:txBody>
        </p:sp>
        <p:sp>
          <p:nvSpPr>
            <p:cNvPr id="33819" name="Oval 20"/>
            <p:cNvSpPr>
              <a:spLocks noChangeArrowheads="1"/>
            </p:cNvSpPr>
            <p:nvPr/>
          </p:nvSpPr>
          <p:spPr bwMode="auto">
            <a:xfrm>
              <a:off x="3821" y="2507"/>
              <a:ext cx="219" cy="142"/>
            </a:xfrm>
            <a:prstGeom prst="ellipse">
              <a:avLst/>
            </a:prstGeom>
            <a:noFill/>
            <a:ln w="28575">
              <a:solidFill>
                <a:schemeClr val="tx1"/>
              </a:solidFill>
              <a:round/>
              <a:headEnd/>
              <a:tailEnd/>
            </a:ln>
          </p:spPr>
          <p:txBody>
            <a:bodyPr wrap="none" anchor="ctr"/>
            <a:lstStyle/>
            <a:p>
              <a:endParaRPr lang="zh-CN" altLang="en-US"/>
            </a:p>
          </p:txBody>
        </p:sp>
        <p:sp>
          <p:nvSpPr>
            <p:cNvPr id="270357" name="Text Box 21"/>
            <p:cNvSpPr txBox="1">
              <a:spLocks noChangeArrowheads="1"/>
            </p:cNvSpPr>
            <p:nvPr/>
          </p:nvSpPr>
          <p:spPr bwMode="auto">
            <a:xfrm>
              <a:off x="3830" y="2448"/>
              <a:ext cx="196" cy="250"/>
            </a:xfrm>
            <a:prstGeom prst="rect">
              <a:avLst/>
            </a:prstGeom>
            <a:noFill/>
            <a:ln w="9525">
              <a:noFill/>
              <a:miter lim="800000"/>
            </a:ln>
            <a:effectLst/>
          </p:spPr>
          <p:txBody>
            <a:bodyPr wrap="none">
              <a:spAutoFit/>
            </a:bodyPr>
            <a:lstStyle/>
            <a:p>
              <a:pPr>
                <a:defRPr/>
              </a:pPr>
              <a:r>
                <a:rPr lang="en-US" altLang="zh-CN" sz="2000" b="1">
                  <a:effectLst>
                    <a:outerShdw blurRad="38100" dist="38100" dir="2700000" algn="tl">
                      <a:srgbClr val="C0C0C0"/>
                    </a:outerShdw>
                  </a:effectLst>
                  <a:latin typeface="Arial Narrow" panose="020B0606020202030204" pitchFamily="34" charset="0"/>
                </a:rPr>
                <a:t>F</a:t>
              </a:r>
              <a:endParaRPr lang="en-US" altLang="zh-CN" sz="2400" b="1">
                <a:effectLst>
                  <a:outerShdw blurRad="38100" dist="38100" dir="2700000" algn="tl">
                    <a:srgbClr val="C0C0C0"/>
                  </a:outerShdw>
                </a:effectLst>
                <a:latin typeface="Arial Narrow" panose="020B0606020202030204" pitchFamily="34" charset="0"/>
              </a:endParaRPr>
            </a:p>
          </p:txBody>
        </p:sp>
        <p:sp>
          <p:nvSpPr>
            <p:cNvPr id="33821" name="Oval 22"/>
            <p:cNvSpPr>
              <a:spLocks noChangeArrowheads="1"/>
            </p:cNvSpPr>
            <p:nvPr/>
          </p:nvSpPr>
          <p:spPr bwMode="auto">
            <a:xfrm>
              <a:off x="1200" y="2898"/>
              <a:ext cx="218" cy="142"/>
            </a:xfrm>
            <a:prstGeom prst="ellipse">
              <a:avLst/>
            </a:prstGeom>
            <a:noFill/>
            <a:ln w="28575">
              <a:solidFill>
                <a:schemeClr val="tx1"/>
              </a:solidFill>
              <a:round/>
              <a:headEnd/>
              <a:tailEnd/>
            </a:ln>
          </p:spPr>
          <p:txBody>
            <a:bodyPr wrap="none" anchor="ctr"/>
            <a:lstStyle/>
            <a:p>
              <a:endParaRPr lang="zh-CN" altLang="en-US"/>
            </a:p>
          </p:txBody>
        </p:sp>
        <p:sp>
          <p:nvSpPr>
            <p:cNvPr id="270359" name="Text Box 23"/>
            <p:cNvSpPr txBox="1">
              <a:spLocks noChangeArrowheads="1"/>
            </p:cNvSpPr>
            <p:nvPr/>
          </p:nvSpPr>
          <p:spPr bwMode="auto">
            <a:xfrm>
              <a:off x="1205" y="2832"/>
              <a:ext cx="211" cy="250"/>
            </a:xfrm>
            <a:prstGeom prst="rect">
              <a:avLst/>
            </a:prstGeom>
            <a:noFill/>
            <a:ln w="9525">
              <a:noFill/>
              <a:miter lim="800000"/>
            </a:ln>
            <a:effectLst/>
          </p:spPr>
          <p:txBody>
            <a:bodyPr wrap="none">
              <a:spAutoFit/>
            </a:bodyPr>
            <a:lstStyle/>
            <a:p>
              <a:pPr>
                <a:defRPr/>
              </a:pPr>
              <a:r>
                <a:rPr lang="en-US" altLang="zh-CN" sz="2000" b="1">
                  <a:effectLst>
                    <a:outerShdw blurRad="38100" dist="38100" dir="2700000" algn="tl">
                      <a:srgbClr val="C0C0C0"/>
                    </a:outerShdw>
                  </a:effectLst>
                  <a:latin typeface="Arial Narrow" panose="020B0606020202030204" pitchFamily="34" charset="0"/>
                </a:rPr>
                <a:t>B</a:t>
              </a:r>
              <a:endParaRPr lang="en-US" altLang="zh-CN" sz="2400" b="1">
                <a:effectLst>
                  <a:outerShdw blurRad="38100" dist="38100" dir="2700000" algn="tl">
                    <a:srgbClr val="C0C0C0"/>
                  </a:outerShdw>
                </a:effectLst>
                <a:latin typeface="Arial Narrow" panose="020B0606020202030204" pitchFamily="34" charset="0"/>
              </a:endParaRPr>
            </a:p>
          </p:txBody>
        </p:sp>
        <p:sp>
          <p:nvSpPr>
            <p:cNvPr id="33823" name="Oval 24"/>
            <p:cNvSpPr>
              <a:spLocks noChangeArrowheads="1"/>
            </p:cNvSpPr>
            <p:nvPr/>
          </p:nvSpPr>
          <p:spPr bwMode="auto">
            <a:xfrm>
              <a:off x="1584" y="2910"/>
              <a:ext cx="219" cy="142"/>
            </a:xfrm>
            <a:prstGeom prst="ellipse">
              <a:avLst/>
            </a:prstGeom>
            <a:noFill/>
            <a:ln w="28575">
              <a:solidFill>
                <a:schemeClr val="tx1"/>
              </a:solidFill>
              <a:round/>
              <a:headEnd/>
              <a:tailEnd/>
            </a:ln>
          </p:spPr>
          <p:txBody>
            <a:bodyPr wrap="none" anchor="ctr"/>
            <a:lstStyle/>
            <a:p>
              <a:endParaRPr lang="zh-CN" altLang="en-US"/>
            </a:p>
          </p:txBody>
        </p:sp>
        <p:sp>
          <p:nvSpPr>
            <p:cNvPr id="270361" name="Text Box 25"/>
            <p:cNvSpPr txBox="1">
              <a:spLocks noChangeArrowheads="1"/>
            </p:cNvSpPr>
            <p:nvPr/>
          </p:nvSpPr>
          <p:spPr bwMode="auto">
            <a:xfrm>
              <a:off x="1593" y="2870"/>
              <a:ext cx="196" cy="250"/>
            </a:xfrm>
            <a:prstGeom prst="rect">
              <a:avLst/>
            </a:prstGeom>
            <a:noFill/>
            <a:ln w="9525">
              <a:noFill/>
              <a:miter lim="800000"/>
            </a:ln>
            <a:effectLst/>
          </p:spPr>
          <p:txBody>
            <a:bodyPr wrap="none">
              <a:spAutoFit/>
            </a:bodyPr>
            <a:lstStyle/>
            <a:p>
              <a:pPr>
                <a:defRPr/>
              </a:pPr>
              <a:r>
                <a:rPr lang="en-US" altLang="zh-CN" sz="2000" b="1">
                  <a:effectLst>
                    <a:outerShdw blurRad="38100" dist="38100" dir="2700000" algn="tl">
                      <a:srgbClr val="C0C0C0"/>
                    </a:outerShdw>
                  </a:effectLst>
                  <a:latin typeface="Arial Narrow" panose="020B0606020202030204" pitchFamily="34" charset="0"/>
                </a:rPr>
                <a:t>F</a:t>
              </a:r>
              <a:endParaRPr lang="en-US" altLang="zh-CN" sz="2400" b="1">
                <a:effectLst>
                  <a:outerShdw blurRad="38100" dist="38100" dir="2700000" algn="tl">
                    <a:srgbClr val="C0C0C0"/>
                  </a:outerShdw>
                </a:effectLst>
                <a:latin typeface="Arial Narrow" panose="020B0606020202030204" pitchFamily="34" charset="0"/>
              </a:endParaRPr>
            </a:p>
          </p:txBody>
        </p:sp>
        <p:sp>
          <p:nvSpPr>
            <p:cNvPr id="33825" name="Oval 26"/>
            <p:cNvSpPr>
              <a:spLocks noChangeArrowheads="1"/>
            </p:cNvSpPr>
            <p:nvPr/>
          </p:nvSpPr>
          <p:spPr bwMode="auto">
            <a:xfrm>
              <a:off x="2093" y="2917"/>
              <a:ext cx="219" cy="142"/>
            </a:xfrm>
            <a:prstGeom prst="ellipse">
              <a:avLst/>
            </a:prstGeom>
            <a:noFill/>
            <a:ln w="28575">
              <a:solidFill>
                <a:schemeClr val="tx1"/>
              </a:solidFill>
              <a:round/>
              <a:headEnd/>
              <a:tailEnd/>
            </a:ln>
          </p:spPr>
          <p:txBody>
            <a:bodyPr wrap="none" anchor="ctr"/>
            <a:lstStyle/>
            <a:p>
              <a:endParaRPr lang="zh-CN" altLang="en-US"/>
            </a:p>
          </p:txBody>
        </p:sp>
        <p:sp>
          <p:nvSpPr>
            <p:cNvPr id="270363" name="Text Box 27"/>
            <p:cNvSpPr txBox="1">
              <a:spLocks noChangeArrowheads="1"/>
            </p:cNvSpPr>
            <p:nvPr/>
          </p:nvSpPr>
          <p:spPr bwMode="auto">
            <a:xfrm>
              <a:off x="2099" y="2870"/>
              <a:ext cx="211" cy="250"/>
            </a:xfrm>
            <a:prstGeom prst="rect">
              <a:avLst/>
            </a:prstGeom>
            <a:noFill/>
            <a:ln w="9525">
              <a:noFill/>
              <a:miter lim="800000"/>
            </a:ln>
            <a:effectLst/>
          </p:spPr>
          <p:txBody>
            <a:bodyPr wrap="none">
              <a:spAutoFit/>
            </a:bodyPr>
            <a:lstStyle/>
            <a:p>
              <a:pPr>
                <a:defRPr/>
              </a:pPr>
              <a:r>
                <a:rPr lang="en-US" altLang="zh-CN" sz="2000" b="1">
                  <a:effectLst>
                    <a:outerShdw blurRad="38100" dist="38100" dir="2700000" algn="tl">
                      <a:srgbClr val="C0C0C0"/>
                    </a:outerShdw>
                  </a:effectLst>
                  <a:latin typeface="Arial Narrow" panose="020B0606020202030204" pitchFamily="34" charset="0"/>
                </a:rPr>
                <a:t>C</a:t>
              </a:r>
              <a:endParaRPr lang="en-US" altLang="zh-CN" sz="2400" b="1">
                <a:effectLst>
                  <a:outerShdw blurRad="38100" dist="38100" dir="2700000" algn="tl">
                    <a:srgbClr val="C0C0C0"/>
                  </a:outerShdw>
                </a:effectLst>
                <a:latin typeface="Arial Narrow" panose="020B0606020202030204" pitchFamily="34" charset="0"/>
              </a:endParaRPr>
            </a:p>
          </p:txBody>
        </p:sp>
        <p:sp>
          <p:nvSpPr>
            <p:cNvPr id="270364" name="Oval 28"/>
            <p:cNvSpPr>
              <a:spLocks noChangeArrowheads="1"/>
            </p:cNvSpPr>
            <p:nvPr/>
          </p:nvSpPr>
          <p:spPr bwMode="auto">
            <a:xfrm>
              <a:off x="2573" y="2913"/>
              <a:ext cx="219" cy="142"/>
            </a:xfrm>
            <a:prstGeom prst="ellipse">
              <a:avLst/>
            </a:prstGeom>
            <a:noFill/>
            <a:ln w="28575">
              <a:solidFill>
                <a:schemeClr val="tx1"/>
              </a:solidFill>
              <a:round/>
            </a:ln>
            <a:effectLst/>
          </p:spPr>
          <p:txBody>
            <a:bodyPr wrap="none" anchor="ctr"/>
            <a:lstStyle/>
            <a:p>
              <a:pPr algn="ctr">
                <a:defRPr/>
              </a:pPr>
              <a:r>
                <a:rPr lang="en-US" altLang="zh-CN" sz="2000" b="1">
                  <a:effectLst>
                    <a:outerShdw blurRad="38100" dist="38100" dir="2700000" algn="tl">
                      <a:srgbClr val="C0C0C0"/>
                    </a:outerShdw>
                  </a:effectLst>
                  <a:latin typeface="Arial Narrow" panose="020B0606020202030204" pitchFamily="34" charset="0"/>
                </a:rPr>
                <a:t>E</a:t>
              </a:r>
              <a:endParaRPr lang="en-US" altLang="zh-CN" sz="2400" b="1">
                <a:effectLst>
                  <a:outerShdw blurRad="38100" dist="38100" dir="2700000" algn="tl">
                    <a:srgbClr val="C0C0C0"/>
                  </a:outerShdw>
                </a:effectLst>
                <a:latin typeface="Arial Narrow" panose="020B0606020202030204" pitchFamily="34" charset="0"/>
              </a:endParaRPr>
            </a:p>
          </p:txBody>
        </p:sp>
        <p:sp>
          <p:nvSpPr>
            <p:cNvPr id="33828" name="Oval 29"/>
            <p:cNvSpPr>
              <a:spLocks noChangeArrowheads="1"/>
            </p:cNvSpPr>
            <p:nvPr/>
          </p:nvSpPr>
          <p:spPr bwMode="auto">
            <a:xfrm>
              <a:off x="3013" y="2917"/>
              <a:ext cx="219" cy="142"/>
            </a:xfrm>
            <a:prstGeom prst="ellipse">
              <a:avLst/>
            </a:prstGeom>
            <a:noFill/>
            <a:ln w="28575">
              <a:solidFill>
                <a:schemeClr val="tx1"/>
              </a:solidFill>
              <a:round/>
              <a:headEnd/>
              <a:tailEnd/>
            </a:ln>
          </p:spPr>
          <p:txBody>
            <a:bodyPr wrap="none" anchor="ctr"/>
            <a:lstStyle/>
            <a:p>
              <a:endParaRPr lang="zh-CN" altLang="en-US"/>
            </a:p>
          </p:txBody>
        </p:sp>
        <p:sp>
          <p:nvSpPr>
            <p:cNvPr id="270366" name="Text Box 30"/>
            <p:cNvSpPr txBox="1">
              <a:spLocks noChangeArrowheads="1"/>
            </p:cNvSpPr>
            <p:nvPr/>
          </p:nvSpPr>
          <p:spPr bwMode="auto">
            <a:xfrm>
              <a:off x="3019" y="2870"/>
              <a:ext cx="204" cy="250"/>
            </a:xfrm>
            <a:prstGeom prst="rect">
              <a:avLst/>
            </a:prstGeom>
            <a:noFill/>
            <a:ln w="9525">
              <a:noFill/>
              <a:miter lim="800000"/>
            </a:ln>
            <a:effectLst/>
          </p:spPr>
          <p:txBody>
            <a:bodyPr wrap="none">
              <a:spAutoFit/>
            </a:bodyPr>
            <a:lstStyle/>
            <a:p>
              <a:pPr>
                <a:defRPr/>
              </a:pPr>
              <a:r>
                <a:rPr lang="en-US" altLang="zh-CN" sz="2000" b="1">
                  <a:effectLst>
                    <a:outerShdw blurRad="38100" dist="38100" dir="2700000" algn="tl">
                      <a:srgbClr val="C0C0C0"/>
                    </a:outerShdw>
                  </a:effectLst>
                  <a:latin typeface="Arial Narrow" panose="020B0606020202030204" pitchFamily="34" charset="0"/>
                </a:rPr>
                <a:t>E</a:t>
              </a:r>
              <a:endParaRPr lang="en-US" altLang="zh-CN" sz="2400" b="1">
                <a:effectLst>
                  <a:outerShdw blurRad="38100" dist="38100" dir="2700000" algn="tl">
                    <a:srgbClr val="C0C0C0"/>
                  </a:outerShdw>
                </a:effectLst>
                <a:latin typeface="Arial Narrow" panose="020B0606020202030204" pitchFamily="34" charset="0"/>
              </a:endParaRPr>
            </a:p>
          </p:txBody>
        </p:sp>
        <p:sp>
          <p:nvSpPr>
            <p:cNvPr id="33830" name="Oval 31"/>
            <p:cNvSpPr>
              <a:spLocks noChangeArrowheads="1"/>
            </p:cNvSpPr>
            <p:nvPr/>
          </p:nvSpPr>
          <p:spPr bwMode="auto">
            <a:xfrm>
              <a:off x="3393" y="2917"/>
              <a:ext cx="219" cy="142"/>
            </a:xfrm>
            <a:prstGeom prst="ellipse">
              <a:avLst/>
            </a:prstGeom>
            <a:noFill/>
            <a:ln w="28575">
              <a:solidFill>
                <a:schemeClr val="tx1"/>
              </a:solidFill>
              <a:round/>
              <a:headEnd/>
              <a:tailEnd/>
            </a:ln>
          </p:spPr>
          <p:txBody>
            <a:bodyPr wrap="none" anchor="ctr"/>
            <a:lstStyle/>
            <a:p>
              <a:endParaRPr lang="zh-CN" altLang="en-US"/>
            </a:p>
          </p:txBody>
        </p:sp>
        <p:sp>
          <p:nvSpPr>
            <p:cNvPr id="270368" name="Text Box 32"/>
            <p:cNvSpPr txBox="1">
              <a:spLocks noChangeArrowheads="1"/>
            </p:cNvSpPr>
            <p:nvPr/>
          </p:nvSpPr>
          <p:spPr bwMode="auto">
            <a:xfrm>
              <a:off x="3399" y="2880"/>
              <a:ext cx="211" cy="250"/>
            </a:xfrm>
            <a:prstGeom prst="rect">
              <a:avLst/>
            </a:prstGeom>
            <a:noFill/>
            <a:ln w="9525">
              <a:noFill/>
              <a:miter lim="800000"/>
            </a:ln>
            <a:effectLst/>
          </p:spPr>
          <p:txBody>
            <a:bodyPr wrap="none">
              <a:spAutoFit/>
            </a:bodyPr>
            <a:lstStyle/>
            <a:p>
              <a:pPr>
                <a:defRPr/>
              </a:pPr>
              <a:r>
                <a:rPr lang="en-US" altLang="zh-CN" sz="2000" b="1">
                  <a:effectLst>
                    <a:outerShdw blurRad="38100" dist="38100" dir="2700000" algn="tl">
                      <a:srgbClr val="C0C0C0"/>
                    </a:outerShdw>
                  </a:effectLst>
                  <a:latin typeface="Arial Narrow" panose="020B0606020202030204" pitchFamily="34" charset="0"/>
                </a:rPr>
                <a:t>C</a:t>
              </a:r>
              <a:endParaRPr lang="en-US" altLang="zh-CN" sz="2400" b="1">
                <a:effectLst>
                  <a:outerShdw blurRad="38100" dist="38100" dir="2700000" algn="tl">
                    <a:srgbClr val="C0C0C0"/>
                  </a:outerShdw>
                </a:effectLst>
                <a:latin typeface="Arial Narrow" panose="020B0606020202030204" pitchFamily="34" charset="0"/>
              </a:endParaRPr>
            </a:p>
          </p:txBody>
        </p:sp>
        <p:sp>
          <p:nvSpPr>
            <p:cNvPr id="270369" name="Oval 33"/>
            <p:cNvSpPr>
              <a:spLocks noChangeArrowheads="1"/>
            </p:cNvSpPr>
            <p:nvPr/>
          </p:nvSpPr>
          <p:spPr bwMode="auto">
            <a:xfrm>
              <a:off x="3822" y="2913"/>
              <a:ext cx="219" cy="142"/>
            </a:xfrm>
            <a:prstGeom prst="ellipse">
              <a:avLst/>
            </a:prstGeom>
            <a:solidFill>
              <a:srgbClr val="FFCC00"/>
            </a:solidFill>
            <a:ln w="28575">
              <a:solidFill>
                <a:schemeClr val="tx1"/>
              </a:solidFill>
              <a:round/>
            </a:ln>
            <a:effectLst/>
          </p:spPr>
          <p:txBody>
            <a:bodyPr wrap="none" anchor="ctr"/>
            <a:lstStyle/>
            <a:p>
              <a:pPr algn="ctr">
                <a:defRPr/>
              </a:pPr>
              <a:r>
                <a:rPr lang="en-US" altLang="zh-CN" sz="2000" b="1">
                  <a:effectLst>
                    <a:outerShdw blurRad="38100" dist="38100" dir="2700000" algn="tl">
                      <a:srgbClr val="FFFFFF"/>
                    </a:outerShdw>
                  </a:effectLst>
                  <a:latin typeface="Arial Narrow" panose="020B0606020202030204" pitchFamily="34" charset="0"/>
                </a:rPr>
                <a:t>G</a:t>
              </a:r>
              <a:endParaRPr lang="en-US" altLang="zh-CN" sz="2400" b="1">
                <a:effectLst>
                  <a:outerShdw blurRad="38100" dist="38100" dir="2700000" algn="tl">
                    <a:srgbClr val="FFFFFF"/>
                  </a:outerShdw>
                </a:effectLst>
                <a:latin typeface="Arial Narrow" panose="020B0606020202030204" pitchFamily="34" charset="0"/>
              </a:endParaRPr>
            </a:p>
          </p:txBody>
        </p:sp>
        <p:sp>
          <p:nvSpPr>
            <p:cNvPr id="270370" name="Oval 34"/>
            <p:cNvSpPr>
              <a:spLocks noChangeArrowheads="1"/>
            </p:cNvSpPr>
            <p:nvPr/>
          </p:nvSpPr>
          <p:spPr bwMode="auto">
            <a:xfrm>
              <a:off x="2573" y="3554"/>
              <a:ext cx="219" cy="142"/>
            </a:xfrm>
            <a:prstGeom prst="ellipse">
              <a:avLst/>
            </a:prstGeom>
            <a:solidFill>
              <a:srgbClr val="FFCC00"/>
            </a:solidFill>
            <a:ln w="28575">
              <a:solidFill>
                <a:schemeClr val="tx1"/>
              </a:solidFill>
              <a:round/>
            </a:ln>
            <a:effectLst/>
          </p:spPr>
          <p:txBody>
            <a:bodyPr wrap="none" anchor="ctr"/>
            <a:lstStyle/>
            <a:p>
              <a:pPr algn="ctr"/>
              <a:r>
                <a:rPr lang="en-US" altLang="zh-CN" sz="2000" b="1" noProof="1">
                  <a:effectLst>
                    <a:outerShdw blurRad="38100" dist="38100" dir="2700000" algn="tl">
                      <a:srgbClr val="FFFFFF"/>
                    </a:outerShdw>
                  </a:effectLst>
                  <a:latin typeface="Arial Narrow" pitchFamily="34" charset="0"/>
                </a:rPr>
                <a:t>G</a:t>
              </a:r>
            </a:p>
          </p:txBody>
        </p:sp>
        <p:sp>
          <p:nvSpPr>
            <p:cNvPr id="270371" name="Oval 35"/>
            <p:cNvSpPr>
              <a:spLocks noChangeArrowheads="1"/>
            </p:cNvSpPr>
            <p:nvPr/>
          </p:nvSpPr>
          <p:spPr bwMode="auto">
            <a:xfrm>
              <a:off x="1565" y="3277"/>
              <a:ext cx="219" cy="142"/>
            </a:xfrm>
            <a:prstGeom prst="ellipse">
              <a:avLst/>
            </a:prstGeom>
            <a:solidFill>
              <a:srgbClr val="FFCC00"/>
            </a:solidFill>
            <a:ln w="28575">
              <a:solidFill>
                <a:schemeClr val="tx1"/>
              </a:solidFill>
              <a:round/>
            </a:ln>
            <a:effectLst/>
          </p:spPr>
          <p:txBody>
            <a:bodyPr wrap="none" anchor="ctr"/>
            <a:lstStyle/>
            <a:p>
              <a:pPr algn="ctr">
                <a:defRPr/>
              </a:pPr>
              <a:r>
                <a:rPr lang="en-US" altLang="zh-CN" sz="2000" b="1">
                  <a:effectLst>
                    <a:outerShdw blurRad="38100" dist="38100" dir="2700000" algn="tl">
                      <a:srgbClr val="FFFFFF"/>
                    </a:outerShdw>
                  </a:effectLst>
                  <a:latin typeface="Arial Narrow" panose="020B0606020202030204" pitchFamily="34" charset="0"/>
                </a:rPr>
                <a:t>G</a:t>
              </a:r>
              <a:endParaRPr lang="en-US" altLang="zh-CN" sz="2400" b="1">
                <a:effectLst>
                  <a:outerShdw blurRad="38100" dist="38100" dir="2700000" algn="tl">
                    <a:srgbClr val="FFFFFF"/>
                  </a:outerShdw>
                </a:effectLst>
                <a:latin typeface="Arial Narrow" panose="020B0606020202030204" pitchFamily="34" charset="0"/>
              </a:endParaRPr>
            </a:p>
          </p:txBody>
        </p:sp>
        <p:sp>
          <p:nvSpPr>
            <p:cNvPr id="33835" name="Oval 36"/>
            <p:cNvSpPr>
              <a:spLocks noChangeArrowheads="1"/>
            </p:cNvSpPr>
            <p:nvPr/>
          </p:nvSpPr>
          <p:spPr bwMode="auto">
            <a:xfrm>
              <a:off x="2573" y="3273"/>
              <a:ext cx="219" cy="142"/>
            </a:xfrm>
            <a:prstGeom prst="ellipse">
              <a:avLst/>
            </a:prstGeom>
            <a:noFill/>
            <a:ln w="28575">
              <a:solidFill>
                <a:schemeClr val="tx1"/>
              </a:solidFill>
              <a:round/>
              <a:headEnd/>
              <a:tailEnd/>
            </a:ln>
          </p:spPr>
          <p:txBody>
            <a:bodyPr wrap="none" anchor="ctr"/>
            <a:lstStyle/>
            <a:p>
              <a:endParaRPr lang="zh-CN" altLang="en-US"/>
            </a:p>
          </p:txBody>
        </p:sp>
        <p:sp>
          <p:nvSpPr>
            <p:cNvPr id="270373" name="Text Box 37"/>
            <p:cNvSpPr txBox="1">
              <a:spLocks noChangeArrowheads="1"/>
            </p:cNvSpPr>
            <p:nvPr/>
          </p:nvSpPr>
          <p:spPr bwMode="auto">
            <a:xfrm>
              <a:off x="2582" y="3216"/>
              <a:ext cx="196" cy="250"/>
            </a:xfrm>
            <a:prstGeom prst="rect">
              <a:avLst/>
            </a:prstGeom>
            <a:noFill/>
            <a:ln w="9525">
              <a:noFill/>
              <a:miter lim="800000"/>
            </a:ln>
            <a:effectLst/>
          </p:spPr>
          <p:txBody>
            <a:bodyPr wrap="none">
              <a:spAutoFit/>
            </a:bodyPr>
            <a:lstStyle/>
            <a:p>
              <a:pPr>
                <a:defRPr/>
              </a:pPr>
              <a:r>
                <a:rPr lang="en-US" altLang="zh-CN" sz="2000" b="1">
                  <a:effectLst>
                    <a:outerShdw blurRad="38100" dist="38100" dir="2700000" algn="tl">
                      <a:srgbClr val="C0C0C0"/>
                    </a:outerShdw>
                  </a:effectLst>
                  <a:latin typeface="Arial Narrow" panose="020B0606020202030204" pitchFamily="34" charset="0"/>
                </a:rPr>
                <a:t>F</a:t>
              </a:r>
              <a:endParaRPr lang="en-US" altLang="zh-CN" sz="2400" b="1">
                <a:effectLst>
                  <a:outerShdw blurRad="38100" dist="38100" dir="2700000" algn="tl">
                    <a:srgbClr val="C0C0C0"/>
                  </a:outerShdw>
                </a:effectLst>
                <a:latin typeface="Arial Narrow" panose="020B0606020202030204" pitchFamily="34" charset="0"/>
              </a:endParaRPr>
            </a:p>
          </p:txBody>
        </p:sp>
        <p:cxnSp>
          <p:nvCxnSpPr>
            <p:cNvPr id="33837" name="AutoShape 38"/>
            <p:cNvCxnSpPr>
              <a:cxnSpLocks noChangeShapeType="1"/>
              <a:stCxn id="270342" idx="1"/>
              <a:endCxn id="270344" idx="0"/>
            </p:cNvCxnSpPr>
            <p:nvPr/>
          </p:nvCxnSpPr>
          <p:spPr bwMode="auto">
            <a:xfrm flipH="1">
              <a:off x="1024" y="1277"/>
              <a:ext cx="904" cy="345"/>
            </a:xfrm>
            <a:prstGeom prst="straightConnector1">
              <a:avLst/>
            </a:prstGeom>
            <a:noFill/>
            <a:ln w="28575">
              <a:solidFill>
                <a:schemeClr val="tx1"/>
              </a:solidFill>
              <a:round/>
              <a:headEnd/>
              <a:tailEnd/>
            </a:ln>
          </p:spPr>
        </p:cxnSp>
        <p:cxnSp>
          <p:nvCxnSpPr>
            <p:cNvPr id="33838" name="AutoShape 39"/>
            <p:cNvCxnSpPr>
              <a:cxnSpLocks noChangeShapeType="1"/>
              <a:stCxn id="270342" idx="3"/>
              <a:endCxn id="270345" idx="1"/>
            </p:cNvCxnSpPr>
            <p:nvPr/>
          </p:nvCxnSpPr>
          <p:spPr bwMode="auto">
            <a:xfrm>
              <a:off x="2132" y="1277"/>
              <a:ext cx="879" cy="394"/>
            </a:xfrm>
            <a:prstGeom prst="straightConnector1">
              <a:avLst/>
            </a:prstGeom>
            <a:noFill/>
            <a:ln w="28575">
              <a:solidFill>
                <a:schemeClr val="tx1"/>
              </a:solidFill>
              <a:round/>
              <a:headEnd/>
              <a:tailEnd/>
            </a:ln>
          </p:spPr>
        </p:cxnSp>
        <p:cxnSp>
          <p:nvCxnSpPr>
            <p:cNvPr id="33839" name="AutoShape 40"/>
            <p:cNvCxnSpPr>
              <a:cxnSpLocks noChangeShapeType="1"/>
              <a:stCxn id="270344" idx="1"/>
              <a:endCxn id="270346" idx="0"/>
            </p:cNvCxnSpPr>
            <p:nvPr/>
          </p:nvCxnSpPr>
          <p:spPr bwMode="auto">
            <a:xfrm flipH="1">
              <a:off x="495" y="1747"/>
              <a:ext cx="423" cy="269"/>
            </a:xfrm>
            <a:prstGeom prst="straightConnector1">
              <a:avLst/>
            </a:prstGeom>
            <a:noFill/>
            <a:ln w="28575">
              <a:solidFill>
                <a:schemeClr val="tx1"/>
              </a:solidFill>
              <a:round/>
              <a:headEnd/>
              <a:tailEnd/>
            </a:ln>
          </p:spPr>
        </p:cxnSp>
        <p:cxnSp>
          <p:nvCxnSpPr>
            <p:cNvPr id="33840" name="AutoShape 41"/>
            <p:cNvCxnSpPr>
              <a:cxnSpLocks noChangeShapeType="1"/>
              <a:stCxn id="270344" idx="3"/>
              <a:endCxn id="270347" idx="0"/>
            </p:cNvCxnSpPr>
            <p:nvPr/>
          </p:nvCxnSpPr>
          <p:spPr bwMode="auto">
            <a:xfrm>
              <a:off x="1129" y="1747"/>
              <a:ext cx="348" cy="328"/>
            </a:xfrm>
            <a:prstGeom prst="straightConnector1">
              <a:avLst/>
            </a:prstGeom>
            <a:noFill/>
            <a:ln w="28575">
              <a:solidFill>
                <a:schemeClr val="tx1"/>
              </a:solidFill>
              <a:round/>
              <a:headEnd/>
              <a:tailEnd/>
            </a:ln>
          </p:spPr>
        </p:cxnSp>
        <p:cxnSp>
          <p:nvCxnSpPr>
            <p:cNvPr id="33841" name="AutoShape 42"/>
            <p:cNvCxnSpPr>
              <a:cxnSpLocks noChangeShapeType="1"/>
              <a:stCxn id="270345" idx="2"/>
              <a:endCxn id="270349" idx="0"/>
            </p:cNvCxnSpPr>
            <p:nvPr/>
          </p:nvCxnSpPr>
          <p:spPr bwMode="auto">
            <a:xfrm flipH="1">
              <a:off x="2445" y="1730"/>
              <a:ext cx="525" cy="286"/>
            </a:xfrm>
            <a:prstGeom prst="straightConnector1">
              <a:avLst/>
            </a:prstGeom>
            <a:noFill/>
            <a:ln w="28575">
              <a:solidFill>
                <a:schemeClr val="tx1"/>
              </a:solidFill>
              <a:round/>
              <a:headEnd/>
              <a:tailEnd/>
            </a:ln>
          </p:spPr>
        </p:cxnSp>
        <p:cxnSp>
          <p:nvCxnSpPr>
            <p:cNvPr id="33842" name="AutoShape 43"/>
            <p:cNvCxnSpPr>
              <a:cxnSpLocks noChangeShapeType="1"/>
              <a:stCxn id="270345" idx="6"/>
              <a:endCxn id="270350" idx="0"/>
            </p:cNvCxnSpPr>
            <p:nvPr/>
          </p:nvCxnSpPr>
          <p:spPr bwMode="auto">
            <a:xfrm>
              <a:off x="3206" y="1729"/>
              <a:ext cx="437" cy="348"/>
            </a:xfrm>
            <a:prstGeom prst="straightConnector1">
              <a:avLst/>
            </a:prstGeom>
            <a:noFill/>
            <a:ln w="28575">
              <a:solidFill>
                <a:schemeClr val="tx1"/>
              </a:solidFill>
              <a:round/>
              <a:headEnd/>
              <a:tailEnd/>
            </a:ln>
          </p:spPr>
        </p:cxnSp>
        <p:cxnSp>
          <p:nvCxnSpPr>
            <p:cNvPr id="33843" name="AutoShape 44"/>
            <p:cNvCxnSpPr>
              <a:cxnSpLocks noChangeShapeType="1"/>
              <a:stCxn id="270347" idx="4"/>
              <a:endCxn id="270351" idx="0"/>
            </p:cNvCxnSpPr>
            <p:nvPr/>
          </p:nvCxnSpPr>
          <p:spPr bwMode="auto">
            <a:xfrm>
              <a:off x="1477" y="2234"/>
              <a:ext cx="0" cy="269"/>
            </a:xfrm>
            <a:prstGeom prst="straightConnector1">
              <a:avLst/>
            </a:prstGeom>
            <a:noFill/>
            <a:ln w="28575">
              <a:solidFill>
                <a:schemeClr val="tx1"/>
              </a:solidFill>
              <a:round/>
              <a:headEnd/>
              <a:tailEnd/>
            </a:ln>
          </p:spPr>
        </p:cxnSp>
        <p:cxnSp>
          <p:nvCxnSpPr>
            <p:cNvPr id="33844" name="AutoShape 45"/>
            <p:cNvCxnSpPr>
              <a:cxnSpLocks noChangeShapeType="1"/>
              <a:stCxn id="270349" idx="2"/>
              <a:endCxn id="270353" idx="0"/>
            </p:cNvCxnSpPr>
            <p:nvPr/>
          </p:nvCxnSpPr>
          <p:spPr bwMode="auto">
            <a:xfrm flipH="1">
              <a:off x="2444" y="2266"/>
              <a:ext cx="1" cy="182"/>
            </a:xfrm>
            <a:prstGeom prst="straightConnector1">
              <a:avLst/>
            </a:prstGeom>
            <a:noFill/>
            <a:ln w="28575">
              <a:solidFill>
                <a:schemeClr val="tx1"/>
              </a:solidFill>
              <a:round/>
              <a:headEnd/>
              <a:tailEnd/>
            </a:ln>
          </p:spPr>
        </p:cxnSp>
        <p:cxnSp>
          <p:nvCxnSpPr>
            <p:cNvPr id="33845" name="AutoShape 46"/>
            <p:cNvCxnSpPr>
              <a:cxnSpLocks noChangeShapeType="1"/>
              <a:stCxn id="270350" idx="2"/>
              <a:endCxn id="270355" idx="0"/>
            </p:cNvCxnSpPr>
            <p:nvPr/>
          </p:nvCxnSpPr>
          <p:spPr bwMode="auto">
            <a:xfrm flipH="1">
              <a:off x="3308" y="2155"/>
              <a:ext cx="216" cy="293"/>
            </a:xfrm>
            <a:prstGeom prst="straightConnector1">
              <a:avLst/>
            </a:prstGeom>
            <a:noFill/>
            <a:ln w="28575">
              <a:solidFill>
                <a:schemeClr val="tx1"/>
              </a:solidFill>
              <a:round/>
              <a:headEnd/>
              <a:tailEnd/>
            </a:ln>
          </p:spPr>
        </p:cxnSp>
        <p:cxnSp>
          <p:nvCxnSpPr>
            <p:cNvPr id="33846" name="AutoShape 47"/>
            <p:cNvCxnSpPr>
              <a:cxnSpLocks noChangeShapeType="1"/>
              <a:stCxn id="270350" idx="6"/>
              <a:endCxn id="270357" idx="0"/>
            </p:cNvCxnSpPr>
            <p:nvPr/>
          </p:nvCxnSpPr>
          <p:spPr bwMode="auto">
            <a:xfrm>
              <a:off x="3761" y="2155"/>
              <a:ext cx="167" cy="293"/>
            </a:xfrm>
            <a:prstGeom prst="straightConnector1">
              <a:avLst/>
            </a:prstGeom>
            <a:noFill/>
            <a:ln w="28575">
              <a:solidFill>
                <a:schemeClr val="tx1"/>
              </a:solidFill>
              <a:round/>
              <a:headEnd/>
              <a:tailEnd/>
            </a:ln>
          </p:spPr>
        </p:cxnSp>
        <p:sp>
          <p:nvSpPr>
            <p:cNvPr id="33847" name="Oval 48"/>
            <p:cNvSpPr>
              <a:spLocks noChangeArrowheads="1"/>
            </p:cNvSpPr>
            <p:nvPr/>
          </p:nvSpPr>
          <p:spPr bwMode="auto">
            <a:xfrm>
              <a:off x="1185" y="3281"/>
              <a:ext cx="219" cy="142"/>
            </a:xfrm>
            <a:prstGeom prst="ellipse">
              <a:avLst/>
            </a:prstGeom>
            <a:noFill/>
            <a:ln w="28575">
              <a:solidFill>
                <a:schemeClr val="tx1"/>
              </a:solidFill>
              <a:round/>
              <a:headEnd/>
              <a:tailEnd/>
            </a:ln>
          </p:spPr>
          <p:txBody>
            <a:bodyPr wrap="none" anchor="ctr"/>
            <a:lstStyle/>
            <a:p>
              <a:endParaRPr lang="zh-CN" altLang="en-US"/>
            </a:p>
          </p:txBody>
        </p:sp>
        <p:sp>
          <p:nvSpPr>
            <p:cNvPr id="270385" name="Text Box 49"/>
            <p:cNvSpPr txBox="1">
              <a:spLocks noChangeArrowheads="1"/>
            </p:cNvSpPr>
            <p:nvPr/>
          </p:nvSpPr>
          <p:spPr bwMode="auto">
            <a:xfrm>
              <a:off x="1191" y="3216"/>
              <a:ext cx="211" cy="250"/>
            </a:xfrm>
            <a:prstGeom prst="rect">
              <a:avLst/>
            </a:prstGeom>
            <a:noFill/>
            <a:ln w="9525">
              <a:noFill/>
              <a:miter lim="800000"/>
            </a:ln>
            <a:effectLst/>
          </p:spPr>
          <p:txBody>
            <a:bodyPr wrap="none">
              <a:spAutoFit/>
            </a:bodyPr>
            <a:lstStyle/>
            <a:p>
              <a:pPr>
                <a:defRPr/>
              </a:pPr>
              <a:r>
                <a:rPr lang="en-US" altLang="zh-CN" sz="2000" b="1">
                  <a:effectLst>
                    <a:outerShdw blurRad="38100" dist="38100" dir="2700000" algn="tl">
                      <a:srgbClr val="C0C0C0"/>
                    </a:outerShdw>
                  </a:effectLst>
                  <a:latin typeface="Arial Narrow" panose="020B0606020202030204" pitchFamily="34" charset="0"/>
                </a:rPr>
                <a:t>C</a:t>
              </a:r>
              <a:endParaRPr lang="en-US" altLang="zh-CN" sz="2400" b="1">
                <a:effectLst>
                  <a:outerShdw blurRad="38100" dist="38100" dir="2700000" algn="tl">
                    <a:srgbClr val="C0C0C0"/>
                  </a:outerShdw>
                </a:effectLst>
                <a:latin typeface="Arial Narrow" panose="020B0606020202030204" pitchFamily="34" charset="0"/>
              </a:endParaRPr>
            </a:p>
          </p:txBody>
        </p:sp>
        <p:cxnSp>
          <p:nvCxnSpPr>
            <p:cNvPr id="33849" name="AutoShape 50"/>
            <p:cNvCxnSpPr>
              <a:cxnSpLocks noChangeShapeType="1"/>
              <a:stCxn id="270359" idx="2"/>
              <a:endCxn id="270385" idx="0"/>
            </p:cNvCxnSpPr>
            <p:nvPr/>
          </p:nvCxnSpPr>
          <p:spPr bwMode="auto">
            <a:xfrm flipH="1">
              <a:off x="1297" y="3082"/>
              <a:ext cx="14" cy="134"/>
            </a:xfrm>
            <a:prstGeom prst="straightConnector1">
              <a:avLst/>
            </a:prstGeom>
            <a:noFill/>
            <a:ln w="28575">
              <a:solidFill>
                <a:schemeClr val="tx1"/>
              </a:solidFill>
              <a:round/>
              <a:headEnd/>
              <a:tailEnd/>
            </a:ln>
          </p:spPr>
        </p:cxnSp>
        <p:cxnSp>
          <p:nvCxnSpPr>
            <p:cNvPr id="33850" name="AutoShape 51"/>
            <p:cNvCxnSpPr>
              <a:cxnSpLocks noChangeShapeType="1"/>
              <a:stCxn id="270361" idx="2"/>
              <a:endCxn id="270371" idx="0"/>
            </p:cNvCxnSpPr>
            <p:nvPr/>
          </p:nvCxnSpPr>
          <p:spPr bwMode="auto">
            <a:xfrm flipH="1">
              <a:off x="1675" y="3120"/>
              <a:ext cx="16" cy="148"/>
            </a:xfrm>
            <a:prstGeom prst="straightConnector1">
              <a:avLst/>
            </a:prstGeom>
            <a:noFill/>
            <a:ln w="28575">
              <a:solidFill>
                <a:schemeClr val="tx1"/>
              </a:solidFill>
              <a:round/>
              <a:headEnd/>
              <a:tailEnd/>
            </a:ln>
          </p:spPr>
        </p:cxnSp>
        <p:cxnSp>
          <p:nvCxnSpPr>
            <p:cNvPr id="33851" name="AutoShape 52"/>
            <p:cNvCxnSpPr>
              <a:cxnSpLocks noChangeShapeType="1"/>
              <a:stCxn id="270351" idx="2"/>
              <a:endCxn id="270359" idx="0"/>
            </p:cNvCxnSpPr>
            <p:nvPr/>
          </p:nvCxnSpPr>
          <p:spPr bwMode="auto">
            <a:xfrm flipH="1">
              <a:off x="1311" y="2581"/>
              <a:ext cx="47" cy="251"/>
            </a:xfrm>
            <a:prstGeom prst="straightConnector1">
              <a:avLst/>
            </a:prstGeom>
            <a:noFill/>
            <a:ln w="28575">
              <a:solidFill>
                <a:schemeClr val="tx1"/>
              </a:solidFill>
              <a:round/>
              <a:headEnd/>
              <a:tailEnd/>
            </a:ln>
          </p:spPr>
        </p:cxnSp>
        <p:cxnSp>
          <p:nvCxnSpPr>
            <p:cNvPr id="33852" name="AutoShape 53"/>
            <p:cNvCxnSpPr>
              <a:cxnSpLocks noChangeShapeType="1"/>
              <a:stCxn id="270351" idx="6"/>
              <a:endCxn id="270361" idx="0"/>
            </p:cNvCxnSpPr>
            <p:nvPr/>
          </p:nvCxnSpPr>
          <p:spPr bwMode="auto">
            <a:xfrm>
              <a:off x="1595" y="2581"/>
              <a:ext cx="96" cy="289"/>
            </a:xfrm>
            <a:prstGeom prst="straightConnector1">
              <a:avLst/>
            </a:prstGeom>
            <a:noFill/>
            <a:ln w="28575">
              <a:solidFill>
                <a:schemeClr val="tx1"/>
              </a:solidFill>
              <a:round/>
              <a:headEnd/>
              <a:tailEnd/>
            </a:ln>
          </p:spPr>
        </p:cxnSp>
        <p:cxnSp>
          <p:nvCxnSpPr>
            <p:cNvPr id="33853" name="AutoShape 54"/>
            <p:cNvCxnSpPr>
              <a:cxnSpLocks noChangeShapeType="1"/>
              <a:stCxn id="270353" idx="1"/>
              <a:endCxn id="270363" idx="0"/>
            </p:cNvCxnSpPr>
            <p:nvPr/>
          </p:nvCxnSpPr>
          <p:spPr bwMode="auto">
            <a:xfrm flipH="1">
              <a:off x="2205" y="2573"/>
              <a:ext cx="133" cy="297"/>
            </a:xfrm>
            <a:prstGeom prst="straightConnector1">
              <a:avLst/>
            </a:prstGeom>
            <a:noFill/>
            <a:ln w="28575">
              <a:solidFill>
                <a:schemeClr val="tx1"/>
              </a:solidFill>
              <a:round/>
              <a:headEnd/>
              <a:tailEnd/>
            </a:ln>
          </p:spPr>
        </p:cxnSp>
        <p:cxnSp>
          <p:nvCxnSpPr>
            <p:cNvPr id="33854" name="AutoShape 55"/>
            <p:cNvCxnSpPr>
              <a:cxnSpLocks noChangeShapeType="1"/>
              <a:stCxn id="270353" idx="3"/>
              <a:endCxn id="270364" idx="0"/>
            </p:cNvCxnSpPr>
            <p:nvPr/>
          </p:nvCxnSpPr>
          <p:spPr bwMode="auto">
            <a:xfrm>
              <a:off x="2549" y="2573"/>
              <a:ext cx="134" cy="331"/>
            </a:xfrm>
            <a:prstGeom prst="straightConnector1">
              <a:avLst/>
            </a:prstGeom>
            <a:noFill/>
            <a:ln w="28575">
              <a:solidFill>
                <a:schemeClr val="tx1"/>
              </a:solidFill>
              <a:round/>
              <a:headEnd/>
              <a:tailEnd/>
            </a:ln>
          </p:spPr>
        </p:cxnSp>
        <p:cxnSp>
          <p:nvCxnSpPr>
            <p:cNvPr id="33855" name="AutoShape 56"/>
            <p:cNvCxnSpPr>
              <a:cxnSpLocks noChangeShapeType="1"/>
              <a:stCxn id="270364" idx="4"/>
              <a:endCxn id="270373" idx="0"/>
            </p:cNvCxnSpPr>
            <p:nvPr/>
          </p:nvCxnSpPr>
          <p:spPr bwMode="auto">
            <a:xfrm flipH="1">
              <a:off x="2680" y="3064"/>
              <a:ext cx="3" cy="152"/>
            </a:xfrm>
            <a:prstGeom prst="straightConnector1">
              <a:avLst/>
            </a:prstGeom>
            <a:noFill/>
            <a:ln w="28575">
              <a:solidFill>
                <a:schemeClr val="tx1"/>
              </a:solidFill>
              <a:round/>
              <a:headEnd/>
              <a:tailEnd/>
            </a:ln>
          </p:spPr>
        </p:cxnSp>
        <p:cxnSp>
          <p:nvCxnSpPr>
            <p:cNvPr id="33856" name="AutoShape 57"/>
            <p:cNvCxnSpPr>
              <a:cxnSpLocks noChangeShapeType="1"/>
              <a:stCxn id="270373" idx="2"/>
              <a:endCxn id="270370" idx="0"/>
            </p:cNvCxnSpPr>
            <p:nvPr/>
          </p:nvCxnSpPr>
          <p:spPr bwMode="auto">
            <a:xfrm>
              <a:off x="2680" y="3466"/>
              <a:ext cx="3" cy="79"/>
            </a:xfrm>
            <a:prstGeom prst="straightConnector1">
              <a:avLst/>
            </a:prstGeom>
            <a:noFill/>
            <a:ln w="28575">
              <a:solidFill>
                <a:schemeClr val="tx1"/>
              </a:solidFill>
              <a:round/>
              <a:headEnd/>
              <a:tailEnd/>
            </a:ln>
          </p:spPr>
        </p:cxnSp>
        <p:cxnSp>
          <p:nvCxnSpPr>
            <p:cNvPr id="33857" name="AutoShape 58"/>
            <p:cNvCxnSpPr>
              <a:cxnSpLocks noChangeShapeType="1"/>
              <a:stCxn id="270355" idx="1"/>
              <a:endCxn id="270366" idx="0"/>
            </p:cNvCxnSpPr>
            <p:nvPr/>
          </p:nvCxnSpPr>
          <p:spPr bwMode="auto">
            <a:xfrm flipH="1">
              <a:off x="3125" y="2573"/>
              <a:ext cx="77" cy="297"/>
            </a:xfrm>
            <a:prstGeom prst="straightConnector1">
              <a:avLst/>
            </a:prstGeom>
            <a:noFill/>
            <a:ln w="28575">
              <a:solidFill>
                <a:schemeClr val="tx1"/>
              </a:solidFill>
              <a:round/>
              <a:headEnd/>
              <a:tailEnd/>
            </a:ln>
          </p:spPr>
        </p:cxnSp>
        <p:cxnSp>
          <p:nvCxnSpPr>
            <p:cNvPr id="33858" name="AutoShape 59"/>
            <p:cNvCxnSpPr>
              <a:cxnSpLocks noChangeShapeType="1"/>
              <a:stCxn id="270355" idx="3"/>
              <a:endCxn id="270368" idx="0"/>
            </p:cNvCxnSpPr>
            <p:nvPr/>
          </p:nvCxnSpPr>
          <p:spPr bwMode="auto">
            <a:xfrm>
              <a:off x="3413" y="2573"/>
              <a:ext cx="92" cy="307"/>
            </a:xfrm>
            <a:prstGeom prst="straightConnector1">
              <a:avLst/>
            </a:prstGeom>
            <a:noFill/>
            <a:ln w="28575">
              <a:solidFill>
                <a:schemeClr val="tx1"/>
              </a:solidFill>
              <a:round/>
              <a:headEnd/>
              <a:tailEnd/>
            </a:ln>
          </p:spPr>
        </p:cxnSp>
        <p:cxnSp>
          <p:nvCxnSpPr>
            <p:cNvPr id="33859" name="AutoShape 60"/>
            <p:cNvCxnSpPr>
              <a:cxnSpLocks noChangeShapeType="1"/>
              <a:stCxn id="270357" idx="2"/>
              <a:endCxn id="270369" idx="0"/>
            </p:cNvCxnSpPr>
            <p:nvPr/>
          </p:nvCxnSpPr>
          <p:spPr bwMode="auto">
            <a:xfrm>
              <a:off x="3928" y="2698"/>
              <a:ext cx="4" cy="206"/>
            </a:xfrm>
            <a:prstGeom prst="straightConnector1">
              <a:avLst/>
            </a:prstGeom>
            <a:noFill/>
            <a:ln w="28575">
              <a:solidFill>
                <a:schemeClr val="tx1"/>
              </a:solidFill>
              <a:round/>
              <a:headEnd/>
              <a:tailEnd/>
            </a:ln>
          </p:spPr>
        </p:cxnSp>
        <p:sp>
          <p:nvSpPr>
            <p:cNvPr id="270397" name="Text Box 61"/>
            <p:cNvSpPr txBox="1">
              <a:spLocks noChangeArrowheads="1"/>
            </p:cNvSpPr>
            <p:nvPr/>
          </p:nvSpPr>
          <p:spPr bwMode="auto">
            <a:xfrm>
              <a:off x="1370" y="1238"/>
              <a:ext cx="214" cy="250"/>
            </a:xfrm>
            <a:prstGeom prst="rect">
              <a:avLst/>
            </a:prstGeom>
            <a:noFill/>
            <a:ln w="9525">
              <a:noFill/>
              <a:miter lim="800000"/>
            </a:ln>
            <a:effectLst/>
          </p:spPr>
          <p:txBody>
            <a:bodyPr wrap="none">
              <a:spAutoFit/>
            </a:bodyPr>
            <a:lstStyle/>
            <a:p>
              <a:pPr>
                <a:defRPr/>
              </a:pPr>
              <a:r>
                <a:rPr lang="en-US" altLang="zh-CN" sz="2000">
                  <a:solidFill>
                    <a:srgbClr val="000099"/>
                  </a:solidFill>
                  <a:effectLst>
                    <a:outerShdw blurRad="38100" dist="38100" dir="2700000" algn="tl">
                      <a:srgbClr val="C0C0C0"/>
                    </a:outerShdw>
                  </a:effectLst>
                  <a:latin typeface="Comic Sans MS" panose="030F0702030302020204" pitchFamily="66" charset="0"/>
                </a:rPr>
                <a:t>3</a:t>
              </a:r>
              <a:endParaRPr lang="en-US" altLang="zh-CN" sz="2200">
                <a:solidFill>
                  <a:srgbClr val="000099"/>
                </a:solidFill>
                <a:effectLst>
                  <a:outerShdw blurRad="38100" dist="38100" dir="2700000" algn="tl">
                    <a:srgbClr val="C0C0C0"/>
                  </a:outerShdw>
                </a:effectLst>
                <a:latin typeface="Comic Sans MS" panose="030F0702030302020204" pitchFamily="66" charset="0"/>
              </a:endParaRPr>
            </a:p>
          </p:txBody>
        </p:sp>
        <p:sp>
          <p:nvSpPr>
            <p:cNvPr id="270398" name="Text Box 62"/>
            <p:cNvSpPr txBox="1">
              <a:spLocks noChangeArrowheads="1"/>
            </p:cNvSpPr>
            <p:nvPr/>
          </p:nvSpPr>
          <p:spPr bwMode="auto">
            <a:xfrm>
              <a:off x="2438" y="1259"/>
              <a:ext cx="214" cy="250"/>
            </a:xfrm>
            <a:prstGeom prst="rect">
              <a:avLst/>
            </a:prstGeom>
            <a:noFill/>
            <a:ln w="9525">
              <a:noFill/>
              <a:miter lim="800000"/>
            </a:ln>
            <a:effectLst/>
          </p:spPr>
          <p:txBody>
            <a:bodyPr wrap="none">
              <a:spAutoFit/>
            </a:bodyPr>
            <a:lstStyle/>
            <a:p>
              <a:pPr>
                <a:defRPr/>
              </a:pPr>
              <a:r>
                <a:rPr lang="en-US" altLang="zh-CN" sz="2000">
                  <a:solidFill>
                    <a:srgbClr val="000099"/>
                  </a:solidFill>
                  <a:effectLst>
                    <a:outerShdw blurRad="38100" dist="38100" dir="2700000" algn="tl">
                      <a:srgbClr val="C0C0C0"/>
                    </a:outerShdw>
                  </a:effectLst>
                  <a:latin typeface="Comic Sans MS" panose="030F0702030302020204" pitchFamily="66" charset="0"/>
                </a:rPr>
                <a:t>4</a:t>
              </a:r>
              <a:endParaRPr lang="en-US" altLang="zh-CN" sz="2200">
                <a:solidFill>
                  <a:srgbClr val="000099"/>
                </a:solidFill>
                <a:effectLst>
                  <a:outerShdw blurRad="38100" dist="38100" dir="2700000" algn="tl">
                    <a:srgbClr val="C0C0C0"/>
                  </a:outerShdw>
                </a:effectLst>
                <a:latin typeface="Comic Sans MS" panose="030F0702030302020204" pitchFamily="66" charset="0"/>
              </a:endParaRPr>
            </a:p>
          </p:txBody>
        </p:sp>
        <p:sp>
          <p:nvSpPr>
            <p:cNvPr id="270399" name="Text Box 63"/>
            <p:cNvSpPr txBox="1">
              <a:spLocks noChangeArrowheads="1"/>
            </p:cNvSpPr>
            <p:nvPr/>
          </p:nvSpPr>
          <p:spPr bwMode="auto">
            <a:xfrm>
              <a:off x="566" y="1691"/>
              <a:ext cx="214" cy="250"/>
            </a:xfrm>
            <a:prstGeom prst="rect">
              <a:avLst/>
            </a:prstGeom>
            <a:noFill/>
            <a:ln w="9525">
              <a:noFill/>
              <a:miter lim="800000"/>
            </a:ln>
            <a:effectLst/>
          </p:spPr>
          <p:txBody>
            <a:bodyPr wrap="none">
              <a:spAutoFit/>
            </a:bodyPr>
            <a:lstStyle/>
            <a:p>
              <a:r>
                <a:rPr lang="zh-CN" altLang="zh-CN" sz="2000" noProof="1">
                  <a:solidFill>
                    <a:srgbClr val="000099"/>
                  </a:solidFill>
                  <a:effectLst>
                    <a:outerShdw blurRad="38100" dist="38100" dir="2700000" algn="tl">
                      <a:srgbClr val="C0C0C0"/>
                    </a:outerShdw>
                  </a:effectLst>
                  <a:latin typeface="Comic Sans MS" pitchFamily="66" charset="0"/>
                </a:rPr>
                <a:t>4</a:t>
              </a:r>
            </a:p>
          </p:txBody>
        </p:sp>
        <p:sp>
          <p:nvSpPr>
            <p:cNvPr id="270400" name="Text Box 64"/>
            <p:cNvSpPr txBox="1">
              <a:spLocks noChangeArrowheads="1"/>
            </p:cNvSpPr>
            <p:nvPr/>
          </p:nvSpPr>
          <p:spPr bwMode="auto">
            <a:xfrm>
              <a:off x="1248" y="1718"/>
              <a:ext cx="214" cy="250"/>
            </a:xfrm>
            <a:prstGeom prst="rect">
              <a:avLst/>
            </a:prstGeom>
            <a:noFill/>
            <a:ln w="9525">
              <a:noFill/>
              <a:miter lim="800000"/>
            </a:ln>
            <a:effectLst/>
          </p:spPr>
          <p:txBody>
            <a:bodyPr wrap="none">
              <a:spAutoFit/>
            </a:bodyPr>
            <a:lstStyle/>
            <a:p>
              <a:r>
                <a:rPr lang="zh-CN" altLang="zh-CN" sz="2000" noProof="1">
                  <a:solidFill>
                    <a:srgbClr val="000099"/>
                  </a:solidFill>
                  <a:effectLst>
                    <a:outerShdw blurRad="38100" dist="38100" dir="2700000" algn="tl">
                      <a:srgbClr val="C0C0C0"/>
                    </a:outerShdw>
                  </a:effectLst>
                  <a:latin typeface="Comic Sans MS" pitchFamily="66" charset="0"/>
                </a:rPr>
                <a:t>5</a:t>
              </a:r>
            </a:p>
          </p:txBody>
        </p:sp>
        <p:sp>
          <p:nvSpPr>
            <p:cNvPr id="270401" name="Text Box 65"/>
            <p:cNvSpPr txBox="1">
              <a:spLocks noChangeArrowheads="1"/>
            </p:cNvSpPr>
            <p:nvPr/>
          </p:nvSpPr>
          <p:spPr bwMode="auto">
            <a:xfrm>
              <a:off x="1430" y="2219"/>
              <a:ext cx="214" cy="250"/>
            </a:xfrm>
            <a:prstGeom prst="rect">
              <a:avLst/>
            </a:prstGeom>
            <a:noFill/>
            <a:ln w="9525">
              <a:noFill/>
              <a:miter lim="800000"/>
            </a:ln>
            <a:effectLst/>
          </p:spPr>
          <p:txBody>
            <a:bodyPr wrap="none">
              <a:spAutoFit/>
            </a:bodyPr>
            <a:lstStyle/>
            <a:p>
              <a:r>
                <a:rPr lang="zh-CN" altLang="zh-CN" sz="2000" noProof="1">
                  <a:solidFill>
                    <a:srgbClr val="000099"/>
                  </a:solidFill>
                  <a:effectLst>
                    <a:outerShdw blurRad="38100" dist="38100" dir="2700000" algn="tl">
                      <a:srgbClr val="C0C0C0"/>
                    </a:outerShdw>
                  </a:effectLst>
                  <a:latin typeface="Comic Sans MS" pitchFamily="66" charset="0"/>
                </a:rPr>
                <a:t>5</a:t>
              </a:r>
            </a:p>
          </p:txBody>
        </p:sp>
        <p:sp>
          <p:nvSpPr>
            <p:cNvPr id="270402" name="Text Box 66"/>
            <p:cNvSpPr txBox="1">
              <a:spLocks noChangeArrowheads="1"/>
            </p:cNvSpPr>
            <p:nvPr/>
          </p:nvSpPr>
          <p:spPr bwMode="auto">
            <a:xfrm>
              <a:off x="2570" y="1680"/>
              <a:ext cx="214" cy="250"/>
            </a:xfrm>
            <a:prstGeom prst="rect">
              <a:avLst/>
            </a:prstGeom>
            <a:noFill/>
            <a:ln w="9525">
              <a:noFill/>
              <a:miter lim="800000"/>
            </a:ln>
            <a:effectLst/>
          </p:spPr>
          <p:txBody>
            <a:bodyPr wrap="none">
              <a:spAutoFit/>
            </a:bodyPr>
            <a:lstStyle/>
            <a:p>
              <a:r>
                <a:rPr lang="zh-CN" altLang="zh-CN" sz="2000" noProof="1">
                  <a:solidFill>
                    <a:srgbClr val="000099"/>
                  </a:solidFill>
                  <a:effectLst>
                    <a:outerShdw blurRad="38100" dist="38100" dir="2700000" algn="tl">
                      <a:srgbClr val="C0C0C0"/>
                    </a:outerShdw>
                  </a:effectLst>
                  <a:latin typeface="Comic Sans MS" pitchFamily="66" charset="0"/>
                </a:rPr>
                <a:t>5</a:t>
              </a:r>
            </a:p>
          </p:txBody>
        </p:sp>
        <p:sp>
          <p:nvSpPr>
            <p:cNvPr id="270403" name="Text Box 67"/>
            <p:cNvSpPr txBox="1">
              <a:spLocks noChangeArrowheads="1"/>
            </p:cNvSpPr>
            <p:nvPr/>
          </p:nvSpPr>
          <p:spPr bwMode="auto">
            <a:xfrm>
              <a:off x="3360" y="1718"/>
              <a:ext cx="214" cy="250"/>
            </a:xfrm>
            <a:prstGeom prst="rect">
              <a:avLst/>
            </a:prstGeom>
            <a:noFill/>
            <a:ln w="9525">
              <a:noFill/>
              <a:miter lim="800000"/>
            </a:ln>
            <a:effectLst/>
          </p:spPr>
          <p:txBody>
            <a:bodyPr wrap="none">
              <a:spAutoFit/>
            </a:bodyPr>
            <a:lstStyle/>
            <a:p>
              <a:r>
                <a:rPr lang="zh-CN" altLang="zh-CN" sz="2000" noProof="1">
                  <a:solidFill>
                    <a:srgbClr val="000099"/>
                  </a:solidFill>
                  <a:effectLst>
                    <a:outerShdw blurRad="38100" dist="38100" dir="2700000" algn="tl">
                      <a:srgbClr val="C0C0C0"/>
                    </a:outerShdw>
                  </a:effectLst>
                  <a:latin typeface="Comic Sans MS" pitchFamily="66" charset="0"/>
                </a:rPr>
                <a:t>2</a:t>
              </a:r>
            </a:p>
          </p:txBody>
        </p:sp>
        <p:sp>
          <p:nvSpPr>
            <p:cNvPr id="270404" name="Text Box 68"/>
            <p:cNvSpPr txBox="1">
              <a:spLocks noChangeArrowheads="1"/>
            </p:cNvSpPr>
            <p:nvPr/>
          </p:nvSpPr>
          <p:spPr bwMode="auto">
            <a:xfrm>
              <a:off x="3254" y="2123"/>
              <a:ext cx="214" cy="250"/>
            </a:xfrm>
            <a:prstGeom prst="rect">
              <a:avLst/>
            </a:prstGeom>
            <a:noFill/>
            <a:ln w="9525">
              <a:noFill/>
              <a:miter lim="800000"/>
            </a:ln>
            <a:effectLst/>
          </p:spPr>
          <p:txBody>
            <a:bodyPr wrap="none">
              <a:spAutoFit/>
            </a:bodyPr>
            <a:lstStyle/>
            <a:p>
              <a:r>
                <a:rPr lang="zh-CN" altLang="zh-CN" sz="2000" noProof="1">
                  <a:solidFill>
                    <a:srgbClr val="000099"/>
                  </a:solidFill>
                  <a:effectLst>
                    <a:outerShdw blurRad="38100" dist="38100" dir="2700000" algn="tl">
                      <a:srgbClr val="C0C0C0"/>
                    </a:outerShdw>
                  </a:effectLst>
                  <a:latin typeface="Comic Sans MS" pitchFamily="66" charset="0"/>
                </a:rPr>
                <a:t>5</a:t>
              </a:r>
            </a:p>
          </p:txBody>
        </p:sp>
        <p:sp>
          <p:nvSpPr>
            <p:cNvPr id="270405" name="Text Box 69"/>
            <p:cNvSpPr txBox="1">
              <a:spLocks noChangeArrowheads="1"/>
            </p:cNvSpPr>
            <p:nvPr/>
          </p:nvSpPr>
          <p:spPr bwMode="auto">
            <a:xfrm>
              <a:off x="3830" y="2198"/>
              <a:ext cx="214" cy="250"/>
            </a:xfrm>
            <a:prstGeom prst="rect">
              <a:avLst/>
            </a:prstGeom>
            <a:noFill/>
            <a:ln w="9525">
              <a:noFill/>
              <a:miter lim="800000"/>
            </a:ln>
            <a:effectLst/>
          </p:spPr>
          <p:txBody>
            <a:bodyPr wrap="none">
              <a:spAutoFit/>
            </a:bodyPr>
            <a:lstStyle/>
            <a:p>
              <a:r>
                <a:rPr lang="zh-CN" altLang="zh-CN" sz="2000" noProof="1">
                  <a:solidFill>
                    <a:srgbClr val="000099"/>
                  </a:solidFill>
                  <a:effectLst>
                    <a:outerShdw blurRad="38100" dist="38100" dir="2700000" algn="tl">
                      <a:srgbClr val="C0C0C0"/>
                    </a:outerShdw>
                  </a:effectLst>
                  <a:latin typeface="Comic Sans MS" pitchFamily="66" charset="0"/>
                </a:rPr>
                <a:t>4</a:t>
              </a:r>
            </a:p>
          </p:txBody>
        </p:sp>
        <p:sp>
          <p:nvSpPr>
            <p:cNvPr id="270406" name="Text Box 70"/>
            <p:cNvSpPr txBox="1">
              <a:spLocks noChangeArrowheads="1"/>
            </p:cNvSpPr>
            <p:nvPr/>
          </p:nvSpPr>
          <p:spPr bwMode="auto">
            <a:xfrm>
              <a:off x="3888" y="2651"/>
              <a:ext cx="214" cy="250"/>
            </a:xfrm>
            <a:prstGeom prst="rect">
              <a:avLst/>
            </a:prstGeom>
            <a:noFill/>
            <a:ln w="9525">
              <a:noFill/>
              <a:miter lim="800000"/>
            </a:ln>
            <a:effectLst/>
          </p:spPr>
          <p:txBody>
            <a:bodyPr wrap="none">
              <a:spAutoFit/>
            </a:bodyPr>
            <a:lstStyle/>
            <a:p>
              <a:r>
                <a:rPr lang="zh-CN" altLang="zh-CN" sz="2000" noProof="1">
                  <a:solidFill>
                    <a:srgbClr val="000099"/>
                  </a:solidFill>
                  <a:effectLst>
                    <a:outerShdw blurRad="38100" dist="38100" dir="2700000" algn="tl">
                      <a:srgbClr val="C0C0C0"/>
                    </a:outerShdw>
                  </a:effectLst>
                  <a:latin typeface="Comic Sans MS" pitchFamily="66" charset="0"/>
                </a:rPr>
                <a:t>3</a:t>
              </a:r>
            </a:p>
          </p:txBody>
        </p:sp>
        <p:sp>
          <p:nvSpPr>
            <p:cNvPr id="270407" name="Text Box 71"/>
            <p:cNvSpPr txBox="1">
              <a:spLocks noChangeArrowheads="1"/>
            </p:cNvSpPr>
            <p:nvPr/>
          </p:nvSpPr>
          <p:spPr bwMode="auto">
            <a:xfrm>
              <a:off x="1104" y="1555"/>
              <a:ext cx="223" cy="269"/>
            </a:xfrm>
            <a:prstGeom prst="rect">
              <a:avLst/>
            </a:prstGeom>
            <a:noFill/>
            <a:ln w="9525">
              <a:noFill/>
              <a:miter lim="800000"/>
            </a:ln>
            <a:effectLst/>
          </p:spPr>
          <p:txBody>
            <a:bodyPr wrap="none">
              <a:spAutoFit/>
            </a:bodyPr>
            <a:lstStyle/>
            <a:p>
              <a:r>
                <a:rPr lang="zh-CN" altLang="zh-CN" sz="2200" noProof="1">
                  <a:solidFill>
                    <a:srgbClr val="CC0000"/>
                  </a:solidFill>
                  <a:effectLst>
                    <a:outerShdw blurRad="38100" dist="38100" dir="2700000" algn="tl">
                      <a:srgbClr val="C0C0C0"/>
                    </a:outerShdw>
                  </a:effectLst>
                  <a:latin typeface="Comic Sans MS" pitchFamily="66" charset="0"/>
                </a:rPr>
                <a:t>3</a:t>
              </a:r>
            </a:p>
          </p:txBody>
        </p:sp>
        <p:sp>
          <p:nvSpPr>
            <p:cNvPr id="270408" name="Text Box 72"/>
            <p:cNvSpPr txBox="1">
              <a:spLocks noChangeArrowheads="1"/>
            </p:cNvSpPr>
            <p:nvPr/>
          </p:nvSpPr>
          <p:spPr bwMode="auto">
            <a:xfrm>
              <a:off x="3137" y="1507"/>
              <a:ext cx="223" cy="269"/>
            </a:xfrm>
            <a:prstGeom prst="rect">
              <a:avLst/>
            </a:prstGeom>
            <a:noFill/>
            <a:ln w="9525">
              <a:noFill/>
              <a:miter lim="800000"/>
            </a:ln>
            <a:effectLst/>
          </p:spPr>
          <p:txBody>
            <a:bodyPr wrap="none">
              <a:spAutoFit/>
            </a:bodyPr>
            <a:lstStyle/>
            <a:p>
              <a:r>
                <a:rPr lang="zh-CN" altLang="zh-CN" sz="2200" noProof="1">
                  <a:solidFill>
                    <a:srgbClr val="CC0000"/>
                  </a:solidFill>
                  <a:effectLst>
                    <a:outerShdw blurRad="38100" dist="38100" dir="2700000" algn="tl">
                      <a:srgbClr val="C0C0C0"/>
                    </a:outerShdw>
                  </a:effectLst>
                  <a:latin typeface="Comic Sans MS" pitchFamily="66" charset="0"/>
                </a:rPr>
                <a:t>4</a:t>
              </a:r>
            </a:p>
          </p:txBody>
        </p:sp>
        <p:sp>
          <p:nvSpPr>
            <p:cNvPr id="270409" name="Text Box 73"/>
            <p:cNvSpPr txBox="1">
              <a:spLocks noChangeArrowheads="1"/>
            </p:cNvSpPr>
            <p:nvPr/>
          </p:nvSpPr>
          <p:spPr bwMode="auto">
            <a:xfrm>
              <a:off x="593" y="2016"/>
              <a:ext cx="223" cy="269"/>
            </a:xfrm>
            <a:prstGeom prst="rect">
              <a:avLst/>
            </a:prstGeom>
            <a:noFill/>
            <a:ln w="9525">
              <a:noFill/>
              <a:miter lim="800000"/>
            </a:ln>
            <a:effectLst/>
          </p:spPr>
          <p:txBody>
            <a:bodyPr wrap="none">
              <a:spAutoFit/>
            </a:bodyPr>
            <a:lstStyle/>
            <a:p>
              <a:r>
                <a:rPr lang="zh-CN" altLang="zh-CN" sz="2200" noProof="1">
                  <a:solidFill>
                    <a:srgbClr val="CC0000"/>
                  </a:solidFill>
                  <a:effectLst>
                    <a:outerShdw blurRad="38100" dist="38100" dir="2700000" algn="tl">
                      <a:srgbClr val="C0C0C0"/>
                    </a:outerShdw>
                  </a:effectLst>
                  <a:latin typeface="Comic Sans MS" pitchFamily="66" charset="0"/>
                </a:rPr>
                <a:t>7</a:t>
              </a:r>
            </a:p>
          </p:txBody>
        </p:sp>
        <p:sp>
          <p:nvSpPr>
            <p:cNvPr id="270410" name="Text Box 74"/>
            <p:cNvSpPr txBox="1">
              <a:spLocks noChangeArrowheads="1"/>
            </p:cNvSpPr>
            <p:nvPr/>
          </p:nvSpPr>
          <p:spPr bwMode="auto">
            <a:xfrm>
              <a:off x="1553" y="2035"/>
              <a:ext cx="223" cy="269"/>
            </a:xfrm>
            <a:prstGeom prst="rect">
              <a:avLst/>
            </a:prstGeom>
            <a:noFill/>
            <a:ln w="9525">
              <a:noFill/>
              <a:miter lim="800000"/>
            </a:ln>
            <a:effectLst/>
          </p:spPr>
          <p:txBody>
            <a:bodyPr wrap="none">
              <a:spAutoFit/>
            </a:bodyPr>
            <a:lstStyle/>
            <a:p>
              <a:r>
                <a:rPr lang="zh-CN" altLang="zh-CN" sz="2200" noProof="1">
                  <a:solidFill>
                    <a:srgbClr val="CC0000"/>
                  </a:solidFill>
                  <a:effectLst>
                    <a:outerShdw blurRad="38100" dist="38100" dir="2700000" algn="tl">
                      <a:srgbClr val="C0C0C0"/>
                    </a:outerShdw>
                  </a:effectLst>
                  <a:latin typeface="Comic Sans MS" pitchFamily="66" charset="0"/>
                </a:rPr>
                <a:t>8</a:t>
              </a:r>
            </a:p>
          </p:txBody>
        </p:sp>
        <p:sp>
          <p:nvSpPr>
            <p:cNvPr id="270411" name="Text Box 75"/>
            <p:cNvSpPr txBox="1">
              <a:spLocks noChangeArrowheads="1"/>
            </p:cNvSpPr>
            <p:nvPr/>
          </p:nvSpPr>
          <p:spPr bwMode="auto">
            <a:xfrm>
              <a:off x="2496" y="2012"/>
              <a:ext cx="223" cy="269"/>
            </a:xfrm>
            <a:prstGeom prst="rect">
              <a:avLst/>
            </a:prstGeom>
            <a:noFill/>
            <a:ln w="9525">
              <a:noFill/>
              <a:miter lim="800000"/>
            </a:ln>
            <a:effectLst/>
          </p:spPr>
          <p:txBody>
            <a:bodyPr wrap="none">
              <a:spAutoFit/>
            </a:bodyPr>
            <a:lstStyle/>
            <a:p>
              <a:r>
                <a:rPr lang="zh-CN" altLang="zh-CN" sz="2200" noProof="1">
                  <a:solidFill>
                    <a:srgbClr val="CC0000"/>
                  </a:solidFill>
                  <a:effectLst>
                    <a:outerShdw blurRad="38100" dist="38100" dir="2700000" algn="tl">
                      <a:srgbClr val="C0C0C0"/>
                    </a:outerShdw>
                  </a:effectLst>
                  <a:latin typeface="Comic Sans MS" pitchFamily="66" charset="0"/>
                </a:rPr>
                <a:t>9</a:t>
              </a:r>
            </a:p>
          </p:txBody>
        </p:sp>
        <p:sp>
          <p:nvSpPr>
            <p:cNvPr id="270412" name="Text Box 76"/>
            <p:cNvSpPr txBox="1">
              <a:spLocks noChangeArrowheads="1"/>
            </p:cNvSpPr>
            <p:nvPr/>
          </p:nvSpPr>
          <p:spPr bwMode="auto">
            <a:xfrm>
              <a:off x="3734" y="1987"/>
              <a:ext cx="223" cy="269"/>
            </a:xfrm>
            <a:prstGeom prst="rect">
              <a:avLst/>
            </a:prstGeom>
            <a:noFill/>
            <a:ln w="9525">
              <a:noFill/>
              <a:miter lim="800000"/>
            </a:ln>
            <a:effectLst/>
          </p:spPr>
          <p:txBody>
            <a:bodyPr wrap="none">
              <a:spAutoFit/>
            </a:bodyPr>
            <a:lstStyle/>
            <a:p>
              <a:r>
                <a:rPr lang="zh-CN" altLang="zh-CN" sz="2200" noProof="1">
                  <a:solidFill>
                    <a:srgbClr val="CC0000"/>
                  </a:solidFill>
                  <a:effectLst>
                    <a:outerShdw blurRad="38100" dist="38100" dir="2700000" algn="tl">
                      <a:srgbClr val="C0C0C0"/>
                    </a:outerShdw>
                  </a:effectLst>
                  <a:latin typeface="Comic Sans MS" pitchFamily="66" charset="0"/>
                </a:rPr>
                <a:t>6</a:t>
              </a:r>
            </a:p>
          </p:txBody>
        </p:sp>
        <p:sp>
          <p:nvSpPr>
            <p:cNvPr id="270413" name="Text Box 77"/>
            <p:cNvSpPr txBox="1">
              <a:spLocks noChangeArrowheads="1"/>
            </p:cNvSpPr>
            <p:nvPr/>
          </p:nvSpPr>
          <p:spPr bwMode="auto">
            <a:xfrm>
              <a:off x="3984" y="2419"/>
              <a:ext cx="302" cy="269"/>
            </a:xfrm>
            <a:prstGeom prst="rect">
              <a:avLst/>
            </a:prstGeom>
            <a:noFill/>
            <a:ln w="9525">
              <a:noFill/>
              <a:miter lim="800000"/>
            </a:ln>
            <a:effectLst/>
          </p:spPr>
          <p:txBody>
            <a:bodyPr wrap="none">
              <a:spAutoFit/>
            </a:bodyPr>
            <a:lstStyle/>
            <a:p>
              <a:pPr>
                <a:defRPr/>
              </a:pPr>
              <a:r>
                <a:rPr lang="en-US" altLang="zh-CN" sz="2200">
                  <a:solidFill>
                    <a:srgbClr val="CC0000"/>
                  </a:solidFill>
                  <a:effectLst>
                    <a:outerShdw blurRad="38100" dist="38100" dir="2700000" algn="tl">
                      <a:srgbClr val="C0C0C0"/>
                    </a:outerShdw>
                  </a:effectLst>
                  <a:latin typeface="Comic Sans MS" panose="030F0702030302020204" pitchFamily="66" charset="0"/>
                </a:rPr>
                <a:t>10</a:t>
              </a:r>
            </a:p>
          </p:txBody>
        </p:sp>
        <p:sp>
          <p:nvSpPr>
            <p:cNvPr id="270414" name="Text Box 78"/>
            <p:cNvSpPr txBox="1">
              <a:spLocks noChangeArrowheads="1"/>
            </p:cNvSpPr>
            <p:nvPr/>
          </p:nvSpPr>
          <p:spPr bwMode="auto">
            <a:xfrm>
              <a:off x="3374" y="2419"/>
              <a:ext cx="274" cy="269"/>
            </a:xfrm>
            <a:prstGeom prst="rect">
              <a:avLst/>
            </a:prstGeom>
            <a:noFill/>
            <a:ln w="9525">
              <a:noFill/>
              <a:miter lim="800000"/>
            </a:ln>
            <a:effectLst/>
          </p:spPr>
          <p:txBody>
            <a:bodyPr wrap="none">
              <a:spAutoFit/>
            </a:bodyPr>
            <a:lstStyle/>
            <a:p>
              <a:pPr>
                <a:defRPr/>
              </a:pPr>
              <a:r>
                <a:rPr lang="en-US" altLang="zh-CN" sz="2200">
                  <a:solidFill>
                    <a:srgbClr val="CC0000"/>
                  </a:solidFill>
                  <a:effectLst>
                    <a:outerShdw blurRad="38100" dist="38100" dir="2700000" algn="tl">
                      <a:srgbClr val="C0C0C0"/>
                    </a:outerShdw>
                  </a:effectLst>
                  <a:latin typeface="Comic Sans MS" panose="030F0702030302020204" pitchFamily="66" charset="0"/>
                </a:rPr>
                <a:t>11</a:t>
              </a:r>
            </a:p>
          </p:txBody>
        </p:sp>
        <p:grpSp>
          <p:nvGrpSpPr>
            <p:cNvPr id="33878" name="Group 79"/>
            <p:cNvGrpSpPr>
              <a:grpSpLocks/>
            </p:cNvGrpSpPr>
            <p:nvPr/>
          </p:nvGrpSpPr>
          <p:grpSpPr bwMode="auto">
            <a:xfrm>
              <a:off x="134" y="2090"/>
              <a:ext cx="930" cy="1329"/>
              <a:chOff x="134" y="2090"/>
              <a:chExt cx="930" cy="1329"/>
            </a:xfrm>
          </p:grpSpPr>
          <p:sp>
            <p:nvSpPr>
              <p:cNvPr id="33884" name="Oval 80"/>
              <p:cNvSpPr>
                <a:spLocks noChangeArrowheads="1"/>
              </p:cNvSpPr>
              <p:nvPr/>
            </p:nvSpPr>
            <p:spPr bwMode="auto">
              <a:xfrm>
                <a:off x="384" y="2090"/>
                <a:ext cx="218" cy="141"/>
              </a:xfrm>
              <a:prstGeom prst="ellipse">
                <a:avLst/>
              </a:prstGeom>
              <a:noFill/>
              <a:ln w="28575">
                <a:solidFill>
                  <a:schemeClr val="tx1"/>
                </a:solidFill>
                <a:round/>
                <a:headEnd/>
                <a:tailEnd/>
              </a:ln>
            </p:spPr>
            <p:txBody>
              <a:bodyPr wrap="none" anchor="ctr"/>
              <a:lstStyle/>
              <a:p>
                <a:endParaRPr lang="zh-CN" altLang="en-US"/>
              </a:p>
            </p:txBody>
          </p:sp>
          <p:sp>
            <p:nvSpPr>
              <p:cNvPr id="33885" name="Oval 81"/>
              <p:cNvSpPr>
                <a:spLocks noChangeArrowheads="1"/>
              </p:cNvSpPr>
              <p:nvPr/>
            </p:nvSpPr>
            <p:spPr bwMode="auto">
              <a:xfrm>
                <a:off x="144" y="2514"/>
                <a:ext cx="219" cy="142"/>
              </a:xfrm>
              <a:prstGeom prst="ellipse">
                <a:avLst/>
              </a:prstGeom>
              <a:noFill/>
              <a:ln w="28575">
                <a:solidFill>
                  <a:schemeClr val="tx1"/>
                </a:solidFill>
                <a:round/>
                <a:headEnd/>
                <a:tailEnd/>
              </a:ln>
            </p:spPr>
            <p:txBody>
              <a:bodyPr wrap="none" anchor="ctr"/>
              <a:lstStyle/>
              <a:p>
                <a:endParaRPr lang="zh-CN" altLang="en-US"/>
              </a:p>
            </p:txBody>
          </p:sp>
          <p:sp>
            <p:nvSpPr>
              <p:cNvPr id="270418" name="Text Box 82"/>
              <p:cNvSpPr txBox="1">
                <a:spLocks noChangeArrowheads="1"/>
              </p:cNvSpPr>
              <p:nvPr/>
            </p:nvSpPr>
            <p:spPr bwMode="auto">
              <a:xfrm>
                <a:off x="150" y="2448"/>
                <a:ext cx="211" cy="250"/>
              </a:xfrm>
              <a:prstGeom prst="rect">
                <a:avLst/>
              </a:prstGeom>
              <a:noFill/>
              <a:ln w="9525">
                <a:noFill/>
                <a:miter lim="800000"/>
              </a:ln>
              <a:effectLst/>
            </p:spPr>
            <p:txBody>
              <a:bodyPr wrap="none">
                <a:spAutoFit/>
              </a:bodyPr>
              <a:lstStyle/>
              <a:p>
                <a:pPr>
                  <a:defRPr/>
                </a:pPr>
                <a:r>
                  <a:rPr lang="en-US" altLang="zh-CN" sz="2000" b="1">
                    <a:effectLst>
                      <a:outerShdw blurRad="38100" dist="38100" dir="2700000" algn="tl">
                        <a:srgbClr val="C0C0C0"/>
                      </a:outerShdw>
                    </a:effectLst>
                    <a:latin typeface="Arial Narrow" panose="020B0606020202030204" pitchFamily="34" charset="0"/>
                  </a:rPr>
                  <a:t>C</a:t>
                </a:r>
                <a:endParaRPr lang="en-US" altLang="zh-CN" sz="2400" b="1">
                  <a:effectLst>
                    <a:outerShdw blurRad="38100" dist="38100" dir="2700000" algn="tl">
                      <a:srgbClr val="C0C0C0"/>
                    </a:outerShdw>
                  </a:effectLst>
                  <a:latin typeface="Arial Narrow" panose="020B0606020202030204" pitchFamily="34" charset="0"/>
                </a:endParaRPr>
              </a:p>
            </p:txBody>
          </p:sp>
          <p:sp>
            <p:nvSpPr>
              <p:cNvPr id="270419" name="Oval 83"/>
              <p:cNvSpPr>
                <a:spLocks noChangeArrowheads="1"/>
              </p:cNvSpPr>
              <p:nvPr/>
            </p:nvSpPr>
            <p:spPr bwMode="auto">
              <a:xfrm>
                <a:off x="672" y="2510"/>
                <a:ext cx="219" cy="142"/>
              </a:xfrm>
              <a:prstGeom prst="ellipse">
                <a:avLst/>
              </a:prstGeom>
              <a:noFill/>
              <a:ln w="28575">
                <a:solidFill>
                  <a:schemeClr val="tx1"/>
                </a:solidFill>
                <a:round/>
              </a:ln>
              <a:effectLst/>
            </p:spPr>
            <p:txBody>
              <a:bodyPr wrap="none" anchor="ctr"/>
              <a:lstStyle/>
              <a:p>
                <a:pPr algn="ctr">
                  <a:defRPr/>
                </a:pPr>
                <a:r>
                  <a:rPr lang="en-US" altLang="zh-CN" sz="2000" b="1">
                    <a:effectLst>
                      <a:outerShdw blurRad="38100" dist="38100" dir="2700000" algn="tl">
                        <a:srgbClr val="C0C0C0"/>
                      </a:outerShdw>
                    </a:effectLst>
                    <a:latin typeface="Arial Narrow" panose="020B0606020202030204" pitchFamily="34" charset="0"/>
                  </a:rPr>
                  <a:t>E</a:t>
                </a:r>
                <a:endParaRPr lang="en-US" altLang="zh-CN" sz="2400" b="1">
                  <a:effectLst>
                    <a:outerShdw blurRad="38100" dist="38100" dir="2700000" algn="tl">
                      <a:srgbClr val="C0C0C0"/>
                    </a:outerShdw>
                  </a:effectLst>
                  <a:latin typeface="Arial Narrow" panose="020B0606020202030204" pitchFamily="34" charset="0"/>
                </a:endParaRPr>
              </a:p>
            </p:txBody>
          </p:sp>
          <p:sp>
            <p:nvSpPr>
              <p:cNvPr id="270420" name="Oval 84"/>
              <p:cNvSpPr>
                <a:spLocks noChangeArrowheads="1"/>
              </p:cNvSpPr>
              <p:nvPr/>
            </p:nvSpPr>
            <p:spPr bwMode="auto">
              <a:xfrm>
                <a:off x="435" y="2913"/>
                <a:ext cx="218" cy="142"/>
              </a:xfrm>
              <a:prstGeom prst="ellipse">
                <a:avLst/>
              </a:prstGeom>
              <a:noFill/>
              <a:ln w="28575">
                <a:solidFill>
                  <a:schemeClr val="tx1"/>
                </a:solidFill>
                <a:round/>
              </a:ln>
              <a:effectLst/>
            </p:spPr>
            <p:txBody>
              <a:bodyPr wrap="none" anchor="ctr"/>
              <a:lstStyle/>
              <a:p>
                <a:pPr algn="ctr">
                  <a:defRPr/>
                </a:pPr>
                <a:r>
                  <a:rPr lang="en-US" altLang="zh-CN" sz="2000" b="1">
                    <a:effectLst>
                      <a:outerShdw blurRad="38100" dist="38100" dir="2700000" algn="tl">
                        <a:srgbClr val="C0C0C0"/>
                      </a:outerShdw>
                    </a:effectLst>
                    <a:latin typeface="Arial Narrow" panose="020B0606020202030204" pitchFamily="34" charset="0"/>
                  </a:rPr>
                  <a:t>B</a:t>
                </a:r>
                <a:endParaRPr lang="en-US" altLang="zh-CN" sz="2400" b="1">
                  <a:effectLst>
                    <a:outerShdw blurRad="38100" dist="38100" dir="2700000" algn="tl">
                      <a:srgbClr val="C0C0C0"/>
                    </a:outerShdw>
                  </a:effectLst>
                  <a:latin typeface="Arial Narrow" panose="020B0606020202030204" pitchFamily="34" charset="0"/>
                </a:endParaRPr>
              </a:p>
            </p:txBody>
          </p:sp>
          <p:sp>
            <p:nvSpPr>
              <p:cNvPr id="33889" name="Oval 85"/>
              <p:cNvSpPr>
                <a:spLocks noChangeArrowheads="1"/>
              </p:cNvSpPr>
              <p:nvPr/>
            </p:nvSpPr>
            <p:spPr bwMode="auto">
              <a:xfrm>
                <a:off x="845" y="2910"/>
                <a:ext cx="219" cy="142"/>
              </a:xfrm>
              <a:prstGeom prst="ellipse">
                <a:avLst/>
              </a:prstGeom>
              <a:noFill/>
              <a:ln w="28575">
                <a:solidFill>
                  <a:schemeClr val="tx1"/>
                </a:solidFill>
                <a:round/>
                <a:headEnd/>
                <a:tailEnd/>
              </a:ln>
            </p:spPr>
            <p:txBody>
              <a:bodyPr wrap="none" anchor="ctr"/>
              <a:lstStyle/>
              <a:p>
                <a:endParaRPr lang="zh-CN" altLang="en-US"/>
              </a:p>
            </p:txBody>
          </p:sp>
          <p:sp>
            <p:nvSpPr>
              <p:cNvPr id="270422" name="Text Box 86"/>
              <p:cNvSpPr txBox="1">
                <a:spLocks noChangeArrowheads="1"/>
              </p:cNvSpPr>
              <p:nvPr/>
            </p:nvSpPr>
            <p:spPr bwMode="auto">
              <a:xfrm>
                <a:off x="860" y="2870"/>
                <a:ext cx="196" cy="250"/>
              </a:xfrm>
              <a:prstGeom prst="rect">
                <a:avLst/>
              </a:prstGeom>
              <a:noFill/>
              <a:ln w="9525">
                <a:noFill/>
                <a:miter lim="800000"/>
              </a:ln>
              <a:effectLst/>
            </p:spPr>
            <p:txBody>
              <a:bodyPr wrap="none">
                <a:spAutoFit/>
              </a:bodyPr>
              <a:lstStyle/>
              <a:p>
                <a:pPr>
                  <a:defRPr/>
                </a:pPr>
                <a:r>
                  <a:rPr lang="en-US" altLang="zh-CN" sz="2000" b="1">
                    <a:effectLst>
                      <a:outerShdw blurRad="38100" dist="38100" dir="2700000" algn="tl">
                        <a:srgbClr val="C0C0C0"/>
                      </a:outerShdw>
                    </a:effectLst>
                    <a:latin typeface="Arial Narrow" panose="020B0606020202030204" pitchFamily="34" charset="0"/>
                  </a:rPr>
                  <a:t>F</a:t>
                </a:r>
                <a:endParaRPr lang="en-US" altLang="zh-CN" sz="2400" b="1">
                  <a:effectLst>
                    <a:outerShdw blurRad="38100" dist="38100" dir="2700000" algn="tl">
                      <a:srgbClr val="C0C0C0"/>
                    </a:outerShdw>
                  </a:effectLst>
                  <a:latin typeface="Arial Narrow" panose="020B0606020202030204" pitchFamily="34" charset="0"/>
                </a:endParaRPr>
              </a:p>
            </p:txBody>
          </p:sp>
          <p:sp>
            <p:nvSpPr>
              <p:cNvPr id="270423" name="Oval 87"/>
              <p:cNvSpPr>
                <a:spLocks noChangeArrowheads="1"/>
              </p:cNvSpPr>
              <p:nvPr/>
            </p:nvSpPr>
            <p:spPr bwMode="auto">
              <a:xfrm>
                <a:off x="845" y="3277"/>
                <a:ext cx="219" cy="142"/>
              </a:xfrm>
              <a:prstGeom prst="ellipse">
                <a:avLst/>
              </a:prstGeom>
              <a:solidFill>
                <a:srgbClr val="FFCC00"/>
              </a:solidFill>
              <a:ln w="28575">
                <a:solidFill>
                  <a:schemeClr val="tx1"/>
                </a:solidFill>
                <a:round/>
              </a:ln>
              <a:effectLst/>
            </p:spPr>
            <p:txBody>
              <a:bodyPr wrap="none" anchor="ctr"/>
              <a:lstStyle/>
              <a:p>
                <a:pPr algn="ctr">
                  <a:defRPr/>
                </a:pPr>
                <a:r>
                  <a:rPr lang="en-US" altLang="zh-CN" sz="2000" b="1">
                    <a:effectLst>
                      <a:outerShdw blurRad="38100" dist="38100" dir="2700000" algn="tl">
                        <a:srgbClr val="FFFFFF"/>
                      </a:outerShdw>
                    </a:effectLst>
                    <a:latin typeface="Arial Narrow" panose="020B0606020202030204" pitchFamily="34" charset="0"/>
                  </a:rPr>
                  <a:t>G</a:t>
                </a:r>
                <a:endParaRPr lang="en-US" altLang="zh-CN" sz="2400" b="1">
                  <a:effectLst>
                    <a:outerShdw blurRad="38100" dist="38100" dir="2700000" algn="tl">
                      <a:srgbClr val="FFFFFF"/>
                    </a:outerShdw>
                  </a:effectLst>
                  <a:latin typeface="Arial Narrow" panose="020B0606020202030204" pitchFamily="34" charset="0"/>
                </a:endParaRPr>
              </a:p>
            </p:txBody>
          </p:sp>
          <p:cxnSp>
            <p:nvCxnSpPr>
              <p:cNvPr id="33892" name="AutoShape 88"/>
              <p:cNvCxnSpPr>
                <a:cxnSpLocks noChangeShapeType="1"/>
                <a:stCxn id="270346" idx="1"/>
                <a:endCxn id="270418" idx="0"/>
              </p:cNvCxnSpPr>
              <p:nvPr/>
            </p:nvCxnSpPr>
            <p:spPr bwMode="auto">
              <a:xfrm flipH="1">
                <a:off x="256" y="2141"/>
                <a:ext cx="133" cy="307"/>
              </a:xfrm>
              <a:prstGeom prst="straightConnector1">
                <a:avLst/>
              </a:prstGeom>
              <a:noFill/>
              <a:ln w="28575">
                <a:solidFill>
                  <a:schemeClr val="tx1"/>
                </a:solidFill>
                <a:round/>
                <a:headEnd/>
                <a:tailEnd/>
              </a:ln>
            </p:spPr>
          </p:cxnSp>
          <p:cxnSp>
            <p:nvCxnSpPr>
              <p:cNvPr id="33893" name="AutoShape 89"/>
              <p:cNvCxnSpPr>
                <a:cxnSpLocks noChangeShapeType="1"/>
                <a:stCxn id="270346" idx="3"/>
                <a:endCxn id="270419" idx="0"/>
              </p:cNvCxnSpPr>
              <p:nvPr/>
            </p:nvCxnSpPr>
            <p:spPr bwMode="auto">
              <a:xfrm>
                <a:off x="600" y="2141"/>
                <a:ext cx="182" cy="360"/>
              </a:xfrm>
              <a:prstGeom prst="straightConnector1">
                <a:avLst/>
              </a:prstGeom>
              <a:noFill/>
              <a:ln w="28575">
                <a:solidFill>
                  <a:schemeClr val="tx1"/>
                </a:solidFill>
                <a:round/>
                <a:headEnd/>
                <a:tailEnd/>
              </a:ln>
            </p:spPr>
          </p:cxnSp>
          <p:cxnSp>
            <p:nvCxnSpPr>
              <p:cNvPr id="33894" name="AutoShape 90"/>
              <p:cNvCxnSpPr>
                <a:cxnSpLocks noChangeShapeType="1"/>
                <a:stCxn id="270419" idx="2"/>
                <a:endCxn id="270420" idx="0"/>
              </p:cNvCxnSpPr>
              <p:nvPr/>
            </p:nvCxnSpPr>
            <p:spPr bwMode="auto">
              <a:xfrm flipH="1">
                <a:off x="544" y="2581"/>
                <a:ext cx="119" cy="325"/>
              </a:xfrm>
              <a:prstGeom prst="straightConnector1">
                <a:avLst/>
              </a:prstGeom>
              <a:noFill/>
              <a:ln w="28575">
                <a:solidFill>
                  <a:schemeClr val="tx1"/>
                </a:solidFill>
                <a:round/>
                <a:headEnd/>
                <a:tailEnd/>
              </a:ln>
            </p:spPr>
          </p:cxnSp>
          <p:cxnSp>
            <p:nvCxnSpPr>
              <p:cNvPr id="33895" name="AutoShape 91"/>
              <p:cNvCxnSpPr>
                <a:cxnSpLocks noChangeShapeType="1"/>
                <a:stCxn id="270419" idx="6"/>
                <a:endCxn id="270422" idx="0"/>
              </p:cNvCxnSpPr>
              <p:nvPr/>
            </p:nvCxnSpPr>
            <p:spPr bwMode="auto">
              <a:xfrm>
                <a:off x="900" y="2581"/>
                <a:ext cx="58" cy="289"/>
              </a:xfrm>
              <a:prstGeom prst="straightConnector1">
                <a:avLst/>
              </a:prstGeom>
              <a:noFill/>
              <a:ln w="28575">
                <a:solidFill>
                  <a:schemeClr val="tx1"/>
                </a:solidFill>
                <a:round/>
                <a:headEnd/>
                <a:tailEnd/>
              </a:ln>
            </p:spPr>
          </p:cxnSp>
          <p:cxnSp>
            <p:nvCxnSpPr>
              <p:cNvPr id="33896" name="AutoShape 92"/>
              <p:cNvCxnSpPr>
                <a:cxnSpLocks noChangeShapeType="1"/>
                <a:stCxn id="270422" idx="2"/>
                <a:endCxn id="270423" idx="0"/>
              </p:cNvCxnSpPr>
              <p:nvPr/>
            </p:nvCxnSpPr>
            <p:spPr bwMode="auto">
              <a:xfrm flipH="1">
                <a:off x="955" y="3120"/>
                <a:ext cx="3" cy="148"/>
              </a:xfrm>
              <a:prstGeom prst="straightConnector1">
                <a:avLst/>
              </a:prstGeom>
              <a:noFill/>
              <a:ln w="28575">
                <a:solidFill>
                  <a:schemeClr val="tx1"/>
                </a:solidFill>
                <a:round/>
                <a:headEnd/>
                <a:tailEnd/>
              </a:ln>
            </p:spPr>
          </p:cxnSp>
          <p:sp>
            <p:nvSpPr>
              <p:cNvPr id="270429" name="Text Box 93"/>
              <p:cNvSpPr txBox="1">
                <a:spLocks noChangeArrowheads="1"/>
              </p:cNvSpPr>
              <p:nvPr/>
            </p:nvSpPr>
            <p:spPr bwMode="auto">
              <a:xfrm>
                <a:off x="134" y="2171"/>
                <a:ext cx="214" cy="250"/>
              </a:xfrm>
              <a:prstGeom prst="rect">
                <a:avLst/>
              </a:prstGeom>
              <a:noFill/>
              <a:ln w="9525">
                <a:noFill/>
                <a:miter lim="800000"/>
              </a:ln>
              <a:effectLst/>
            </p:spPr>
            <p:txBody>
              <a:bodyPr wrap="none">
                <a:spAutoFit/>
              </a:bodyPr>
              <a:lstStyle/>
              <a:p>
                <a:r>
                  <a:rPr lang="zh-CN" altLang="zh-CN" sz="2000" noProof="1">
                    <a:solidFill>
                      <a:srgbClr val="000099"/>
                    </a:solidFill>
                    <a:effectLst>
                      <a:outerShdw blurRad="38100" dist="38100" dir="2700000" algn="tl">
                        <a:srgbClr val="C0C0C0"/>
                      </a:outerShdw>
                    </a:effectLst>
                    <a:latin typeface="Comic Sans MS" pitchFamily="66" charset="0"/>
                  </a:rPr>
                  <a:t>4</a:t>
                </a:r>
              </a:p>
            </p:txBody>
          </p:sp>
          <p:sp>
            <p:nvSpPr>
              <p:cNvPr id="270430" name="Text Box 94"/>
              <p:cNvSpPr txBox="1">
                <a:spLocks noChangeArrowheads="1"/>
              </p:cNvSpPr>
              <p:nvPr/>
            </p:nvSpPr>
            <p:spPr bwMode="auto">
              <a:xfrm>
                <a:off x="662" y="2198"/>
                <a:ext cx="214" cy="250"/>
              </a:xfrm>
              <a:prstGeom prst="rect">
                <a:avLst/>
              </a:prstGeom>
              <a:noFill/>
              <a:ln w="9525">
                <a:noFill/>
                <a:miter lim="800000"/>
              </a:ln>
              <a:effectLst/>
            </p:spPr>
            <p:txBody>
              <a:bodyPr wrap="none">
                <a:spAutoFit/>
              </a:bodyPr>
              <a:lstStyle/>
              <a:p>
                <a:r>
                  <a:rPr lang="zh-CN" altLang="zh-CN" sz="2000" noProof="1">
                    <a:solidFill>
                      <a:srgbClr val="000099"/>
                    </a:solidFill>
                    <a:effectLst>
                      <a:outerShdw blurRad="38100" dist="38100" dir="2700000" algn="tl">
                        <a:srgbClr val="C0C0C0"/>
                      </a:outerShdw>
                    </a:effectLst>
                    <a:latin typeface="Comic Sans MS" pitchFamily="66" charset="0"/>
                  </a:rPr>
                  <a:t>5</a:t>
                </a:r>
              </a:p>
            </p:txBody>
          </p:sp>
          <p:sp>
            <p:nvSpPr>
              <p:cNvPr id="270431" name="Text Box 95"/>
              <p:cNvSpPr txBox="1">
                <a:spLocks noChangeArrowheads="1"/>
              </p:cNvSpPr>
              <p:nvPr/>
            </p:nvSpPr>
            <p:spPr bwMode="auto">
              <a:xfrm>
                <a:off x="326" y="2444"/>
                <a:ext cx="274" cy="269"/>
              </a:xfrm>
              <a:prstGeom prst="rect">
                <a:avLst/>
              </a:prstGeom>
              <a:noFill/>
              <a:ln w="9525">
                <a:noFill/>
                <a:miter lim="800000"/>
              </a:ln>
              <a:effectLst/>
            </p:spPr>
            <p:txBody>
              <a:bodyPr wrap="none">
                <a:spAutoFit/>
              </a:bodyPr>
              <a:lstStyle/>
              <a:p>
                <a:pPr>
                  <a:defRPr/>
                </a:pPr>
                <a:r>
                  <a:rPr lang="en-US" altLang="zh-CN" sz="2200">
                    <a:solidFill>
                      <a:srgbClr val="CC0000"/>
                    </a:solidFill>
                    <a:effectLst>
                      <a:outerShdw blurRad="38100" dist="38100" dir="2700000" algn="tl">
                        <a:srgbClr val="C0C0C0"/>
                      </a:outerShdw>
                    </a:effectLst>
                    <a:latin typeface="Comic Sans MS" panose="030F0702030302020204" pitchFamily="66" charset="0"/>
                  </a:rPr>
                  <a:t>11</a:t>
                </a:r>
              </a:p>
            </p:txBody>
          </p:sp>
        </p:grpSp>
        <p:sp>
          <p:nvSpPr>
            <p:cNvPr id="270432" name="Text Box 96"/>
            <p:cNvSpPr txBox="1">
              <a:spLocks noChangeArrowheads="1"/>
            </p:cNvSpPr>
            <p:nvPr/>
          </p:nvSpPr>
          <p:spPr bwMode="auto">
            <a:xfrm>
              <a:off x="854" y="2444"/>
              <a:ext cx="302" cy="269"/>
            </a:xfrm>
            <a:prstGeom prst="rect">
              <a:avLst/>
            </a:prstGeom>
            <a:noFill/>
            <a:ln w="9525">
              <a:noFill/>
              <a:miter lim="800000"/>
            </a:ln>
            <a:effectLst/>
          </p:spPr>
          <p:txBody>
            <a:bodyPr wrap="none">
              <a:spAutoFit/>
            </a:bodyPr>
            <a:lstStyle/>
            <a:p>
              <a:pPr>
                <a:defRPr/>
              </a:pPr>
              <a:r>
                <a:rPr lang="en-US" altLang="zh-CN" sz="2200">
                  <a:solidFill>
                    <a:srgbClr val="CC0000"/>
                  </a:solidFill>
                  <a:effectLst>
                    <a:outerShdw blurRad="38100" dist="38100" dir="2700000" algn="tl">
                      <a:srgbClr val="C0C0C0"/>
                    </a:outerShdw>
                  </a:effectLst>
                  <a:latin typeface="Comic Sans MS" panose="030F0702030302020204" pitchFamily="66" charset="0"/>
                </a:rPr>
                <a:t>12</a:t>
              </a:r>
            </a:p>
          </p:txBody>
        </p:sp>
        <p:sp>
          <p:nvSpPr>
            <p:cNvPr id="270433" name="Text Box 97"/>
            <p:cNvSpPr txBox="1">
              <a:spLocks noChangeArrowheads="1"/>
            </p:cNvSpPr>
            <p:nvPr/>
          </p:nvSpPr>
          <p:spPr bwMode="auto">
            <a:xfrm>
              <a:off x="1574" y="2444"/>
              <a:ext cx="302" cy="269"/>
            </a:xfrm>
            <a:prstGeom prst="rect">
              <a:avLst/>
            </a:prstGeom>
            <a:noFill/>
            <a:ln w="9525">
              <a:noFill/>
              <a:miter lim="800000"/>
            </a:ln>
            <a:effectLst/>
          </p:spPr>
          <p:txBody>
            <a:bodyPr wrap="none">
              <a:spAutoFit/>
            </a:bodyPr>
            <a:lstStyle/>
            <a:p>
              <a:pPr>
                <a:defRPr/>
              </a:pPr>
              <a:r>
                <a:rPr lang="en-US" altLang="zh-CN" sz="2200">
                  <a:solidFill>
                    <a:srgbClr val="CC0000"/>
                  </a:solidFill>
                  <a:effectLst>
                    <a:outerShdw blurRad="38100" dist="38100" dir="2700000" algn="tl">
                      <a:srgbClr val="C0C0C0"/>
                    </a:outerShdw>
                  </a:effectLst>
                  <a:latin typeface="Comic Sans MS" panose="030F0702030302020204" pitchFamily="66" charset="0"/>
                </a:rPr>
                <a:t>13</a:t>
              </a:r>
            </a:p>
          </p:txBody>
        </p:sp>
        <p:sp>
          <p:nvSpPr>
            <p:cNvPr id="270434" name="Text Box 98"/>
            <p:cNvSpPr txBox="1">
              <a:spLocks noChangeArrowheads="1"/>
            </p:cNvSpPr>
            <p:nvPr/>
          </p:nvSpPr>
          <p:spPr bwMode="auto">
            <a:xfrm>
              <a:off x="2496" y="2448"/>
              <a:ext cx="302" cy="269"/>
            </a:xfrm>
            <a:prstGeom prst="rect">
              <a:avLst/>
            </a:prstGeom>
            <a:noFill/>
            <a:ln w="9525">
              <a:noFill/>
              <a:miter lim="800000"/>
            </a:ln>
            <a:effectLst/>
          </p:spPr>
          <p:txBody>
            <a:bodyPr wrap="none">
              <a:spAutoFit/>
            </a:bodyPr>
            <a:lstStyle/>
            <a:p>
              <a:pPr>
                <a:defRPr/>
              </a:pPr>
              <a:r>
                <a:rPr lang="en-US" altLang="zh-CN" sz="2200">
                  <a:solidFill>
                    <a:srgbClr val="CC0000"/>
                  </a:solidFill>
                  <a:effectLst>
                    <a:outerShdw blurRad="38100" dist="38100" dir="2700000" algn="tl">
                      <a:srgbClr val="C0C0C0"/>
                    </a:outerShdw>
                  </a:effectLst>
                  <a:latin typeface="Comic Sans MS" panose="030F0702030302020204" pitchFamily="66" charset="0"/>
                </a:rPr>
                <a:t>13</a:t>
              </a:r>
            </a:p>
          </p:txBody>
        </p:sp>
        <p:sp>
          <p:nvSpPr>
            <p:cNvPr id="270435" name="Text Box 99"/>
            <p:cNvSpPr txBox="1">
              <a:spLocks noChangeArrowheads="1"/>
            </p:cNvSpPr>
            <p:nvPr/>
          </p:nvSpPr>
          <p:spPr bwMode="auto">
            <a:xfrm>
              <a:off x="3984" y="2832"/>
              <a:ext cx="302" cy="269"/>
            </a:xfrm>
            <a:prstGeom prst="rect">
              <a:avLst/>
            </a:prstGeom>
            <a:noFill/>
            <a:ln w="9525">
              <a:noFill/>
              <a:miter lim="800000"/>
            </a:ln>
            <a:effectLst/>
          </p:spPr>
          <p:txBody>
            <a:bodyPr wrap="none">
              <a:spAutoFit/>
            </a:bodyPr>
            <a:lstStyle/>
            <a:p>
              <a:pPr>
                <a:defRPr/>
              </a:pPr>
              <a:r>
                <a:rPr lang="en-US" altLang="zh-CN" sz="2200">
                  <a:solidFill>
                    <a:srgbClr val="CC0000"/>
                  </a:solidFill>
                  <a:effectLst>
                    <a:outerShdw blurRad="38100" dist="38100" dir="2700000" algn="tl">
                      <a:srgbClr val="C0C0C0"/>
                    </a:outerShdw>
                  </a:effectLst>
                  <a:latin typeface="Comic Sans MS" panose="030F0702030302020204" pitchFamily="66" charset="0"/>
                </a:rPr>
                <a:t>13</a:t>
              </a:r>
            </a:p>
          </p:txBody>
        </p:sp>
        <p:sp>
          <p:nvSpPr>
            <p:cNvPr id="270436" name="Text Box 100"/>
            <p:cNvSpPr txBox="1">
              <a:spLocks noChangeArrowheads="1"/>
            </p:cNvSpPr>
            <p:nvPr/>
          </p:nvSpPr>
          <p:spPr bwMode="auto">
            <a:xfrm>
              <a:off x="2400" y="2219"/>
              <a:ext cx="214" cy="250"/>
            </a:xfrm>
            <a:prstGeom prst="rect">
              <a:avLst/>
            </a:prstGeom>
            <a:noFill/>
            <a:ln w="9525">
              <a:noFill/>
              <a:miter lim="800000"/>
            </a:ln>
            <a:effectLst/>
          </p:spPr>
          <p:txBody>
            <a:bodyPr wrap="none">
              <a:spAutoFit/>
            </a:bodyPr>
            <a:lstStyle/>
            <a:p>
              <a:r>
                <a:rPr lang="zh-CN" altLang="zh-CN" sz="2000" noProof="1">
                  <a:solidFill>
                    <a:srgbClr val="000099"/>
                  </a:solidFill>
                  <a:effectLst>
                    <a:outerShdw blurRad="38100" dist="38100" dir="2700000" algn="tl">
                      <a:srgbClr val="C0C0C0"/>
                    </a:outerShdw>
                  </a:effectLst>
                  <a:latin typeface="Comic Sans MS" pitchFamily="66" charset="0"/>
                </a:rPr>
                <a:t>4</a:t>
              </a:r>
            </a:p>
          </p:txBody>
        </p:sp>
      </p:grpSp>
      <p:cxnSp>
        <p:nvCxnSpPr>
          <p:cNvPr id="270437" name="AutoShape 101"/>
          <p:cNvCxnSpPr>
            <a:cxnSpLocks noChangeShapeType="1"/>
            <a:stCxn id="270422" idx="2"/>
            <a:endCxn id="270423" idx="0"/>
          </p:cNvCxnSpPr>
          <p:nvPr/>
        </p:nvCxnSpPr>
        <p:spPr bwMode="auto">
          <a:xfrm rot="5400000">
            <a:off x="3283744" y="1310482"/>
            <a:ext cx="547687" cy="1765300"/>
          </a:xfrm>
          <a:prstGeom prst="curvedConnector4">
            <a:avLst>
              <a:gd name="adj1" fmla="val 31884"/>
              <a:gd name="adj2" fmla="val 112949"/>
            </a:avLst>
          </a:prstGeom>
          <a:noFill/>
          <a:ln w="38100">
            <a:solidFill>
              <a:srgbClr val="000099"/>
            </a:solidFill>
            <a:prstDash val="sysDot"/>
            <a:round/>
            <a:headEnd/>
            <a:tailEnd type="triangle" w="med" len="med"/>
          </a:ln>
        </p:spPr>
      </p:cxnSp>
      <p:cxnSp>
        <p:nvCxnSpPr>
          <p:cNvPr id="270438" name="AutoShape 102"/>
          <p:cNvCxnSpPr>
            <a:cxnSpLocks noChangeShapeType="1"/>
            <a:stCxn id="270422" idx="2"/>
            <a:endCxn id="270423" idx="0"/>
          </p:cNvCxnSpPr>
          <p:nvPr/>
        </p:nvCxnSpPr>
        <p:spPr bwMode="auto">
          <a:xfrm rot="5400000" flipH="1" flipV="1">
            <a:off x="4251325" y="930275"/>
            <a:ext cx="225425" cy="3089275"/>
          </a:xfrm>
          <a:prstGeom prst="curvedConnector4">
            <a:avLst>
              <a:gd name="adj1" fmla="val -101407"/>
              <a:gd name="adj2" fmla="val 52931"/>
            </a:avLst>
          </a:prstGeom>
          <a:noFill/>
          <a:ln w="38100">
            <a:solidFill>
              <a:srgbClr val="000099"/>
            </a:solidFill>
            <a:prstDash val="sysDot"/>
            <a:round/>
            <a:headEnd/>
            <a:tailEnd type="triangle" w="med" len="med"/>
          </a:ln>
        </p:spPr>
      </p:cxnSp>
      <p:cxnSp>
        <p:nvCxnSpPr>
          <p:cNvPr id="27654" name="AutoShape 103"/>
          <p:cNvCxnSpPr>
            <a:cxnSpLocks noChangeShapeType="1"/>
            <a:stCxn id="270422" idx="2"/>
            <a:endCxn id="270423" idx="0"/>
          </p:cNvCxnSpPr>
          <p:nvPr/>
        </p:nvCxnSpPr>
        <p:spPr bwMode="auto">
          <a:xfrm rot="16200000" flipH="1">
            <a:off x="6192837" y="2495551"/>
            <a:ext cx="549275" cy="692150"/>
          </a:xfrm>
          <a:prstGeom prst="curvedConnector2">
            <a:avLst/>
          </a:prstGeom>
          <a:noFill/>
          <a:ln w="38100">
            <a:solidFill>
              <a:srgbClr val="000099"/>
            </a:solidFill>
            <a:prstDash val="sysDot"/>
            <a:round/>
            <a:headEnd/>
            <a:tailEnd type="triangle" w="med" len="med"/>
          </a:ln>
        </p:spPr>
      </p:cxnSp>
      <p:cxnSp>
        <p:nvCxnSpPr>
          <p:cNvPr id="27655" name="AutoShape 104"/>
          <p:cNvCxnSpPr>
            <a:cxnSpLocks noChangeShapeType="1"/>
            <a:stCxn id="270422" idx="2"/>
            <a:endCxn id="270423" idx="0"/>
          </p:cNvCxnSpPr>
          <p:nvPr/>
        </p:nvCxnSpPr>
        <p:spPr bwMode="auto">
          <a:xfrm rot="5400000">
            <a:off x="4513263" y="787400"/>
            <a:ext cx="33337" cy="4945063"/>
          </a:xfrm>
          <a:prstGeom prst="curvedConnector2">
            <a:avLst/>
          </a:prstGeom>
          <a:noFill/>
          <a:ln w="38100">
            <a:solidFill>
              <a:srgbClr val="000099"/>
            </a:solidFill>
            <a:prstDash val="sysDot"/>
            <a:round/>
            <a:headEnd/>
            <a:tailEnd type="triangle" w="med" len="med"/>
          </a:ln>
        </p:spPr>
      </p:cxnSp>
      <p:cxnSp>
        <p:nvCxnSpPr>
          <p:cNvPr id="270441" name="AutoShape 105"/>
          <p:cNvCxnSpPr>
            <a:cxnSpLocks noChangeShapeType="1"/>
            <a:stCxn id="270422" idx="2"/>
            <a:endCxn id="270423" idx="0"/>
          </p:cNvCxnSpPr>
          <p:nvPr/>
        </p:nvCxnSpPr>
        <p:spPr bwMode="auto">
          <a:xfrm>
            <a:off x="2160588" y="3109913"/>
            <a:ext cx="1216025" cy="6350"/>
          </a:xfrm>
          <a:prstGeom prst="straightConnector1">
            <a:avLst/>
          </a:prstGeom>
          <a:noFill/>
          <a:ln w="38100">
            <a:solidFill>
              <a:srgbClr val="000099"/>
            </a:solidFill>
            <a:prstDash val="sysDot"/>
            <a:round/>
            <a:headEnd/>
            <a:tailEnd type="triangle" w="med" len="med"/>
          </a:ln>
        </p:spPr>
      </p:cxnSp>
      <p:cxnSp>
        <p:nvCxnSpPr>
          <p:cNvPr id="270442" name="AutoShape 106"/>
          <p:cNvCxnSpPr>
            <a:cxnSpLocks noChangeShapeType="1"/>
            <a:stCxn id="270422" idx="2"/>
            <a:endCxn id="270423" idx="0"/>
          </p:cNvCxnSpPr>
          <p:nvPr/>
        </p:nvCxnSpPr>
        <p:spPr bwMode="auto">
          <a:xfrm flipV="1">
            <a:off x="3684588" y="3094038"/>
            <a:ext cx="1247775" cy="46037"/>
          </a:xfrm>
          <a:prstGeom prst="straightConnector1">
            <a:avLst/>
          </a:prstGeom>
          <a:noFill/>
          <a:ln w="38100">
            <a:solidFill>
              <a:srgbClr val="000099"/>
            </a:solidFill>
            <a:prstDash val="sysDot"/>
            <a:round/>
            <a:headEnd/>
            <a:tailEnd type="triangle" w="med" len="med"/>
          </a:ln>
        </p:spPr>
      </p:cxnSp>
      <p:cxnSp>
        <p:nvCxnSpPr>
          <p:cNvPr id="270443" name="AutoShape 107"/>
          <p:cNvCxnSpPr>
            <a:cxnSpLocks noChangeShapeType="1"/>
            <a:stCxn id="270422" idx="2"/>
            <a:endCxn id="270423" idx="0"/>
          </p:cNvCxnSpPr>
          <p:nvPr/>
        </p:nvCxnSpPr>
        <p:spPr bwMode="auto">
          <a:xfrm rot="10800000" flipH="1" flipV="1">
            <a:off x="5181600" y="3103563"/>
            <a:ext cx="2117725" cy="676275"/>
          </a:xfrm>
          <a:prstGeom prst="curvedConnector3">
            <a:avLst>
              <a:gd name="adj1" fmla="val -10796"/>
            </a:avLst>
          </a:prstGeom>
          <a:noFill/>
          <a:ln w="38100">
            <a:solidFill>
              <a:srgbClr val="000099"/>
            </a:solidFill>
            <a:prstDash val="sysDot"/>
            <a:round/>
            <a:headEnd/>
            <a:tailEnd type="triangle" w="med" len="med"/>
          </a:ln>
        </p:spPr>
      </p:cxn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70437"/>
                                        </p:tgtEl>
                                        <p:attrNameLst>
                                          <p:attrName>style.visibility</p:attrName>
                                        </p:attrNameLst>
                                      </p:cBhvr>
                                      <p:to>
                                        <p:strVal val="visible"/>
                                      </p:to>
                                    </p:set>
                                    <p:animEffect transition="in" filter="wipe(up)">
                                      <p:cBhvr>
                                        <p:cTn id="12" dur="500"/>
                                        <p:tgtEl>
                                          <p:spTgt spid="2704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0438"/>
                                        </p:tgtEl>
                                        <p:attrNameLst>
                                          <p:attrName>style.visibility</p:attrName>
                                        </p:attrNameLst>
                                      </p:cBhvr>
                                      <p:to>
                                        <p:strVal val="visible"/>
                                      </p:to>
                                    </p:set>
                                    <p:animEffect transition="in" filter="wipe(left)">
                                      <p:cBhvr>
                                        <p:cTn id="17" dur="500"/>
                                        <p:tgtEl>
                                          <p:spTgt spid="2704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7654"/>
                                        </p:tgtEl>
                                        <p:attrNameLst>
                                          <p:attrName>style.visibility</p:attrName>
                                        </p:attrNameLst>
                                      </p:cBhvr>
                                      <p:to>
                                        <p:strVal val="visible"/>
                                      </p:to>
                                    </p:set>
                                    <p:animEffect transition="in" filter="wipe(up)">
                                      <p:cBhvr>
                                        <p:cTn id="22" dur="500"/>
                                        <p:tgtEl>
                                          <p:spTgt spid="276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27655"/>
                                        </p:tgtEl>
                                        <p:attrNameLst>
                                          <p:attrName>style.visibility</p:attrName>
                                        </p:attrNameLst>
                                      </p:cBhvr>
                                      <p:to>
                                        <p:strVal val="visible"/>
                                      </p:to>
                                    </p:set>
                                    <p:animEffect transition="in" filter="wipe(right)">
                                      <p:cBhvr>
                                        <p:cTn id="27" dur="500"/>
                                        <p:tgtEl>
                                          <p:spTgt spid="276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70441"/>
                                        </p:tgtEl>
                                        <p:attrNameLst>
                                          <p:attrName>style.visibility</p:attrName>
                                        </p:attrNameLst>
                                      </p:cBhvr>
                                      <p:to>
                                        <p:strVal val="visible"/>
                                      </p:to>
                                    </p:set>
                                    <p:animEffect transition="in" filter="wipe(left)">
                                      <p:cBhvr>
                                        <p:cTn id="32" dur="500"/>
                                        <p:tgtEl>
                                          <p:spTgt spid="2704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70442"/>
                                        </p:tgtEl>
                                        <p:attrNameLst>
                                          <p:attrName>style.visibility</p:attrName>
                                        </p:attrNameLst>
                                      </p:cBhvr>
                                      <p:to>
                                        <p:strVal val="visible"/>
                                      </p:to>
                                    </p:set>
                                    <p:animEffect transition="in" filter="wipe(left)">
                                      <p:cBhvr>
                                        <p:cTn id="37" dur="500"/>
                                        <p:tgtEl>
                                          <p:spTgt spid="27044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270443"/>
                                        </p:tgtEl>
                                        <p:attrNameLst>
                                          <p:attrName>style.visibility</p:attrName>
                                        </p:attrNameLst>
                                      </p:cBhvr>
                                      <p:to>
                                        <p:strVal val="visible"/>
                                      </p:to>
                                    </p:set>
                                    <p:animEffect transition="in" filter="wipe(up)">
                                      <p:cBhvr>
                                        <p:cTn id="42" dur="500"/>
                                        <p:tgtEl>
                                          <p:spTgt spid="270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1258888" y="260350"/>
            <a:ext cx="7885112" cy="576263"/>
          </a:xfrm>
        </p:spPr>
        <p:txBody>
          <a:bodyPr vert="horz" wrap="square" lIns="91440" tIns="45720" rIns="91440" bIns="45720" numCol="1" anchorCtr="0" compatLnSpc="1"/>
          <a:lstStyle/>
          <a:p>
            <a:pPr eaLnBrk="1" hangingPunct="1">
              <a:defRPr/>
            </a:pPr>
            <a:r>
              <a:rPr kumimoji="1" lang="zh-CN" altLang="en-US" kern="0">
                <a:effectLst>
                  <a:outerShdw blurRad="38100" dist="38100" dir="2700000" algn="tl">
                    <a:srgbClr val="C0C0C0"/>
                  </a:outerShdw>
                </a:effectLst>
                <a:latin typeface="宋体" panose="02010600030101010101" pitchFamily="2" charset="-122"/>
                <a:ea typeface="宋体" panose="02010600030101010101" pitchFamily="2" charset="-122"/>
              </a:rPr>
              <a:t>是什么影响了搜索的效率？</a:t>
            </a:r>
          </a:p>
        </p:txBody>
      </p:sp>
      <p:sp>
        <p:nvSpPr>
          <p:cNvPr id="34819" name="Rectangle 3"/>
          <p:cNvSpPr>
            <a:spLocks noGrp="1" noChangeArrowheads="1"/>
          </p:cNvSpPr>
          <p:nvPr>
            <p:ph idx="1"/>
          </p:nvPr>
        </p:nvSpPr>
        <p:spPr>
          <a:xfrm>
            <a:off x="971550" y="1341438"/>
            <a:ext cx="3024188" cy="625475"/>
          </a:xfrm>
        </p:spPr>
        <p:txBody>
          <a:bodyPr/>
          <a:lstStyle/>
          <a:p>
            <a:pPr eaLnBrk="1" hangingPunct="1"/>
            <a:r>
              <a:rPr lang="zh-CN" altLang="en-US" smtClean="0">
                <a:latin typeface="宋体" pitchFamily="2" charset="-122"/>
                <a:ea typeface="宋体" pitchFamily="2" charset="-122"/>
              </a:rPr>
              <a:t>八数码难题</a:t>
            </a:r>
          </a:p>
        </p:txBody>
      </p:sp>
      <p:grpSp>
        <p:nvGrpSpPr>
          <p:cNvPr id="2" name="Group 4"/>
          <p:cNvGrpSpPr>
            <a:grpSpLocks/>
          </p:cNvGrpSpPr>
          <p:nvPr/>
        </p:nvGrpSpPr>
        <p:grpSpPr bwMode="auto">
          <a:xfrm>
            <a:off x="1816100" y="2392363"/>
            <a:ext cx="1447800" cy="1371600"/>
            <a:chOff x="1968" y="1344"/>
            <a:chExt cx="912" cy="864"/>
          </a:xfrm>
        </p:grpSpPr>
        <p:grpSp>
          <p:nvGrpSpPr>
            <p:cNvPr id="34842" name="Group 5"/>
            <p:cNvGrpSpPr>
              <a:grpSpLocks/>
            </p:cNvGrpSpPr>
            <p:nvPr/>
          </p:nvGrpSpPr>
          <p:grpSpPr bwMode="auto">
            <a:xfrm>
              <a:off x="1968" y="1344"/>
              <a:ext cx="912" cy="864"/>
              <a:chOff x="1536" y="2304"/>
              <a:chExt cx="432" cy="432"/>
            </a:xfrm>
          </p:grpSpPr>
          <p:sp>
            <p:nvSpPr>
              <p:cNvPr id="34851" name="Rectangle 6"/>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34852" name="Line 7"/>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34853" name="Line 8"/>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34854" name="Line 9"/>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34855" name="Line 10"/>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34843" name="Text Box 11"/>
            <p:cNvSpPr txBox="1">
              <a:spLocks noChangeArrowheads="1"/>
            </p:cNvSpPr>
            <p:nvPr/>
          </p:nvSpPr>
          <p:spPr bwMode="auto">
            <a:xfrm>
              <a:off x="2016" y="1632"/>
              <a:ext cx="212" cy="288"/>
            </a:xfrm>
            <a:prstGeom prst="rect">
              <a:avLst/>
            </a:prstGeom>
            <a:noFill/>
            <a:ln w="9525">
              <a:noFill/>
              <a:miter lim="800000"/>
              <a:headEnd/>
              <a:tailEnd/>
            </a:ln>
          </p:spPr>
          <p:txBody>
            <a:bodyPr wrap="none">
              <a:spAutoFit/>
            </a:bodyPr>
            <a:lstStyle/>
            <a:p>
              <a:r>
                <a:rPr lang="en-US" altLang="zh-CN" sz="2400" b="1">
                  <a:solidFill>
                    <a:schemeClr val="tx2"/>
                  </a:solidFill>
                  <a:latin typeface="Times New Roman" pitchFamily="18" charset="0"/>
                </a:rPr>
                <a:t>1</a:t>
              </a:r>
              <a:endParaRPr lang="en-US" altLang="zh-CN" sz="2400">
                <a:latin typeface="Times New Roman" pitchFamily="18" charset="0"/>
              </a:endParaRPr>
            </a:p>
          </p:txBody>
        </p:sp>
        <p:sp>
          <p:nvSpPr>
            <p:cNvPr id="34844" name="Text Box 12"/>
            <p:cNvSpPr txBox="1">
              <a:spLocks noChangeArrowheads="1"/>
            </p:cNvSpPr>
            <p:nvPr/>
          </p:nvSpPr>
          <p:spPr bwMode="auto">
            <a:xfrm>
              <a:off x="2016" y="1344"/>
              <a:ext cx="212" cy="288"/>
            </a:xfrm>
            <a:prstGeom prst="rect">
              <a:avLst/>
            </a:prstGeom>
            <a:noFill/>
            <a:ln w="9525">
              <a:noFill/>
              <a:miter lim="800000"/>
              <a:headEnd/>
              <a:tailEnd/>
            </a:ln>
          </p:spPr>
          <p:txBody>
            <a:bodyPr wrap="none">
              <a:spAutoFit/>
            </a:bodyPr>
            <a:lstStyle/>
            <a:p>
              <a:r>
                <a:rPr lang="en-US" altLang="zh-CN" sz="2400" b="1">
                  <a:solidFill>
                    <a:schemeClr val="tx2"/>
                  </a:solidFill>
                  <a:latin typeface="Times New Roman" pitchFamily="18" charset="0"/>
                </a:rPr>
                <a:t>2</a:t>
              </a:r>
              <a:endParaRPr lang="en-US" altLang="zh-CN" sz="2400">
                <a:latin typeface="Times New Roman" pitchFamily="18" charset="0"/>
              </a:endParaRPr>
            </a:p>
          </p:txBody>
        </p:sp>
        <p:sp>
          <p:nvSpPr>
            <p:cNvPr id="34845" name="Text Box 13"/>
            <p:cNvSpPr txBox="1">
              <a:spLocks noChangeArrowheads="1"/>
            </p:cNvSpPr>
            <p:nvPr/>
          </p:nvSpPr>
          <p:spPr bwMode="auto">
            <a:xfrm>
              <a:off x="2640" y="1344"/>
              <a:ext cx="212" cy="288"/>
            </a:xfrm>
            <a:prstGeom prst="rect">
              <a:avLst/>
            </a:prstGeom>
            <a:noFill/>
            <a:ln w="9525">
              <a:noFill/>
              <a:miter lim="800000"/>
              <a:headEnd/>
              <a:tailEnd/>
            </a:ln>
          </p:spPr>
          <p:txBody>
            <a:bodyPr wrap="none">
              <a:spAutoFit/>
            </a:bodyPr>
            <a:lstStyle/>
            <a:p>
              <a:r>
                <a:rPr lang="en-US" altLang="zh-CN" sz="2400" b="1">
                  <a:solidFill>
                    <a:schemeClr val="tx2"/>
                  </a:solidFill>
                  <a:latin typeface="Times New Roman" pitchFamily="18" charset="0"/>
                </a:rPr>
                <a:t>3</a:t>
              </a:r>
              <a:endParaRPr lang="en-US" altLang="zh-CN" sz="2400">
                <a:latin typeface="Times New Roman" pitchFamily="18" charset="0"/>
              </a:endParaRPr>
            </a:p>
          </p:txBody>
        </p:sp>
        <p:sp>
          <p:nvSpPr>
            <p:cNvPr id="34846" name="Text Box 14"/>
            <p:cNvSpPr txBox="1">
              <a:spLocks noChangeArrowheads="1"/>
            </p:cNvSpPr>
            <p:nvPr/>
          </p:nvSpPr>
          <p:spPr bwMode="auto">
            <a:xfrm>
              <a:off x="2304" y="1344"/>
              <a:ext cx="212" cy="288"/>
            </a:xfrm>
            <a:prstGeom prst="rect">
              <a:avLst/>
            </a:prstGeom>
            <a:noFill/>
            <a:ln w="9525">
              <a:noFill/>
              <a:miter lim="800000"/>
              <a:headEnd/>
              <a:tailEnd/>
            </a:ln>
          </p:spPr>
          <p:txBody>
            <a:bodyPr wrap="none">
              <a:spAutoFit/>
            </a:bodyPr>
            <a:lstStyle/>
            <a:p>
              <a:r>
                <a:rPr lang="en-US" altLang="zh-CN" sz="2400" b="1">
                  <a:solidFill>
                    <a:schemeClr val="tx2"/>
                  </a:solidFill>
                  <a:latin typeface="Times New Roman" pitchFamily="18" charset="0"/>
                </a:rPr>
                <a:t>8</a:t>
              </a:r>
              <a:endParaRPr lang="en-US" altLang="zh-CN" sz="2400">
                <a:latin typeface="Times New Roman" pitchFamily="18" charset="0"/>
              </a:endParaRPr>
            </a:p>
          </p:txBody>
        </p:sp>
        <p:sp>
          <p:nvSpPr>
            <p:cNvPr id="34847" name="Text Box 15"/>
            <p:cNvSpPr txBox="1">
              <a:spLocks noChangeArrowheads="1"/>
            </p:cNvSpPr>
            <p:nvPr/>
          </p:nvSpPr>
          <p:spPr bwMode="auto">
            <a:xfrm>
              <a:off x="2640" y="1632"/>
              <a:ext cx="212" cy="288"/>
            </a:xfrm>
            <a:prstGeom prst="rect">
              <a:avLst/>
            </a:prstGeom>
            <a:noFill/>
            <a:ln w="9525">
              <a:noFill/>
              <a:miter lim="800000"/>
              <a:headEnd/>
              <a:tailEnd/>
            </a:ln>
          </p:spPr>
          <p:txBody>
            <a:bodyPr wrap="none">
              <a:spAutoFit/>
            </a:bodyPr>
            <a:lstStyle/>
            <a:p>
              <a:r>
                <a:rPr lang="en-US" altLang="zh-CN" sz="2400" b="1">
                  <a:solidFill>
                    <a:schemeClr val="tx2"/>
                  </a:solidFill>
                  <a:latin typeface="Times New Roman" pitchFamily="18" charset="0"/>
                </a:rPr>
                <a:t>4</a:t>
              </a:r>
              <a:endParaRPr lang="en-US" altLang="zh-CN" sz="2400">
                <a:latin typeface="Times New Roman" pitchFamily="18" charset="0"/>
              </a:endParaRPr>
            </a:p>
          </p:txBody>
        </p:sp>
        <p:sp>
          <p:nvSpPr>
            <p:cNvPr id="34848" name="Text Box 16"/>
            <p:cNvSpPr txBox="1">
              <a:spLocks noChangeArrowheads="1"/>
            </p:cNvSpPr>
            <p:nvPr/>
          </p:nvSpPr>
          <p:spPr bwMode="auto">
            <a:xfrm>
              <a:off x="2640" y="1920"/>
              <a:ext cx="212" cy="288"/>
            </a:xfrm>
            <a:prstGeom prst="rect">
              <a:avLst/>
            </a:prstGeom>
            <a:noFill/>
            <a:ln w="9525">
              <a:noFill/>
              <a:miter lim="800000"/>
              <a:headEnd/>
              <a:tailEnd/>
            </a:ln>
          </p:spPr>
          <p:txBody>
            <a:bodyPr wrap="none">
              <a:spAutoFit/>
            </a:bodyPr>
            <a:lstStyle/>
            <a:p>
              <a:r>
                <a:rPr lang="en-US" altLang="zh-CN" sz="2400" b="1">
                  <a:solidFill>
                    <a:schemeClr val="tx2"/>
                  </a:solidFill>
                  <a:latin typeface="Times New Roman" pitchFamily="18" charset="0"/>
                </a:rPr>
                <a:t>5</a:t>
              </a:r>
              <a:endParaRPr lang="en-US" altLang="zh-CN" sz="2400">
                <a:latin typeface="Times New Roman" pitchFamily="18" charset="0"/>
              </a:endParaRPr>
            </a:p>
          </p:txBody>
        </p:sp>
        <p:sp>
          <p:nvSpPr>
            <p:cNvPr id="34849" name="Text Box 17"/>
            <p:cNvSpPr txBox="1">
              <a:spLocks noChangeArrowheads="1"/>
            </p:cNvSpPr>
            <p:nvPr/>
          </p:nvSpPr>
          <p:spPr bwMode="auto">
            <a:xfrm>
              <a:off x="2304" y="1920"/>
              <a:ext cx="212" cy="288"/>
            </a:xfrm>
            <a:prstGeom prst="rect">
              <a:avLst/>
            </a:prstGeom>
            <a:noFill/>
            <a:ln w="9525">
              <a:noFill/>
              <a:miter lim="800000"/>
              <a:headEnd/>
              <a:tailEnd/>
            </a:ln>
          </p:spPr>
          <p:txBody>
            <a:bodyPr wrap="none">
              <a:spAutoFit/>
            </a:bodyPr>
            <a:lstStyle/>
            <a:p>
              <a:r>
                <a:rPr lang="en-US" altLang="zh-CN" sz="2400" b="1">
                  <a:solidFill>
                    <a:schemeClr val="tx2"/>
                  </a:solidFill>
                  <a:latin typeface="Times New Roman" pitchFamily="18" charset="0"/>
                </a:rPr>
                <a:t>6</a:t>
              </a:r>
              <a:endParaRPr lang="en-US" altLang="zh-CN" sz="2400">
                <a:latin typeface="Times New Roman" pitchFamily="18" charset="0"/>
              </a:endParaRPr>
            </a:p>
          </p:txBody>
        </p:sp>
        <p:sp>
          <p:nvSpPr>
            <p:cNvPr id="34850" name="Text Box 18"/>
            <p:cNvSpPr txBox="1">
              <a:spLocks noChangeArrowheads="1"/>
            </p:cNvSpPr>
            <p:nvPr/>
          </p:nvSpPr>
          <p:spPr bwMode="auto">
            <a:xfrm>
              <a:off x="2016" y="1920"/>
              <a:ext cx="212" cy="288"/>
            </a:xfrm>
            <a:prstGeom prst="rect">
              <a:avLst/>
            </a:prstGeom>
            <a:noFill/>
            <a:ln w="9525">
              <a:noFill/>
              <a:miter lim="800000"/>
              <a:headEnd/>
              <a:tailEnd/>
            </a:ln>
          </p:spPr>
          <p:txBody>
            <a:bodyPr wrap="none">
              <a:spAutoFit/>
            </a:bodyPr>
            <a:lstStyle/>
            <a:p>
              <a:r>
                <a:rPr lang="en-US" altLang="zh-CN" sz="2400" b="1">
                  <a:solidFill>
                    <a:schemeClr val="tx2"/>
                  </a:solidFill>
                  <a:latin typeface="Times New Roman" pitchFamily="18" charset="0"/>
                </a:rPr>
                <a:t>7</a:t>
              </a:r>
              <a:endParaRPr lang="en-US" altLang="zh-CN" sz="2400">
                <a:latin typeface="Times New Roman" pitchFamily="18" charset="0"/>
              </a:endParaRPr>
            </a:p>
          </p:txBody>
        </p:sp>
      </p:grpSp>
      <p:grpSp>
        <p:nvGrpSpPr>
          <p:cNvPr id="4" name="Group 19"/>
          <p:cNvGrpSpPr>
            <a:grpSpLocks/>
          </p:cNvGrpSpPr>
          <p:nvPr/>
        </p:nvGrpSpPr>
        <p:grpSpPr bwMode="auto">
          <a:xfrm>
            <a:off x="3492500" y="2392363"/>
            <a:ext cx="3689350" cy="1938337"/>
            <a:chOff x="2064" y="1419"/>
            <a:chExt cx="2324" cy="1221"/>
          </a:xfrm>
        </p:grpSpPr>
        <p:grpSp>
          <p:nvGrpSpPr>
            <p:cNvPr id="34824" name="Group 20"/>
            <p:cNvGrpSpPr>
              <a:grpSpLocks/>
            </p:cNvGrpSpPr>
            <p:nvPr/>
          </p:nvGrpSpPr>
          <p:grpSpPr bwMode="auto">
            <a:xfrm>
              <a:off x="2064" y="1419"/>
              <a:ext cx="2112" cy="864"/>
              <a:chOff x="2064" y="1392"/>
              <a:chExt cx="2112" cy="864"/>
            </a:xfrm>
          </p:grpSpPr>
          <p:grpSp>
            <p:nvGrpSpPr>
              <p:cNvPr id="34826" name="Group 21"/>
              <p:cNvGrpSpPr>
                <a:grpSpLocks/>
              </p:cNvGrpSpPr>
              <p:nvPr/>
            </p:nvGrpSpPr>
            <p:grpSpPr bwMode="auto">
              <a:xfrm>
                <a:off x="3264" y="1392"/>
                <a:ext cx="912" cy="864"/>
                <a:chOff x="3504" y="1248"/>
                <a:chExt cx="912" cy="864"/>
              </a:xfrm>
            </p:grpSpPr>
            <p:grpSp>
              <p:nvGrpSpPr>
                <p:cNvPr id="34828" name="Group 22"/>
                <p:cNvGrpSpPr>
                  <a:grpSpLocks/>
                </p:cNvGrpSpPr>
                <p:nvPr/>
              </p:nvGrpSpPr>
              <p:grpSpPr bwMode="auto">
                <a:xfrm>
                  <a:off x="3504" y="1248"/>
                  <a:ext cx="912" cy="864"/>
                  <a:chOff x="1536" y="2304"/>
                  <a:chExt cx="432" cy="432"/>
                </a:xfrm>
              </p:grpSpPr>
              <p:sp>
                <p:nvSpPr>
                  <p:cNvPr id="34837" name="Rectangle 23"/>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34838" name="Line 24"/>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34839" name="Line 25"/>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34840" name="Line 26"/>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34841" name="Line 27"/>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34829" name="Text Box 28"/>
                <p:cNvSpPr txBox="1">
                  <a:spLocks noChangeArrowheads="1"/>
                </p:cNvSpPr>
                <p:nvPr/>
              </p:nvSpPr>
              <p:spPr bwMode="auto">
                <a:xfrm>
                  <a:off x="3552" y="1248"/>
                  <a:ext cx="212" cy="288"/>
                </a:xfrm>
                <a:prstGeom prst="rect">
                  <a:avLst/>
                </a:prstGeom>
                <a:noFill/>
                <a:ln w="9525">
                  <a:noFill/>
                  <a:miter lim="800000"/>
                  <a:headEnd/>
                  <a:tailEnd/>
                </a:ln>
              </p:spPr>
              <p:txBody>
                <a:bodyPr wrap="none">
                  <a:spAutoFit/>
                </a:bodyPr>
                <a:lstStyle/>
                <a:p>
                  <a:r>
                    <a:rPr lang="en-US" altLang="zh-CN" sz="2400" b="1">
                      <a:solidFill>
                        <a:schemeClr val="tx2"/>
                      </a:solidFill>
                      <a:latin typeface="Times New Roman" pitchFamily="18" charset="0"/>
                    </a:rPr>
                    <a:t>1</a:t>
                  </a:r>
                  <a:endParaRPr lang="en-US" altLang="zh-CN" sz="2400">
                    <a:latin typeface="Times New Roman" pitchFamily="18" charset="0"/>
                  </a:endParaRPr>
                </a:p>
              </p:txBody>
            </p:sp>
            <p:sp>
              <p:nvSpPr>
                <p:cNvPr id="34830" name="Text Box 29"/>
                <p:cNvSpPr txBox="1">
                  <a:spLocks noChangeArrowheads="1"/>
                </p:cNvSpPr>
                <p:nvPr/>
              </p:nvSpPr>
              <p:spPr bwMode="auto">
                <a:xfrm>
                  <a:off x="3840" y="1248"/>
                  <a:ext cx="212" cy="288"/>
                </a:xfrm>
                <a:prstGeom prst="rect">
                  <a:avLst/>
                </a:prstGeom>
                <a:noFill/>
                <a:ln w="9525">
                  <a:noFill/>
                  <a:miter lim="800000"/>
                  <a:headEnd/>
                  <a:tailEnd/>
                </a:ln>
              </p:spPr>
              <p:txBody>
                <a:bodyPr wrap="none">
                  <a:spAutoFit/>
                </a:bodyPr>
                <a:lstStyle/>
                <a:p>
                  <a:r>
                    <a:rPr lang="en-US" altLang="zh-CN" sz="2400" b="1">
                      <a:solidFill>
                        <a:schemeClr val="tx2"/>
                      </a:solidFill>
                      <a:latin typeface="Times New Roman" pitchFamily="18" charset="0"/>
                    </a:rPr>
                    <a:t>2</a:t>
                  </a:r>
                  <a:endParaRPr lang="en-US" altLang="zh-CN" sz="2400">
                    <a:latin typeface="Times New Roman" pitchFamily="18" charset="0"/>
                  </a:endParaRPr>
                </a:p>
              </p:txBody>
            </p:sp>
            <p:sp>
              <p:nvSpPr>
                <p:cNvPr id="34831" name="Text Box 30"/>
                <p:cNvSpPr txBox="1">
                  <a:spLocks noChangeArrowheads="1"/>
                </p:cNvSpPr>
                <p:nvPr/>
              </p:nvSpPr>
              <p:spPr bwMode="auto">
                <a:xfrm>
                  <a:off x="4176" y="1248"/>
                  <a:ext cx="212" cy="288"/>
                </a:xfrm>
                <a:prstGeom prst="rect">
                  <a:avLst/>
                </a:prstGeom>
                <a:noFill/>
                <a:ln w="9525">
                  <a:noFill/>
                  <a:miter lim="800000"/>
                  <a:headEnd/>
                  <a:tailEnd/>
                </a:ln>
              </p:spPr>
              <p:txBody>
                <a:bodyPr wrap="none">
                  <a:spAutoFit/>
                </a:bodyPr>
                <a:lstStyle/>
                <a:p>
                  <a:r>
                    <a:rPr lang="en-US" altLang="zh-CN" sz="2400" b="1">
                      <a:solidFill>
                        <a:schemeClr val="tx2"/>
                      </a:solidFill>
                      <a:latin typeface="Times New Roman" pitchFamily="18" charset="0"/>
                    </a:rPr>
                    <a:t>3</a:t>
                  </a:r>
                  <a:endParaRPr lang="en-US" altLang="zh-CN" sz="2400">
                    <a:latin typeface="Times New Roman" pitchFamily="18" charset="0"/>
                  </a:endParaRPr>
                </a:p>
              </p:txBody>
            </p:sp>
            <p:sp>
              <p:nvSpPr>
                <p:cNvPr id="34832" name="Text Box 31"/>
                <p:cNvSpPr txBox="1">
                  <a:spLocks noChangeArrowheads="1"/>
                </p:cNvSpPr>
                <p:nvPr/>
              </p:nvSpPr>
              <p:spPr bwMode="auto">
                <a:xfrm>
                  <a:off x="3552" y="1536"/>
                  <a:ext cx="212" cy="288"/>
                </a:xfrm>
                <a:prstGeom prst="rect">
                  <a:avLst/>
                </a:prstGeom>
                <a:noFill/>
                <a:ln w="9525">
                  <a:noFill/>
                  <a:miter lim="800000"/>
                  <a:headEnd/>
                  <a:tailEnd/>
                </a:ln>
              </p:spPr>
              <p:txBody>
                <a:bodyPr wrap="none">
                  <a:spAutoFit/>
                </a:bodyPr>
                <a:lstStyle/>
                <a:p>
                  <a:r>
                    <a:rPr lang="en-US" altLang="zh-CN" sz="2400" b="1">
                      <a:solidFill>
                        <a:schemeClr val="tx2"/>
                      </a:solidFill>
                      <a:latin typeface="Times New Roman" pitchFamily="18" charset="0"/>
                    </a:rPr>
                    <a:t>8</a:t>
                  </a:r>
                  <a:endParaRPr lang="en-US" altLang="zh-CN" sz="2400">
                    <a:latin typeface="Times New Roman" pitchFamily="18" charset="0"/>
                  </a:endParaRPr>
                </a:p>
              </p:txBody>
            </p:sp>
            <p:sp>
              <p:nvSpPr>
                <p:cNvPr id="34833" name="Text Box 32"/>
                <p:cNvSpPr txBox="1">
                  <a:spLocks noChangeArrowheads="1"/>
                </p:cNvSpPr>
                <p:nvPr/>
              </p:nvSpPr>
              <p:spPr bwMode="auto">
                <a:xfrm>
                  <a:off x="4176" y="1536"/>
                  <a:ext cx="212" cy="288"/>
                </a:xfrm>
                <a:prstGeom prst="rect">
                  <a:avLst/>
                </a:prstGeom>
                <a:noFill/>
                <a:ln w="9525">
                  <a:noFill/>
                  <a:miter lim="800000"/>
                  <a:headEnd/>
                  <a:tailEnd/>
                </a:ln>
              </p:spPr>
              <p:txBody>
                <a:bodyPr wrap="none">
                  <a:spAutoFit/>
                </a:bodyPr>
                <a:lstStyle/>
                <a:p>
                  <a:r>
                    <a:rPr lang="en-US" altLang="zh-CN" sz="2400" b="1">
                      <a:solidFill>
                        <a:schemeClr val="tx2"/>
                      </a:solidFill>
                      <a:latin typeface="Times New Roman" pitchFamily="18" charset="0"/>
                    </a:rPr>
                    <a:t>4</a:t>
                  </a:r>
                  <a:endParaRPr lang="en-US" altLang="zh-CN" sz="2400">
                    <a:latin typeface="Times New Roman" pitchFamily="18" charset="0"/>
                  </a:endParaRPr>
                </a:p>
              </p:txBody>
            </p:sp>
            <p:sp>
              <p:nvSpPr>
                <p:cNvPr id="34834" name="Text Box 33"/>
                <p:cNvSpPr txBox="1">
                  <a:spLocks noChangeArrowheads="1"/>
                </p:cNvSpPr>
                <p:nvPr/>
              </p:nvSpPr>
              <p:spPr bwMode="auto">
                <a:xfrm>
                  <a:off x="4176" y="1824"/>
                  <a:ext cx="212" cy="288"/>
                </a:xfrm>
                <a:prstGeom prst="rect">
                  <a:avLst/>
                </a:prstGeom>
                <a:noFill/>
                <a:ln w="9525">
                  <a:noFill/>
                  <a:miter lim="800000"/>
                  <a:headEnd/>
                  <a:tailEnd/>
                </a:ln>
              </p:spPr>
              <p:txBody>
                <a:bodyPr wrap="none">
                  <a:spAutoFit/>
                </a:bodyPr>
                <a:lstStyle/>
                <a:p>
                  <a:r>
                    <a:rPr lang="en-US" altLang="zh-CN" sz="2400" b="1">
                      <a:solidFill>
                        <a:schemeClr val="tx2"/>
                      </a:solidFill>
                      <a:latin typeface="Times New Roman" pitchFamily="18" charset="0"/>
                    </a:rPr>
                    <a:t>5</a:t>
                  </a:r>
                  <a:endParaRPr lang="en-US" altLang="zh-CN" sz="2400">
                    <a:latin typeface="Times New Roman" pitchFamily="18" charset="0"/>
                  </a:endParaRPr>
                </a:p>
              </p:txBody>
            </p:sp>
            <p:sp>
              <p:nvSpPr>
                <p:cNvPr id="34835" name="Text Box 34"/>
                <p:cNvSpPr txBox="1">
                  <a:spLocks noChangeArrowheads="1"/>
                </p:cNvSpPr>
                <p:nvPr/>
              </p:nvSpPr>
              <p:spPr bwMode="auto">
                <a:xfrm>
                  <a:off x="3840" y="1824"/>
                  <a:ext cx="212" cy="288"/>
                </a:xfrm>
                <a:prstGeom prst="rect">
                  <a:avLst/>
                </a:prstGeom>
                <a:noFill/>
                <a:ln w="9525">
                  <a:noFill/>
                  <a:miter lim="800000"/>
                  <a:headEnd/>
                  <a:tailEnd/>
                </a:ln>
              </p:spPr>
              <p:txBody>
                <a:bodyPr wrap="none">
                  <a:spAutoFit/>
                </a:bodyPr>
                <a:lstStyle/>
                <a:p>
                  <a:r>
                    <a:rPr lang="en-US" altLang="zh-CN" sz="2400" b="1">
                      <a:solidFill>
                        <a:schemeClr val="tx2"/>
                      </a:solidFill>
                      <a:latin typeface="Times New Roman" pitchFamily="18" charset="0"/>
                    </a:rPr>
                    <a:t>6</a:t>
                  </a:r>
                  <a:endParaRPr lang="en-US" altLang="zh-CN" sz="2400">
                    <a:latin typeface="Times New Roman" pitchFamily="18" charset="0"/>
                  </a:endParaRPr>
                </a:p>
              </p:txBody>
            </p:sp>
            <p:sp>
              <p:nvSpPr>
                <p:cNvPr id="34836" name="Text Box 35"/>
                <p:cNvSpPr txBox="1">
                  <a:spLocks noChangeArrowheads="1"/>
                </p:cNvSpPr>
                <p:nvPr/>
              </p:nvSpPr>
              <p:spPr bwMode="auto">
                <a:xfrm>
                  <a:off x="3552" y="1824"/>
                  <a:ext cx="212" cy="288"/>
                </a:xfrm>
                <a:prstGeom prst="rect">
                  <a:avLst/>
                </a:prstGeom>
                <a:noFill/>
                <a:ln w="9525">
                  <a:noFill/>
                  <a:miter lim="800000"/>
                  <a:headEnd/>
                  <a:tailEnd/>
                </a:ln>
              </p:spPr>
              <p:txBody>
                <a:bodyPr wrap="none">
                  <a:spAutoFit/>
                </a:bodyPr>
                <a:lstStyle/>
                <a:p>
                  <a:r>
                    <a:rPr lang="en-US" altLang="zh-CN" sz="2400" b="1">
                      <a:solidFill>
                        <a:schemeClr val="tx2"/>
                      </a:solidFill>
                      <a:latin typeface="Times New Roman" pitchFamily="18" charset="0"/>
                    </a:rPr>
                    <a:t>7</a:t>
                  </a:r>
                  <a:endParaRPr lang="en-US" altLang="zh-CN" sz="2400">
                    <a:latin typeface="Times New Roman" pitchFamily="18" charset="0"/>
                  </a:endParaRPr>
                </a:p>
              </p:txBody>
            </p:sp>
          </p:grpSp>
          <p:sp>
            <p:nvSpPr>
              <p:cNvPr id="34827" name="Line 36"/>
              <p:cNvSpPr>
                <a:spLocks noChangeShapeType="1"/>
              </p:cNvSpPr>
              <p:nvPr/>
            </p:nvSpPr>
            <p:spPr bwMode="auto">
              <a:xfrm>
                <a:off x="2064" y="1824"/>
                <a:ext cx="1008" cy="0"/>
              </a:xfrm>
              <a:prstGeom prst="line">
                <a:avLst/>
              </a:prstGeom>
              <a:noFill/>
              <a:ln w="28575">
                <a:solidFill>
                  <a:schemeClr val="tx1"/>
                </a:solidFill>
                <a:round/>
                <a:headEnd/>
                <a:tailEnd type="triangle" w="med" len="med"/>
              </a:ln>
            </p:spPr>
            <p:txBody>
              <a:bodyPr/>
              <a:lstStyle/>
              <a:p>
                <a:endParaRPr lang="zh-CN" altLang="en-US"/>
              </a:p>
            </p:txBody>
          </p:sp>
        </p:grpSp>
        <p:sp>
          <p:nvSpPr>
            <p:cNvPr id="34825" name="Text Box 37"/>
            <p:cNvSpPr txBox="1">
              <a:spLocks noChangeArrowheads="1"/>
            </p:cNvSpPr>
            <p:nvPr/>
          </p:nvSpPr>
          <p:spPr bwMode="auto">
            <a:xfrm>
              <a:off x="3120" y="2352"/>
              <a:ext cx="1268" cy="288"/>
            </a:xfrm>
            <a:prstGeom prst="rect">
              <a:avLst/>
            </a:prstGeom>
            <a:noFill/>
            <a:ln w="9525">
              <a:noFill/>
              <a:miter lim="800000"/>
              <a:headEnd/>
              <a:tailEnd/>
            </a:ln>
          </p:spPr>
          <p:txBody>
            <a:bodyPr wrap="none">
              <a:spAutoFit/>
            </a:bodyPr>
            <a:lstStyle/>
            <a:p>
              <a:r>
                <a:rPr lang="zh-CN" altLang="en-US" sz="2400">
                  <a:latin typeface="Times New Roman" pitchFamily="18" charset="0"/>
                  <a:ea typeface="华文新魏" pitchFamily="2" charset="-122"/>
                </a:rPr>
                <a:t>（目标状态）</a:t>
              </a:r>
            </a:p>
          </p:txBody>
        </p:sp>
      </p:grpSp>
      <p:sp>
        <p:nvSpPr>
          <p:cNvPr id="207910" name="Text Box 38"/>
          <p:cNvSpPr txBox="1">
            <a:spLocks noChangeArrowheads="1"/>
          </p:cNvSpPr>
          <p:nvPr/>
        </p:nvSpPr>
        <p:spPr bwMode="auto">
          <a:xfrm>
            <a:off x="1511300" y="3873500"/>
            <a:ext cx="2014538" cy="457200"/>
          </a:xfrm>
          <a:prstGeom prst="rect">
            <a:avLst/>
          </a:prstGeom>
          <a:noFill/>
          <a:ln w="9525">
            <a:noFill/>
            <a:miter lim="800000"/>
            <a:headEnd/>
            <a:tailEnd/>
          </a:ln>
        </p:spPr>
        <p:txBody>
          <a:bodyPr wrap="none">
            <a:spAutoFit/>
          </a:bodyPr>
          <a:lstStyle/>
          <a:p>
            <a:r>
              <a:rPr lang="zh-CN" altLang="en-US" sz="2400">
                <a:latin typeface="Times New Roman" pitchFamily="18" charset="0"/>
                <a:ea typeface="华文新魏" pitchFamily="2" charset="-122"/>
              </a:rPr>
              <a:t>（初始状态</a:t>
            </a:r>
            <a:r>
              <a:rPr lang="zh-CN" altLang="en-US" sz="2400" b="1">
                <a:latin typeface="Times New Roman" pitchFamily="18" charset="0"/>
                <a:ea typeface="楷体_GB2312" pitchFamily="49" charset="-122"/>
              </a:rPr>
              <a:t>）</a:t>
            </a:r>
            <a:endParaRPr lang="zh-CN" altLang="en-US" sz="2400">
              <a:latin typeface="Times New Roman" pitchFamily="18" charset="0"/>
            </a:endParaRPr>
          </a:p>
        </p:txBody>
      </p:sp>
      <p:sp>
        <p:nvSpPr>
          <p:cNvPr id="207911" name="Rectangle 39"/>
          <p:cNvSpPr>
            <a:spLocks noChangeArrowheads="1"/>
          </p:cNvSpPr>
          <p:nvPr/>
        </p:nvSpPr>
        <p:spPr bwMode="auto">
          <a:xfrm>
            <a:off x="1187450" y="4581525"/>
            <a:ext cx="6745288" cy="457200"/>
          </a:xfrm>
          <a:prstGeom prst="rect">
            <a:avLst/>
          </a:prstGeom>
          <a:noFill/>
          <a:ln w="9525">
            <a:noFill/>
            <a:miter lim="800000"/>
            <a:headEnd/>
            <a:tailEnd/>
          </a:ln>
        </p:spPr>
        <p:txBody>
          <a:bodyPr wrap="none">
            <a:spAutoFit/>
          </a:bodyPr>
          <a:lstStyle/>
          <a:p>
            <a:r>
              <a:rPr lang="zh-CN" altLang="en-US" sz="2400">
                <a:latin typeface="Times New Roman" pitchFamily="18" charset="0"/>
                <a:ea typeface="华文新魏" pitchFamily="2" charset="-122"/>
              </a:rPr>
              <a:t>操作</a:t>
            </a:r>
            <a:r>
              <a:rPr lang="en-US" altLang="zh-CN" sz="2400">
                <a:latin typeface="Times New Roman" pitchFamily="18" charset="0"/>
                <a:ea typeface="华文新魏" pitchFamily="2" charset="-122"/>
              </a:rPr>
              <a:t>: </a:t>
            </a:r>
            <a:r>
              <a:rPr lang="zh-CN" altLang="en-US" sz="2400">
                <a:latin typeface="Times New Roman" pitchFamily="18" charset="0"/>
                <a:ea typeface="华文新魏" pitchFamily="2" charset="-122"/>
              </a:rPr>
              <a:t>空格上移，空格下移，空格左移，空格右移</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7910"/>
                                        </p:tgtEl>
                                        <p:attrNameLst>
                                          <p:attrName>style.visibility</p:attrName>
                                        </p:attrNameLst>
                                      </p:cBhvr>
                                      <p:to>
                                        <p:strVal val="visible"/>
                                      </p:to>
                                    </p:set>
                                    <p:animEffect transition="in" filter="blinds(horizontal)">
                                      <p:cBhvr>
                                        <p:cTn id="11" dur="500"/>
                                        <p:tgtEl>
                                          <p:spTgt spid="2079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slide(fromLeft)">
                                      <p:cBhvr>
                                        <p:cTn id="16" dur="5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07911"/>
                                        </p:tgtEl>
                                        <p:attrNameLst>
                                          <p:attrName>style.visibility</p:attrName>
                                        </p:attrNameLst>
                                      </p:cBhvr>
                                      <p:to>
                                        <p:strVal val="visible"/>
                                      </p:to>
                                    </p:set>
                                    <p:animEffect transition="in" filter="blinds(horizontal)">
                                      <p:cBhvr>
                                        <p:cTn id="21" dur="500"/>
                                        <p:tgtEl>
                                          <p:spTgt spid="207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10" grpId="0"/>
      <p:bldP spid="207911"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5842" name="Group 2"/>
          <p:cNvGrpSpPr>
            <a:grpSpLocks/>
          </p:cNvGrpSpPr>
          <p:nvPr/>
        </p:nvGrpSpPr>
        <p:grpSpPr bwMode="auto">
          <a:xfrm>
            <a:off x="4479925" y="76200"/>
            <a:ext cx="854075" cy="820738"/>
            <a:chOff x="2400" y="48"/>
            <a:chExt cx="675" cy="650"/>
          </a:xfrm>
        </p:grpSpPr>
        <p:grpSp>
          <p:nvGrpSpPr>
            <p:cNvPr id="36294" name="Group 3"/>
            <p:cNvGrpSpPr>
              <a:grpSpLocks/>
            </p:cNvGrpSpPr>
            <p:nvPr/>
          </p:nvGrpSpPr>
          <p:grpSpPr bwMode="auto">
            <a:xfrm>
              <a:off x="2400" y="48"/>
              <a:ext cx="616" cy="576"/>
              <a:chOff x="1536" y="2304"/>
              <a:chExt cx="432" cy="432"/>
            </a:xfrm>
          </p:grpSpPr>
          <p:sp>
            <p:nvSpPr>
              <p:cNvPr id="36303" name="Rectangle 4"/>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36304" name="Line 5"/>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36305" name="Line 6"/>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36306" name="Line 7"/>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36307" name="Line 8"/>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36295" name="Text Box 9"/>
            <p:cNvSpPr txBox="1">
              <a:spLocks noChangeArrowheads="1"/>
            </p:cNvSpPr>
            <p:nvPr/>
          </p:nvSpPr>
          <p:spPr bwMode="auto">
            <a:xfrm>
              <a:off x="2428" y="239"/>
              <a:ext cx="225" cy="267"/>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36296" name="Text Box 10"/>
            <p:cNvSpPr txBox="1">
              <a:spLocks noChangeArrowheads="1"/>
            </p:cNvSpPr>
            <p:nvPr/>
          </p:nvSpPr>
          <p:spPr bwMode="auto">
            <a:xfrm>
              <a:off x="2428" y="48"/>
              <a:ext cx="225" cy="267"/>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36297" name="Text Box 11"/>
            <p:cNvSpPr txBox="1">
              <a:spLocks noChangeArrowheads="1"/>
            </p:cNvSpPr>
            <p:nvPr/>
          </p:nvSpPr>
          <p:spPr bwMode="auto">
            <a:xfrm>
              <a:off x="2847" y="48"/>
              <a:ext cx="225" cy="267"/>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36298" name="Text Box 12"/>
            <p:cNvSpPr txBox="1">
              <a:spLocks noChangeArrowheads="1"/>
            </p:cNvSpPr>
            <p:nvPr/>
          </p:nvSpPr>
          <p:spPr bwMode="auto">
            <a:xfrm>
              <a:off x="2620" y="48"/>
              <a:ext cx="225" cy="267"/>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36299" name="Text Box 13"/>
            <p:cNvSpPr txBox="1">
              <a:spLocks noChangeArrowheads="1"/>
            </p:cNvSpPr>
            <p:nvPr/>
          </p:nvSpPr>
          <p:spPr bwMode="auto">
            <a:xfrm>
              <a:off x="2849" y="239"/>
              <a:ext cx="226" cy="267"/>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36300" name="Text Box 14"/>
            <p:cNvSpPr txBox="1">
              <a:spLocks noChangeArrowheads="1"/>
            </p:cNvSpPr>
            <p:nvPr/>
          </p:nvSpPr>
          <p:spPr bwMode="auto">
            <a:xfrm>
              <a:off x="2847" y="432"/>
              <a:ext cx="225" cy="266"/>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36301" name="Text Box 15"/>
            <p:cNvSpPr txBox="1">
              <a:spLocks noChangeArrowheads="1"/>
            </p:cNvSpPr>
            <p:nvPr/>
          </p:nvSpPr>
          <p:spPr bwMode="auto">
            <a:xfrm>
              <a:off x="2619" y="432"/>
              <a:ext cx="226" cy="266"/>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36302" name="Text Box 16"/>
            <p:cNvSpPr txBox="1">
              <a:spLocks noChangeArrowheads="1"/>
            </p:cNvSpPr>
            <p:nvPr/>
          </p:nvSpPr>
          <p:spPr bwMode="auto">
            <a:xfrm>
              <a:off x="2425" y="432"/>
              <a:ext cx="226" cy="266"/>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nvGrpSpPr>
          <p:cNvPr id="4" name="Group 17"/>
          <p:cNvGrpSpPr>
            <a:grpSpLocks/>
          </p:cNvGrpSpPr>
          <p:nvPr/>
        </p:nvGrpSpPr>
        <p:grpSpPr bwMode="auto">
          <a:xfrm>
            <a:off x="425450" y="2209800"/>
            <a:ext cx="8715375" cy="1354138"/>
            <a:chOff x="268" y="1392"/>
            <a:chExt cx="5490" cy="853"/>
          </a:xfrm>
        </p:grpSpPr>
        <p:grpSp>
          <p:nvGrpSpPr>
            <p:cNvPr id="36153" name="Group 18"/>
            <p:cNvGrpSpPr>
              <a:grpSpLocks/>
            </p:cNvGrpSpPr>
            <p:nvPr/>
          </p:nvGrpSpPr>
          <p:grpSpPr bwMode="auto">
            <a:xfrm>
              <a:off x="268" y="1392"/>
              <a:ext cx="5490" cy="853"/>
              <a:chOff x="268" y="1392"/>
              <a:chExt cx="5490" cy="853"/>
            </a:xfrm>
          </p:grpSpPr>
          <p:grpSp>
            <p:nvGrpSpPr>
              <p:cNvPr id="36157" name="Group 19"/>
              <p:cNvGrpSpPr>
                <a:grpSpLocks/>
              </p:cNvGrpSpPr>
              <p:nvPr/>
            </p:nvGrpSpPr>
            <p:grpSpPr bwMode="auto">
              <a:xfrm>
                <a:off x="268" y="1392"/>
                <a:ext cx="5490" cy="853"/>
                <a:chOff x="268" y="1392"/>
                <a:chExt cx="5490" cy="853"/>
              </a:xfrm>
            </p:grpSpPr>
            <p:grpSp>
              <p:nvGrpSpPr>
                <p:cNvPr id="36161" name="Group 20"/>
                <p:cNvGrpSpPr>
                  <a:grpSpLocks/>
                </p:cNvGrpSpPr>
                <p:nvPr/>
              </p:nvGrpSpPr>
              <p:grpSpPr bwMode="auto">
                <a:xfrm>
                  <a:off x="268" y="1392"/>
                  <a:ext cx="5460" cy="853"/>
                  <a:chOff x="268" y="1392"/>
                  <a:chExt cx="5460" cy="853"/>
                </a:xfrm>
              </p:grpSpPr>
              <p:grpSp>
                <p:nvGrpSpPr>
                  <p:cNvPr id="36177" name="Group 21"/>
                  <p:cNvGrpSpPr>
                    <a:grpSpLocks/>
                  </p:cNvGrpSpPr>
                  <p:nvPr/>
                </p:nvGrpSpPr>
                <p:grpSpPr bwMode="auto">
                  <a:xfrm>
                    <a:off x="566" y="1440"/>
                    <a:ext cx="576" cy="288"/>
                    <a:chOff x="336" y="1488"/>
                    <a:chExt cx="576" cy="288"/>
                  </a:xfrm>
                </p:grpSpPr>
                <p:sp>
                  <p:nvSpPr>
                    <p:cNvPr id="36292" name="Line 22"/>
                    <p:cNvSpPr>
                      <a:spLocks noChangeShapeType="1"/>
                    </p:cNvSpPr>
                    <p:nvPr/>
                  </p:nvSpPr>
                  <p:spPr bwMode="auto">
                    <a:xfrm>
                      <a:off x="624" y="1488"/>
                      <a:ext cx="288" cy="288"/>
                    </a:xfrm>
                    <a:prstGeom prst="line">
                      <a:avLst/>
                    </a:prstGeom>
                    <a:noFill/>
                    <a:ln w="19050">
                      <a:solidFill>
                        <a:schemeClr val="tx1"/>
                      </a:solidFill>
                      <a:round/>
                      <a:headEnd/>
                      <a:tailEnd/>
                    </a:ln>
                  </p:spPr>
                  <p:txBody>
                    <a:bodyPr/>
                    <a:lstStyle/>
                    <a:p>
                      <a:endParaRPr lang="zh-CN" altLang="en-US"/>
                    </a:p>
                  </p:txBody>
                </p:sp>
                <p:sp>
                  <p:nvSpPr>
                    <p:cNvPr id="36293" name="Line 23"/>
                    <p:cNvSpPr>
                      <a:spLocks noChangeShapeType="1"/>
                    </p:cNvSpPr>
                    <p:nvPr/>
                  </p:nvSpPr>
                  <p:spPr bwMode="auto">
                    <a:xfrm flipH="1">
                      <a:off x="336" y="1488"/>
                      <a:ext cx="288" cy="288"/>
                    </a:xfrm>
                    <a:prstGeom prst="line">
                      <a:avLst/>
                    </a:prstGeom>
                    <a:noFill/>
                    <a:ln w="19050">
                      <a:solidFill>
                        <a:schemeClr val="tx1"/>
                      </a:solidFill>
                      <a:round/>
                      <a:headEnd/>
                      <a:tailEnd/>
                    </a:ln>
                  </p:spPr>
                  <p:txBody>
                    <a:bodyPr/>
                    <a:lstStyle/>
                    <a:p>
                      <a:endParaRPr lang="zh-CN" altLang="en-US"/>
                    </a:p>
                  </p:txBody>
                </p:sp>
              </p:grpSp>
              <p:grpSp>
                <p:nvGrpSpPr>
                  <p:cNvPr id="36178" name="Group 24"/>
                  <p:cNvGrpSpPr>
                    <a:grpSpLocks/>
                  </p:cNvGrpSpPr>
                  <p:nvPr/>
                </p:nvGrpSpPr>
                <p:grpSpPr bwMode="auto">
                  <a:xfrm>
                    <a:off x="288" y="1728"/>
                    <a:ext cx="491" cy="458"/>
                    <a:chOff x="1536" y="2304"/>
                    <a:chExt cx="432" cy="432"/>
                  </a:xfrm>
                </p:grpSpPr>
                <p:sp>
                  <p:nvSpPr>
                    <p:cNvPr id="36287" name="Rectangle 25"/>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36288" name="Line 26"/>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36289" name="Line 27"/>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36290" name="Line 28"/>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36291" name="Line 29"/>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36179" name="Text Box 30"/>
                  <p:cNvSpPr txBox="1">
                    <a:spLocks noChangeArrowheads="1"/>
                  </p:cNvSpPr>
                  <p:nvPr/>
                </p:nvSpPr>
                <p:spPr bwMode="auto">
                  <a:xfrm>
                    <a:off x="444" y="187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36180" name="Text Box 31"/>
                  <p:cNvSpPr txBox="1">
                    <a:spLocks noChangeArrowheads="1"/>
                  </p:cNvSpPr>
                  <p:nvPr/>
                </p:nvSpPr>
                <p:spPr bwMode="auto">
                  <a:xfrm>
                    <a:off x="310" y="187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36181" name="Text Box 32"/>
                  <p:cNvSpPr txBox="1">
                    <a:spLocks noChangeArrowheads="1"/>
                  </p:cNvSpPr>
                  <p:nvPr/>
                </p:nvSpPr>
                <p:spPr bwMode="auto">
                  <a:xfrm>
                    <a:off x="644" y="17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36182" name="Text Box 33"/>
                  <p:cNvSpPr txBox="1">
                    <a:spLocks noChangeArrowheads="1"/>
                  </p:cNvSpPr>
                  <p:nvPr/>
                </p:nvSpPr>
                <p:spPr bwMode="auto">
                  <a:xfrm>
                    <a:off x="463" y="17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36183" name="Text Box 34"/>
                  <p:cNvSpPr txBox="1">
                    <a:spLocks noChangeArrowheads="1"/>
                  </p:cNvSpPr>
                  <p:nvPr/>
                </p:nvSpPr>
                <p:spPr bwMode="auto">
                  <a:xfrm>
                    <a:off x="646" y="188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grpSp>
                <p:nvGrpSpPr>
                  <p:cNvPr id="36184" name="Group 35"/>
                  <p:cNvGrpSpPr>
                    <a:grpSpLocks/>
                  </p:cNvGrpSpPr>
                  <p:nvPr/>
                </p:nvGrpSpPr>
                <p:grpSpPr bwMode="auto">
                  <a:xfrm>
                    <a:off x="902" y="1728"/>
                    <a:ext cx="538" cy="517"/>
                    <a:chOff x="902" y="1728"/>
                    <a:chExt cx="538" cy="517"/>
                  </a:xfrm>
                </p:grpSpPr>
                <p:grpSp>
                  <p:nvGrpSpPr>
                    <p:cNvPr id="36273" name="Group 36"/>
                    <p:cNvGrpSpPr>
                      <a:grpSpLocks/>
                    </p:cNvGrpSpPr>
                    <p:nvPr/>
                  </p:nvGrpSpPr>
                  <p:grpSpPr bwMode="auto">
                    <a:xfrm>
                      <a:off x="902" y="1728"/>
                      <a:ext cx="491" cy="458"/>
                      <a:chOff x="1536" y="2304"/>
                      <a:chExt cx="432" cy="432"/>
                    </a:xfrm>
                  </p:grpSpPr>
                  <p:sp>
                    <p:nvSpPr>
                      <p:cNvPr id="36282" name="Rectangle 37"/>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36283" name="Line 38"/>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36284" name="Line 39"/>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36285" name="Line 40"/>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36286" name="Line 41"/>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36274" name="Text Box 42"/>
                    <p:cNvSpPr txBox="1">
                      <a:spLocks noChangeArrowheads="1"/>
                    </p:cNvSpPr>
                    <p:nvPr/>
                  </p:nvSpPr>
                  <p:spPr bwMode="auto">
                    <a:xfrm>
                      <a:off x="1068" y="188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36275" name="Text Box 43"/>
                    <p:cNvSpPr txBox="1">
                      <a:spLocks noChangeArrowheads="1"/>
                    </p:cNvSpPr>
                    <p:nvPr/>
                  </p:nvSpPr>
                  <p:spPr bwMode="auto">
                    <a:xfrm>
                      <a:off x="924" y="17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36276" name="Text Box 44"/>
                    <p:cNvSpPr txBox="1">
                      <a:spLocks noChangeArrowheads="1"/>
                    </p:cNvSpPr>
                    <p:nvPr/>
                  </p:nvSpPr>
                  <p:spPr bwMode="auto">
                    <a:xfrm>
                      <a:off x="1258" y="17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36277" name="Text Box 45"/>
                    <p:cNvSpPr txBox="1">
                      <a:spLocks noChangeArrowheads="1"/>
                    </p:cNvSpPr>
                    <p:nvPr/>
                  </p:nvSpPr>
                  <p:spPr bwMode="auto">
                    <a:xfrm>
                      <a:off x="1077" y="17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36278" name="Text Box 46"/>
                    <p:cNvSpPr txBox="1">
                      <a:spLocks noChangeArrowheads="1"/>
                    </p:cNvSpPr>
                    <p:nvPr/>
                  </p:nvSpPr>
                  <p:spPr bwMode="auto">
                    <a:xfrm>
                      <a:off x="1260" y="188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36279" name="Text Box 47"/>
                    <p:cNvSpPr txBox="1">
                      <a:spLocks noChangeArrowheads="1"/>
                    </p:cNvSpPr>
                    <p:nvPr/>
                  </p:nvSpPr>
                  <p:spPr bwMode="auto">
                    <a:xfrm>
                      <a:off x="1258"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36280" name="Text Box 48"/>
                    <p:cNvSpPr txBox="1">
                      <a:spLocks noChangeArrowheads="1"/>
                    </p:cNvSpPr>
                    <p:nvPr/>
                  </p:nvSpPr>
                  <p:spPr bwMode="auto">
                    <a:xfrm>
                      <a:off x="1077"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36281" name="Text Box 49"/>
                    <p:cNvSpPr txBox="1">
                      <a:spLocks noChangeArrowheads="1"/>
                    </p:cNvSpPr>
                    <p:nvPr/>
                  </p:nvSpPr>
                  <p:spPr bwMode="auto">
                    <a:xfrm>
                      <a:off x="922" y="187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nvGrpSpPr>
                  <p:cNvPr id="36185" name="Group 50"/>
                  <p:cNvGrpSpPr>
                    <a:grpSpLocks/>
                  </p:cNvGrpSpPr>
                  <p:nvPr/>
                </p:nvGrpSpPr>
                <p:grpSpPr bwMode="auto">
                  <a:xfrm>
                    <a:off x="1958" y="1440"/>
                    <a:ext cx="576" cy="288"/>
                    <a:chOff x="336" y="1488"/>
                    <a:chExt cx="576" cy="288"/>
                  </a:xfrm>
                </p:grpSpPr>
                <p:sp>
                  <p:nvSpPr>
                    <p:cNvPr id="36271" name="Line 51"/>
                    <p:cNvSpPr>
                      <a:spLocks noChangeShapeType="1"/>
                    </p:cNvSpPr>
                    <p:nvPr/>
                  </p:nvSpPr>
                  <p:spPr bwMode="auto">
                    <a:xfrm>
                      <a:off x="624" y="1488"/>
                      <a:ext cx="288" cy="288"/>
                    </a:xfrm>
                    <a:prstGeom prst="line">
                      <a:avLst/>
                    </a:prstGeom>
                    <a:noFill/>
                    <a:ln w="19050">
                      <a:solidFill>
                        <a:schemeClr val="tx1"/>
                      </a:solidFill>
                      <a:round/>
                      <a:headEnd/>
                      <a:tailEnd/>
                    </a:ln>
                  </p:spPr>
                  <p:txBody>
                    <a:bodyPr/>
                    <a:lstStyle/>
                    <a:p>
                      <a:endParaRPr lang="zh-CN" altLang="en-US"/>
                    </a:p>
                  </p:txBody>
                </p:sp>
                <p:sp>
                  <p:nvSpPr>
                    <p:cNvPr id="36272" name="Line 52"/>
                    <p:cNvSpPr>
                      <a:spLocks noChangeShapeType="1"/>
                    </p:cNvSpPr>
                    <p:nvPr/>
                  </p:nvSpPr>
                  <p:spPr bwMode="auto">
                    <a:xfrm flipH="1">
                      <a:off x="336" y="1488"/>
                      <a:ext cx="288" cy="288"/>
                    </a:xfrm>
                    <a:prstGeom prst="line">
                      <a:avLst/>
                    </a:prstGeom>
                    <a:noFill/>
                    <a:ln w="19050">
                      <a:solidFill>
                        <a:schemeClr val="tx1"/>
                      </a:solidFill>
                      <a:round/>
                      <a:headEnd/>
                      <a:tailEnd/>
                    </a:ln>
                  </p:spPr>
                  <p:txBody>
                    <a:bodyPr/>
                    <a:lstStyle/>
                    <a:p>
                      <a:endParaRPr lang="zh-CN" altLang="en-US"/>
                    </a:p>
                  </p:txBody>
                </p:sp>
              </p:grpSp>
              <p:sp>
                <p:nvSpPr>
                  <p:cNvPr id="36186" name="Text Box 53"/>
                  <p:cNvSpPr txBox="1">
                    <a:spLocks noChangeArrowheads="1"/>
                  </p:cNvSpPr>
                  <p:nvPr/>
                </p:nvSpPr>
                <p:spPr bwMode="auto">
                  <a:xfrm>
                    <a:off x="2038" y="187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grpSp>
                <p:nvGrpSpPr>
                  <p:cNvPr id="36187" name="Group 54"/>
                  <p:cNvGrpSpPr>
                    <a:grpSpLocks/>
                  </p:cNvGrpSpPr>
                  <p:nvPr/>
                </p:nvGrpSpPr>
                <p:grpSpPr bwMode="auto">
                  <a:xfrm>
                    <a:off x="1680" y="1728"/>
                    <a:ext cx="536" cy="517"/>
                    <a:chOff x="1680" y="1728"/>
                    <a:chExt cx="536" cy="517"/>
                  </a:xfrm>
                </p:grpSpPr>
                <p:grpSp>
                  <p:nvGrpSpPr>
                    <p:cNvPr id="36258" name="Group 55"/>
                    <p:cNvGrpSpPr>
                      <a:grpSpLocks/>
                    </p:cNvGrpSpPr>
                    <p:nvPr/>
                  </p:nvGrpSpPr>
                  <p:grpSpPr bwMode="auto">
                    <a:xfrm>
                      <a:off x="1680" y="1728"/>
                      <a:ext cx="491" cy="458"/>
                      <a:chOff x="1536" y="2304"/>
                      <a:chExt cx="432" cy="432"/>
                    </a:xfrm>
                  </p:grpSpPr>
                  <p:sp>
                    <p:nvSpPr>
                      <p:cNvPr id="36266" name="Rectangle 56"/>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36267" name="Line 57"/>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36268" name="Line 58"/>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36269" name="Line 59"/>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36270" name="Line 60"/>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36259" name="Text Box 61"/>
                    <p:cNvSpPr txBox="1">
                      <a:spLocks noChangeArrowheads="1"/>
                    </p:cNvSpPr>
                    <p:nvPr/>
                  </p:nvSpPr>
                  <p:spPr bwMode="auto">
                    <a:xfrm>
                      <a:off x="1702" y="187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36260" name="Text Box 62"/>
                    <p:cNvSpPr txBox="1">
                      <a:spLocks noChangeArrowheads="1"/>
                    </p:cNvSpPr>
                    <p:nvPr/>
                  </p:nvSpPr>
                  <p:spPr bwMode="auto">
                    <a:xfrm>
                      <a:off x="1836" y="17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36261" name="Text Box 63"/>
                    <p:cNvSpPr txBox="1">
                      <a:spLocks noChangeArrowheads="1"/>
                    </p:cNvSpPr>
                    <p:nvPr/>
                  </p:nvSpPr>
                  <p:spPr bwMode="auto">
                    <a:xfrm>
                      <a:off x="2036" y="17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36262" name="Text Box 64"/>
                    <p:cNvSpPr txBox="1">
                      <a:spLocks noChangeArrowheads="1"/>
                    </p:cNvSpPr>
                    <p:nvPr/>
                  </p:nvSpPr>
                  <p:spPr bwMode="auto">
                    <a:xfrm>
                      <a:off x="1855" y="187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36263" name="Text Box 65"/>
                    <p:cNvSpPr txBox="1">
                      <a:spLocks noChangeArrowheads="1"/>
                    </p:cNvSpPr>
                    <p:nvPr/>
                  </p:nvSpPr>
                  <p:spPr bwMode="auto">
                    <a:xfrm>
                      <a:off x="2036"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36264" name="Text Box 66"/>
                    <p:cNvSpPr txBox="1">
                      <a:spLocks noChangeArrowheads="1"/>
                    </p:cNvSpPr>
                    <p:nvPr/>
                  </p:nvSpPr>
                  <p:spPr bwMode="auto">
                    <a:xfrm>
                      <a:off x="1855"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36265" name="Text Box 67"/>
                    <p:cNvSpPr txBox="1">
                      <a:spLocks noChangeArrowheads="1"/>
                    </p:cNvSpPr>
                    <p:nvPr/>
                  </p:nvSpPr>
                  <p:spPr bwMode="auto">
                    <a:xfrm>
                      <a:off x="1700"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nvGrpSpPr>
                  <p:cNvPr id="36188" name="Group 68"/>
                  <p:cNvGrpSpPr>
                    <a:grpSpLocks/>
                  </p:cNvGrpSpPr>
                  <p:nvPr/>
                </p:nvGrpSpPr>
                <p:grpSpPr bwMode="auto">
                  <a:xfrm>
                    <a:off x="2294" y="1728"/>
                    <a:ext cx="491" cy="458"/>
                    <a:chOff x="1536" y="2304"/>
                    <a:chExt cx="432" cy="432"/>
                  </a:xfrm>
                </p:grpSpPr>
                <p:sp>
                  <p:nvSpPr>
                    <p:cNvPr id="36253" name="Rectangle 69"/>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36254" name="Line 70"/>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36255" name="Line 71"/>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36256" name="Line 72"/>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36257" name="Line 73"/>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36189" name="Text Box 74"/>
                  <p:cNvSpPr txBox="1">
                    <a:spLocks noChangeArrowheads="1"/>
                  </p:cNvSpPr>
                  <p:nvPr/>
                </p:nvSpPr>
                <p:spPr bwMode="auto">
                  <a:xfrm>
                    <a:off x="2316" y="188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36190" name="Text Box 75"/>
                  <p:cNvSpPr txBox="1">
                    <a:spLocks noChangeArrowheads="1"/>
                  </p:cNvSpPr>
                  <p:nvPr/>
                </p:nvSpPr>
                <p:spPr bwMode="auto">
                  <a:xfrm>
                    <a:off x="2316" y="17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36191" name="Text Box 76"/>
                  <p:cNvSpPr txBox="1">
                    <a:spLocks noChangeArrowheads="1"/>
                  </p:cNvSpPr>
                  <p:nvPr/>
                </p:nvSpPr>
                <p:spPr bwMode="auto">
                  <a:xfrm>
                    <a:off x="2448" y="17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36192" name="Text Box 77"/>
                  <p:cNvSpPr txBox="1">
                    <a:spLocks noChangeArrowheads="1"/>
                  </p:cNvSpPr>
                  <p:nvPr/>
                </p:nvSpPr>
                <p:spPr bwMode="auto">
                  <a:xfrm>
                    <a:off x="2469" y="187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36193" name="Text Box 78"/>
                  <p:cNvSpPr txBox="1">
                    <a:spLocks noChangeArrowheads="1"/>
                  </p:cNvSpPr>
                  <p:nvPr/>
                </p:nvSpPr>
                <p:spPr bwMode="auto">
                  <a:xfrm>
                    <a:off x="2652" y="188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grpSp>
                <p:nvGrpSpPr>
                  <p:cNvPr id="36194" name="Group 79"/>
                  <p:cNvGrpSpPr>
                    <a:grpSpLocks/>
                  </p:cNvGrpSpPr>
                  <p:nvPr/>
                </p:nvGrpSpPr>
                <p:grpSpPr bwMode="auto">
                  <a:xfrm>
                    <a:off x="3494" y="1440"/>
                    <a:ext cx="576" cy="288"/>
                    <a:chOff x="336" y="1488"/>
                    <a:chExt cx="576" cy="288"/>
                  </a:xfrm>
                </p:grpSpPr>
                <p:sp>
                  <p:nvSpPr>
                    <p:cNvPr id="36251" name="Line 80"/>
                    <p:cNvSpPr>
                      <a:spLocks noChangeShapeType="1"/>
                    </p:cNvSpPr>
                    <p:nvPr/>
                  </p:nvSpPr>
                  <p:spPr bwMode="auto">
                    <a:xfrm>
                      <a:off x="624" y="1488"/>
                      <a:ext cx="288" cy="288"/>
                    </a:xfrm>
                    <a:prstGeom prst="line">
                      <a:avLst/>
                    </a:prstGeom>
                    <a:noFill/>
                    <a:ln w="19050">
                      <a:solidFill>
                        <a:schemeClr val="tx1"/>
                      </a:solidFill>
                      <a:round/>
                      <a:headEnd/>
                      <a:tailEnd/>
                    </a:ln>
                  </p:spPr>
                  <p:txBody>
                    <a:bodyPr/>
                    <a:lstStyle/>
                    <a:p>
                      <a:endParaRPr lang="zh-CN" altLang="en-US"/>
                    </a:p>
                  </p:txBody>
                </p:sp>
                <p:sp>
                  <p:nvSpPr>
                    <p:cNvPr id="36252" name="Line 81"/>
                    <p:cNvSpPr>
                      <a:spLocks noChangeShapeType="1"/>
                    </p:cNvSpPr>
                    <p:nvPr/>
                  </p:nvSpPr>
                  <p:spPr bwMode="auto">
                    <a:xfrm flipH="1">
                      <a:off x="336" y="1488"/>
                      <a:ext cx="288" cy="288"/>
                    </a:xfrm>
                    <a:prstGeom prst="line">
                      <a:avLst/>
                    </a:prstGeom>
                    <a:noFill/>
                    <a:ln w="19050">
                      <a:solidFill>
                        <a:schemeClr val="tx1"/>
                      </a:solidFill>
                      <a:round/>
                      <a:headEnd/>
                      <a:tailEnd/>
                    </a:ln>
                  </p:spPr>
                  <p:txBody>
                    <a:bodyPr/>
                    <a:lstStyle/>
                    <a:p>
                      <a:endParaRPr lang="zh-CN" altLang="en-US"/>
                    </a:p>
                  </p:txBody>
                </p:sp>
              </p:grpSp>
              <p:grpSp>
                <p:nvGrpSpPr>
                  <p:cNvPr id="36195" name="Group 82"/>
                  <p:cNvGrpSpPr>
                    <a:grpSpLocks/>
                  </p:cNvGrpSpPr>
                  <p:nvPr/>
                </p:nvGrpSpPr>
                <p:grpSpPr bwMode="auto">
                  <a:xfrm>
                    <a:off x="3216" y="1728"/>
                    <a:ext cx="538" cy="517"/>
                    <a:chOff x="3216" y="1728"/>
                    <a:chExt cx="538" cy="517"/>
                  </a:xfrm>
                </p:grpSpPr>
                <p:grpSp>
                  <p:nvGrpSpPr>
                    <p:cNvPr id="36237" name="Group 83"/>
                    <p:cNvGrpSpPr>
                      <a:grpSpLocks/>
                    </p:cNvGrpSpPr>
                    <p:nvPr/>
                  </p:nvGrpSpPr>
                  <p:grpSpPr bwMode="auto">
                    <a:xfrm>
                      <a:off x="3216" y="1728"/>
                      <a:ext cx="491" cy="458"/>
                      <a:chOff x="1536" y="2304"/>
                      <a:chExt cx="432" cy="432"/>
                    </a:xfrm>
                  </p:grpSpPr>
                  <p:sp>
                    <p:nvSpPr>
                      <p:cNvPr id="36246" name="Rectangle 84"/>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36247" name="Line 85"/>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36248" name="Line 86"/>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36249" name="Line 87"/>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36250" name="Line 88"/>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36238" name="Text Box 89"/>
                    <p:cNvSpPr txBox="1">
                      <a:spLocks noChangeArrowheads="1"/>
                    </p:cNvSpPr>
                    <p:nvPr/>
                  </p:nvSpPr>
                  <p:spPr bwMode="auto">
                    <a:xfrm>
                      <a:off x="3238" y="188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36239" name="Text Box 90"/>
                    <p:cNvSpPr txBox="1">
                      <a:spLocks noChangeArrowheads="1"/>
                    </p:cNvSpPr>
                    <p:nvPr/>
                  </p:nvSpPr>
                  <p:spPr bwMode="auto">
                    <a:xfrm>
                      <a:off x="3238" y="17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36240" name="Text Box 91"/>
                    <p:cNvSpPr txBox="1">
                      <a:spLocks noChangeArrowheads="1"/>
                    </p:cNvSpPr>
                    <p:nvPr/>
                  </p:nvSpPr>
                  <p:spPr bwMode="auto">
                    <a:xfrm>
                      <a:off x="3572" y="17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36241" name="Text Box 92"/>
                    <p:cNvSpPr txBox="1">
                      <a:spLocks noChangeArrowheads="1"/>
                    </p:cNvSpPr>
                    <p:nvPr/>
                  </p:nvSpPr>
                  <p:spPr bwMode="auto">
                    <a:xfrm>
                      <a:off x="3391" y="17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36242" name="Text Box 93"/>
                    <p:cNvSpPr txBox="1">
                      <a:spLocks noChangeArrowheads="1"/>
                    </p:cNvSpPr>
                    <p:nvPr/>
                  </p:nvSpPr>
                  <p:spPr bwMode="auto">
                    <a:xfrm>
                      <a:off x="3574" y="188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36243" name="Text Box 94"/>
                    <p:cNvSpPr txBox="1">
                      <a:spLocks noChangeArrowheads="1"/>
                    </p:cNvSpPr>
                    <p:nvPr/>
                  </p:nvSpPr>
                  <p:spPr bwMode="auto">
                    <a:xfrm>
                      <a:off x="3572"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36244" name="Text Box 95"/>
                    <p:cNvSpPr txBox="1">
                      <a:spLocks noChangeArrowheads="1"/>
                    </p:cNvSpPr>
                    <p:nvPr/>
                  </p:nvSpPr>
                  <p:spPr bwMode="auto">
                    <a:xfrm>
                      <a:off x="3391" y="187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36245" name="Text Box 96"/>
                    <p:cNvSpPr txBox="1">
                      <a:spLocks noChangeArrowheads="1"/>
                    </p:cNvSpPr>
                    <p:nvPr/>
                  </p:nvSpPr>
                  <p:spPr bwMode="auto">
                    <a:xfrm>
                      <a:off x="3408"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nvGrpSpPr>
                  <p:cNvPr id="36196" name="Group 97"/>
                  <p:cNvGrpSpPr>
                    <a:grpSpLocks/>
                  </p:cNvGrpSpPr>
                  <p:nvPr/>
                </p:nvGrpSpPr>
                <p:grpSpPr bwMode="auto">
                  <a:xfrm>
                    <a:off x="3830" y="1728"/>
                    <a:ext cx="538" cy="517"/>
                    <a:chOff x="3830" y="1728"/>
                    <a:chExt cx="538" cy="517"/>
                  </a:xfrm>
                </p:grpSpPr>
                <p:grpSp>
                  <p:nvGrpSpPr>
                    <p:cNvPr id="36223" name="Group 98"/>
                    <p:cNvGrpSpPr>
                      <a:grpSpLocks/>
                    </p:cNvGrpSpPr>
                    <p:nvPr/>
                  </p:nvGrpSpPr>
                  <p:grpSpPr bwMode="auto">
                    <a:xfrm>
                      <a:off x="3830" y="1728"/>
                      <a:ext cx="491" cy="458"/>
                      <a:chOff x="1536" y="2304"/>
                      <a:chExt cx="432" cy="432"/>
                    </a:xfrm>
                  </p:grpSpPr>
                  <p:sp>
                    <p:nvSpPr>
                      <p:cNvPr id="36232" name="Rectangle 99"/>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36233" name="Line 100"/>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36234" name="Line 101"/>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36235" name="Line 102"/>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36236" name="Line 103"/>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36224" name="Text Box 104"/>
                    <p:cNvSpPr txBox="1">
                      <a:spLocks noChangeArrowheads="1"/>
                    </p:cNvSpPr>
                    <p:nvPr/>
                  </p:nvSpPr>
                  <p:spPr bwMode="auto">
                    <a:xfrm>
                      <a:off x="3852" y="188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36225" name="Text Box 105"/>
                    <p:cNvSpPr txBox="1">
                      <a:spLocks noChangeArrowheads="1"/>
                    </p:cNvSpPr>
                    <p:nvPr/>
                  </p:nvSpPr>
                  <p:spPr bwMode="auto">
                    <a:xfrm>
                      <a:off x="3852" y="17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36226" name="Text Box 106"/>
                    <p:cNvSpPr txBox="1">
                      <a:spLocks noChangeArrowheads="1"/>
                    </p:cNvSpPr>
                    <p:nvPr/>
                  </p:nvSpPr>
                  <p:spPr bwMode="auto">
                    <a:xfrm>
                      <a:off x="4186" y="17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36227" name="Text Box 107"/>
                    <p:cNvSpPr txBox="1">
                      <a:spLocks noChangeArrowheads="1"/>
                    </p:cNvSpPr>
                    <p:nvPr/>
                  </p:nvSpPr>
                  <p:spPr bwMode="auto">
                    <a:xfrm>
                      <a:off x="4005" y="17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36228" name="Text Box 108"/>
                    <p:cNvSpPr txBox="1">
                      <a:spLocks noChangeArrowheads="1"/>
                    </p:cNvSpPr>
                    <p:nvPr/>
                  </p:nvSpPr>
                  <p:spPr bwMode="auto">
                    <a:xfrm>
                      <a:off x="4188" y="188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36229" name="Text Box 109"/>
                    <p:cNvSpPr txBox="1">
                      <a:spLocks noChangeArrowheads="1"/>
                    </p:cNvSpPr>
                    <p:nvPr/>
                  </p:nvSpPr>
                  <p:spPr bwMode="auto">
                    <a:xfrm>
                      <a:off x="4032"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36230" name="Text Box 110"/>
                    <p:cNvSpPr txBox="1">
                      <a:spLocks noChangeArrowheads="1"/>
                    </p:cNvSpPr>
                    <p:nvPr/>
                  </p:nvSpPr>
                  <p:spPr bwMode="auto">
                    <a:xfrm>
                      <a:off x="4005" y="187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36231" name="Text Box 111"/>
                    <p:cNvSpPr txBox="1">
                      <a:spLocks noChangeArrowheads="1"/>
                    </p:cNvSpPr>
                    <p:nvPr/>
                  </p:nvSpPr>
                  <p:spPr bwMode="auto">
                    <a:xfrm>
                      <a:off x="3850"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nvGrpSpPr>
                  <p:cNvPr id="36197" name="Group 112"/>
                  <p:cNvGrpSpPr>
                    <a:grpSpLocks/>
                  </p:cNvGrpSpPr>
                  <p:nvPr/>
                </p:nvGrpSpPr>
                <p:grpSpPr bwMode="auto">
                  <a:xfrm>
                    <a:off x="4886" y="1440"/>
                    <a:ext cx="576" cy="288"/>
                    <a:chOff x="336" y="1488"/>
                    <a:chExt cx="576" cy="288"/>
                  </a:xfrm>
                </p:grpSpPr>
                <p:sp>
                  <p:nvSpPr>
                    <p:cNvPr id="36221" name="Line 113"/>
                    <p:cNvSpPr>
                      <a:spLocks noChangeShapeType="1"/>
                    </p:cNvSpPr>
                    <p:nvPr/>
                  </p:nvSpPr>
                  <p:spPr bwMode="auto">
                    <a:xfrm>
                      <a:off x="624" y="1488"/>
                      <a:ext cx="288" cy="288"/>
                    </a:xfrm>
                    <a:prstGeom prst="line">
                      <a:avLst/>
                    </a:prstGeom>
                    <a:noFill/>
                    <a:ln w="19050">
                      <a:solidFill>
                        <a:schemeClr val="tx1"/>
                      </a:solidFill>
                      <a:round/>
                      <a:headEnd/>
                      <a:tailEnd/>
                    </a:ln>
                  </p:spPr>
                  <p:txBody>
                    <a:bodyPr/>
                    <a:lstStyle/>
                    <a:p>
                      <a:endParaRPr lang="zh-CN" altLang="en-US"/>
                    </a:p>
                  </p:txBody>
                </p:sp>
                <p:sp>
                  <p:nvSpPr>
                    <p:cNvPr id="36222" name="Line 114"/>
                    <p:cNvSpPr>
                      <a:spLocks noChangeShapeType="1"/>
                    </p:cNvSpPr>
                    <p:nvPr/>
                  </p:nvSpPr>
                  <p:spPr bwMode="auto">
                    <a:xfrm flipH="1">
                      <a:off x="336" y="1488"/>
                      <a:ext cx="288" cy="288"/>
                    </a:xfrm>
                    <a:prstGeom prst="line">
                      <a:avLst/>
                    </a:prstGeom>
                    <a:noFill/>
                    <a:ln w="19050">
                      <a:solidFill>
                        <a:schemeClr val="tx1"/>
                      </a:solidFill>
                      <a:round/>
                      <a:headEnd/>
                      <a:tailEnd/>
                    </a:ln>
                  </p:spPr>
                  <p:txBody>
                    <a:bodyPr/>
                    <a:lstStyle/>
                    <a:p>
                      <a:endParaRPr lang="zh-CN" altLang="en-US"/>
                    </a:p>
                  </p:txBody>
                </p:sp>
              </p:grpSp>
              <p:grpSp>
                <p:nvGrpSpPr>
                  <p:cNvPr id="36198" name="Group 115"/>
                  <p:cNvGrpSpPr>
                    <a:grpSpLocks/>
                  </p:cNvGrpSpPr>
                  <p:nvPr/>
                </p:nvGrpSpPr>
                <p:grpSpPr bwMode="auto">
                  <a:xfrm>
                    <a:off x="4608" y="1728"/>
                    <a:ext cx="536" cy="517"/>
                    <a:chOff x="4608" y="1728"/>
                    <a:chExt cx="536" cy="517"/>
                  </a:xfrm>
                </p:grpSpPr>
                <p:grpSp>
                  <p:nvGrpSpPr>
                    <p:cNvPr id="36207" name="Group 116"/>
                    <p:cNvGrpSpPr>
                      <a:grpSpLocks/>
                    </p:cNvGrpSpPr>
                    <p:nvPr/>
                  </p:nvGrpSpPr>
                  <p:grpSpPr bwMode="auto">
                    <a:xfrm>
                      <a:off x="4608" y="1728"/>
                      <a:ext cx="491" cy="458"/>
                      <a:chOff x="1536" y="2304"/>
                      <a:chExt cx="432" cy="432"/>
                    </a:xfrm>
                  </p:grpSpPr>
                  <p:sp>
                    <p:nvSpPr>
                      <p:cNvPr id="36216" name="Rectangle 117"/>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36217" name="Line 118"/>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36218" name="Line 119"/>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36219" name="Line 120"/>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36220" name="Line 121"/>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36208" name="Text Box 122"/>
                    <p:cNvSpPr txBox="1">
                      <a:spLocks noChangeArrowheads="1"/>
                    </p:cNvSpPr>
                    <p:nvPr/>
                  </p:nvSpPr>
                  <p:spPr bwMode="auto">
                    <a:xfrm>
                      <a:off x="4630" y="187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36209" name="Text Box 123"/>
                    <p:cNvSpPr txBox="1">
                      <a:spLocks noChangeArrowheads="1"/>
                    </p:cNvSpPr>
                    <p:nvPr/>
                  </p:nvSpPr>
                  <p:spPr bwMode="auto">
                    <a:xfrm>
                      <a:off x="4630" y="17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36210" name="Text Box 124"/>
                    <p:cNvSpPr txBox="1">
                      <a:spLocks noChangeArrowheads="1"/>
                    </p:cNvSpPr>
                    <p:nvPr/>
                  </p:nvSpPr>
                  <p:spPr bwMode="auto">
                    <a:xfrm>
                      <a:off x="4964" y="187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36211" name="Text Box 125"/>
                    <p:cNvSpPr txBox="1">
                      <a:spLocks noChangeArrowheads="1"/>
                    </p:cNvSpPr>
                    <p:nvPr/>
                  </p:nvSpPr>
                  <p:spPr bwMode="auto">
                    <a:xfrm>
                      <a:off x="4783" y="17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36212" name="Text Box 126"/>
                    <p:cNvSpPr txBox="1">
                      <a:spLocks noChangeArrowheads="1"/>
                    </p:cNvSpPr>
                    <p:nvPr/>
                  </p:nvSpPr>
                  <p:spPr bwMode="auto">
                    <a:xfrm>
                      <a:off x="4764" y="187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36213" name="Text Box 127"/>
                    <p:cNvSpPr txBox="1">
                      <a:spLocks noChangeArrowheads="1"/>
                    </p:cNvSpPr>
                    <p:nvPr/>
                  </p:nvSpPr>
                  <p:spPr bwMode="auto">
                    <a:xfrm>
                      <a:off x="4964"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36214" name="Text Box 128"/>
                    <p:cNvSpPr txBox="1">
                      <a:spLocks noChangeArrowheads="1"/>
                    </p:cNvSpPr>
                    <p:nvPr/>
                  </p:nvSpPr>
                  <p:spPr bwMode="auto">
                    <a:xfrm>
                      <a:off x="4783"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36215" name="Text Box 129"/>
                    <p:cNvSpPr txBox="1">
                      <a:spLocks noChangeArrowheads="1"/>
                    </p:cNvSpPr>
                    <p:nvPr/>
                  </p:nvSpPr>
                  <p:spPr bwMode="auto">
                    <a:xfrm>
                      <a:off x="4628"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sp>
                <p:nvSpPr>
                  <p:cNvPr id="36199" name="Text Box 130"/>
                  <p:cNvSpPr txBox="1">
                    <a:spLocks noChangeArrowheads="1"/>
                  </p:cNvSpPr>
                  <p:nvPr/>
                </p:nvSpPr>
                <p:spPr bwMode="auto">
                  <a:xfrm>
                    <a:off x="268" y="1392"/>
                    <a:ext cx="212" cy="288"/>
                  </a:xfrm>
                  <a:prstGeom prst="rect">
                    <a:avLst/>
                  </a:prstGeom>
                  <a:noFill/>
                  <a:ln w="9525">
                    <a:noFill/>
                    <a:miter lim="800000"/>
                    <a:headEnd/>
                    <a:tailEnd/>
                  </a:ln>
                </p:spPr>
                <p:txBody>
                  <a:bodyPr wrap="none">
                    <a:spAutoFit/>
                  </a:bodyPr>
                  <a:lstStyle/>
                  <a:p>
                    <a:r>
                      <a:rPr lang="en-US" altLang="zh-CN" sz="2400" b="1">
                        <a:solidFill>
                          <a:srgbClr val="FF9900"/>
                        </a:solidFill>
                        <a:latin typeface="Times New Roman" pitchFamily="18" charset="0"/>
                      </a:rPr>
                      <a:t>6</a:t>
                    </a:r>
                    <a:endParaRPr lang="en-US" altLang="zh-CN" sz="2400">
                      <a:latin typeface="Times New Roman" pitchFamily="18" charset="0"/>
                    </a:endParaRPr>
                  </a:p>
                </p:txBody>
              </p:sp>
              <p:sp>
                <p:nvSpPr>
                  <p:cNvPr id="36200" name="Text Box 131"/>
                  <p:cNvSpPr txBox="1">
                    <a:spLocks noChangeArrowheads="1"/>
                  </p:cNvSpPr>
                  <p:nvPr/>
                </p:nvSpPr>
                <p:spPr bwMode="auto">
                  <a:xfrm>
                    <a:off x="1200" y="1392"/>
                    <a:ext cx="212" cy="288"/>
                  </a:xfrm>
                  <a:prstGeom prst="rect">
                    <a:avLst/>
                  </a:prstGeom>
                  <a:noFill/>
                  <a:ln w="9525">
                    <a:noFill/>
                    <a:miter lim="800000"/>
                    <a:headEnd/>
                    <a:tailEnd/>
                  </a:ln>
                </p:spPr>
                <p:txBody>
                  <a:bodyPr wrap="none">
                    <a:spAutoFit/>
                  </a:bodyPr>
                  <a:lstStyle/>
                  <a:p>
                    <a:r>
                      <a:rPr lang="en-US" altLang="zh-CN" sz="2400" b="1">
                        <a:solidFill>
                          <a:srgbClr val="FF9900"/>
                        </a:solidFill>
                        <a:latin typeface="Times New Roman" pitchFamily="18" charset="0"/>
                      </a:rPr>
                      <a:t>7</a:t>
                    </a:r>
                    <a:endParaRPr lang="en-US" altLang="zh-CN" sz="2400">
                      <a:latin typeface="Times New Roman" pitchFamily="18" charset="0"/>
                    </a:endParaRPr>
                  </a:p>
                </p:txBody>
              </p:sp>
              <p:sp>
                <p:nvSpPr>
                  <p:cNvPr id="36201" name="Text Box 132"/>
                  <p:cNvSpPr txBox="1">
                    <a:spLocks noChangeArrowheads="1"/>
                  </p:cNvSpPr>
                  <p:nvPr/>
                </p:nvSpPr>
                <p:spPr bwMode="auto">
                  <a:xfrm>
                    <a:off x="1824" y="1392"/>
                    <a:ext cx="212" cy="288"/>
                  </a:xfrm>
                  <a:prstGeom prst="rect">
                    <a:avLst/>
                  </a:prstGeom>
                  <a:noFill/>
                  <a:ln w="9525">
                    <a:noFill/>
                    <a:miter lim="800000"/>
                    <a:headEnd/>
                    <a:tailEnd/>
                  </a:ln>
                </p:spPr>
                <p:txBody>
                  <a:bodyPr wrap="none">
                    <a:spAutoFit/>
                  </a:bodyPr>
                  <a:lstStyle/>
                  <a:p>
                    <a:r>
                      <a:rPr lang="en-US" altLang="zh-CN" sz="2400" b="1">
                        <a:solidFill>
                          <a:srgbClr val="FF9900"/>
                        </a:solidFill>
                        <a:latin typeface="Times New Roman" pitchFamily="18" charset="0"/>
                      </a:rPr>
                      <a:t>8</a:t>
                    </a:r>
                    <a:endParaRPr lang="en-US" altLang="zh-CN" sz="2400">
                      <a:latin typeface="Times New Roman" pitchFamily="18" charset="0"/>
                    </a:endParaRPr>
                  </a:p>
                </p:txBody>
              </p:sp>
              <p:sp>
                <p:nvSpPr>
                  <p:cNvPr id="36202" name="Text Box 133"/>
                  <p:cNvSpPr txBox="1">
                    <a:spLocks noChangeArrowheads="1"/>
                  </p:cNvSpPr>
                  <p:nvPr/>
                </p:nvSpPr>
                <p:spPr bwMode="auto">
                  <a:xfrm>
                    <a:off x="2544" y="1392"/>
                    <a:ext cx="212" cy="288"/>
                  </a:xfrm>
                  <a:prstGeom prst="rect">
                    <a:avLst/>
                  </a:prstGeom>
                  <a:noFill/>
                  <a:ln w="9525">
                    <a:noFill/>
                    <a:miter lim="800000"/>
                    <a:headEnd/>
                    <a:tailEnd/>
                  </a:ln>
                </p:spPr>
                <p:txBody>
                  <a:bodyPr wrap="none">
                    <a:spAutoFit/>
                  </a:bodyPr>
                  <a:lstStyle/>
                  <a:p>
                    <a:r>
                      <a:rPr lang="en-US" altLang="zh-CN" sz="2400" b="1">
                        <a:solidFill>
                          <a:srgbClr val="FF9900"/>
                        </a:solidFill>
                        <a:latin typeface="Times New Roman" pitchFamily="18" charset="0"/>
                      </a:rPr>
                      <a:t>9</a:t>
                    </a:r>
                    <a:endParaRPr lang="en-US" altLang="zh-CN" sz="2400">
                      <a:latin typeface="Times New Roman" pitchFamily="18" charset="0"/>
                    </a:endParaRPr>
                  </a:p>
                </p:txBody>
              </p:sp>
              <p:sp>
                <p:nvSpPr>
                  <p:cNvPr id="36203" name="Text Box 134"/>
                  <p:cNvSpPr txBox="1">
                    <a:spLocks noChangeArrowheads="1"/>
                  </p:cNvSpPr>
                  <p:nvPr/>
                </p:nvSpPr>
                <p:spPr bwMode="auto">
                  <a:xfrm>
                    <a:off x="3216" y="1471"/>
                    <a:ext cx="276" cy="250"/>
                  </a:xfrm>
                  <a:prstGeom prst="rect">
                    <a:avLst/>
                  </a:prstGeom>
                  <a:noFill/>
                  <a:ln w="9525">
                    <a:noFill/>
                    <a:miter lim="800000"/>
                    <a:headEnd/>
                    <a:tailEnd/>
                  </a:ln>
                </p:spPr>
                <p:txBody>
                  <a:bodyPr wrap="none">
                    <a:spAutoFit/>
                  </a:bodyPr>
                  <a:lstStyle/>
                  <a:p>
                    <a:r>
                      <a:rPr lang="en-US" altLang="zh-CN" sz="2000" b="1">
                        <a:solidFill>
                          <a:srgbClr val="FF9900"/>
                        </a:solidFill>
                        <a:latin typeface="Times New Roman" pitchFamily="18" charset="0"/>
                      </a:rPr>
                      <a:t>10</a:t>
                    </a:r>
                    <a:endParaRPr lang="en-US" altLang="zh-CN" sz="2400">
                      <a:latin typeface="Times New Roman" pitchFamily="18" charset="0"/>
                    </a:endParaRPr>
                  </a:p>
                </p:txBody>
              </p:sp>
              <p:sp>
                <p:nvSpPr>
                  <p:cNvPr id="36204" name="Text Box 135"/>
                  <p:cNvSpPr txBox="1">
                    <a:spLocks noChangeArrowheads="1"/>
                  </p:cNvSpPr>
                  <p:nvPr/>
                </p:nvSpPr>
                <p:spPr bwMode="auto">
                  <a:xfrm>
                    <a:off x="3984" y="1471"/>
                    <a:ext cx="276" cy="250"/>
                  </a:xfrm>
                  <a:prstGeom prst="rect">
                    <a:avLst/>
                  </a:prstGeom>
                  <a:noFill/>
                  <a:ln w="9525">
                    <a:noFill/>
                    <a:miter lim="800000"/>
                    <a:headEnd/>
                    <a:tailEnd/>
                  </a:ln>
                </p:spPr>
                <p:txBody>
                  <a:bodyPr wrap="none">
                    <a:spAutoFit/>
                  </a:bodyPr>
                  <a:lstStyle/>
                  <a:p>
                    <a:r>
                      <a:rPr lang="en-US" altLang="zh-CN" sz="2000" b="1">
                        <a:solidFill>
                          <a:srgbClr val="FF9900"/>
                        </a:solidFill>
                        <a:latin typeface="Times New Roman" pitchFamily="18" charset="0"/>
                      </a:rPr>
                      <a:t>11</a:t>
                    </a:r>
                    <a:endParaRPr lang="en-US" altLang="zh-CN" sz="2400">
                      <a:latin typeface="Times New Roman" pitchFamily="18" charset="0"/>
                    </a:endParaRPr>
                  </a:p>
                </p:txBody>
              </p:sp>
              <p:sp>
                <p:nvSpPr>
                  <p:cNvPr id="36205" name="Text Box 136"/>
                  <p:cNvSpPr txBox="1">
                    <a:spLocks noChangeArrowheads="1"/>
                  </p:cNvSpPr>
                  <p:nvPr/>
                </p:nvSpPr>
                <p:spPr bwMode="auto">
                  <a:xfrm>
                    <a:off x="4636" y="1471"/>
                    <a:ext cx="276" cy="250"/>
                  </a:xfrm>
                  <a:prstGeom prst="rect">
                    <a:avLst/>
                  </a:prstGeom>
                  <a:noFill/>
                  <a:ln w="9525">
                    <a:noFill/>
                    <a:miter lim="800000"/>
                    <a:headEnd/>
                    <a:tailEnd/>
                  </a:ln>
                </p:spPr>
                <p:txBody>
                  <a:bodyPr wrap="none">
                    <a:spAutoFit/>
                  </a:bodyPr>
                  <a:lstStyle/>
                  <a:p>
                    <a:r>
                      <a:rPr lang="en-US" altLang="zh-CN" sz="2000" b="1">
                        <a:solidFill>
                          <a:srgbClr val="FF9900"/>
                        </a:solidFill>
                        <a:latin typeface="Times New Roman" pitchFamily="18" charset="0"/>
                      </a:rPr>
                      <a:t>12</a:t>
                    </a:r>
                    <a:endParaRPr lang="en-US" altLang="zh-CN" sz="2400">
                      <a:latin typeface="Times New Roman" pitchFamily="18" charset="0"/>
                    </a:endParaRPr>
                  </a:p>
                </p:txBody>
              </p:sp>
              <p:sp>
                <p:nvSpPr>
                  <p:cNvPr id="36206" name="Text Box 137"/>
                  <p:cNvSpPr txBox="1">
                    <a:spLocks noChangeArrowheads="1"/>
                  </p:cNvSpPr>
                  <p:nvPr/>
                </p:nvSpPr>
                <p:spPr bwMode="auto">
                  <a:xfrm>
                    <a:off x="5452" y="1471"/>
                    <a:ext cx="276" cy="250"/>
                  </a:xfrm>
                  <a:prstGeom prst="rect">
                    <a:avLst/>
                  </a:prstGeom>
                  <a:noFill/>
                  <a:ln w="9525">
                    <a:noFill/>
                    <a:miter lim="800000"/>
                    <a:headEnd/>
                    <a:tailEnd/>
                  </a:ln>
                </p:spPr>
                <p:txBody>
                  <a:bodyPr wrap="none">
                    <a:spAutoFit/>
                  </a:bodyPr>
                  <a:lstStyle/>
                  <a:p>
                    <a:r>
                      <a:rPr lang="en-US" altLang="zh-CN" sz="2000" b="1">
                        <a:solidFill>
                          <a:srgbClr val="FF9900"/>
                        </a:solidFill>
                        <a:latin typeface="Times New Roman" pitchFamily="18" charset="0"/>
                      </a:rPr>
                      <a:t>13</a:t>
                    </a:r>
                    <a:endParaRPr lang="en-US" altLang="zh-CN" sz="2400">
                      <a:latin typeface="Times New Roman" pitchFamily="18" charset="0"/>
                    </a:endParaRPr>
                  </a:p>
                </p:txBody>
              </p:sp>
            </p:grpSp>
            <p:grpSp>
              <p:nvGrpSpPr>
                <p:cNvPr id="36162" name="Group 138"/>
                <p:cNvGrpSpPr>
                  <a:grpSpLocks/>
                </p:cNvGrpSpPr>
                <p:nvPr/>
              </p:nvGrpSpPr>
              <p:grpSpPr bwMode="auto">
                <a:xfrm>
                  <a:off x="5222" y="1728"/>
                  <a:ext cx="536" cy="517"/>
                  <a:chOff x="5222" y="1728"/>
                  <a:chExt cx="536" cy="517"/>
                </a:xfrm>
              </p:grpSpPr>
              <p:grpSp>
                <p:nvGrpSpPr>
                  <p:cNvPr id="36163" name="Group 139"/>
                  <p:cNvGrpSpPr>
                    <a:grpSpLocks/>
                  </p:cNvGrpSpPr>
                  <p:nvPr/>
                </p:nvGrpSpPr>
                <p:grpSpPr bwMode="auto">
                  <a:xfrm>
                    <a:off x="5222" y="1728"/>
                    <a:ext cx="491" cy="458"/>
                    <a:chOff x="1536" y="2304"/>
                    <a:chExt cx="432" cy="432"/>
                  </a:xfrm>
                </p:grpSpPr>
                <p:sp>
                  <p:nvSpPr>
                    <p:cNvPr id="36172" name="Rectangle 140"/>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36173" name="Line 141"/>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36174" name="Line 142"/>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36175" name="Line 143"/>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36176" name="Line 144"/>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36164" name="Text Box 145"/>
                  <p:cNvSpPr txBox="1">
                    <a:spLocks noChangeArrowheads="1"/>
                  </p:cNvSpPr>
                  <p:nvPr/>
                </p:nvSpPr>
                <p:spPr bwMode="auto">
                  <a:xfrm>
                    <a:off x="5244" y="188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36165" name="Text Box 146"/>
                  <p:cNvSpPr txBox="1">
                    <a:spLocks noChangeArrowheads="1"/>
                  </p:cNvSpPr>
                  <p:nvPr/>
                </p:nvSpPr>
                <p:spPr bwMode="auto">
                  <a:xfrm>
                    <a:off x="5244" y="17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36166" name="Text Box 147"/>
                  <p:cNvSpPr txBox="1">
                    <a:spLocks noChangeArrowheads="1"/>
                  </p:cNvSpPr>
                  <p:nvPr/>
                </p:nvSpPr>
                <p:spPr bwMode="auto">
                  <a:xfrm>
                    <a:off x="5578" y="17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36167" name="Text Box 148"/>
                  <p:cNvSpPr txBox="1">
                    <a:spLocks noChangeArrowheads="1"/>
                  </p:cNvSpPr>
                  <p:nvPr/>
                </p:nvSpPr>
                <p:spPr bwMode="auto">
                  <a:xfrm>
                    <a:off x="5397" y="17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36168" name="Text Box 149"/>
                  <p:cNvSpPr txBox="1">
                    <a:spLocks noChangeArrowheads="1"/>
                  </p:cNvSpPr>
                  <p:nvPr/>
                </p:nvSpPr>
                <p:spPr bwMode="auto">
                  <a:xfrm>
                    <a:off x="5376" y="188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36169" name="Text Box 150"/>
                  <p:cNvSpPr txBox="1">
                    <a:spLocks noChangeArrowheads="1"/>
                  </p:cNvSpPr>
                  <p:nvPr/>
                </p:nvSpPr>
                <p:spPr bwMode="auto">
                  <a:xfrm>
                    <a:off x="5578" y="187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36170" name="Text Box 151"/>
                  <p:cNvSpPr txBox="1">
                    <a:spLocks noChangeArrowheads="1"/>
                  </p:cNvSpPr>
                  <p:nvPr/>
                </p:nvSpPr>
                <p:spPr bwMode="auto">
                  <a:xfrm>
                    <a:off x="5397"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36171" name="Text Box 152"/>
                  <p:cNvSpPr txBox="1">
                    <a:spLocks noChangeArrowheads="1"/>
                  </p:cNvSpPr>
                  <p:nvPr/>
                </p:nvSpPr>
                <p:spPr bwMode="auto">
                  <a:xfrm>
                    <a:off x="5242"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sp>
            <p:nvSpPr>
              <p:cNvPr id="36158" name="Text Box 153"/>
              <p:cNvSpPr txBox="1">
                <a:spLocks noChangeArrowheads="1"/>
              </p:cNvSpPr>
              <p:nvPr/>
            </p:nvSpPr>
            <p:spPr bwMode="auto">
              <a:xfrm>
                <a:off x="644"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36159" name="Text Box 154"/>
              <p:cNvSpPr txBox="1">
                <a:spLocks noChangeArrowheads="1"/>
              </p:cNvSpPr>
              <p:nvPr/>
            </p:nvSpPr>
            <p:spPr bwMode="auto">
              <a:xfrm>
                <a:off x="463"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36160" name="Text Box 155"/>
              <p:cNvSpPr txBox="1">
                <a:spLocks noChangeArrowheads="1"/>
              </p:cNvSpPr>
              <p:nvPr/>
            </p:nvSpPr>
            <p:spPr bwMode="auto">
              <a:xfrm>
                <a:off x="308"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sp>
          <p:nvSpPr>
            <p:cNvPr id="36154" name="Text Box 156"/>
            <p:cNvSpPr txBox="1">
              <a:spLocks noChangeArrowheads="1"/>
            </p:cNvSpPr>
            <p:nvPr/>
          </p:nvSpPr>
          <p:spPr bwMode="auto">
            <a:xfrm>
              <a:off x="2650"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36155" name="Text Box 157"/>
            <p:cNvSpPr txBox="1">
              <a:spLocks noChangeArrowheads="1"/>
            </p:cNvSpPr>
            <p:nvPr/>
          </p:nvSpPr>
          <p:spPr bwMode="auto">
            <a:xfrm>
              <a:off x="2469"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36156" name="Text Box 158"/>
            <p:cNvSpPr txBox="1">
              <a:spLocks noChangeArrowheads="1"/>
            </p:cNvSpPr>
            <p:nvPr/>
          </p:nvSpPr>
          <p:spPr bwMode="auto">
            <a:xfrm>
              <a:off x="2314" y="203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sp>
        <p:nvSpPr>
          <p:cNvPr id="35844" name="Text Box 159"/>
          <p:cNvSpPr txBox="1">
            <a:spLocks noChangeArrowheads="1"/>
          </p:cNvSpPr>
          <p:nvPr/>
        </p:nvSpPr>
        <p:spPr bwMode="auto">
          <a:xfrm>
            <a:off x="3930650" y="228600"/>
            <a:ext cx="336550" cy="457200"/>
          </a:xfrm>
          <a:prstGeom prst="rect">
            <a:avLst/>
          </a:prstGeom>
          <a:noFill/>
          <a:ln w="9525">
            <a:noFill/>
            <a:miter lim="800000"/>
            <a:headEnd/>
            <a:tailEnd/>
          </a:ln>
        </p:spPr>
        <p:txBody>
          <a:bodyPr wrap="none">
            <a:spAutoFit/>
          </a:bodyPr>
          <a:lstStyle/>
          <a:p>
            <a:r>
              <a:rPr lang="en-US" altLang="zh-CN" sz="2400" b="1">
                <a:solidFill>
                  <a:srgbClr val="FF9900"/>
                </a:solidFill>
                <a:latin typeface="Times New Roman" pitchFamily="18" charset="0"/>
              </a:rPr>
              <a:t>1</a:t>
            </a:r>
            <a:endParaRPr lang="en-US" altLang="zh-CN" sz="2400">
              <a:latin typeface="Times New Roman" pitchFamily="18" charset="0"/>
            </a:endParaRPr>
          </a:p>
        </p:txBody>
      </p:sp>
      <p:grpSp>
        <p:nvGrpSpPr>
          <p:cNvPr id="26" name="Group 160"/>
          <p:cNvGrpSpPr>
            <a:grpSpLocks/>
          </p:cNvGrpSpPr>
          <p:nvPr/>
        </p:nvGrpSpPr>
        <p:grpSpPr bwMode="auto">
          <a:xfrm>
            <a:off x="533400" y="838200"/>
            <a:ext cx="8150225" cy="1506538"/>
            <a:chOff x="336" y="528"/>
            <a:chExt cx="5134" cy="949"/>
          </a:xfrm>
        </p:grpSpPr>
        <p:grpSp>
          <p:nvGrpSpPr>
            <p:cNvPr id="36086" name="Group 161"/>
            <p:cNvGrpSpPr>
              <a:grpSpLocks/>
            </p:cNvGrpSpPr>
            <p:nvPr/>
          </p:nvGrpSpPr>
          <p:grpSpPr bwMode="auto">
            <a:xfrm>
              <a:off x="614" y="960"/>
              <a:ext cx="538" cy="517"/>
              <a:chOff x="614" y="960"/>
              <a:chExt cx="538" cy="517"/>
            </a:xfrm>
          </p:grpSpPr>
          <p:sp>
            <p:nvSpPr>
              <p:cNvPr id="36140" name="Rectangle 162"/>
              <p:cNvSpPr>
                <a:spLocks noChangeArrowheads="1"/>
              </p:cNvSpPr>
              <p:nvPr/>
            </p:nvSpPr>
            <p:spPr bwMode="auto">
              <a:xfrm>
                <a:off x="614" y="960"/>
                <a:ext cx="491" cy="458"/>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36141" name="Line 163"/>
              <p:cNvSpPr>
                <a:spLocks noChangeShapeType="1"/>
              </p:cNvSpPr>
              <p:nvPr/>
            </p:nvSpPr>
            <p:spPr bwMode="auto">
              <a:xfrm>
                <a:off x="614" y="1113"/>
                <a:ext cx="491" cy="0"/>
              </a:xfrm>
              <a:prstGeom prst="line">
                <a:avLst/>
              </a:prstGeom>
              <a:noFill/>
              <a:ln w="9525">
                <a:solidFill>
                  <a:srgbClr val="000066"/>
                </a:solidFill>
                <a:round/>
                <a:headEnd/>
                <a:tailEnd/>
              </a:ln>
            </p:spPr>
            <p:txBody>
              <a:bodyPr/>
              <a:lstStyle/>
              <a:p>
                <a:endParaRPr lang="zh-CN" altLang="en-US"/>
              </a:p>
            </p:txBody>
          </p:sp>
          <p:sp>
            <p:nvSpPr>
              <p:cNvPr id="36142" name="Line 164"/>
              <p:cNvSpPr>
                <a:spLocks noChangeShapeType="1"/>
              </p:cNvSpPr>
              <p:nvPr/>
            </p:nvSpPr>
            <p:spPr bwMode="auto">
              <a:xfrm>
                <a:off x="614" y="1265"/>
                <a:ext cx="491" cy="0"/>
              </a:xfrm>
              <a:prstGeom prst="line">
                <a:avLst/>
              </a:prstGeom>
              <a:noFill/>
              <a:ln w="9525">
                <a:solidFill>
                  <a:srgbClr val="000066"/>
                </a:solidFill>
                <a:round/>
                <a:headEnd/>
                <a:tailEnd/>
              </a:ln>
            </p:spPr>
            <p:txBody>
              <a:bodyPr/>
              <a:lstStyle/>
              <a:p>
                <a:endParaRPr lang="zh-CN" altLang="en-US"/>
              </a:p>
            </p:txBody>
          </p:sp>
          <p:sp>
            <p:nvSpPr>
              <p:cNvPr id="36143" name="Line 165"/>
              <p:cNvSpPr>
                <a:spLocks noChangeShapeType="1"/>
              </p:cNvSpPr>
              <p:nvPr/>
            </p:nvSpPr>
            <p:spPr bwMode="auto">
              <a:xfrm>
                <a:off x="778" y="960"/>
                <a:ext cx="0" cy="458"/>
              </a:xfrm>
              <a:prstGeom prst="line">
                <a:avLst/>
              </a:prstGeom>
              <a:noFill/>
              <a:ln w="9525">
                <a:solidFill>
                  <a:srgbClr val="000066"/>
                </a:solidFill>
                <a:round/>
                <a:headEnd/>
                <a:tailEnd/>
              </a:ln>
            </p:spPr>
            <p:txBody>
              <a:bodyPr/>
              <a:lstStyle/>
              <a:p>
                <a:endParaRPr lang="zh-CN" altLang="en-US"/>
              </a:p>
            </p:txBody>
          </p:sp>
          <p:sp>
            <p:nvSpPr>
              <p:cNvPr id="36144" name="Line 166"/>
              <p:cNvSpPr>
                <a:spLocks noChangeShapeType="1"/>
              </p:cNvSpPr>
              <p:nvPr/>
            </p:nvSpPr>
            <p:spPr bwMode="auto">
              <a:xfrm>
                <a:off x="941" y="960"/>
                <a:ext cx="0" cy="458"/>
              </a:xfrm>
              <a:prstGeom prst="line">
                <a:avLst/>
              </a:prstGeom>
              <a:noFill/>
              <a:ln w="9525">
                <a:solidFill>
                  <a:srgbClr val="000066"/>
                </a:solidFill>
                <a:round/>
                <a:headEnd/>
                <a:tailEnd/>
              </a:ln>
            </p:spPr>
            <p:txBody>
              <a:bodyPr/>
              <a:lstStyle/>
              <a:p>
                <a:endParaRPr lang="zh-CN" altLang="en-US"/>
              </a:p>
            </p:txBody>
          </p:sp>
          <p:sp>
            <p:nvSpPr>
              <p:cNvPr id="36145" name="Text Box 167"/>
              <p:cNvSpPr txBox="1">
                <a:spLocks noChangeArrowheads="1"/>
              </p:cNvSpPr>
              <p:nvPr/>
            </p:nvSpPr>
            <p:spPr bwMode="auto">
              <a:xfrm>
                <a:off x="780" y="111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36146" name="Text Box 168"/>
              <p:cNvSpPr txBox="1">
                <a:spLocks noChangeArrowheads="1"/>
              </p:cNvSpPr>
              <p:nvPr/>
            </p:nvSpPr>
            <p:spPr bwMode="auto">
              <a:xfrm>
                <a:off x="636" y="96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36147" name="Text Box 169"/>
              <p:cNvSpPr txBox="1">
                <a:spLocks noChangeArrowheads="1"/>
              </p:cNvSpPr>
              <p:nvPr/>
            </p:nvSpPr>
            <p:spPr bwMode="auto">
              <a:xfrm>
                <a:off x="970" y="96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36148" name="Text Box 170"/>
              <p:cNvSpPr txBox="1">
                <a:spLocks noChangeArrowheads="1"/>
              </p:cNvSpPr>
              <p:nvPr/>
            </p:nvSpPr>
            <p:spPr bwMode="auto">
              <a:xfrm>
                <a:off x="789" y="96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36149" name="Text Box 171"/>
              <p:cNvSpPr txBox="1">
                <a:spLocks noChangeArrowheads="1"/>
              </p:cNvSpPr>
              <p:nvPr/>
            </p:nvSpPr>
            <p:spPr bwMode="auto">
              <a:xfrm>
                <a:off x="972" y="111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36150" name="Text Box 172"/>
              <p:cNvSpPr txBox="1">
                <a:spLocks noChangeArrowheads="1"/>
              </p:cNvSpPr>
              <p:nvPr/>
            </p:nvSpPr>
            <p:spPr bwMode="auto">
              <a:xfrm>
                <a:off x="970" y="126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36151" name="Text Box 173"/>
              <p:cNvSpPr txBox="1">
                <a:spLocks noChangeArrowheads="1"/>
              </p:cNvSpPr>
              <p:nvPr/>
            </p:nvSpPr>
            <p:spPr bwMode="auto">
              <a:xfrm>
                <a:off x="789" y="126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36152" name="Text Box 174"/>
              <p:cNvSpPr txBox="1">
                <a:spLocks noChangeArrowheads="1"/>
              </p:cNvSpPr>
              <p:nvPr/>
            </p:nvSpPr>
            <p:spPr bwMode="auto">
              <a:xfrm>
                <a:off x="634" y="126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nvGrpSpPr>
            <p:cNvPr id="36087" name="Group 175"/>
            <p:cNvGrpSpPr>
              <a:grpSpLocks/>
            </p:cNvGrpSpPr>
            <p:nvPr/>
          </p:nvGrpSpPr>
          <p:grpSpPr bwMode="auto">
            <a:xfrm>
              <a:off x="2006" y="960"/>
              <a:ext cx="538" cy="517"/>
              <a:chOff x="2006" y="960"/>
              <a:chExt cx="538" cy="517"/>
            </a:xfrm>
          </p:grpSpPr>
          <p:grpSp>
            <p:nvGrpSpPr>
              <p:cNvPr id="36126" name="Group 176"/>
              <p:cNvGrpSpPr>
                <a:grpSpLocks/>
              </p:cNvGrpSpPr>
              <p:nvPr/>
            </p:nvGrpSpPr>
            <p:grpSpPr bwMode="auto">
              <a:xfrm>
                <a:off x="2006" y="960"/>
                <a:ext cx="491" cy="458"/>
                <a:chOff x="1536" y="2304"/>
                <a:chExt cx="432" cy="432"/>
              </a:xfrm>
            </p:grpSpPr>
            <p:sp>
              <p:nvSpPr>
                <p:cNvPr id="36135" name="Rectangle 177"/>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36136" name="Line 178"/>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36137" name="Line 179"/>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36138" name="Line 180"/>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36139" name="Line 181"/>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36127" name="Text Box 182"/>
              <p:cNvSpPr txBox="1">
                <a:spLocks noChangeArrowheads="1"/>
              </p:cNvSpPr>
              <p:nvPr/>
            </p:nvSpPr>
            <p:spPr bwMode="auto">
              <a:xfrm>
                <a:off x="2028" y="111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36128" name="Text Box 183"/>
              <p:cNvSpPr txBox="1">
                <a:spLocks noChangeArrowheads="1"/>
              </p:cNvSpPr>
              <p:nvPr/>
            </p:nvSpPr>
            <p:spPr bwMode="auto">
              <a:xfrm>
                <a:off x="2028" y="96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36129" name="Text Box 184"/>
              <p:cNvSpPr txBox="1">
                <a:spLocks noChangeArrowheads="1"/>
              </p:cNvSpPr>
              <p:nvPr/>
            </p:nvSpPr>
            <p:spPr bwMode="auto">
              <a:xfrm>
                <a:off x="2362" y="96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36130" name="Text Box 185"/>
              <p:cNvSpPr txBox="1">
                <a:spLocks noChangeArrowheads="1"/>
              </p:cNvSpPr>
              <p:nvPr/>
            </p:nvSpPr>
            <p:spPr bwMode="auto">
              <a:xfrm>
                <a:off x="2181" y="1104"/>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36131" name="Text Box 186"/>
              <p:cNvSpPr txBox="1">
                <a:spLocks noChangeArrowheads="1"/>
              </p:cNvSpPr>
              <p:nvPr/>
            </p:nvSpPr>
            <p:spPr bwMode="auto">
              <a:xfrm>
                <a:off x="2364" y="111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36132" name="Text Box 187"/>
              <p:cNvSpPr txBox="1">
                <a:spLocks noChangeArrowheads="1"/>
              </p:cNvSpPr>
              <p:nvPr/>
            </p:nvSpPr>
            <p:spPr bwMode="auto">
              <a:xfrm>
                <a:off x="2362" y="126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36133" name="Text Box 188"/>
              <p:cNvSpPr txBox="1">
                <a:spLocks noChangeArrowheads="1"/>
              </p:cNvSpPr>
              <p:nvPr/>
            </p:nvSpPr>
            <p:spPr bwMode="auto">
              <a:xfrm>
                <a:off x="2181" y="126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36134" name="Text Box 189"/>
              <p:cNvSpPr txBox="1">
                <a:spLocks noChangeArrowheads="1"/>
              </p:cNvSpPr>
              <p:nvPr/>
            </p:nvSpPr>
            <p:spPr bwMode="auto">
              <a:xfrm>
                <a:off x="2026" y="126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nvGrpSpPr>
            <p:cNvPr id="36088" name="Group 190"/>
            <p:cNvGrpSpPr>
              <a:grpSpLocks/>
            </p:cNvGrpSpPr>
            <p:nvPr/>
          </p:nvGrpSpPr>
          <p:grpSpPr bwMode="auto">
            <a:xfrm>
              <a:off x="3542" y="960"/>
              <a:ext cx="538" cy="517"/>
              <a:chOff x="3542" y="960"/>
              <a:chExt cx="538" cy="517"/>
            </a:xfrm>
          </p:grpSpPr>
          <p:grpSp>
            <p:nvGrpSpPr>
              <p:cNvPr id="36112" name="Group 191"/>
              <p:cNvGrpSpPr>
                <a:grpSpLocks/>
              </p:cNvGrpSpPr>
              <p:nvPr/>
            </p:nvGrpSpPr>
            <p:grpSpPr bwMode="auto">
              <a:xfrm>
                <a:off x="3542" y="960"/>
                <a:ext cx="491" cy="458"/>
                <a:chOff x="1536" y="2304"/>
                <a:chExt cx="432" cy="432"/>
              </a:xfrm>
            </p:grpSpPr>
            <p:sp>
              <p:nvSpPr>
                <p:cNvPr id="36121" name="Rectangle 192"/>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36122" name="Line 193"/>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36123" name="Line 194"/>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36124" name="Line 195"/>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36125" name="Line 196"/>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36113" name="Text Box 197"/>
              <p:cNvSpPr txBox="1">
                <a:spLocks noChangeArrowheads="1"/>
              </p:cNvSpPr>
              <p:nvPr/>
            </p:nvSpPr>
            <p:spPr bwMode="auto">
              <a:xfrm>
                <a:off x="3564" y="111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36114" name="Text Box 198"/>
              <p:cNvSpPr txBox="1">
                <a:spLocks noChangeArrowheads="1"/>
              </p:cNvSpPr>
              <p:nvPr/>
            </p:nvSpPr>
            <p:spPr bwMode="auto">
              <a:xfrm>
                <a:off x="3564" y="96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36115" name="Text Box 199"/>
              <p:cNvSpPr txBox="1">
                <a:spLocks noChangeArrowheads="1"/>
              </p:cNvSpPr>
              <p:nvPr/>
            </p:nvSpPr>
            <p:spPr bwMode="auto">
              <a:xfrm>
                <a:off x="3898" y="96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36116" name="Text Box 200"/>
              <p:cNvSpPr txBox="1">
                <a:spLocks noChangeArrowheads="1"/>
              </p:cNvSpPr>
              <p:nvPr/>
            </p:nvSpPr>
            <p:spPr bwMode="auto">
              <a:xfrm>
                <a:off x="3717" y="96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36117" name="Text Box 201"/>
              <p:cNvSpPr txBox="1">
                <a:spLocks noChangeArrowheads="1"/>
              </p:cNvSpPr>
              <p:nvPr/>
            </p:nvSpPr>
            <p:spPr bwMode="auto">
              <a:xfrm>
                <a:off x="3900" y="111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36118" name="Text Box 202"/>
              <p:cNvSpPr txBox="1">
                <a:spLocks noChangeArrowheads="1"/>
              </p:cNvSpPr>
              <p:nvPr/>
            </p:nvSpPr>
            <p:spPr bwMode="auto">
              <a:xfrm>
                <a:off x="3898" y="126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36119" name="Text Box 203"/>
              <p:cNvSpPr txBox="1">
                <a:spLocks noChangeArrowheads="1"/>
              </p:cNvSpPr>
              <p:nvPr/>
            </p:nvSpPr>
            <p:spPr bwMode="auto">
              <a:xfrm>
                <a:off x="3717" y="1104"/>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36120" name="Text Box 204"/>
              <p:cNvSpPr txBox="1">
                <a:spLocks noChangeArrowheads="1"/>
              </p:cNvSpPr>
              <p:nvPr/>
            </p:nvSpPr>
            <p:spPr bwMode="auto">
              <a:xfrm>
                <a:off x="3562" y="126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nvGrpSpPr>
            <p:cNvPr id="36089" name="Group 205"/>
            <p:cNvGrpSpPr>
              <a:grpSpLocks/>
            </p:cNvGrpSpPr>
            <p:nvPr/>
          </p:nvGrpSpPr>
          <p:grpSpPr bwMode="auto">
            <a:xfrm>
              <a:off x="4934" y="960"/>
              <a:ext cx="536" cy="517"/>
              <a:chOff x="4934" y="960"/>
              <a:chExt cx="536" cy="517"/>
            </a:xfrm>
          </p:grpSpPr>
          <p:grpSp>
            <p:nvGrpSpPr>
              <p:cNvPr id="36098" name="Group 206"/>
              <p:cNvGrpSpPr>
                <a:grpSpLocks/>
              </p:cNvGrpSpPr>
              <p:nvPr/>
            </p:nvGrpSpPr>
            <p:grpSpPr bwMode="auto">
              <a:xfrm>
                <a:off x="4934" y="960"/>
                <a:ext cx="491" cy="458"/>
                <a:chOff x="1536" y="2304"/>
                <a:chExt cx="432" cy="432"/>
              </a:xfrm>
            </p:grpSpPr>
            <p:sp>
              <p:nvSpPr>
                <p:cNvPr id="36107" name="Rectangle 207"/>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36108" name="Line 208"/>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36109" name="Line 209"/>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36110" name="Line 210"/>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36111" name="Line 211"/>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36099" name="Text Box 212"/>
              <p:cNvSpPr txBox="1">
                <a:spLocks noChangeArrowheads="1"/>
              </p:cNvSpPr>
              <p:nvPr/>
            </p:nvSpPr>
            <p:spPr bwMode="auto">
              <a:xfrm>
                <a:off x="4956" y="111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36100" name="Text Box 213"/>
              <p:cNvSpPr txBox="1">
                <a:spLocks noChangeArrowheads="1"/>
              </p:cNvSpPr>
              <p:nvPr/>
            </p:nvSpPr>
            <p:spPr bwMode="auto">
              <a:xfrm>
                <a:off x="4956" y="96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36101" name="Text Box 214"/>
              <p:cNvSpPr txBox="1">
                <a:spLocks noChangeArrowheads="1"/>
              </p:cNvSpPr>
              <p:nvPr/>
            </p:nvSpPr>
            <p:spPr bwMode="auto">
              <a:xfrm>
                <a:off x="5290" y="96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36102" name="Text Box 215"/>
              <p:cNvSpPr txBox="1">
                <a:spLocks noChangeArrowheads="1"/>
              </p:cNvSpPr>
              <p:nvPr/>
            </p:nvSpPr>
            <p:spPr bwMode="auto">
              <a:xfrm>
                <a:off x="5109" y="96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36103" name="Text Box 216"/>
              <p:cNvSpPr txBox="1">
                <a:spLocks noChangeArrowheads="1"/>
              </p:cNvSpPr>
              <p:nvPr/>
            </p:nvSpPr>
            <p:spPr bwMode="auto">
              <a:xfrm>
                <a:off x="5088" y="111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36104" name="Text Box 217"/>
              <p:cNvSpPr txBox="1">
                <a:spLocks noChangeArrowheads="1"/>
              </p:cNvSpPr>
              <p:nvPr/>
            </p:nvSpPr>
            <p:spPr bwMode="auto">
              <a:xfrm>
                <a:off x="5290" y="126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36105" name="Text Box 218"/>
              <p:cNvSpPr txBox="1">
                <a:spLocks noChangeArrowheads="1"/>
              </p:cNvSpPr>
              <p:nvPr/>
            </p:nvSpPr>
            <p:spPr bwMode="auto">
              <a:xfrm>
                <a:off x="5109" y="126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36106" name="Text Box 219"/>
              <p:cNvSpPr txBox="1">
                <a:spLocks noChangeArrowheads="1"/>
              </p:cNvSpPr>
              <p:nvPr/>
            </p:nvSpPr>
            <p:spPr bwMode="auto">
              <a:xfrm>
                <a:off x="4954" y="126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sp>
          <p:nvSpPr>
            <p:cNvPr id="36090" name="Line 220"/>
            <p:cNvSpPr>
              <a:spLocks noChangeShapeType="1"/>
            </p:cNvSpPr>
            <p:nvPr/>
          </p:nvSpPr>
          <p:spPr bwMode="auto">
            <a:xfrm flipH="1">
              <a:off x="816" y="528"/>
              <a:ext cx="2208" cy="432"/>
            </a:xfrm>
            <a:prstGeom prst="line">
              <a:avLst/>
            </a:prstGeom>
            <a:noFill/>
            <a:ln w="9525">
              <a:solidFill>
                <a:schemeClr val="tx1"/>
              </a:solidFill>
              <a:round/>
              <a:headEnd/>
              <a:tailEnd/>
            </a:ln>
          </p:spPr>
          <p:txBody>
            <a:bodyPr/>
            <a:lstStyle/>
            <a:p>
              <a:endParaRPr lang="zh-CN" altLang="en-US"/>
            </a:p>
          </p:txBody>
        </p:sp>
        <p:sp>
          <p:nvSpPr>
            <p:cNvPr id="36091" name="Line 221"/>
            <p:cNvSpPr>
              <a:spLocks noChangeShapeType="1"/>
            </p:cNvSpPr>
            <p:nvPr/>
          </p:nvSpPr>
          <p:spPr bwMode="auto">
            <a:xfrm flipH="1">
              <a:off x="2256" y="528"/>
              <a:ext cx="768" cy="432"/>
            </a:xfrm>
            <a:prstGeom prst="line">
              <a:avLst/>
            </a:prstGeom>
            <a:noFill/>
            <a:ln w="9525">
              <a:solidFill>
                <a:schemeClr val="tx1"/>
              </a:solidFill>
              <a:round/>
              <a:headEnd/>
              <a:tailEnd/>
            </a:ln>
          </p:spPr>
          <p:txBody>
            <a:bodyPr/>
            <a:lstStyle/>
            <a:p>
              <a:endParaRPr lang="zh-CN" altLang="en-US"/>
            </a:p>
          </p:txBody>
        </p:sp>
        <p:sp>
          <p:nvSpPr>
            <p:cNvPr id="36092" name="Line 222"/>
            <p:cNvSpPr>
              <a:spLocks noChangeShapeType="1"/>
            </p:cNvSpPr>
            <p:nvPr/>
          </p:nvSpPr>
          <p:spPr bwMode="auto">
            <a:xfrm>
              <a:off x="3024" y="528"/>
              <a:ext cx="768" cy="432"/>
            </a:xfrm>
            <a:prstGeom prst="line">
              <a:avLst/>
            </a:prstGeom>
            <a:noFill/>
            <a:ln w="9525">
              <a:solidFill>
                <a:schemeClr val="tx1"/>
              </a:solidFill>
              <a:round/>
              <a:headEnd/>
              <a:tailEnd/>
            </a:ln>
          </p:spPr>
          <p:txBody>
            <a:bodyPr/>
            <a:lstStyle/>
            <a:p>
              <a:endParaRPr lang="zh-CN" altLang="en-US"/>
            </a:p>
          </p:txBody>
        </p:sp>
        <p:sp>
          <p:nvSpPr>
            <p:cNvPr id="36093" name="Line 223"/>
            <p:cNvSpPr>
              <a:spLocks noChangeShapeType="1"/>
            </p:cNvSpPr>
            <p:nvPr/>
          </p:nvSpPr>
          <p:spPr bwMode="auto">
            <a:xfrm>
              <a:off x="3024" y="528"/>
              <a:ext cx="2160" cy="432"/>
            </a:xfrm>
            <a:prstGeom prst="line">
              <a:avLst/>
            </a:prstGeom>
            <a:noFill/>
            <a:ln w="9525">
              <a:solidFill>
                <a:schemeClr val="tx1"/>
              </a:solidFill>
              <a:round/>
              <a:headEnd/>
              <a:tailEnd/>
            </a:ln>
          </p:spPr>
          <p:txBody>
            <a:bodyPr/>
            <a:lstStyle/>
            <a:p>
              <a:endParaRPr lang="zh-CN" altLang="en-US"/>
            </a:p>
          </p:txBody>
        </p:sp>
        <p:sp>
          <p:nvSpPr>
            <p:cNvPr id="36094" name="Text Box 224"/>
            <p:cNvSpPr txBox="1">
              <a:spLocks noChangeArrowheads="1"/>
            </p:cNvSpPr>
            <p:nvPr/>
          </p:nvSpPr>
          <p:spPr bwMode="auto">
            <a:xfrm>
              <a:off x="336" y="1056"/>
              <a:ext cx="212" cy="288"/>
            </a:xfrm>
            <a:prstGeom prst="rect">
              <a:avLst/>
            </a:prstGeom>
            <a:noFill/>
            <a:ln w="9525">
              <a:noFill/>
              <a:miter lim="800000"/>
              <a:headEnd/>
              <a:tailEnd/>
            </a:ln>
          </p:spPr>
          <p:txBody>
            <a:bodyPr wrap="none">
              <a:spAutoFit/>
            </a:bodyPr>
            <a:lstStyle/>
            <a:p>
              <a:r>
                <a:rPr lang="en-US" altLang="zh-CN" sz="2400" b="1">
                  <a:solidFill>
                    <a:srgbClr val="FF9900"/>
                  </a:solidFill>
                  <a:latin typeface="Times New Roman" pitchFamily="18" charset="0"/>
                </a:rPr>
                <a:t>2</a:t>
              </a:r>
              <a:endParaRPr lang="en-US" altLang="zh-CN" sz="2400">
                <a:latin typeface="Times New Roman" pitchFamily="18" charset="0"/>
              </a:endParaRPr>
            </a:p>
          </p:txBody>
        </p:sp>
        <p:sp>
          <p:nvSpPr>
            <p:cNvPr id="36095" name="Text Box 225"/>
            <p:cNvSpPr txBox="1">
              <a:spLocks noChangeArrowheads="1"/>
            </p:cNvSpPr>
            <p:nvPr/>
          </p:nvSpPr>
          <p:spPr bwMode="auto">
            <a:xfrm>
              <a:off x="1728" y="1056"/>
              <a:ext cx="212" cy="288"/>
            </a:xfrm>
            <a:prstGeom prst="rect">
              <a:avLst/>
            </a:prstGeom>
            <a:noFill/>
            <a:ln w="9525">
              <a:noFill/>
              <a:miter lim="800000"/>
              <a:headEnd/>
              <a:tailEnd/>
            </a:ln>
          </p:spPr>
          <p:txBody>
            <a:bodyPr wrap="none">
              <a:spAutoFit/>
            </a:bodyPr>
            <a:lstStyle/>
            <a:p>
              <a:r>
                <a:rPr lang="en-US" altLang="zh-CN" sz="2400" b="1">
                  <a:solidFill>
                    <a:srgbClr val="FF9900"/>
                  </a:solidFill>
                  <a:latin typeface="Times New Roman" pitchFamily="18" charset="0"/>
                </a:rPr>
                <a:t>3</a:t>
              </a:r>
              <a:endParaRPr lang="en-US" altLang="zh-CN" sz="2400">
                <a:latin typeface="Times New Roman" pitchFamily="18" charset="0"/>
              </a:endParaRPr>
            </a:p>
          </p:txBody>
        </p:sp>
        <p:sp>
          <p:nvSpPr>
            <p:cNvPr id="36096" name="Text Box 226"/>
            <p:cNvSpPr txBox="1">
              <a:spLocks noChangeArrowheads="1"/>
            </p:cNvSpPr>
            <p:nvPr/>
          </p:nvSpPr>
          <p:spPr bwMode="auto">
            <a:xfrm>
              <a:off x="3264" y="1056"/>
              <a:ext cx="212" cy="288"/>
            </a:xfrm>
            <a:prstGeom prst="rect">
              <a:avLst/>
            </a:prstGeom>
            <a:noFill/>
            <a:ln w="9525">
              <a:noFill/>
              <a:miter lim="800000"/>
              <a:headEnd/>
              <a:tailEnd/>
            </a:ln>
          </p:spPr>
          <p:txBody>
            <a:bodyPr wrap="none">
              <a:spAutoFit/>
            </a:bodyPr>
            <a:lstStyle/>
            <a:p>
              <a:r>
                <a:rPr lang="en-US" altLang="zh-CN" sz="2400" b="1">
                  <a:solidFill>
                    <a:srgbClr val="FF9900"/>
                  </a:solidFill>
                  <a:latin typeface="Times New Roman" pitchFamily="18" charset="0"/>
                </a:rPr>
                <a:t>4</a:t>
              </a:r>
              <a:endParaRPr lang="en-US" altLang="zh-CN" sz="2400">
                <a:latin typeface="Times New Roman" pitchFamily="18" charset="0"/>
              </a:endParaRPr>
            </a:p>
          </p:txBody>
        </p:sp>
        <p:sp>
          <p:nvSpPr>
            <p:cNvPr id="36097" name="Text Box 227"/>
            <p:cNvSpPr txBox="1">
              <a:spLocks noChangeArrowheads="1"/>
            </p:cNvSpPr>
            <p:nvPr/>
          </p:nvSpPr>
          <p:spPr bwMode="auto">
            <a:xfrm>
              <a:off x="4512" y="1056"/>
              <a:ext cx="212" cy="288"/>
            </a:xfrm>
            <a:prstGeom prst="rect">
              <a:avLst/>
            </a:prstGeom>
            <a:noFill/>
            <a:ln w="9525">
              <a:noFill/>
              <a:miter lim="800000"/>
              <a:headEnd/>
              <a:tailEnd/>
            </a:ln>
          </p:spPr>
          <p:txBody>
            <a:bodyPr wrap="none">
              <a:spAutoFit/>
            </a:bodyPr>
            <a:lstStyle/>
            <a:p>
              <a:r>
                <a:rPr lang="en-US" altLang="zh-CN" sz="2400" b="1">
                  <a:solidFill>
                    <a:srgbClr val="FF9900"/>
                  </a:solidFill>
                  <a:latin typeface="Times New Roman" pitchFamily="18" charset="0"/>
                </a:rPr>
                <a:t>5</a:t>
              </a:r>
              <a:endParaRPr lang="en-US" altLang="zh-CN" sz="2400">
                <a:latin typeface="Times New Roman" pitchFamily="18" charset="0"/>
              </a:endParaRPr>
            </a:p>
          </p:txBody>
        </p:sp>
      </p:grpSp>
      <p:grpSp>
        <p:nvGrpSpPr>
          <p:cNvPr id="209056" name="Group 229"/>
          <p:cNvGrpSpPr>
            <a:grpSpLocks/>
          </p:cNvGrpSpPr>
          <p:nvPr/>
        </p:nvGrpSpPr>
        <p:grpSpPr bwMode="auto">
          <a:xfrm>
            <a:off x="4333875" y="5384800"/>
            <a:ext cx="806450" cy="849313"/>
            <a:chOff x="2730" y="3392"/>
            <a:chExt cx="508" cy="535"/>
          </a:xfrm>
        </p:grpSpPr>
        <p:grpSp>
          <p:nvGrpSpPr>
            <p:cNvPr id="36072" name="Group 230"/>
            <p:cNvGrpSpPr>
              <a:grpSpLocks/>
            </p:cNvGrpSpPr>
            <p:nvPr/>
          </p:nvGrpSpPr>
          <p:grpSpPr bwMode="auto">
            <a:xfrm>
              <a:off x="2736" y="3419"/>
              <a:ext cx="491" cy="458"/>
              <a:chOff x="1536" y="2304"/>
              <a:chExt cx="432" cy="432"/>
            </a:xfrm>
          </p:grpSpPr>
          <p:sp>
            <p:nvSpPr>
              <p:cNvPr id="36081" name="Rectangle 231"/>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36082" name="Line 232"/>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36083" name="Line 233"/>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36084" name="Line 234"/>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36085" name="Line 235"/>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36073" name="Text Box 236"/>
            <p:cNvSpPr txBox="1">
              <a:spLocks noChangeArrowheads="1"/>
            </p:cNvSpPr>
            <p:nvPr/>
          </p:nvSpPr>
          <p:spPr bwMode="auto">
            <a:xfrm>
              <a:off x="2740" y="3399"/>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36074" name="Text Box 237"/>
            <p:cNvSpPr txBox="1">
              <a:spLocks noChangeArrowheads="1"/>
            </p:cNvSpPr>
            <p:nvPr/>
          </p:nvSpPr>
          <p:spPr bwMode="auto">
            <a:xfrm>
              <a:off x="2874" y="339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36075" name="Text Box 238"/>
            <p:cNvSpPr txBox="1">
              <a:spLocks noChangeArrowheads="1"/>
            </p:cNvSpPr>
            <p:nvPr/>
          </p:nvSpPr>
          <p:spPr bwMode="auto">
            <a:xfrm>
              <a:off x="3056" y="3401"/>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36076" name="Text Box 239"/>
            <p:cNvSpPr txBox="1">
              <a:spLocks noChangeArrowheads="1"/>
            </p:cNvSpPr>
            <p:nvPr/>
          </p:nvSpPr>
          <p:spPr bwMode="auto">
            <a:xfrm>
              <a:off x="2730" y="354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36077" name="Text Box 240"/>
            <p:cNvSpPr txBox="1">
              <a:spLocks noChangeArrowheads="1"/>
            </p:cNvSpPr>
            <p:nvPr/>
          </p:nvSpPr>
          <p:spPr bwMode="auto">
            <a:xfrm>
              <a:off x="3058" y="355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36078" name="Text Box 241"/>
            <p:cNvSpPr txBox="1">
              <a:spLocks noChangeArrowheads="1"/>
            </p:cNvSpPr>
            <p:nvPr/>
          </p:nvSpPr>
          <p:spPr bwMode="auto">
            <a:xfrm>
              <a:off x="3056" y="3706"/>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36079" name="Text Box 242"/>
            <p:cNvSpPr txBox="1">
              <a:spLocks noChangeArrowheads="1"/>
            </p:cNvSpPr>
            <p:nvPr/>
          </p:nvSpPr>
          <p:spPr bwMode="auto">
            <a:xfrm>
              <a:off x="2893" y="3697"/>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36080" name="Text Box 243"/>
            <p:cNvSpPr txBox="1">
              <a:spLocks noChangeArrowheads="1"/>
            </p:cNvSpPr>
            <p:nvPr/>
          </p:nvSpPr>
          <p:spPr bwMode="auto">
            <a:xfrm>
              <a:off x="2738" y="371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sp>
        <p:nvSpPr>
          <p:cNvPr id="209140" name="Line 244"/>
          <p:cNvSpPr>
            <a:spLocks noChangeShapeType="1"/>
          </p:cNvSpPr>
          <p:nvPr/>
        </p:nvSpPr>
        <p:spPr bwMode="auto">
          <a:xfrm>
            <a:off x="3048000" y="4572000"/>
            <a:ext cx="1676400" cy="838200"/>
          </a:xfrm>
          <a:prstGeom prst="line">
            <a:avLst/>
          </a:prstGeom>
          <a:noFill/>
          <a:ln w="9525">
            <a:solidFill>
              <a:schemeClr val="tx1"/>
            </a:solidFill>
            <a:round/>
            <a:headEnd/>
            <a:tailEnd/>
          </a:ln>
        </p:spPr>
        <p:txBody>
          <a:bodyPr/>
          <a:lstStyle/>
          <a:p>
            <a:endParaRPr lang="zh-CN" altLang="en-US"/>
          </a:p>
        </p:txBody>
      </p:sp>
      <p:sp>
        <p:nvSpPr>
          <p:cNvPr id="209141" name="Text Box 245"/>
          <p:cNvSpPr txBox="1">
            <a:spLocks noChangeArrowheads="1"/>
          </p:cNvSpPr>
          <p:nvPr/>
        </p:nvSpPr>
        <p:spPr bwMode="auto">
          <a:xfrm>
            <a:off x="4286250" y="4800600"/>
            <a:ext cx="438150" cy="396875"/>
          </a:xfrm>
          <a:prstGeom prst="rect">
            <a:avLst/>
          </a:prstGeom>
          <a:noFill/>
          <a:ln w="9525">
            <a:noFill/>
            <a:miter lim="800000"/>
            <a:headEnd/>
            <a:tailEnd/>
          </a:ln>
        </p:spPr>
        <p:txBody>
          <a:bodyPr wrap="none">
            <a:spAutoFit/>
          </a:bodyPr>
          <a:lstStyle/>
          <a:p>
            <a:r>
              <a:rPr lang="en-US" altLang="zh-CN" sz="2000" b="1">
                <a:solidFill>
                  <a:srgbClr val="FF9900"/>
                </a:solidFill>
                <a:latin typeface="Times New Roman" pitchFamily="18" charset="0"/>
              </a:rPr>
              <a:t>27</a:t>
            </a:r>
            <a:endParaRPr lang="en-US" altLang="zh-CN" sz="2400">
              <a:latin typeface="Times New Roman" pitchFamily="18" charset="0"/>
            </a:endParaRPr>
          </a:p>
        </p:txBody>
      </p:sp>
      <p:grpSp>
        <p:nvGrpSpPr>
          <p:cNvPr id="209071" name="Group 246"/>
          <p:cNvGrpSpPr>
            <a:grpSpLocks/>
          </p:cNvGrpSpPr>
          <p:nvPr/>
        </p:nvGrpSpPr>
        <p:grpSpPr bwMode="auto">
          <a:xfrm>
            <a:off x="-11113" y="4572000"/>
            <a:ext cx="4311651" cy="1676400"/>
            <a:chOff x="-7" y="2880"/>
            <a:chExt cx="2716" cy="1056"/>
          </a:xfrm>
        </p:grpSpPr>
        <p:grpSp>
          <p:nvGrpSpPr>
            <p:cNvPr id="35992" name="Group 247"/>
            <p:cNvGrpSpPr>
              <a:grpSpLocks/>
            </p:cNvGrpSpPr>
            <p:nvPr/>
          </p:nvGrpSpPr>
          <p:grpSpPr bwMode="auto">
            <a:xfrm>
              <a:off x="0" y="3419"/>
              <a:ext cx="491" cy="458"/>
              <a:chOff x="1536" y="2304"/>
              <a:chExt cx="432" cy="432"/>
            </a:xfrm>
          </p:grpSpPr>
          <p:sp>
            <p:nvSpPr>
              <p:cNvPr id="36067" name="Rectangle 248"/>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36068" name="Line 249"/>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36069" name="Line 250"/>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36070" name="Line 251"/>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36071" name="Line 252"/>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35993" name="Text Box 253"/>
            <p:cNvSpPr txBox="1">
              <a:spLocks noChangeArrowheads="1"/>
            </p:cNvSpPr>
            <p:nvPr/>
          </p:nvSpPr>
          <p:spPr bwMode="auto">
            <a:xfrm>
              <a:off x="156" y="3544"/>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35994" name="Text Box 254"/>
            <p:cNvSpPr txBox="1">
              <a:spLocks noChangeArrowheads="1"/>
            </p:cNvSpPr>
            <p:nvPr/>
          </p:nvSpPr>
          <p:spPr bwMode="auto">
            <a:xfrm>
              <a:off x="156" y="340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35995" name="Text Box 255"/>
            <p:cNvSpPr txBox="1">
              <a:spLocks noChangeArrowheads="1"/>
            </p:cNvSpPr>
            <p:nvPr/>
          </p:nvSpPr>
          <p:spPr bwMode="auto">
            <a:xfrm>
              <a:off x="322" y="3544"/>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35996" name="Text Box 256"/>
            <p:cNvSpPr txBox="1">
              <a:spLocks noChangeArrowheads="1"/>
            </p:cNvSpPr>
            <p:nvPr/>
          </p:nvSpPr>
          <p:spPr bwMode="auto">
            <a:xfrm>
              <a:off x="320" y="3697"/>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35997" name="Text Box 257"/>
            <p:cNvSpPr txBox="1">
              <a:spLocks noChangeArrowheads="1"/>
            </p:cNvSpPr>
            <p:nvPr/>
          </p:nvSpPr>
          <p:spPr bwMode="auto">
            <a:xfrm>
              <a:off x="157" y="3706"/>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grpSp>
          <p:nvGrpSpPr>
            <p:cNvPr id="35998" name="Group 258"/>
            <p:cNvGrpSpPr>
              <a:grpSpLocks/>
            </p:cNvGrpSpPr>
            <p:nvPr/>
          </p:nvGrpSpPr>
          <p:grpSpPr bwMode="auto">
            <a:xfrm>
              <a:off x="528" y="3419"/>
              <a:ext cx="491" cy="458"/>
              <a:chOff x="1536" y="2304"/>
              <a:chExt cx="432" cy="432"/>
            </a:xfrm>
          </p:grpSpPr>
          <p:sp>
            <p:nvSpPr>
              <p:cNvPr id="36062" name="Rectangle 259"/>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36063" name="Line 260"/>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36064" name="Line 261"/>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36065" name="Line 262"/>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36066" name="Line 263"/>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35999" name="Text Box 264"/>
            <p:cNvSpPr txBox="1">
              <a:spLocks noChangeArrowheads="1"/>
            </p:cNvSpPr>
            <p:nvPr/>
          </p:nvSpPr>
          <p:spPr bwMode="auto">
            <a:xfrm>
              <a:off x="684" y="3409"/>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36000" name="Text Box 265"/>
            <p:cNvSpPr txBox="1">
              <a:spLocks noChangeArrowheads="1"/>
            </p:cNvSpPr>
            <p:nvPr/>
          </p:nvSpPr>
          <p:spPr bwMode="auto">
            <a:xfrm>
              <a:off x="532" y="355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36001" name="Text Box 266"/>
            <p:cNvSpPr txBox="1">
              <a:spLocks noChangeArrowheads="1"/>
            </p:cNvSpPr>
            <p:nvPr/>
          </p:nvSpPr>
          <p:spPr bwMode="auto">
            <a:xfrm>
              <a:off x="857" y="340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36002" name="Text Box 267"/>
            <p:cNvSpPr txBox="1">
              <a:spLocks noChangeArrowheads="1"/>
            </p:cNvSpPr>
            <p:nvPr/>
          </p:nvSpPr>
          <p:spPr bwMode="auto">
            <a:xfrm>
              <a:off x="528" y="3401"/>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36003" name="Text Box 268"/>
            <p:cNvSpPr txBox="1">
              <a:spLocks noChangeArrowheads="1"/>
            </p:cNvSpPr>
            <p:nvPr/>
          </p:nvSpPr>
          <p:spPr bwMode="auto">
            <a:xfrm>
              <a:off x="868" y="3544"/>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36004" name="Text Box 269"/>
            <p:cNvSpPr txBox="1">
              <a:spLocks noChangeArrowheads="1"/>
            </p:cNvSpPr>
            <p:nvPr/>
          </p:nvSpPr>
          <p:spPr bwMode="auto">
            <a:xfrm>
              <a:off x="866" y="3697"/>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36005" name="Text Box 270"/>
            <p:cNvSpPr txBox="1">
              <a:spLocks noChangeArrowheads="1"/>
            </p:cNvSpPr>
            <p:nvPr/>
          </p:nvSpPr>
          <p:spPr bwMode="auto">
            <a:xfrm>
              <a:off x="685" y="3697"/>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36006" name="Text Box 271"/>
            <p:cNvSpPr txBox="1">
              <a:spLocks noChangeArrowheads="1"/>
            </p:cNvSpPr>
            <p:nvPr/>
          </p:nvSpPr>
          <p:spPr bwMode="auto">
            <a:xfrm>
              <a:off x="530" y="3697"/>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nvGrpSpPr>
            <p:cNvPr id="36007" name="Group 272"/>
            <p:cNvGrpSpPr>
              <a:grpSpLocks/>
            </p:cNvGrpSpPr>
            <p:nvPr/>
          </p:nvGrpSpPr>
          <p:grpSpPr bwMode="auto">
            <a:xfrm>
              <a:off x="1104" y="3419"/>
              <a:ext cx="491" cy="458"/>
              <a:chOff x="1536" y="2304"/>
              <a:chExt cx="432" cy="432"/>
            </a:xfrm>
          </p:grpSpPr>
          <p:sp>
            <p:nvSpPr>
              <p:cNvPr id="36057" name="Rectangle 273"/>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36058" name="Line 274"/>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36059" name="Line 275"/>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36060" name="Line 276"/>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36061" name="Line 277"/>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36008" name="Text Box 278"/>
            <p:cNvSpPr txBox="1">
              <a:spLocks noChangeArrowheads="1"/>
            </p:cNvSpPr>
            <p:nvPr/>
          </p:nvSpPr>
          <p:spPr bwMode="auto">
            <a:xfrm>
              <a:off x="1251" y="3706"/>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36009" name="Text Box 279"/>
            <p:cNvSpPr txBox="1">
              <a:spLocks noChangeArrowheads="1"/>
            </p:cNvSpPr>
            <p:nvPr/>
          </p:nvSpPr>
          <p:spPr bwMode="auto">
            <a:xfrm>
              <a:off x="1099" y="339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36010" name="Text Box 280"/>
            <p:cNvSpPr txBox="1">
              <a:spLocks noChangeArrowheads="1"/>
            </p:cNvSpPr>
            <p:nvPr/>
          </p:nvSpPr>
          <p:spPr bwMode="auto">
            <a:xfrm>
              <a:off x="1433" y="3401"/>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36011" name="Text Box 281"/>
            <p:cNvSpPr txBox="1">
              <a:spLocks noChangeArrowheads="1"/>
            </p:cNvSpPr>
            <p:nvPr/>
          </p:nvSpPr>
          <p:spPr bwMode="auto">
            <a:xfrm>
              <a:off x="1270" y="3401"/>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36012" name="Text Box 282"/>
            <p:cNvSpPr txBox="1">
              <a:spLocks noChangeArrowheads="1"/>
            </p:cNvSpPr>
            <p:nvPr/>
          </p:nvSpPr>
          <p:spPr bwMode="auto">
            <a:xfrm>
              <a:off x="1435" y="355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36013" name="Text Box 283"/>
            <p:cNvSpPr txBox="1">
              <a:spLocks noChangeArrowheads="1"/>
            </p:cNvSpPr>
            <p:nvPr/>
          </p:nvSpPr>
          <p:spPr bwMode="auto">
            <a:xfrm>
              <a:off x="1433" y="3706"/>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36014" name="Text Box 284"/>
            <p:cNvSpPr txBox="1">
              <a:spLocks noChangeArrowheads="1"/>
            </p:cNvSpPr>
            <p:nvPr/>
          </p:nvSpPr>
          <p:spPr bwMode="auto">
            <a:xfrm>
              <a:off x="1095" y="3706"/>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36015" name="Text Box 285"/>
            <p:cNvSpPr txBox="1">
              <a:spLocks noChangeArrowheads="1"/>
            </p:cNvSpPr>
            <p:nvPr/>
          </p:nvSpPr>
          <p:spPr bwMode="auto">
            <a:xfrm>
              <a:off x="1097" y="355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nvGrpSpPr>
            <p:cNvPr id="36016" name="Group 286"/>
            <p:cNvGrpSpPr>
              <a:grpSpLocks/>
            </p:cNvGrpSpPr>
            <p:nvPr/>
          </p:nvGrpSpPr>
          <p:grpSpPr bwMode="auto">
            <a:xfrm>
              <a:off x="1641" y="3437"/>
              <a:ext cx="491" cy="458"/>
              <a:chOff x="1536" y="2304"/>
              <a:chExt cx="432" cy="432"/>
            </a:xfrm>
          </p:grpSpPr>
          <p:sp>
            <p:nvSpPr>
              <p:cNvPr id="36052" name="Rectangle 287"/>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36053" name="Line 288"/>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36054" name="Line 289"/>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36055" name="Line 290"/>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36056" name="Line 291"/>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36017" name="Text Box 292"/>
            <p:cNvSpPr txBox="1">
              <a:spLocks noChangeArrowheads="1"/>
            </p:cNvSpPr>
            <p:nvPr/>
          </p:nvSpPr>
          <p:spPr bwMode="auto">
            <a:xfrm>
              <a:off x="1806" y="3571"/>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36018" name="Text Box 293"/>
            <p:cNvSpPr txBox="1">
              <a:spLocks noChangeArrowheads="1"/>
            </p:cNvSpPr>
            <p:nvPr/>
          </p:nvSpPr>
          <p:spPr bwMode="auto">
            <a:xfrm>
              <a:off x="1636" y="3419"/>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36019" name="Text Box 294"/>
            <p:cNvSpPr txBox="1">
              <a:spLocks noChangeArrowheads="1"/>
            </p:cNvSpPr>
            <p:nvPr/>
          </p:nvSpPr>
          <p:spPr bwMode="auto">
            <a:xfrm>
              <a:off x="1970" y="34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36020" name="Text Box 295"/>
            <p:cNvSpPr txBox="1">
              <a:spLocks noChangeArrowheads="1"/>
            </p:cNvSpPr>
            <p:nvPr/>
          </p:nvSpPr>
          <p:spPr bwMode="auto">
            <a:xfrm>
              <a:off x="1789" y="3419"/>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36021" name="Text Box 296"/>
            <p:cNvSpPr txBox="1">
              <a:spLocks noChangeArrowheads="1"/>
            </p:cNvSpPr>
            <p:nvPr/>
          </p:nvSpPr>
          <p:spPr bwMode="auto">
            <a:xfrm>
              <a:off x="1972" y="358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36022" name="Text Box 297"/>
            <p:cNvSpPr txBox="1">
              <a:spLocks noChangeArrowheads="1"/>
            </p:cNvSpPr>
            <p:nvPr/>
          </p:nvSpPr>
          <p:spPr bwMode="auto">
            <a:xfrm>
              <a:off x="1806" y="3724"/>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36023" name="Text Box 298"/>
            <p:cNvSpPr txBox="1">
              <a:spLocks noChangeArrowheads="1"/>
            </p:cNvSpPr>
            <p:nvPr/>
          </p:nvSpPr>
          <p:spPr bwMode="auto">
            <a:xfrm>
              <a:off x="1626" y="3724"/>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36024" name="Text Box 299"/>
            <p:cNvSpPr txBox="1">
              <a:spLocks noChangeArrowheads="1"/>
            </p:cNvSpPr>
            <p:nvPr/>
          </p:nvSpPr>
          <p:spPr bwMode="auto">
            <a:xfrm>
              <a:off x="1634" y="358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nvGrpSpPr>
            <p:cNvPr id="36025" name="Group 300"/>
            <p:cNvGrpSpPr>
              <a:grpSpLocks/>
            </p:cNvGrpSpPr>
            <p:nvPr/>
          </p:nvGrpSpPr>
          <p:grpSpPr bwMode="auto">
            <a:xfrm>
              <a:off x="2198" y="3419"/>
              <a:ext cx="491" cy="458"/>
              <a:chOff x="1536" y="2304"/>
              <a:chExt cx="432" cy="432"/>
            </a:xfrm>
          </p:grpSpPr>
          <p:sp>
            <p:nvSpPr>
              <p:cNvPr id="36047" name="Rectangle 301"/>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36048" name="Line 302"/>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36049" name="Line 303"/>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36050" name="Line 304"/>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36051" name="Line 305"/>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36026" name="Text Box 306"/>
            <p:cNvSpPr txBox="1">
              <a:spLocks noChangeArrowheads="1"/>
            </p:cNvSpPr>
            <p:nvPr/>
          </p:nvSpPr>
          <p:spPr bwMode="auto">
            <a:xfrm>
              <a:off x="2193" y="341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36027" name="Text Box 307"/>
            <p:cNvSpPr txBox="1">
              <a:spLocks noChangeArrowheads="1"/>
            </p:cNvSpPr>
            <p:nvPr/>
          </p:nvSpPr>
          <p:spPr bwMode="auto">
            <a:xfrm>
              <a:off x="2337" y="3401"/>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36028" name="Text Box 308"/>
            <p:cNvSpPr txBox="1">
              <a:spLocks noChangeArrowheads="1"/>
            </p:cNvSpPr>
            <p:nvPr/>
          </p:nvSpPr>
          <p:spPr bwMode="auto">
            <a:xfrm>
              <a:off x="2527" y="3401"/>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36029" name="Text Box 309"/>
            <p:cNvSpPr txBox="1">
              <a:spLocks noChangeArrowheads="1"/>
            </p:cNvSpPr>
            <p:nvPr/>
          </p:nvSpPr>
          <p:spPr bwMode="auto">
            <a:xfrm>
              <a:off x="2346" y="3534"/>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36030" name="Text Box 310"/>
            <p:cNvSpPr txBox="1">
              <a:spLocks noChangeArrowheads="1"/>
            </p:cNvSpPr>
            <p:nvPr/>
          </p:nvSpPr>
          <p:spPr bwMode="auto">
            <a:xfrm>
              <a:off x="2529" y="355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36031" name="Text Box 311"/>
            <p:cNvSpPr txBox="1">
              <a:spLocks noChangeArrowheads="1"/>
            </p:cNvSpPr>
            <p:nvPr/>
          </p:nvSpPr>
          <p:spPr bwMode="auto">
            <a:xfrm>
              <a:off x="2527" y="3706"/>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36032" name="Text Box 312"/>
            <p:cNvSpPr txBox="1">
              <a:spLocks noChangeArrowheads="1"/>
            </p:cNvSpPr>
            <p:nvPr/>
          </p:nvSpPr>
          <p:spPr bwMode="auto">
            <a:xfrm>
              <a:off x="2346" y="3706"/>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36033" name="Text Box 313"/>
            <p:cNvSpPr txBox="1">
              <a:spLocks noChangeArrowheads="1"/>
            </p:cNvSpPr>
            <p:nvPr/>
          </p:nvSpPr>
          <p:spPr bwMode="auto">
            <a:xfrm>
              <a:off x="2191" y="356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sp>
          <p:nvSpPr>
            <p:cNvPr id="36034" name="Line 314"/>
            <p:cNvSpPr>
              <a:spLocks noChangeShapeType="1"/>
            </p:cNvSpPr>
            <p:nvPr/>
          </p:nvSpPr>
          <p:spPr bwMode="auto">
            <a:xfrm flipH="1">
              <a:off x="192" y="2880"/>
              <a:ext cx="336" cy="528"/>
            </a:xfrm>
            <a:prstGeom prst="line">
              <a:avLst/>
            </a:prstGeom>
            <a:noFill/>
            <a:ln w="9525">
              <a:solidFill>
                <a:schemeClr val="tx1"/>
              </a:solidFill>
              <a:round/>
              <a:headEnd/>
              <a:tailEnd/>
            </a:ln>
          </p:spPr>
          <p:txBody>
            <a:bodyPr/>
            <a:lstStyle/>
            <a:p>
              <a:endParaRPr lang="zh-CN" altLang="en-US"/>
            </a:p>
          </p:txBody>
        </p:sp>
        <p:sp>
          <p:nvSpPr>
            <p:cNvPr id="36035" name="Line 315"/>
            <p:cNvSpPr>
              <a:spLocks noChangeShapeType="1"/>
            </p:cNvSpPr>
            <p:nvPr/>
          </p:nvSpPr>
          <p:spPr bwMode="auto">
            <a:xfrm>
              <a:off x="528" y="2880"/>
              <a:ext cx="240" cy="528"/>
            </a:xfrm>
            <a:prstGeom prst="line">
              <a:avLst/>
            </a:prstGeom>
            <a:noFill/>
            <a:ln w="9525">
              <a:solidFill>
                <a:schemeClr val="tx1"/>
              </a:solidFill>
              <a:round/>
              <a:headEnd/>
              <a:tailEnd/>
            </a:ln>
          </p:spPr>
          <p:txBody>
            <a:bodyPr/>
            <a:lstStyle/>
            <a:p>
              <a:endParaRPr lang="zh-CN" altLang="en-US"/>
            </a:p>
          </p:txBody>
        </p:sp>
        <p:sp>
          <p:nvSpPr>
            <p:cNvPr id="36036" name="Line 316"/>
            <p:cNvSpPr>
              <a:spLocks noChangeShapeType="1"/>
            </p:cNvSpPr>
            <p:nvPr/>
          </p:nvSpPr>
          <p:spPr bwMode="auto">
            <a:xfrm>
              <a:off x="1152" y="2880"/>
              <a:ext cx="192" cy="528"/>
            </a:xfrm>
            <a:prstGeom prst="line">
              <a:avLst/>
            </a:prstGeom>
            <a:noFill/>
            <a:ln w="9525">
              <a:solidFill>
                <a:schemeClr val="tx1"/>
              </a:solidFill>
              <a:round/>
              <a:headEnd/>
              <a:tailEnd/>
            </a:ln>
          </p:spPr>
          <p:txBody>
            <a:bodyPr/>
            <a:lstStyle/>
            <a:p>
              <a:endParaRPr lang="zh-CN" altLang="en-US"/>
            </a:p>
          </p:txBody>
        </p:sp>
        <p:sp>
          <p:nvSpPr>
            <p:cNvPr id="36037" name="Line 317"/>
            <p:cNvSpPr>
              <a:spLocks noChangeShapeType="1"/>
            </p:cNvSpPr>
            <p:nvPr/>
          </p:nvSpPr>
          <p:spPr bwMode="auto">
            <a:xfrm>
              <a:off x="1152" y="2880"/>
              <a:ext cx="730" cy="550"/>
            </a:xfrm>
            <a:prstGeom prst="line">
              <a:avLst/>
            </a:prstGeom>
            <a:noFill/>
            <a:ln w="9525">
              <a:solidFill>
                <a:schemeClr val="tx1"/>
              </a:solidFill>
              <a:round/>
              <a:headEnd/>
              <a:tailEnd/>
            </a:ln>
          </p:spPr>
          <p:txBody>
            <a:bodyPr/>
            <a:lstStyle/>
            <a:p>
              <a:endParaRPr lang="zh-CN" altLang="en-US"/>
            </a:p>
          </p:txBody>
        </p:sp>
        <p:sp>
          <p:nvSpPr>
            <p:cNvPr id="36038" name="Line 318"/>
            <p:cNvSpPr>
              <a:spLocks noChangeShapeType="1"/>
            </p:cNvSpPr>
            <p:nvPr/>
          </p:nvSpPr>
          <p:spPr bwMode="auto">
            <a:xfrm>
              <a:off x="1920" y="2880"/>
              <a:ext cx="528" cy="576"/>
            </a:xfrm>
            <a:prstGeom prst="line">
              <a:avLst/>
            </a:prstGeom>
            <a:noFill/>
            <a:ln w="9525">
              <a:solidFill>
                <a:schemeClr val="tx1"/>
              </a:solidFill>
              <a:round/>
              <a:headEnd/>
              <a:tailEnd/>
            </a:ln>
          </p:spPr>
          <p:txBody>
            <a:bodyPr/>
            <a:lstStyle/>
            <a:p>
              <a:endParaRPr lang="zh-CN" altLang="en-US"/>
            </a:p>
          </p:txBody>
        </p:sp>
        <p:sp>
          <p:nvSpPr>
            <p:cNvPr id="36039" name="Text Box 319"/>
            <p:cNvSpPr txBox="1">
              <a:spLocks noChangeArrowheads="1"/>
            </p:cNvSpPr>
            <p:nvPr/>
          </p:nvSpPr>
          <p:spPr bwMode="auto">
            <a:xfrm>
              <a:off x="732" y="2976"/>
              <a:ext cx="276" cy="250"/>
            </a:xfrm>
            <a:prstGeom prst="rect">
              <a:avLst/>
            </a:prstGeom>
            <a:noFill/>
            <a:ln w="9525">
              <a:noFill/>
              <a:miter lim="800000"/>
              <a:headEnd/>
              <a:tailEnd/>
            </a:ln>
          </p:spPr>
          <p:txBody>
            <a:bodyPr wrap="none">
              <a:spAutoFit/>
            </a:bodyPr>
            <a:lstStyle/>
            <a:p>
              <a:r>
                <a:rPr lang="en-US" altLang="zh-CN" sz="2000" b="1">
                  <a:solidFill>
                    <a:srgbClr val="FF9900"/>
                  </a:solidFill>
                  <a:latin typeface="Times New Roman" pitchFamily="18" charset="0"/>
                </a:rPr>
                <a:t>23</a:t>
              </a:r>
              <a:endParaRPr lang="en-US" altLang="zh-CN" sz="2400">
                <a:latin typeface="Times New Roman" pitchFamily="18" charset="0"/>
              </a:endParaRPr>
            </a:p>
          </p:txBody>
        </p:sp>
        <p:sp>
          <p:nvSpPr>
            <p:cNvPr id="36040" name="Text Box 320"/>
            <p:cNvSpPr txBox="1">
              <a:spLocks noChangeArrowheads="1"/>
            </p:cNvSpPr>
            <p:nvPr/>
          </p:nvSpPr>
          <p:spPr bwMode="auto">
            <a:xfrm>
              <a:off x="1020" y="3062"/>
              <a:ext cx="276" cy="250"/>
            </a:xfrm>
            <a:prstGeom prst="rect">
              <a:avLst/>
            </a:prstGeom>
            <a:noFill/>
            <a:ln w="9525">
              <a:noFill/>
              <a:miter lim="800000"/>
              <a:headEnd/>
              <a:tailEnd/>
            </a:ln>
          </p:spPr>
          <p:txBody>
            <a:bodyPr wrap="none">
              <a:spAutoFit/>
            </a:bodyPr>
            <a:lstStyle/>
            <a:p>
              <a:r>
                <a:rPr lang="en-US" altLang="zh-CN" sz="2000" b="1">
                  <a:solidFill>
                    <a:srgbClr val="FF9900"/>
                  </a:solidFill>
                  <a:latin typeface="Times New Roman" pitchFamily="18" charset="0"/>
                </a:rPr>
                <a:t>24</a:t>
              </a:r>
              <a:endParaRPr lang="en-US" altLang="zh-CN" sz="2400">
                <a:latin typeface="Times New Roman" pitchFamily="18" charset="0"/>
              </a:endParaRPr>
            </a:p>
          </p:txBody>
        </p:sp>
        <p:sp>
          <p:nvSpPr>
            <p:cNvPr id="36041" name="Text Box 321"/>
            <p:cNvSpPr txBox="1">
              <a:spLocks noChangeArrowheads="1"/>
            </p:cNvSpPr>
            <p:nvPr/>
          </p:nvSpPr>
          <p:spPr bwMode="auto">
            <a:xfrm>
              <a:off x="1644" y="3072"/>
              <a:ext cx="276" cy="250"/>
            </a:xfrm>
            <a:prstGeom prst="rect">
              <a:avLst/>
            </a:prstGeom>
            <a:noFill/>
            <a:ln w="9525">
              <a:noFill/>
              <a:miter lim="800000"/>
              <a:headEnd/>
              <a:tailEnd/>
            </a:ln>
          </p:spPr>
          <p:txBody>
            <a:bodyPr wrap="none">
              <a:spAutoFit/>
            </a:bodyPr>
            <a:lstStyle/>
            <a:p>
              <a:r>
                <a:rPr lang="en-US" altLang="zh-CN" sz="2000" b="1">
                  <a:solidFill>
                    <a:srgbClr val="FF9900"/>
                  </a:solidFill>
                  <a:latin typeface="Times New Roman" pitchFamily="18" charset="0"/>
                </a:rPr>
                <a:t>25</a:t>
              </a:r>
              <a:endParaRPr lang="en-US" altLang="zh-CN" sz="2400">
                <a:latin typeface="Times New Roman" pitchFamily="18" charset="0"/>
              </a:endParaRPr>
            </a:p>
          </p:txBody>
        </p:sp>
        <p:sp>
          <p:nvSpPr>
            <p:cNvPr id="36042" name="Text Box 322"/>
            <p:cNvSpPr txBox="1">
              <a:spLocks noChangeArrowheads="1"/>
            </p:cNvSpPr>
            <p:nvPr/>
          </p:nvSpPr>
          <p:spPr bwMode="auto">
            <a:xfrm>
              <a:off x="1980" y="3089"/>
              <a:ext cx="276" cy="250"/>
            </a:xfrm>
            <a:prstGeom prst="rect">
              <a:avLst/>
            </a:prstGeom>
            <a:noFill/>
            <a:ln w="9525">
              <a:noFill/>
              <a:miter lim="800000"/>
              <a:headEnd/>
              <a:tailEnd/>
            </a:ln>
          </p:spPr>
          <p:txBody>
            <a:bodyPr wrap="none">
              <a:spAutoFit/>
            </a:bodyPr>
            <a:lstStyle/>
            <a:p>
              <a:r>
                <a:rPr lang="en-US" altLang="zh-CN" sz="2000" b="1">
                  <a:solidFill>
                    <a:srgbClr val="FF9900"/>
                  </a:solidFill>
                  <a:latin typeface="Times New Roman" pitchFamily="18" charset="0"/>
                </a:rPr>
                <a:t>26</a:t>
              </a:r>
              <a:endParaRPr lang="en-US" altLang="zh-CN" sz="2400">
                <a:latin typeface="Times New Roman" pitchFamily="18" charset="0"/>
              </a:endParaRPr>
            </a:p>
          </p:txBody>
        </p:sp>
        <p:sp>
          <p:nvSpPr>
            <p:cNvPr id="36043" name="Text Box 323"/>
            <p:cNvSpPr txBox="1">
              <a:spLocks noChangeArrowheads="1"/>
            </p:cNvSpPr>
            <p:nvPr/>
          </p:nvSpPr>
          <p:spPr bwMode="auto">
            <a:xfrm>
              <a:off x="-5" y="354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36044" name="Text Box 324"/>
            <p:cNvSpPr txBox="1">
              <a:spLocks noChangeArrowheads="1"/>
            </p:cNvSpPr>
            <p:nvPr/>
          </p:nvSpPr>
          <p:spPr bwMode="auto">
            <a:xfrm>
              <a:off x="-7" y="371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sp>
          <p:nvSpPr>
            <p:cNvPr id="36045" name="Text Box 325"/>
            <p:cNvSpPr txBox="1">
              <a:spLocks noChangeArrowheads="1"/>
            </p:cNvSpPr>
            <p:nvPr/>
          </p:nvSpPr>
          <p:spPr bwMode="auto">
            <a:xfrm>
              <a:off x="0" y="3401"/>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36046" name="Text Box 326"/>
            <p:cNvSpPr txBox="1">
              <a:spLocks noChangeArrowheads="1"/>
            </p:cNvSpPr>
            <p:nvPr/>
          </p:nvSpPr>
          <p:spPr bwMode="auto">
            <a:xfrm>
              <a:off x="0" y="2976"/>
              <a:ext cx="276" cy="250"/>
            </a:xfrm>
            <a:prstGeom prst="rect">
              <a:avLst/>
            </a:prstGeom>
            <a:noFill/>
            <a:ln w="9525">
              <a:noFill/>
              <a:miter lim="800000"/>
              <a:headEnd/>
              <a:tailEnd/>
            </a:ln>
          </p:spPr>
          <p:txBody>
            <a:bodyPr wrap="none">
              <a:spAutoFit/>
            </a:bodyPr>
            <a:lstStyle/>
            <a:p>
              <a:r>
                <a:rPr lang="en-US" altLang="zh-CN" sz="2000" b="1">
                  <a:solidFill>
                    <a:srgbClr val="FF9900"/>
                  </a:solidFill>
                  <a:latin typeface="Times New Roman" pitchFamily="18" charset="0"/>
                </a:rPr>
                <a:t>22</a:t>
              </a:r>
              <a:endParaRPr lang="en-US" altLang="zh-CN" sz="2400">
                <a:latin typeface="Times New Roman" pitchFamily="18" charset="0"/>
              </a:endParaRPr>
            </a:p>
          </p:txBody>
        </p:sp>
      </p:grpSp>
      <p:grpSp>
        <p:nvGrpSpPr>
          <p:cNvPr id="209124" name="Group 327"/>
          <p:cNvGrpSpPr>
            <a:grpSpLocks/>
          </p:cNvGrpSpPr>
          <p:nvPr/>
        </p:nvGrpSpPr>
        <p:grpSpPr bwMode="auto">
          <a:xfrm>
            <a:off x="282575" y="3459163"/>
            <a:ext cx="8915400" cy="1219200"/>
            <a:chOff x="144" y="2160"/>
            <a:chExt cx="5616" cy="768"/>
          </a:xfrm>
        </p:grpSpPr>
        <p:grpSp>
          <p:nvGrpSpPr>
            <p:cNvPr id="35855" name="Group 328"/>
            <p:cNvGrpSpPr>
              <a:grpSpLocks/>
            </p:cNvGrpSpPr>
            <p:nvPr/>
          </p:nvGrpSpPr>
          <p:grpSpPr bwMode="auto">
            <a:xfrm>
              <a:off x="144" y="2160"/>
              <a:ext cx="5328" cy="768"/>
              <a:chOff x="144" y="2160"/>
              <a:chExt cx="5328" cy="768"/>
            </a:xfrm>
          </p:grpSpPr>
          <p:sp>
            <p:nvSpPr>
              <p:cNvPr id="35871" name="Line 329"/>
              <p:cNvSpPr>
                <a:spLocks noChangeShapeType="1"/>
              </p:cNvSpPr>
              <p:nvPr/>
            </p:nvSpPr>
            <p:spPr bwMode="auto">
              <a:xfrm>
                <a:off x="528" y="2208"/>
                <a:ext cx="0" cy="192"/>
              </a:xfrm>
              <a:prstGeom prst="line">
                <a:avLst/>
              </a:prstGeom>
              <a:noFill/>
              <a:ln w="19050">
                <a:solidFill>
                  <a:schemeClr val="tx1"/>
                </a:solidFill>
                <a:round/>
                <a:headEnd/>
                <a:tailEnd/>
              </a:ln>
            </p:spPr>
            <p:txBody>
              <a:bodyPr/>
              <a:lstStyle/>
              <a:p>
                <a:endParaRPr lang="zh-CN" altLang="en-US"/>
              </a:p>
            </p:txBody>
          </p:sp>
          <p:sp>
            <p:nvSpPr>
              <p:cNvPr id="35872" name="Line 330"/>
              <p:cNvSpPr>
                <a:spLocks noChangeShapeType="1"/>
              </p:cNvSpPr>
              <p:nvPr/>
            </p:nvSpPr>
            <p:spPr bwMode="auto">
              <a:xfrm>
                <a:off x="1152" y="2208"/>
                <a:ext cx="0" cy="192"/>
              </a:xfrm>
              <a:prstGeom prst="line">
                <a:avLst/>
              </a:prstGeom>
              <a:noFill/>
              <a:ln w="19050">
                <a:solidFill>
                  <a:schemeClr val="tx1"/>
                </a:solidFill>
                <a:round/>
                <a:headEnd/>
                <a:tailEnd/>
              </a:ln>
            </p:spPr>
            <p:txBody>
              <a:bodyPr/>
              <a:lstStyle/>
              <a:p>
                <a:endParaRPr lang="zh-CN" altLang="en-US"/>
              </a:p>
            </p:txBody>
          </p:sp>
          <p:grpSp>
            <p:nvGrpSpPr>
              <p:cNvPr id="35873" name="Group 331"/>
              <p:cNvGrpSpPr>
                <a:grpSpLocks/>
              </p:cNvGrpSpPr>
              <p:nvPr/>
            </p:nvGrpSpPr>
            <p:grpSpPr bwMode="auto">
              <a:xfrm>
                <a:off x="288" y="2400"/>
                <a:ext cx="538" cy="517"/>
                <a:chOff x="288" y="2400"/>
                <a:chExt cx="538" cy="517"/>
              </a:xfrm>
            </p:grpSpPr>
            <p:grpSp>
              <p:nvGrpSpPr>
                <p:cNvPr id="35978" name="Group 332"/>
                <p:cNvGrpSpPr>
                  <a:grpSpLocks/>
                </p:cNvGrpSpPr>
                <p:nvPr/>
              </p:nvGrpSpPr>
              <p:grpSpPr bwMode="auto">
                <a:xfrm>
                  <a:off x="288" y="2400"/>
                  <a:ext cx="491" cy="458"/>
                  <a:chOff x="1536" y="2304"/>
                  <a:chExt cx="432" cy="432"/>
                </a:xfrm>
              </p:grpSpPr>
              <p:sp>
                <p:nvSpPr>
                  <p:cNvPr id="35987" name="Rectangle 333"/>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35988" name="Line 334"/>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35989" name="Line 335"/>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35990" name="Line 336"/>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35991" name="Line 337"/>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35979" name="Text Box 338"/>
                <p:cNvSpPr txBox="1">
                  <a:spLocks noChangeArrowheads="1"/>
                </p:cNvSpPr>
                <p:nvPr/>
              </p:nvSpPr>
              <p:spPr bwMode="auto">
                <a:xfrm>
                  <a:off x="444" y="255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35980" name="Text Box 339"/>
                <p:cNvSpPr txBox="1">
                  <a:spLocks noChangeArrowheads="1"/>
                </p:cNvSpPr>
                <p:nvPr/>
              </p:nvSpPr>
              <p:spPr bwMode="auto">
                <a:xfrm>
                  <a:off x="310" y="2544"/>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35981" name="Text Box 340"/>
                <p:cNvSpPr txBox="1">
                  <a:spLocks noChangeArrowheads="1"/>
                </p:cNvSpPr>
                <p:nvPr/>
              </p:nvSpPr>
              <p:spPr bwMode="auto">
                <a:xfrm>
                  <a:off x="644" y="240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35982" name="Text Box 341"/>
                <p:cNvSpPr txBox="1">
                  <a:spLocks noChangeArrowheads="1"/>
                </p:cNvSpPr>
                <p:nvPr/>
              </p:nvSpPr>
              <p:spPr bwMode="auto">
                <a:xfrm>
                  <a:off x="288" y="240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35983" name="Text Box 342"/>
                <p:cNvSpPr txBox="1">
                  <a:spLocks noChangeArrowheads="1"/>
                </p:cNvSpPr>
                <p:nvPr/>
              </p:nvSpPr>
              <p:spPr bwMode="auto">
                <a:xfrm>
                  <a:off x="646" y="255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35984" name="Text Box 343"/>
                <p:cNvSpPr txBox="1">
                  <a:spLocks noChangeArrowheads="1"/>
                </p:cNvSpPr>
                <p:nvPr/>
              </p:nvSpPr>
              <p:spPr bwMode="auto">
                <a:xfrm>
                  <a:off x="644" y="270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35985" name="Text Box 344"/>
                <p:cNvSpPr txBox="1">
                  <a:spLocks noChangeArrowheads="1"/>
                </p:cNvSpPr>
                <p:nvPr/>
              </p:nvSpPr>
              <p:spPr bwMode="auto">
                <a:xfrm>
                  <a:off x="463" y="270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35986" name="Text Box 345"/>
                <p:cNvSpPr txBox="1">
                  <a:spLocks noChangeArrowheads="1"/>
                </p:cNvSpPr>
                <p:nvPr/>
              </p:nvSpPr>
              <p:spPr bwMode="auto">
                <a:xfrm>
                  <a:off x="308" y="270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nvGrpSpPr>
              <p:cNvPr id="35874" name="Group 346"/>
              <p:cNvGrpSpPr>
                <a:grpSpLocks/>
              </p:cNvGrpSpPr>
              <p:nvPr/>
            </p:nvGrpSpPr>
            <p:grpSpPr bwMode="auto">
              <a:xfrm>
                <a:off x="902" y="2411"/>
                <a:ext cx="538" cy="517"/>
                <a:chOff x="902" y="2411"/>
                <a:chExt cx="538" cy="517"/>
              </a:xfrm>
            </p:grpSpPr>
            <p:grpSp>
              <p:nvGrpSpPr>
                <p:cNvPr id="35964" name="Group 347"/>
                <p:cNvGrpSpPr>
                  <a:grpSpLocks/>
                </p:cNvGrpSpPr>
                <p:nvPr/>
              </p:nvGrpSpPr>
              <p:grpSpPr bwMode="auto">
                <a:xfrm>
                  <a:off x="902" y="2411"/>
                  <a:ext cx="491" cy="458"/>
                  <a:chOff x="1536" y="2304"/>
                  <a:chExt cx="432" cy="432"/>
                </a:xfrm>
              </p:grpSpPr>
              <p:sp>
                <p:nvSpPr>
                  <p:cNvPr id="35973" name="Rectangle 348"/>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35974" name="Line 349"/>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35975" name="Line 350"/>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35976" name="Line 351"/>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35977" name="Line 352"/>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35965" name="Text Box 353"/>
                <p:cNvSpPr txBox="1">
                  <a:spLocks noChangeArrowheads="1"/>
                </p:cNvSpPr>
                <p:nvPr/>
              </p:nvSpPr>
              <p:spPr bwMode="auto">
                <a:xfrm>
                  <a:off x="1068" y="256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35966" name="Text Box 354"/>
                <p:cNvSpPr txBox="1">
                  <a:spLocks noChangeArrowheads="1"/>
                </p:cNvSpPr>
                <p:nvPr/>
              </p:nvSpPr>
              <p:spPr bwMode="auto">
                <a:xfrm>
                  <a:off x="924" y="2411"/>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35967" name="Text Box 355"/>
                <p:cNvSpPr txBox="1">
                  <a:spLocks noChangeArrowheads="1"/>
                </p:cNvSpPr>
                <p:nvPr/>
              </p:nvSpPr>
              <p:spPr bwMode="auto">
                <a:xfrm>
                  <a:off x="1258" y="2411"/>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35968" name="Text Box 356"/>
                <p:cNvSpPr txBox="1">
                  <a:spLocks noChangeArrowheads="1"/>
                </p:cNvSpPr>
                <p:nvPr/>
              </p:nvSpPr>
              <p:spPr bwMode="auto">
                <a:xfrm>
                  <a:off x="1077" y="2411"/>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35969" name="Text Box 357"/>
                <p:cNvSpPr txBox="1">
                  <a:spLocks noChangeArrowheads="1"/>
                </p:cNvSpPr>
                <p:nvPr/>
              </p:nvSpPr>
              <p:spPr bwMode="auto">
                <a:xfrm>
                  <a:off x="1260" y="256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35970" name="Text Box 358"/>
                <p:cNvSpPr txBox="1">
                  <a:spLocks noChangeArrowheads="1"/>
                </p:cNvSpPr>
                <p:nvPr/>
              </p:nvSpPr>
              <p:spPr bwMode="auto">
                <a:xfrm>
                  <a:off x="1258" y="2716"/>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35971" name="Text Box 359"/>
                <p:cNvSpPr txBox="1">
                  <a:spLocks noChangeArrowheads="1"/>
                </p:cNvSpPr>
                <p:nvPr/>
              </p:nvSpPr>
              <p:spPr bwMode="auto">
                <a:xfrm>
                  <a:off x="1077" y="2716"/>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35972" name="Text Box 360"/>
                <p:cNvSpPr txBox="1">
                  <a:spLocks noChangeArrowheads="1"/>
                </p:cNvSpPr>
                <p:nvPr/>
              </p:nvSpPr>
              <p:spPr bwMode="auto">
                <a:xfrm>
                  <a:off x="922" y="257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sp>
            <p:nvSpPr>
              <p:cNvPr id="35875" name="Line 361"/>
              <p:cNvSpPr>
                <a:spLocks noChangeShapeType="1"/>
              </p:cNvSpPr>
              <p:nvPr/>
            </p:nvSpPr>
            <p:spPr bwMode="auto">
              <a:xfrm>
                <a:off x="1920" y="2208"/>
                <a:ext cx="0" cy="192"/>
              </a:xfrm>
              <a:prstGeom prst="line">
                <a:avLst/>
              </a:prstGeom>
              <a:noFill/>
              <a:ln w="19050">
                <a:solidFill>
                  <a:schemeClr val="tx1"/>
                </a:solidFill>
                <a:round/>
                <a:headEnd/>
                <a:tailEnd/>
              </a:ln>
            </p:spPr>
            <p:txBody>
              <a:bodyPr/>
              <a:lstStyle/>
              <a:p>
                <a:endParaRPr lang="zh-CN" altLang="en-US"/>
              </a:p>
            </p:txBody>
          </p:sp>
          <p:sp>
            <p:nvSpPr>
              <p:cNvPr id="35876" name="Line 362"/>
              <p:cNvSpPr>
                <a:spLocks noChangeShapeType="1"/>
              </p:cNvSpPr>
              <p:nvPr/>
            </p:nvSpPr>
            <p:spPr bwMode="auto">
              <a:xfrm>
                <a:off x="2544" y="2208"/>
                <a:ext cx="0" cy="192"/>
              </a:xfrm>
              <a:prstGeom prst="line">
                <a:avLst/>
              </a:prstGeom>
              <a:noFill/>
              <a:ln w="19050">
                <a:solidFill>
                  <a:schemeClr val="tx1"/>
                </a:solidFill>
                <a:round/>
                <a:headEnd/>
                <a:tailEnd/>
              </a:ln>
            </p:spPr>
            <p:txBody>
              <a:bodyPr/>
              <a:lstStyle/>
              <a:p>
                <a:endParaRPr lang="zh-CN" altLang="en-US"/>
              </a:p>
            </p:txBody>
          </p:sp>
          <p:grpSp>
            <p:nvGrpSpPr>
              <p:cNvPr id="35877" name="Group 363"/>
              <p:cNvGrpSpPr>
                <a:grpSpLocks/>
              </p:cNvGrpSpPr>
              <p:nvPr/>
            </p:nvGrpSpPr>
            <p:grpSpPr bwMode="auto">
              <a:xfrm>
                <a:off x="1680" y="2400"/>
                <a:ext cx="538" cy="517"/>
                <a:chOff x="1680" y="2400"/>
                <a:chExt cx="538" cy="517"/>
              </a:xfrm>
            </p:grpSpPr>
            <p:grpSp>
              <p:nvGrpSpPr>
                <p:cNvPr id="35950" name="Group 364"/>
                <p:cNvGrpSpPr>
                  <a:grpSpLocks/>
                </p:cNvGrpSpPr>
                <p:nvPr/>
              </p:nvGrpSpPr>
              <p:grpSpPr bwMode="auto">
                <a:xfrm>
                  <a:off x="1680" y="2400"/>
                  <a:ext cx="491" cy="458"/>
                  <a:chOff x="1536" y="2304"/>
                  <a:chExt cx="432" cy="432"/>
                </a:xfrm>
              </p:grpSpPr>
              <p:sp>
                <p:nvSpPr>
                  <p:cNvPr id="35959" name="Rectangle 365"/>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35960" name="Line 366"/>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35961" name="Line 367"/>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35962" name="Line 368"/>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35963" name="Line 369"/>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35951" name="Text Box 370"/>
                <p:cNvSpPr txBox="1">
                  <a:spLocks noChangeArrowheads="1"/>
                </p:cNvSpPr>
                <p:nvPr/>
              </p:nvSpPr>
              <p:spPr bwMode="auto">
                <a:xfrm>
                  <a:off x="1702" y="240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35952" name="Text Box 371"/>
                <p:cNvSpPr txBox="1">
                  <a:spLocks noChangeArrowheads="1"/>
                </p:cNvSpPr>
                <p:nvPr/>
              </p:nvSpPr>
              <p:spPr bwMode="auto">
                <a:xfrm>
                  <a:off x="1836" y="240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35953" name="Text Box 372"/>
                <p:cNvSpPr txBox="1">
                  <a:spLocks noChangeArrowheads="1"/>
                </p:cNvSpPr>
                <p:nvPr/>
              </p:nvSpPr>
              <p:spPr bwMode="auto">
                <a:xfrm>
                  <a:off x="2036" y="240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35954" name="Text Box 373"/>
                <p:cNvSpPr txBox="1">
                  <a:spLocks noChangeArrowheads="1"/>
                </p:cNvSpPr>
                <p:nvPr/>
              </p:nvSpPr>
              <p:spPr bwMode="auto">
                <a:xfrm>
                  <a:off x="1855" y="2544"/>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35955" name="Text Box 374"/>
                <p:cNvSpPr txBox="1">
                  <a:spLocks noChangeArrowheads="1"/>
                </p:cNvSpPr>
                <p:nvPr/>
              </p:nvSpPr>
              <p:spPr bwMode="auto">
                <a:xfrm>
                  <a:off x="2038" y="255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35956" name="Text Box 375"/>
                <p:cNvSpPr txBox="1">
                  <a:spLocks noChangeArrowheads="1"/>
                </p:cNvSpPr>
                <p:nvPr/>
              </p:nvSpPr>
              <p:spPr bwMode="auto">
                <a:xfrm>
                  <a:off x="2036" y="270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35957" name="Text Box 376"/>
                <p:cNvSpPr txBox="1">
                  <a:spLocks noChangeArrowheads="1"/>
                </p:cNvSpPr>
                <p:nvPr/>
              </p:nvSpPr>
              <p:spPr bwMode="auto">
                <a:xfrm>
                  <a:off x="1855" y="270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35958" name="Text Box 377"/>
                <p:cNvSpPr txBox="1">
                  <a:spLocks noChangeArrowheads="1"/>
                </p:cNvSpPr>
                <p:nvPr/>
              </p:nvSpPr>
              <p:spPr bwMode="auto">
                <a:xfrm>
                  <a:off x="1700" y="270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nvGrpSpPr>
              <p:cNvPr id="35878" name="Group 378"/>
              <p:cNvGrpSpPr>
                <a:grpSpLocks/>
              </p:cNvGrpSpPr>
              <p:nvPr/>
            </p:nvGrpSpPr>
            <p:grpSpPr bwMode="auto">
              <a:xfrm>
                <a:off x="2294" y="2411"/>
                <a:ext cx="536" cy="517"/>
                <a:chOff x="2294" y="2411"/>
                <a:chExt cx="536" cy="517"/>
              </a:xfrm>
            </p:grpSpPr>
            <p:grpSp>
              <p:nvGrpSpPr>
                <p:cNvPr id="35936" name="Group 379"/>
                <p:cNvGrpSpPr>
                  <a:grpSpLocks/>
                </p:cNvGrpSpPr>
                <p:nvPr/>
              </p:nvGrpSpPr>
              <p:grpSpPr bwMode="auto">
                <a:xfrm>
                  <a:off x="2294" y="2411"/>
                  <a:ext cx="491" cy="458"/>
                  <a:chOff x="1536" y="2304"/>
                  <a:chExt cx="432" cy="432"/>
                </a:xfrm>
              </p:grpSpPr>
              <p:sp>
                <p:nvSpPr>
                  <p:cNvPr id="35945" name="Rectangle 380"/>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35946" name="Line 381"/>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35947" name="Line 382"/>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35948" name="Line 383"/>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35949" name="Line 384"/>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35937" name="Text Box 385"/>
                <p:cNvSpPr txBox="1">
                  <a:spLocks noChangeArrowheads="1"/>
                </p:cNvSpPr>
                <p:nvPr/>
              </p:nvSpPr>
              <p:spPr bwMode="auto">
                <a:xfrm>
                  <a:off x="2316" y="256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35938" name="Text Box 386"/>
                <p:cNvSpPr txBox="1">
                  <a:spLocks noChangeArrowheads="1"/>
                </p:cNvSpPr>
                <p:nvPr/>
              </p:nvSpPr>
              <p:spPr bwMode="auto">
                <a:xfrm>
                  <a:off x="2316" y="2411"/>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35939" name="Text Box 387"/>
                <p:cNvSpPr txBox="1">
                  <a:spLocks noChangeArrowheads="1"/>
                </p:cNvSpPr>
                <p:nvPr/>
              </p:nvSpPr>
              <p:spPr bwMode="auto">
                <a:xfrm>
                  <a:off x="2448" y="2411"/>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35940" name="Text Box 388"/>
                <p:cNvSpPr txBox="1">
                  <a:spLocks noChangeArrowheads="1"/>
                </p:cNvSpPr>
                <p:nvPr/>
              </p:nvSpPr>
              <p:spPr bwMode="auto">
                <a:xfrm>
                  <a:off x="2469" y="257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35941" name="Text Box 389"/>
                <p:cNvSpPr txBox="1">
                  <a:spLocks noChangeArrowheads="1"/>
                </p:cNvSpPr>
                <p:nvPr/>
              </p:nvSpPr>
              <p:spPr bwMode="auto">
                <a:xfrm>
                  <a:off x="2640" y="2428"/>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35942" name="Text Box 390"/>
                <p:cNvSpPr txBox="1">
                  <a:spLocks noChangeArrowheads="1"/>
                </p:cNvSpPr>
                <p:nvPr/>
              </p:nvSpPr>
              <p:spPr bwMode="auto">
                <a:xfrm>
                  <a:off x="2650" y="2716"/>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35943" name="Text Box 391"/>
                <p:cNvSpPr txBox="1">
                  <a:spLocks noChangeArrowheads="1"/>
                </p:cNvSpPr>
                <p:nvPr/>
              </p:nvSpPr>
              <p:spPr bwMode="auto">
                <a:xfrm>
                  <a:off x="2469" y="2716"/>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35944" name="Text Box 392"/>
                <p:cNvSpPr txBox="1">
                  <a:spLocks noChangeArrowheads="1"/>
                </p:cNvSpPr>
                <p:nvPr/>
              </p:nvSpPr>
              <p:spPr bwMode="auto">
                <a:xfrm>
                  <a:off x="2314" y="2716"/>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sp>
            <p:nvSpPr>
              <p:cNvPr id="35879" name="Line 393"/>
              <p:cNvSpPr>
                <a:spLocks noChangeShapeType="1"/>
              </p:cNvSpPr>
              <p:nvPr/>
            </p:nvSpPr>
            <p:spPr bwMode="auto">
              <a:xfrm>
                <a:off x="3456" y="2208"/>
                <a:ext cx="0" cy="192"/>
              </a:xfrm>
              <a:prstGeom prst="line">
                <a:avLst/>
              </a:prstGeom>
              <a:noFill/>
              <a:ln w="19050">
                <a:solidFill>
                  <a:schemeClr val="tx1"/>
                </a:solidFill>
                <a:round/>
                <a:headEnd/>
                <a:tailEnd/>
              </a:ln>
            </p:spPr>
            <p:txBody>
              <a:bodyPr/>
              <a:lstStyle/>
              <a:p>
                <a:endParaRPr lang="zh-CN" altLang="en-US"/>
              </a:p>
            </p:txBody>
          </p:sp>
          <p:sp>
            <p:nvSpPr>
              <p:cNvPr id="35880" name="Line 394"/>
              <p:cNvSpPr>
                <a:spLocks noChangeShapeType="1"/>
              </p:cNvSpPr>
              <p:nvPr/>
            </p:nvSpPr>
            <p:spPr bwMode="auto">
              <a:xfrm>
                <a:off x="4080" y="2208"/>
                <a:ext cx="0" cy="192"/>
              </a:xfrm>
              <a:prstGeom prst="line">
                <a:avLst/>
              </a:prstGeom>
              <a:noFill/>
              <a:ln w="19050">
                <a:solidFill>
                  <a:schemeClr val="tx1"/>
                </a:solidFill>
                <a:round/>
                <a:headEnd/>
                <a:tailEnd/>
              </a:ln>
            </p:spPr>
            <p:txBody>
              <a:bodyPr/>
              <a:lstStyle/>
              <a:p>
                <a:endParaRPr lang="zh-CN" altLang="en-US"/>
              </a:p>
            </p:txBody>
          </p:sp>
          <p:grpSp>
            <p:nvGrpSpPr>
              <p:cNvPr id="35881" name="Group 395"/>
              <p:cNvGrpSpPr>
                <a:grpSpLocks/>
              </p:cNvGrpSpPr>
              <p:nvPr/>
            </p:nvGrpSpPr>
            <p:grpSpPr bwMode="auto">
              <a:xfrm>
                <a:off x="3216" y="2400"/>
                <a:ext cx="538" cy="528"/>
                <a:chOff x="3216" y="2400"/>
                <a:chExt cx="538" cy="528"/>
              </a:xfrm>
            </p:grpSpPr>
            <p:grpSp>
              <p:nvGrpSpPr>
                <p:cNvPr id="35922" name="Group 396"/>
                <p:cNvGrpSpPr>
                  <a:grpSpLocks/>
                </p:cNvGrpSpPr>
                <p:nvPr/>
              </p:nvGrpSpPr>
              <p:grpSpPr bwMode="auto">
                <a:xfrm>
                  <a:off x="3216" y="2400"/>
                  <a:ext cx="491" cy="458"/>
                  <a:chOff x="1536" y="2304"/>
                  <a:chExt cx="432" cy="432"/>
                </a:xfrm>
              </p:grpSpPr>
              <p:sp>
                <p:nvSpPr>
                  <p:cNvPr id="35931" name="Rectangle 397"/>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35932" name="Line 398"/>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35933" name="Line 399"/>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35934" name="Line 400"/>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35935" name="Line 401"/>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35923" name="Text Box 402"/>
                <p:cNvSpPr txBox="1">
                  <a:spLocks noChangeArrowheads="1"/>
                </p:cNvSpPr>
                <p:nvPr/>
              </p:nvSpPr>
              <p:spPr bwMode="auto">
                <a:xfrm>
                  <a:off x="3238" y="2716"/>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35924" name="Text Box 403"/>
                <p:cNvSpPr txBox="1">
                  <a:spLocks noChangeArrowheads="1"/>
                </p:cNvSpPr>
                <p:nvPr/>
              </p:nvSpPr>
              <p:spPr bwMode="auto">
                <a:xfrm>
                  <a:off x="3238" y="240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35925" name="Text Box 404"/>
                <p:cNvSpPr txBox="1">
                  <a:spLocks noChangeArrowheads="1"/>
                </p:cNvSpPr>
                <p:nvPr/>
              </p:nvSpPr>
              <p:spPr bwMode="auto">
                <a:xfrm>
                  <a:off x="3572" y="240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35926" name="Text Box 405"/>
                <p:cNvSpPr txBox="1">
                  <a:spLocks noChangeArrowheads="1"/>
                </p:cNvSpPr>
                <p:nvPr/>
              </p:nvSpPr>
              <p:spPr bwMode="auto">
                <a:xfrm>
                  <a:off x="3391" y="240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35927" name="Text Box 406"/>
                <p:cNvSpPr txBox="1">
                  <a:spLocks noChangeArrowheads="1"/>
                </p:cNvSpPr>
                <p:nvPr/>
              </p:nvSpPr>
              <p:spPr bwMode="auto">
                <a:xfrm>
                  <a:off x="3574" y="255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35928" name="Text Box 407"/>
                <p:cNvSpPr txBox="1">
                  <a:spLocks noChangeArrowheads="1"/>
                </p:cNvSpPr>
                <p:nvPr/>
              </p:nvSpPr>
              <p:spPr bwMode="auto">
                <a:xfrm>
                  <a:off x="3572" y="270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35929" name="Text Box 408"/>
                <p:cNvSpPr txBox="1">
                  <a:spLocks noChangeArrowheads="1"/>
                </p:cNvSpPr>
                <p:nvPr/>
              </p:nvSpPr>
              <p:spPr bwMode="auto">
                <a:xfrm>
                  <a:off x="3391" y="2544"/>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35930" name="Text Box 409"/>
                <p:cNvSpPr txBox="1">
                  <a:spLocks noChangeArrowheads="1"/>
                </p:cNvSpPr>
                <p:nvPr/>
              </p:nvSpPr>
              <p:spPr bwMode="auto">
                <a:xfrm>
                  <a:off x="3372" y="270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nvGrpSpPr>
              <p:cNvPr id="35882" name="Group 410"/>
              <p:cNvGrpSpPr>
                <a:grpSpLocks/>
              </p:cNvGrpSpPr>
              <p:nvPr/>
            </p:nvGrpSpPr>
            <p:grpSpPr bwMode="auto">
              <a:xfrm>
                <a:off x="3830" y="2411"/>
                <a:ext cx="538" cy="517"/>
                <a:chOff x="3830" y="2411"/>
                <a:chExt cx="538" cy="517"/>
              </a:xfrm>
            </p:grpSpPr>
            <p:grpSp>
              <p:nvGrpSpPr>
                <p:cNvPr id="35908" name="Group 411"/>
                <p:cNvGrpSpPr>
                  <a:grpSpLocks/>
                </p:cNvGrpSpPr>
                <p:nvPr/>
              </p:nvGrpSpPr>
              <p:grpSpPr bwMode="auto">
                <a:xfrm>
                  <a:off x="3830" y="2411"/>
                  <a:ext cx="491" cy="458"/>
                  <a:chOff x="1536" y="2304"/>
                  <a:chExt cx="432" cy="432"/>
                </a:xfrm>
              </p:grpSpPr>
              <p:sp>
                <p:nvSpPr>
                  <p:cNvPr id="35917" name="Rectangle 412"/>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35918" name="Line 413"/>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35919" name="Line 414"/>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35920" name="Line 415"/>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35921" name="Line 416"/>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35909" name="Text Box 417"/>
                <p:cNvSpPr txBox="1">
                  <a:spLocks noChangeArrowheads="1"/>
                </p:cNvSpPr>
                <p:nvPr/>
              </p:nvSpPr>
              <p:spPr bwMode="auto">
                <a:xfrm>
                  <a:off x="3852" y="256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35910" name="Text Box 418"/>
                <p:cNvSpPr txBox="1">
                  <a:spLocks noChangeArrowheads="1"/>
                </p:cNvSpPr>
                <p:nvPr/>
              </p:nvSpPr>
              <p:spPr bwMode="auto">
                <a:xfrm>
                  <a:off x="3852" y="2411"/>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35911" name="Text Box 419"/>
                <p:cNvSpPr txBox="1">
                  <a:spLocks noChangeArrowheads="1"/>
                </p:cNvSpPr>
                <p:nvPr/>
              </p:nvSpPr>
              <p:spPr bwMode="auto">
                <a:xfrm>
                  <a:off x="4186" y="2411"/>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35912" name="Text Box 420"/>
                <p:cNvSpPr txBox="1">
                  <a:spLocks noChangeArrowheads="1"/>
                </p:cNvSpPr>
                <p:nvPr/>
              </p:nvSpPr>
              <p:spPr bwMode="auto">
                <a:xfrm>
                  <a:off x="4005" y="2411"/>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35913" name="Text Box 421"/>
                <p:cNvSpPr txBox="1">
                  <a:spLocks noChangeArrowheads="1"/>
                </p:cNvSpPr>
                <p:nvPr/>
              </p:nvSpPr>
              <p:spPr bwMode="auto">
                <a:xfrm>
                  <a:off x="4188" y="2716"/>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35914" name="Text Box 422"/>
                <p:cNvSpPr txBox="1">
                  <a:spLocks noChangeArrowheads="1"/>
                </p:cNvSpPr>
                <p:nvPr/>
              </p:nvSpPr>
              <p:spPr bwMode="auto">
                <a:xfrm>
                  <a:off x="3996" y="2716"/>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35915" name="Text Box 423"/>
                <p:cNvSpPr txBox="1">
                  <a:spLocks noChangeArrowheads="1"/>
                </p:cNvSpPr>
                <p:nvPr/>
              </p:nvSpPr>
              <p:spPr bwMode="auto">
                <a:xfrm>
                  <a:off x="4005" y="2544"/>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35916" name="Text Box 424"/>
                <p:cNvSpPr txBox="1">
                  <a:spLocks noChangeArrowheads="1"/>
                </p:cNvSpPr>
                <p:nvPr/>
              </p:nvSpPr>
              <p:spPr bwMode="auto">
                <a:xfrm>
                  <a:off x="3850" y="2716"/>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sp>
            <p:nvSpPr>
              <p:cNvPr id="35883" name="Line 425"/>
              <p:cNvSpPr>
                <a:spLocks noChangeShapeType="1"/>
              </p:cNvSpPr>
              <p:nvPr/>
            </p:nvSpPr>
            <p:spPr bwMode="auto">
              <a:xfrm>
                <a:off x="4848" y="2208"/>
                <a:ext cx="0" cy="192"/>
              </a:xfrm>
              <a:prstGeom prst="line">
                <a:avLst/>
              </a:prstGeom>
              <a:noFill/>
              <a:ln w="19050">
                <a:solidFill>
                  <a:schemeClr val="tx1"/>
                </a:solidFill>
                <a:round/>
                <a:headEnd/>
                <a:tailEnd/>
              </a:ln>
            </p:spPr>
            <p:txBody>
              <a:bodyPr/>
              <a:lstStyle/>
              <a:p>
                <a:endParaRPr lang="zh-CN" altLang="en-US"/>
              </a:p>
            </p:txBody>
          </p:sp>
          <p:sp>
            <p:nvSpPr>
              <p:cNvPr id="35884" name="Line 426"/>
              <p:cNvSpPr>
                <a:spLocks noChangeShapeType="1"/>
              </p:cNvSpPr>
              <p:nvPr/>
            </p:nvSpPr>
            <p:spPr bwMode="auto">
              <a:xfrm>
                <a:off x="5472" y="2208"/>
                <a:ext cx="0" cy="192"/>
              </a:xfrm>
              <a:prstGeom prst="line">
                <a:avLst/>
              </a:prstGeom>
              <a:noFill/>
              <a:ln w="19050">
                <a:solidFill>
                  <a:schemeClr val="tx1"/>
                </a:solidFill>
                <a:round/>
                <a:headEnd/>
                <a:tailEnd/>
              </a:ln>
            </p:spPr>
            <p:txBody>
              <a:bodyPr/>
              <a:lstStyle/>
              <a:p>
                <a:endParaRPr lang="zh-CN" altLang="en-US"/>
              </a:p>
            </p:txBody>
          </p:sp>
          <p:grpSp>
            <p:nvGrpSpPr>
              <p:cNvPr id="35885" name="Group 427"/>
              <p:cNvGrpSpPr>
                <a:grpSpLocks/>
              </p:cNvGrpSpPr>
              <p:nvPr/>
            </p:nvGrpSpPr>
            <p:grpSpPr bwMode="auto">
              <a:xfrm>
                <a:off x="4608" y="2400"/>
                <a:ext cx="536" cy="517"/>
                <a:chOff x="4608" y="2400"/>
                <a:chExt cx="536" cy="517"/>
              </a:xfrm>
            </p:grpSpPr>
            <p:grpSp>
              <p:nvGrpSpPr>
                <p:cNvPr id="35894" name="Group 428"/>
                <p:cNvGrpSpPr>
                  <a:grpSpLocks/>
                </p:cNvGrpSpPr>
                <p:nvPr/>
              </p:nvGrpSpPr>
              <p:grpSpPr bwMode="auto">
                <a:xfrm>
                  <a:off x="4608" y="2400"/>
                  <a:ext cx="491" cy="458"/>
                  <a:chOff x="1536" y="2304"/>
                  <a:chExt cx="432" cy="432"/>
                </a:xfrm>
              </p:grpSpPr>
              <p:sp>
                <p:nvSpPr>
                  <p:cNvPr id="35903" name="Rectangle 429"/>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35904" name="Line 430"/>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35905" name="Line 431"/>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35906" name="Line 432"/>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35907" name="Line 433"/>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35895" name="Text Box 434"/>
                <p:cNvSpPr txBox="1">
                  <a:spLocks noChangeArrowheads="1"/>
                </p:cNvSpPr>
                <p:nvPr/>
              </p:nvSpPr>
              <p:spPr bwMode="auto">
                <a:xfrm>
                  <a:off x="4630" y="255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35896" name="Text Box 435"/>
                <p:cNvSpPr txBox="1">
                  <a:spLocks noChangeArrowheads="1"/>
                </p:cNvSpPr>
                <p:nvPr/>
              </p:nvSpPr>
              <p:spPr bwMode="auto">
                <a:xfrm>
                  <a:off x="4630" y="240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35897" name="Text Box 436"/>
                <p:cNvSpPr txBox="1">
                  <a:spLocks noChangeArrowheads="1"/>
                </p:cNvSpPr>
                <p:nvPr/>
              </p:nvSpPr>
              <p:spPr bwMode="auto">
                <a:xfrm>
                  <a:off x="4964" y="2544"/>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35898" name="Text Box 437"/>
                <p:cNvSpPr txBox="1">
                  <a:spLocks noChangeArrowheads="1"/>
                </p:cNvSpPr>
                <p:nvPr/>
              </p:nvSpPr>
              <p:spPr bwMode="auto">
                <a:xfrm>
                  <a:off x="4783" y="2400"/>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35899" name="Text Box 438"/>
                <p:cNvSpPr txBox="1">
                  <a:spLocks noChangeArrowheads="1"/>
                </p:cNvSpPr>
                <p:nvPr/>
              </p:nvSpPr>
              <p:spPr bwMode="auto">
                <a:xfrm>
                  <a:off x="4764" y="2552"/>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35900" name="Text Box 439"/>
                <p:cNvSpPr txBox="1">
                  <a:spLocks noChangeArrowheads="1"/>
                </p:cNvSpPr>
                <p:nvPr/>
              </p:nvSpPr>
              <p:spPr bwMode="auto">
                <a:xfrm>
                  <a:off x="4964" y="270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35901" name="Text Box 440"/>
                <p:cNvSpPr txBox="1">
                  <a:spLocks noChangeArrowheads="1"/>
                </p:cNvSpPr>
                <p:nvPr/>
              </p:nvSpPr>
              <p:spPr bwMode="auto">
                <a:xfrm>
                  <a:off x="4783" y="270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35902" name="Text Box 441"/>
                <p:cNvSpPr txBox="1">
                  <a:spLocks noChangeArrowheads="1"/>
                </p:cNvSpPr>
                <p:nvPr/>
              </p:nvSpPr>
              <p:spPr bwMode="auto">
                <a:xfrm>
                  <a:off x="4628" y="2705"/>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sp>
            <p:nvSpPr>
              <p:cNvPr id="35886" name="Text Box 442"/>
              <p:cNvSpPr txBox="1">
                <a:spLocks noChangeArrowheads="1"/>
              </p:cNvSpPr>
              <p:nvPr/>
            </p:nvSpPr>
            <p:spPr bwMode="auto">
              <a:xfrm>
                <a:off x="144" y="2191"/>
                <a:ext cx="276" cy="250"/>
              </a:xfrm>
              <a:prstGeom prst="rect">
                <a:avLst/>
              </a:prstGeom>
              <a:noFill/>
              <a:ln w="9525">
                <a:noFill/>
                <a:miter lim="800000"/>
                <a:headEnd/>
                <a:tailEnd/>
              </a:ln>
            </p:spPr>
            <p:txBody>
              <a:bodyPr wrap="none">
                <a:spAutoFit/>
              </a:bodyPr>
              <a:lstStyle/>
              <a:p>
                <a:r>
                  <a:rPr lang="en-US" altLang="zh-CN" sz="2000" b="1">
                    <a:solidFill>
                      <a:srgbClr val="FF9900"/>
                    </a:solidFill>
                    <a:latin typeface="Times New Roman" pitchFamily="18" charset="0"/>
                  </a:rPr>
                  <a:t>14</a:t>
                </a:r>
                <a:endParaRPr lang="en-US" altLang="zh-CN" sz="2400">
                  <a:latin typeface="Times New Roman" pitchFamily="18" charset="0"/>
                </a:endParaRPr>
              </a:p>
            </p:txBody>
          </p:sp>
          <p:sp>
            <p:nvSpPr>
              <p:cNvPr id="35887" name="Text Box 443"/>
              <p:cNvSpPr txBox="1">
                <a:spLocks noChangeArrowheads="1"/>
              </p:cNvSpPr>
              <p:nvPr/>
            </p:nvSpPr>
            <p:spPr bwMode="auto">
              <a:xfrm>
                <a:off x="768" y="2208"/>
                <a:ext cx="276" cy="250"/>
              </a:xfrm>
              <a:prstGeom prst="rect">
                <a:avLst/>
              </a:prstGeom>
              <a:noFill/>
              <a:ln w="9525">
                <a:noFill/>
                <a:miter lim="800000"/>
                <a:headEnd/>
                <a:tailEnd/>
              </a:ln>
            </p:spPr>
            <p:txBody>
              <a:bodyPr wrap="none">
                <a:spAutoFit/>
              </a:bodyPr>
              <a:lstStyle/>
              <a:p>
                <a:r>
                  <a:rPr lang="en-US" altLang="zh-CN" sz="2000" b="1">
                    <a:solidFill>
                      <a:srgbClr val="FF9900"/>
                    </a:solidFill>
                    <a:latin typeface="Times New Roman" pitchFamily="18" charset="0"/>
                  </a:rPr>
                  <a:t>15</a:t>
                </a:r>
                <a:endParaRPr lang="en-US" altLang="zh-CN" sz="2400">
                  <a:latin typeface="Times New Roman" pitchFamily="18" charset="0"/>
                </a:endParaRPr>
              </a:p>
            </p:txBody>
          </p:sp>
          <p:sp>
            <p:nvSpPr>
              <p:cNvPr id="35888" name="Text Box 444"/>
              <p:cNvSpPr txBox="1">
                <a:spLocks noChangeArrowheads="1"/>
              </p:cNvSpPr>
              <p:nvPr/>
            </p:nvSpPr>
            <p:spPr bwMode="auto">
              <a:xfrm>
                <a:off x="1536" y="2208"/>
                <a:ext cx="276" cy="250"/>
              </a:xfrm>
              <a:prstGeom prst="rect">
                <a:avLst/>
              </a:prstGeom>
              <a:noFill/>
              <a:ln w="9525">
                <a:noFill/>
                <a:miter lim="800000"/>
                <a:headEnd/>
                <a:tailEnd/>
              </a:ln>
            </p:spPr>
            <p:txBody>
              <a:bodyPr wrap="none">
                <a:spAutoFit/>
              </a:bodyPr>
              <a:lstStyle/>
              <a:p>
                <a:r>
                  <a:rPr lang="en-US" altLang="zh-CN" sz="2000" b="1">
                    <a:solidFill>
                      <a:srgbClr val="FF9900"/>
                    </a:solidFill>
                    <a:latin typeface="Times New Roman" pitchFamily="18" charset="0"/>
                  </a:rPr>
                  <a:t>16</a:t>
                </a:r>
                <a:endParaRPr lang="en-US" altLang="zh-CN" sz="2400">
                  <a:latin typeface="Times New Roman" pitchFamily="18" charset="0"/>
                </a:endParaRPr>
              </a:p>
            </p:txBody>
          </p:sp>
          <p:sp>
            <p:nvSpPr>
              <p:cNvPr id="35889" name="Text Box 445"/>
              <p:cNvSpPr txBox="1">
                <a:spLocks noChangeArrowheads="1"/>
              </p:cNvSpPr>
              <p:nvPr/>
            </p:nvSpPr>
            <p:spPr bwMode="auto">
              <a:xfrm>
                <a:off x="2112" y="2208"/>
                <a:ext cx="276" cy="250"/>
              </a:xfrm>
              <a:prstGeom prst="rect">
                <a:avLst/>
              </a:prstGeom>
              <a:noFill/>
              <a:ln w="9525">
                <a:noFill/>
                <a:miter lim="800000"/>
                <a:headEnd/>
                <a:tailEnd/>
              </a:ln>
            </p:spPr>
            <p:txBody>
              <a:bodyPr wrap="none">
                <a:spAutoFit/>
              </a:bodyPr>
              <a:lstStyle/>
              <a:p>
                <a:r>
                  <a:rPr lang="en-US" altLang="zh-CN" sz="2000" b="1">
                    <a:solidFill>
                      <a:srgbClr val="FF9900"/>
                    </a:solidFill>
                    <a:latin typeface="Times New Roman" pitchFamily="18" charset="0"/>
                  </a:rPr>
                  <a:t>17</a:t>
                </a:r>
                <a:endParaRPr lang="en-US" altLang="zh-CN" sz="2400">
                  <a:latin typeface="Times New Roman" pitchFamily="18" charset="0"/>
                </a:endParaRPr>
              </a:p>
            </p:txBody>
          </p:sp>
          <p:sp>
            <p:nvSpPr>
              <p:cNvPr id="35890" name="Text Box 446"/>
              <p:cNvSpPr txBox="1">
                <a:spLocks noChangeArrowheads="1"/>
              </p:cNvSpPr>
              <p:nvPr/>
            </p:nvSpPr>
            <p:spPr bwMode="auto">
              <a:xfrm>
                <a:off x="2976" y="2160"/>
                <a:ext cx="276" cy="250"/>
              </a:xfrm>
              <a:prstGeom prst="rect">
                <a:avLst/>
              </a:prstGeom>
              <a:noFill/>
              <a:ln w="9525">
                <a:noFill/>
                <a:miter lim="800000"/>
                <a:headEnd/>
                <a:tailEnd/>
              </a:ln>
            </p:spPr>
            <p:txBody>
              <a:bodyPr wrap="none">
                <a:spAutoFit/>
              </a:bodyPr>
              <a:lstStyle/>
              <a:p>
                <a:r>
                  <a:rPr lang="en-US" altLang="zh-CN" sz="2000" b="1">
                    <a:solidFill>
                      <a:srgbClr val="FF9900"/>
                    </a:solidFill>
                    <a:latin typeface="Times New Roman" pitchFamily="18" charset="0"/>
                  </a:rPr>
                  <a:t>18</a:t>
                </a:r>
                <a:endParaRPr lang="en-US" altLang="zh-CN" sz="2400">
                  <a:latin typeface="Times New Roman" pitchFamily="18" charset="0"/>
                </a:endParaRPr>
              </a:p>
            </p:txBody>
          </p:sp>
          <p:sp>
            <p:nvSpPr>
              <p:cNvPr id="35891" name="Text Box 447"/>
              <p:cNvSpPr txBox="1">
                <a:spLocks noChangeArrowheads="1"/>
              </p:cNvSpPr>
              <p:nvPr/>
            </p:nvSpPr>
            <p:spPr bwMode="auto">
              <a:xfrm>
                <a:off x="3696" y="2208"/>
                <a:ext cx="276" cy="250"/>
              </a:xfrm>
              <a:prstGeom prst="rect">
                <a:avLst/>
              </a:prstGeom>
              <a:noFill/>
              <a:ln w="9525">
                <a:noFill/>
                <a:miter lim="800000"/>
                <a:headEnd/>
                <a:tailEnd/>
              </a:ln>
            </p:spPr>
            <p:txBody>
              <a:bodyPr wrap="none">
                <a:spAutoFit/>
              </a:bodyPr>
              <a:lstStyle/>
              <a:p>
                <a:r>
                  <a:rPr lang="en-US" altLang="zh-CN" sz="2000" b="1">
                    <a:solidFill>
                      <a:srgbClr val="FF9900"/>
                    </a:solidFill>
                    <a:latin typeface="Times New Roman" pitchFamily="18" charset="0"/>
                  </a:rPr>
                  <a:t>19</a:t>
                </a:r>
                <a:endParaRPr lang="en-US" altLang="zh-CN" sz="2400">
                  <a:latin typeface="Times New Roman" pitchFamily="18" charset="0"/>
                </a:endParaRPr>
              </a:p>
            </p:txBody>
          </p:sp>
          <p:sp>
            <p:nvSpPr>
              <p:cNvPr id="35892" name="Text Box 448"/>
              <p:cNvSpPr txBox="1">
                <a:spLocks noChangeArrowheads="1"/>
              </p:cNvSpPr>
              <p:nvPr/>
            </p:nvSpPr>
            <p:spPr bwMode="auto">
              <a:xfrm>
                <a:off x="4416" y="2160"/>
                <a:ext cx="276" cy="250"/>
              </a:xfrm>
              <a:prstGeom prst="rect">
                <a:avLst/>
              </a:prstGeom>
              <a:noFill/>
              <a:ln w="9525">
                <a:noFill/>
                <a:miter lim="800000"/>
                <a:headEnd/>
                <a:tailEnd/>
              </a:ln>
            </p:spPr>
            <p:txBody>
              <a:bodyPr wrap="none">
                <a:spAutoFit/>
              </a:bodyPr>
              <a:lstStyle/>
              <a:p>
                <a:r>
                  <a:rPr lang="en-US" altLang="zh-CN" sz="2000" b="1">
                    <a:solidFill>
                      <a:srgbClr val="FF9900"/>
                    </a:solidFill>
                    <a:latin typeface="Times New Roman" pitchFamily="18" charset="0"/>
                  </a:rPr>
                  <a:t>20</a:t>
                </a:r>
                <a:endParaRPr lang="en-US" altLang="zh-CN" sz="2400">
                  <a:latin typeface="Times New Roman" pitchFamily="18" charset="0"/>
                </a:endParaRPr>
              </a:p>
            </p:txBody>
          </p:sp>
          <p:sp>
            <p:nvSpPr>
              <p:cNvPr id="35893" name="Text Box 449"/>
              <p:cNvSpPr txBox="1">
                <a:spLocks noChangeArrowheads="1"/>
              </p:cNvSpPr>
              <p:nvPr/>
            </p:nvSpPr>
            <p:spPr bwMode="auto">
              <a:xfrm>
                <a:off x="5148" y="2198"/>
                <a:ext cx="276" cy="250"/>
              </a:xfrm>
              <a:prstGeom prst="rect">
                <a:avLst/>
              </a:prstGeom>
              <a:noFill/>
              <a:ln w="9525">
                <a:noFill/>
                <a:miter lim="800000"/>
                <a:headEnd/>
                <a:tailEnd/>
              </a:ln>
            </p:spPr>
            <p:txBody>
              <a:bodyPr wrap="none">
                <a:spAutoFit/>
              </a:bodyPr>
              <a:lstStyle/>
              <a:p>
                <a:r>
                  <a:rPr lang="en-US" altLang="zh-CN" sz="2000" b="1">
                    <a:solidFill>
                      <a:srgbClr val="FF9900"/>
                    </a:solidFill>
                    <a:latin typeface="Times New Roman" pitchFamily="18" charset="0"/>
                  </a:rPr>
                  <a:t>21</a:t>
                </a:r>
                <a:endParaRPr lang="en-US" altLang="zh-CN" sz="2400">
                  <a:latin typeface="Times New Roman" pitchFamily="18" charset="0"/>
                </a:endParaRPr>
              </a:p>
            </p:txBody>
          </p:sp>
        </p:grpSp>
        <p:grpSp>
          <p:nvGrpSpPr>
            <p:cNvPr id="35856" name="Group 450"/>
            <p:cNvGrpSpPr>
              <a:grpSpLocks/>
            </p:cNvGrpSpPr>
            <p:nvPr/>
          </p:nvGrpSpPr>
          <p:grpSpPr bwMode="auto">
            <a:xfrm>
              <a:off x="5222" y="2411"/>
              <a:ext cx="538" cy="517"/>
              <a:chOff x="5222" y="2411"/>
              <a:chExt cx="538" cy="517"/>
            </a:xfrm>
          </p:grpSpPr>
          <p:grpSp>
            <p:nvGrpSpPr>
              <p:cNvPr id="35857" name="Group 451"/>
              <p:cNvGrpSpPr>
                <a:grpSpLocks/>
              </p:cNvGrpSpPr>
              <p:nvPr/>
            </p:nvGrpSpPr>
            <p:grpSpPr bwMode="auto">
              <a:xfrm>
                <a:off x="5222" y="2411"/>
                <a:ext cx="491" cy="458"/>
                <a:chOff x="1536" y="2304"/>
                <a:chExt cx="432" cy="432"/>
              </a:xfrm>
            </p:grpSpPr>
            <p:sp>
              <p:nvSpPr>
                <p:cNvPr id="35866" name="Rectangle 452"/>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35867" name="Line 453"/>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35868" name="Line 454"/>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35869" name="Line 455"/>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35870" name="Line 456"/>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35858" name="Text Box 457"/>
              <p:cNvSpPr txBox="1">
                <a:spLocks noChangeArrowheads="1"/>
              </p:cNvSpPr>
              <p:nvPr/>
            </p:nvSpPr>
            <p:spPr bwMode="auto">
              <a:xfrm>
                <a:off x="5244" y="256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1</a:t>
                </a:r>
                <a:endParaRPr lang="en-US" altLang="zh-CN" sz="2400">
                  <a:latin typeface="Times New Roman" pitchFamily="18" charset="0"/>
                </a:endParaRPr>
              </a:p>
            </p:txBody>
          </p:sp>
          <p:sp>
            <p:nvSpPr>
              <p:cNvPr id="35859" name="Text Box 458"/>
              <p:cNvSpPr txBox="1">
                <a:spLocks noChangeArrowheads="1"/>
              </p:cNvSpPr>
              <p:nvPr/>
            </p:nvSpPr>
            <p:spPr bwMode="auto">
              <a:xfrm>
                <a:off x="5244" y="2411"/>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2</a:t>
                </a:r>
                <a:endParaRPr lang="en-US" altLang="zh-CN" sz="2400">
                  <a:latin typeface="Times New Roman" pitchFamily="18" charset="0"/>
                </a:endParaRPr>
              </a:p>
            </p:txBody>
          </p:sp>
          <p:sp>
            <p:nvSpPr>
              <p:cNvPr id="35860" name="Text Box 459"/>
              <p:cNvSpPr txBox="1">
                <a:spLocks noChangeArrowheads="1"/>
              </p:cNvSpPr>
              <p:nvPr/>
            </p:nvSpPr>
            <p:spPr bwMode="auto">
              <a:xfrm>
                <a:off x="5578" y="2411"/>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3</a:t>
                </a:r>
                <a:endParaRPr lang="en-US" altLang="zh-CN" sz="2400">
                  <a:latin typeface="Times New Roman" pitchFamily="18" charset="0"/>
                </a:endParaRPr>
              </a:p>
            </p:txBody>
          </p:sp>
          <p:sp>
            <p:nvSpPr>
              <p:cNvPr id="35861" name="Text Box 460"/>
              <p:cNvSpPr txBox="1">
                <a:spLocks noChangeArrowheads="1"/>
              </p:cNvSpPr>
              <p:nvPr/>
            </p:nvSpPr>
            <p:spPr bwMode="auto">
              <a:xfrm>
                <a:off x="5397" y="2411"/>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8</a:t>
                </a:r>
                <a:endParaRPr lang="en-US" altLang="zh-CN" sz="2400">
                  <a:latin typeface="Times New Roman" pitchFamily="18" charset="0"/>
                </a:endParaRPr>
              </a:p>
            </p:txBody>
          </p:sp>
          <p:sp>
            <p:nvSpPr>
              <p:cNvPr id="35862" name="Text Box 461"/>
              <p:cNvSpPr txBox="1">
                <a:spLocks noChangeArrowheads="1"/>
              </p:cNvSpPr>
              <p:nvPr/>
            </p:nvSpPr>
            <p:spPr bwMode="auto">
              <a:xfrm>
                <a:off x="5376" y="2563"/>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4</a:t>
                </a:r>
                <a:endParaRPr lang="en-US" altLang="zh-CN" sz="2400">
                  <a:latin typeface="Times New Roman" pitchFamily="18" charset="0"/>
                </a:endParaRPr>
              </a:p>
            </p:txBody>
          </p:sp>
          <p:sp>
            <p:nvSpPr>
              <p:cNvPr id="35863" name="Text Box 462"/>
              <p:cNvSpPr txBox="1">
                <a:spLocks noChangeArrowheads="1"/>
              </p:cNvSpPr>
              <p:nvPr/>
            </p:nvSpPr>
            <p:spPr bwMode="auto">
              <a:xfrm>
                <a:off x="5578" y="2544"/>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5</a:t>
                </a:r>
                <a:endParaRPr lang="en-US" altLang="zh-CN" sz="2400">
                  <a:latin typeface="Times New Roman" pitchFamily="18" charset="0"/>
                </a:endParaRPr>
              </a:p>
            </p:txBody>
          </p:sp>
          <p:sp>
            <p:nvSpPr>
              <p:cNvPr id="35864" name="Text Box 463"/>
              <p:cNvSpPr txBox="1">
                <a:spLocks noChangeArrowheads="1"/>
              </p:cNvSpPr>
              <p:nvPr/>
            </p:nvSpPr>
            <p:spPr bwMode="auto">
              <a:xfrm>
                <a:off x="5580" y="2716"/>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6</a:t>
                </a:r>
                <a:endParaRPr lang="en-US" altLang="zh-CN" sz="2400">
                  <a:latin typeface="Times New Roman" pitchFamily="18" charset="0"/>
                </a:endParaRPr>
              </a:p>
            </p:txBody>
          </p:sp>
          <p:sp>
            <p:nvSpPr>
              <p:cNvPr id="35865" name="Text Box 464"/>
              <p:cNvSpPr txBox="1">
                <a:spLocks noChangeArrowheads="1"/>
              </p:cNvSpPr>
              <p:nvPr/>
            </p:nvSpPr>
            <p:spPr bwMode="auto">
              <a:xfrm>
                <a:off x="5242" y="2716"/>
                <a:ext cx="180" cy="212"/>
              </a:xfrm>
              <a:prstGeom prst="rect">
                <a:avLst/>
              </a:prstGeom>
              <a:noFill/>
              <a:ln w="9525">
                <a:noFill/>
                <a:miter lim="800000"/>
                <a:headEnd/>
                <a:tailEnd/>
              </a:ln>
            </p:spPr>
            <p:txBody>
              <a:bodyPr wrap="none">
                <a:spAutoFit/>
              </a:bodyPr>
              <a:lstStyle/>
              <a:p>
                <a:r>
                  <a:rPr lang="en-US" altLang="zh-CN" sz="1600" b="1">
                    <a:solidFill>
                      <a:schemeClr val="tx2"/>
                    </a:solidFill>
                    <a:latin typeface="Times New Roman" pitchFamily="18" charset="0"/>
                  </a:rPr>
                  <a:t>7</a:t>
                </a:r>
                <a:endParaRPr lang="en-US" altLang="zh-CN" sz="2400">
                  <a:latin typeface="Times New Roman" pitchFamily="18" charset="0"/>
                </a:endParaRPr>
              </a:p>
            </p:txBody>
          </p:sp>
        </p:grpSp>
      </p:grpSp>
      <p:grpSp>
        <p:nvGrpSpPr>
          <p:cNvPr id="209275" name="Group 465"/>
          <p:cNvGrpSpPr>
            <a:grpSpLocks/>
          </p:cNvGrpSpPr>
          <p:nvPr/>
        </p:nvGrpSpPr>
        <p:grpSpPr bwMode="auto">
          <a:xfrm>
            <a:off x="5775325" y="4632325"/>
            <a:ext cx="3117850" cy="2109788"/>
            <a:chOff x="3696" y="1162"/>
            <a:chExt cx="2064" cy="1679"/>
          </a:xfrm>
        </p:grpSpPr>
        <p:pic>
          <p:nvPicPr>
            <p:cNvPr id="35853" name="Picture 466" descr="MC900434411[1]"/>
            <p:cNvPicPr>
              <a:picLocks noChangeAspect="1" noChangeArrowheads="1"/>
            </p:cNvPicPr>
            <p:nvPr/>
          </p:nvPicPr>
          <p:blipFill>
            <a:blip r:embed="rId3" cstate="print"/>
            <a:srcRect/>
            <a:stretch>
              <a:fillRect/>
            </a:stretch>
          </p:blipFill>
          <p:spPr bwMode="auto">
            <a:xfrm>
              <a:off x="3696" y="2115"/>
              <a:ext cx="645" cy="726"/>
            </a:xfrm>
            <a:prstGeom prst="rect">
              <a:avLst/>
            </a:prstGeom>
            <a:noFill/>
            <a:ln w="9525">
              <a:noFill/>
              <a:miter lim="800000"/>
              <a:headEnd/>
              <a:tailEnd/>
            </a:ln>
          </p:spPr>
        </p:pic>
        <p:sp>
          <p:nvSpPr>
            <p:cNvPr id="35854" name="AutoShape 467"/>
            <p:cNvSpPr>
              <a:spLocks noChangeArrowheads="1"/>
            </p:cNvSpPr>
            <p:nvPr/>
          </p:nvSpPr>
          <p:spPr bwMode="auto">
            <a:xfrm>
              <a:off x="3742" y="1162"/>
              <a:ext cx="2018" cy="862"/>
            </a:xfrm>
            <a:prstGeom prst="cloudCallout">
              <a:avLst>
                <a:gd name="adj1" fmla="val -25718"/>
                <a:gd name="adj2" fmla="val 72968"/>
              </a:avLst>
            </a:prstGeom>
            <a:solidFill>
              <a:srgbClr val="FFFFCC"/>
            </a:solidFill>
            <a:ln w="9525">
              <a:solidFill>
                <a:schemeClr val="tx1"/>
              </a:solidFill>
              <a:round/>
              <a:headEnd/>
              <a:tailEnd/>
            </a:ln>
            <a:effectLst>
              <a:outerShdw dist="107763" dir="2700000" algn="ctr" rotWithShape="0">
                <a:schemeClr val="bg2">
                  <a:alpha val="50000"/>
                </a:schemeClr>
              </a:outerShdw>
            </a:effectLst>
          </p:spPr>
          <p:txBody>
            <a:bodyPr lIns="0" rIns="0"/>
            <a:lstStyle/>
            <a:p>
              <a:pPr algn="ctr" eaLnBrk="1" hangingPunct="1"/>
              <a:r>
                <a:rPr lang="zh-CN" altLang="en-US" sz="2500" b="1">
                  <a:solidFill>
                    <a:srgbClr val="990099"/>
                  </a:solidFill>
                  <a:ea typeface="楷体_GB2312" pitchFamily="49" charset="-122"/>
                </a:rPr>
                <a:t>能否预先估计解在哪条路上？</a:t>
              </a:r>
            </a:p>
          </p:txBody>
        </p:sp>
      </p:grpSp>
      <p:sp>
        <p:nvSpPr>
          <p:cNvPr id="209364" name="Freeform 468"/>
          <p:cNvSpPr>
            <a:spLocks noChangeArrowheads="1"/>
          </p:cNvSpPr>
          <p:nvPr/>
        </p:nvSpPr>
        <p:spPr bwMode="auto">
          <a:xfrm>
            <a:off x="3394075" y="908050"/>
            <a:ext cx="1825625" cy="4465638"/>
          </a:xfrm>
          <a:custGeom>
            <a:avLst/>
            <a:gdLst>
              <a:gd name="T0" fmla="*/ 2147483647 w 1150"/>
              <a:gd name="T1" fmla="*/ 0 h 2813"/>
              <a:gd name="T2" fmla="*/ 887095000 w 1150"/>
              <a:gd name="T3" fmla="*/ 1766630523 h 2813"/>
              <a:gd name="T4" fmla="*/ 302418750 w 1150"/>
              <a:gd name="T5" fmla="*/ 2147483647 h 2813"/>
              <a:gd name="T6" fmla="*/ 20161250 w 1150"/>
              <a:gd name="T7" fmla="*/ 2147483647 h 2813"/>
              <a:gd name="T8" fmla="*/ 183972200 w 1150"/>
              <a:gd name="T9" fmla="*/ 2147483647 h 2813"/>
              <a:gd name="T10" fmla="*/ 1073586563 w 1150"/>
              <a:gd name="T11" fmla="*/ 2147483647 h 2813"/>
              <a:gd name="T12" fmla="*/ 2147483647 w 1150"/>
              <a:gd name="T13" fmla="*/ 2147483647 h 28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0" h="2813">
                <a:moveTo>
                  <a:pt x="878" y="0"/>
                </a:moveTo>
                <a:cubicBezTo>
                  <a:pt x="790" y="117"/>
                  <a:pt x="478" y="525"/>
                  <a:pt x="352" y="701"/>
                </a:cubicBezTo>
                <a:cubicBezTo>
                  <a:pt x="226" y="877"/>
                  <a:pt x="177" y="907"/>
                  <a:pt x="120" y="1054"/>
                </a:cubicBezTo>
                <a:cubicBezTo>
                  <a:pt x="63" y="1201"/>
                  <a:pt x="16" y="1400"/>
                  <a:pt x="8" y="1583"/>
                </a:cubicBezTo>
                <a:cubicBezTo>
                  <a:pt x="0" y="1766"/>
                  <a:pt x="3" y="1991"/>
                  <a:pt x="73" y="2150"/>
                </a:cubicBezTo>
                <a:cubicBezTo>
                  <a:pt x="143" y="2309"/>
                  <a:pt x="247" y="2430"/>
                  <a:pt x="426" y="2540"/>
                </a:cubicBezTo>
                <a:cubicBezTo>
                  <a:pt x="605" y="2650"/>
                  <a:pt x="999" y="2756"/>
                  <a:pt x="1150" y="2813"/>
                </a:cubicBezTo>
              </a:path>
            </a:pathLst>
          </a:custGeom>
          <a:noFill/>
          <a:ln w="28575">
            <a:solidFill>
              <a:srgbClr val="FF0000"/>
            </a:solidFill>
            <a:round/>
            <a:headEnd/>
            <a:tailEnd/>
          </a:ln>
        </p:spPr>
        <p:txBody>
          <a:bodyPr/>
          <a:lstStyle/>
          <a:p>
            <a:endParaRPr lang="zh-CN" alt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209124"/>
                                        </p:tgtEl>
                                        <p:attrNameLst>
                                          <p:attrName>style.visibility</p:attrName>
                                        </p:attrNameLst>
                                      </p:cBhvr>
                                      <p:to>
                                        <p:strVal val="visible"/>
                                      </p:to>
                                    </p:set>
                                    <p:animEffect transition="in" filter="checkerboard(across)">
                                      <p:cBhvr>
                                        <p:cTn id="16" dur="500"/>
                                        <p:tgtEl>
                                          <p:spTgt spid="20912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09056"/>
                                        </p:tgtEl>
                                        <p:attrNameLst>
                                          <p:attrName>style.visibility</p:attrName>
                                        </p:attrNameLst>
                                      </p:cBhvr>
                                      <p:to>
                                        <p:strVal val="visible"/>
                                      </p:to>
                                    </p:set>
                                    <p:animEffect transition="in" filter="blinds(horizontal)">
                                      <p:cBhvr>
                                        <p:cTn id="21" dur="500"/>
                                        <p:tgtEl>
                                          <p:spTgt spid="20905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09140"/>
                                        </p:tgtEl>
                                        <p:attrNameLst>
                                          <p:attrName>style.visibility</p:attrName>
                                        </p:attrNameLst>
                                      </p:cBhvr>
                                      <p:to>
                                        <p:strVal val="visible"/>
                                      </p:to>
                                    </p:set>
                                    <p:animEffect transition="in" filter="blinds(horizontal)">
                                      <p:cBhvr>
                                        <p:cTn id="24" dur="500"/>
                                        <p:tgtEl>
                                          <p:spTgt spid="20914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09141"/>
                                        </p:tgtEl>
                                        <p:attrNameLst>
                                          <p:attrName>style.visibility</p:attrName>
                                        </p:attrNameLst>
                                      </p:cBhvr>
                                      <p:to>
                                        <p:strVal val="visible"/>
                                      </p:to>
                                    </p:set>
                                    <p:animEffect transition="in" filter="blinds(horizontal)">
                                      <p:cBhvr>
                                        <p:cTn id="27" dur="500"/>
                                        <p:tgtEl>
                                          <p:spTgt spid="209141"/>
                                        </p:tgtEl>
                                      </p:cBhvr>
                                    </p:animEffect>
                                  </p:childTnLst>
                                </p:cTn>
                              </p:par>
                              <p:par>
                                <p:cTn id="28" presetID="3" presetClass="entr" presetSubtype="10" fill="hold" nodeType="withEffect">
                                  <p:stCondLst>
                                    <p:cond delay="0"/>
                                  </p:stCondLst>
                                  <p:childTnLst>
                                    <p:set>
                                      <p:cBhvr>
                                        <p:cTn id="29" dur="1" fill="hold">
                                          <p:stCondLst>
                                            <p:cond delay="0"/>
                                          </p:stCondLst>
                                        </p:cTn>
                                        <p:tgtEl>
                                          <p:spTgt spid="209071"/>
                                        </p:tgtEl>
                                        <p:attrNameLst>
                                          <p:attrName>style.visibility</p:attrName>
                                        </p:attrNameLst>
                                      </p:cBhvr>
                                      <p:to>
                                        <p:strVal val="visible"/>
                                      </p:to>
                                    </p:set>
                                    <p:animEffect transition="in" filter="blinds(horizontal)">
                                      <p:cBhvr>
                                        <p:cTn id="30" dur="500"/>
                                        <p:tgtEl>
                                          <p:spTgt spid="20907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5" presetClass="emph" presetSubtype="0" fill="hold" nodeType="clickEffect">
                                  <p:stCondLst>
                                    <p:cond delay="0"/>
                                  </p:stCondLst>
                                  <p:childTnLst>
                                    <p:anim calcmode="discrete" valueType="str">
                                      <p:cBhvr>
                                        <p:cTn id="34" dur="2000" fill="hold"/>
                                        <p:tgtEl>
                                          <p:spTgt spid="209056"/>
                                        </p:tgtEl>
                                        <p:attrNameLst>
                                          <p:attrName>style.visibility</p:attrName>
                                        </p:attrNameLst>
                                      </p:cBhvr>
                                      <p:tavLst>
                                        <p:tav tm="0">
                                          <p:val>
                                            <p:strVal val="hidden"/>
                                          </p:val>
                                        </p:tav>
                                        <p:tav tm="50000">
                                          <p:val>
                                            <p:strVal val="visible"/>
                                          </p:val>
                                        </p:tav>
                                      </p:tavLst>
                                    </p:anim>
                                  </p:childTnLst>
                                </p:cTn>
                              </p:par>
                            </p:childTnLst>
                          </p:cTn>
                        </p:par>
                        <p:par>
                          <p:cTn id="35" fill="hold" nodeType="afterGroup">
                            <p:stCondLst>
                              <p:cond delay="2000"/>
                            </p:stCondLst>
                            <p:childTnLst>
                              <p:par>
                                <p:cTn id="36" presetID="35" presetClass="emph" presetSubtype="0" fill="hold" nodeType="afterEffect">
                                  <p:stCondLst>
                                    <p:cond delay="0"/>
                                  </p:stCondLst>
                                  <p:childTnLst>
                                    <p:anim calcmode="discrete" valueType="str">
                                      <p:cBhvr>
                                        <p:cTn id="37" dur="2000" fill="hold"/>
                                        <p:tgtEl>
                                          <p:spTgt spid="209056"/>
                                        </p:tgtEl>
                                        <p:attrNameLst>
                                          <p:attrName>style.visibility</p:attrName>
                                        </p:attrNameLst>
                                      </p:cBhvr>
                                      <p:tavLst>
                                        <p:tav tm="0">
                                          <p:val>
                                            <p:strVal val="hidden"/>
                                          </p:val>
                                        </p:tav>
                                        <p:tav tm="50000">
                                          <p:val>
                                            <p:strVal val="visible"/>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09364"/>
                                        </p:tgtEl>
                                        <p:attrNameLst>
                                          <p:attrName>style.visibility</p:attrName>
                                        </p:attrNameLst>
                                      </p:cBhvr>
                                      <p:to>
                                        <p:strVal val="visible"/>
                                      </p:to>
                                    </p:set>
                                    <p:animEffect transition="in" filter="wipe(up)">
                                      <p:cBhvr>
                                        <p:cTn id="42" dur="500"/>
                                        <p:tgtEl>
                                          <p:spTgt spid="20936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209275"/>
                                        </p:tgtEl>
                                        <p:attrNameLst>
                                          <p:attrName>style.visibility</p:attrName>
                                        </p:attrNameLst>
                                      </p:cBhvr>
                                      <p:to>
                                        <p:strVal val="visible"/>
                                      </p:to>
                                    </p:set>
                                    <p:animEffect transition="in" filter="box(out)">
                                      <p:cBhvr>
                                        <p:cTn id="47" dur="500"/>
                                        <p:tgtEl>
                                          <p:spTgt spid="209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140" grpId="0" animBg="1"/>
      <p:bldP spid="209141" grpId="0"/>
      <p:bldP spid="209364"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灯片编号占位符 1"/>
          <p:cNvSpPr>
            <a:spLocks noGrp="1" noChangeArrowheads="1"/>
          </p:cNvSpPr>
          <p:nvPr>
            <p:ph type="sldNum" sz="quarter" idx="10"/>
          </p:nvPr>
        </p:nvSpPr>
        <p:spPr bwMode="auto">
          <a:noFill/>
          <a:ln>
            <a:miter lim="800000"/>
            <a:headEnd/>
            <a:tailEnd/>
          </a:ln>
        </p:spPr>
        <p:txBody>
          <a:bodyPr/>
          <a:lstStyle/>
          <a:p>
            <a:pPr eaLnBrk="0" hangingPunct="0"/>
            <a:fld id="{A62D433B-B68F-4AF0-AA31-C96FD2FF5E48}" type="slidenum">
              <a:rPr lang="zh-TW" altLang="en-US"/>
              <a:pPr eaLnBrk="0" hangingPunct="0"/>
              <a:t>27</a:t>
            </a:fld>
            <a:endParaRPr lang="zh-TW" altLang="en-US"/>
          </a:p>
        </p:txBody>
      </p:sp>
      <p:sp>
        <p:nvSpPr>
          <p:cNvPr id="27650" name="标题 27649"/>
          <p:cNvSpPr>
            <a:spLocks noGrp="1"/>
          </p:cNvSpPr>
          <p:nvPr>
            <p:ph type="title"/>
          </p:nvPr>
        </p:nvSpPr>
        <p:spPr>
          <a:xfrm>
            <a:off x="1370013" y="115888"/>
            <a:ext cx="7773987" cy="914400"/>
          </a:xfrm>
        </p:spPr>
        <p:txBody>
          <a:bodyPr/>
          <a:lstStyle/>
          <a:p>
            <a:pPr eaLnBrk="1" hangingPunct="1">
              <a:defRPr/>
            </a:pPr>
            <a:r>
              <a:rPr lang="en-US" altLang="zh-CN" noProof="1">
                <a:latin typeface="Times New Roman" panose="02020603050405020304" pitchFamily="18" charset="0"/>
                <a:ea typeface="楷体_GB2312" pitchFamily="49" charset="-122"/>
                <a:cs typeface="Times New Roman" panose="02020603050405020304" pitchFamily="18" charset="0"/>
              </a:rPr>
              <a:t>3.3</a:t>
            </a:r>
            <a:r>
              <a:rPr lang="zh-CN" altLang="en-US" noProof="1">
                <a:latin typeface="Times New Roman" panose="02020603050405020304" pitchFamily="18" charset="0"/>
                <a:ea typeface="楷体_GB2312" pitchFamily="49" charset="-122"/>
                <a:cs typeface="Times New Roman" panose="02020603050405020304" pitchFamily="18" charset="0"/>
              </a:rPr>
              <a:t>启发式搜索（</a:t>
            </a:r>
            <a:r>
              <a:rPr lang="en-US" altLang="zh-CN" noProof="1">
                <a:latin typeface="Times New Roman" panose="02020603050405020304" pitchFamily="18" charset="0"/>
                <a:ea typeface="楷体_GB2312" pitchFamily="49" charset="-122"/>
                <a:cs typeface="Times New Roman" panose="02020603050405020304" pitchFamily="18" charset="0"/>
              </a:rPr>
              <a:t>Heuristic Search</a:t>
            </a:r>
            <a:r>
              <a:rPr lang="zh-CN" altLang="en-US" noProof="1">
                <a:latin typeface="Times New Roman" panose="02020603050405020304" pitchFamily="18" charset="0"/>
                <a:ea typeface="楷体_GB2312" pitchFamily="49" charset="-122"/>
                <a:cs typeface="Times New Roman" panose="02020603050405020304" pitchFamily="18" charset="0"/>
              </a:rPr>
              <a:t>）</a:t>
            </a:r>
          </a:p>
        </p:txBody>
      </p:sp>
      <p:sp>
        <p:nvSpPr>
          <p:cNvPr id="36868" name="文本占位符 27650"/>
          <p:cNvSpPr>
            <a:spLocks noGrp="1" noChangeArrowheads="1"/>
          </p:cNvSpPr>
          <p:nvPr>
            <p:ph idx="1"/>
          </p:nvPr>
        </p:nvSpPr>
        <p:spPr>
          <a:xfrm>
            <a:off x="766763" y="1700213"/>
            <a:ext cx="7899400" cy="889000"/>
          </a:xfrm>
        </p:spPr>
        <p:txBody>
          <a:bodyPr/>
          <a:lstStyle/>
          <a:p>
            <a:pPr eaLnBrk="1" hangingPunct="1">
              <a:lnSpc>
                <a:spcPct val="90000"/>
              </a:lnSpc>
            </a:pPr>
            <a:r>
              <a:rPr lang="zh-CN" altLang="en-US" sz="2400" b="1" smtClean="0">
                <a:latin typeface="楷体_GB2312" pitchFamily="49" charset="-122"/>
                <a:ea typeface="楷体_GB2312" pitchFamily="49" charset="-122"/>
              </a:rPr>
              <a:t>特点：重排</a:t>
            </a:r>
            <a:r>
              <a:rPr lang="en-US" altLang="zh-CN" sz="2400" b="1" smtClean="0">
                <a:latin typeface="Times New Roman" pitchFamily="18" charset="0"/>
                <a:ea typeface="楷体_GB2312" pitchFamily="49" charset="-122"/>
              </a:rPr>
              <a:t>OPEN</a:t>
            </a:r>
            <a:r>
              <a:rPr lang="zh-CN" altLang="en-US" sz="2400" b="1" smtClean="0">
                <a:latin typeface="楷体_GB2312" pitchFamily="49" charset="-122"/>
                <a:ea typeface="楷体_GB2312" pitchFamily="49" charset="-122"/>
              </a:rPr>
              <a:t>表，选择最有希望的节点加以扩展</a:t>
            </a:r>
          </a:p>
          <a:p>
            <a:pPr eaLnBrk="1" hangingPunct="1">
              <a:lnSpc>
                <a:spcPct val="90000"/>
              </a:lnSpc>
            </a:pPr>
            <a:r>
              <a:rPr lang="zh-CN" altLang="en-US" sz="2400" b="1" smtClean="0">
                <a:latin typeface="楷体_GB2312" pitchFamily="49" charset="-122"/>
                <a:ea typeface="楷体_GB2312" pitchFamily="49" charset="-122"/>
              </a:rPr>
              <a:t>种类：有序搜索、</a:t>
            </a:r>
            <a:r>
              <a:rPr lang="en-US" altLang="zh-CN" sz="2400" b="1" smtClean="0">
                <a:latin typeface="Times New Roman" pitchFamily="18" charset="0"/>
                <a:ea typeface="楷体_GB2312" pitchFamily="49" charset="-122"/>
              </a:rPr>
              <a:t>A</a:t>
            </a:r>
            <a:r>
              <a:rPr lang="en-US" altLang="zh-CN" sz="2400" b="1" baseline="30000" smtClean="0">
                <a:latin typeface="楷体_GB2312" pitchFamily="49" charset="-122"/>
                <a:ea typeface="楷体_GB2312" pitchFamily="49" charset="-122"/>
              </a:rPr>
              <a:t>*</a:t>
            </a:r>
            <a:r>
              <a:rPr lang="zh-CN" altLang="en-US" sz="2400" b="1" smtClean="0">
                <a:latin typeface="楷体_GB2312" pitchFamily="49" charset="-122"/>
                <a:ea typeface="楷体_GB2312" pitchFamily="49" charset="-122"/>
              </a:rPr>
              <a:t>算法等</a:t>
            </a:r>
          </a:p>
        </p:txBody>
      </p:sp>
      <p:sp>
        <p:nvSpPr>
          <p:cNvPr id="27652" name="矩形 27651"/>
          <p:cNvSpPr/>
          <p:nvPr/>
        </p:nvSpPr>
        <p:spPr>
          <a:xfrm>
            <a:off x="827088" y="2844800"/>
            <a:ext cx="5635625" cy="506413"/>
          </a:xfrm>
          <a:prstGeom prst="rect">
            <a:avLst/>
          </a:prstGeom>
          <a:noFill/>
          <a:ln w="9525">
            <a:noFill/>
          </a:ln>
        </p:spPr>
        <p:txBody>
          <a:bodyPr wrap="none">
            <a:spAutoFit/>
          </a:bodyPr>
          <a:lstStyle/>
          <a:p>
            <a:pPr marL="342900" indent="-342900" eaLnBrk="1" hangingPunct="1">
              <a:lnSpc>
                <a:spcPct val="90000"/>
              </a:lnSpc>
              <a:spcBef>
                <a:spcPct val="20000"/>
              </a:spcBef>
              <a:defRPr/>
            </a:pPr>
            <a:r>
              <a:rPr lang="en-US" altLang="zh-CN" sz="30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3.3.1 </a:t>
            </a:r>
            <a:r>
              <a:rPr lang="zh-CN" altLang="en-US" sz="30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启发式搜索策略和估价函数</a:t>
            </a:r>
          </a:p>
        </p:txBody>
      </p:sp>
      <p:sp>
        <p:nvSpPr>
          <p:cNvPr id="27653" name="文本框 27652"/>
          <p:cNvSpPr txBox="1">
            <a:spLocks noChangeArrowheads="1"/>
          </p:cNvSpPr>
          <p:nvPr/>
        </p:nvSpPr>
        <p:spPr bwMode="auto">
          <a:xfrm>
            <a:off x="971550" y="3548063"/>
            <a:ext cx="7200900" cy="1384300"/>
          </a:xfrm>
          <a:prstGeom prst="rect">
            <a:avLst/>
          </a:prstGeom>
          <a:noFill/>
          <a:ln w="9525">
            <a:noFill/>
            <a:miter lim="800000"/>
            <a:headEnd/>
            <a:tailEnd/>
          </a:ln>
        </p:spPr>
        <p:txBody>
          <a:bodyPr>
            <a:spAutoFit/>
          </a:bodyPr>
          <a:lstStyle/>
          <a:p>
            <a:pPr marL="742950" lvl="1" indent="-285750" eaLnBrk="1" hangingPunct="1">
              <a:spcBef>
                <a:spcPct val="20000"/>
              </a:spcBef>
              <a:buSzPct val="75000"/>
              <a:buFontTx/>
              <a:buBlip>
                <a:blip r:embed="rId2"/>
              </a:buBlip>
            </a:pPr>
            <a:r>
              <a:rPr lang="zh-CN" altLang="en-US" sz="2400">
                <a:latin typeface="Times New Roman" pitchFamily="18" charset="0"/>
                <a:ea typeface="幼圆" pitchFamily="49" charset="-122"/>
              </a:rPr>
              <a:t>盲目搜索可能带来组合爆炸</a:t>
            </a:r>
          </a:p>
          <a:p>
            <a:pPr marL="742950" lvl="1" indent="-285750" eaLnBrk="1" hangingPunct="1">
              <a:spcBef>
                <a:spcPct val="20000"/>
              </a:spcBef>
              <a:buSzPct val="75000"/>
              <a:buFontTx/>
              <a:buBlip>
                <a:blip r:embed="rId2"/>
              </a:buBlip>
            </a:pPr>
            <a:r>
              <a:rPr lang="zh-CN" altLang="en-US" sz="2400">
                <a:latin typeface="Times New Roman" pitchFamily="18" charset="0"/>
                <a:ea typeface="幼圆" pitchFamily="49" charset="-122"/>
              </a:rPr>
              <a:t>启发式信息 (Heuristic information)</a:t>
            </a:r>
            <a:br>
              <a:rPr lang="zh-CN" altLang="en-US" sz="2400">
                <a:latin typeface="Times New Roman" pitchFamily="18" charset="0"/>
                <a:ea typeface="幼圆" pitchFamily="49" charset="-122"/>
              </a:rPr>
            </a:br>
            <a:r>
              <a:rPr lang="zh-CN" altLang="en-US" sz="2400">
                <a:latin typeface="Times New Roman" pitchFamily="18" charset="0"/>
                <a:ea typeface="幼圆" pitchFamily="49" charset="-122"/>
              </a:rPr>
              <a:t>   用来加速搜索过程的有关问题领域的特征信息。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slide(fromBottom)">
                                      <p:cBhvr>
                                        <p:cTn id="7" dur="500"/>
                                        <p:tgtEl>
                                          <p:spTgt spid="27652"/>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27653">
                                            <p:txEl>
                                              <p:pRg st="0" end="0"/>
                                            </p:txEl>
                                          </p:spTgt>
                                        </p:tgtEl>
                                        <p:attrNameLst>
                                          <p:attrName>style.visibility</p:attrName>
                                        </p:attrNameLst>
                                      </p:cBhvr>
                                      <p:to>
                                        <p:strVal val="visible"/>
                                      </p:to>
                                    </p:set>
                                    <p:animEffect transition="in" filter="slide(fromBottom)">
                                      <p:cBhvr>
                                        <p:cTn id="11" dur="500"/>
                                        <p:tgtEl>
                                          <p:spTgt spid="27653">
                                            <p:txEl>
                                              <p:pRg st="0" end="0"/>
                                            </p:txEl>
                                          </p:spTgt>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27653">
                                            <p:txEl>
                                              <p:pRg st="1" end="1"/>
                                            </p:txEl>
                                          </p:spTgt>
                                        </p:tgtEl>
                                        <p:attrNameLst>
                                          <p:attrName>style.visibility</p:attrName>
                                        </p:attrNameLst>
                                      </p:cBhvr>
                                      <p:to>
                                        <p:strVal val="visible"/>
                                      </p:to>
                                    </p:set>
                                    <p:animEffect transition="in" filter="slide(fromBottom)">
                                      <p:cBhvr>
                                        <p:cTn id="15" dur="500"/>
                                        <p:tgtEl>
                                          <p:spTgt spid="2765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P spid="27653" grpId="0" build="p" advAuto="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684213" y="1341438"/>
            <a:ext cx="8459787" cy="5183187"/>
          </a:xfrm>
        </p:spPr>
        <p:txBody>
          <a:bodyPr/>
          <a:lstStyle/>
          <a:p>
            <a:pPr lvl="1" eaLnBrk="1" hangingPunct="1"/>
            <a:r>
              <a:rPr lang="zh-CN" altLang="en-US" smtClean="0">
                <a:latin typeface="Times New Roman" pitchFamily="18" charset="0"/>
                <a:ea typeface="宋体" pitchFamily="2" charset="-122"/>
              </a:rPr>
              <a:t>引入</a:t>
            </a:r>
            <a:r>
              <a:rPr lang="zh-CN" altLang="en-US" smtClean="0">
                <a:solidFill>
                  <a:srgbClr val="FF0000"/>
                </a:solidFill>
                <a:latin typeface="Times New Roman" pitchFamily="18" charset="0"/>
                <a:ea typeface="宋体" pitchFamily="2" charset="-122"/>
              </a:rPr>
              <a:t>估价函数</a:t>
            </a:r>
            <a:r>
              <a:rPr lang="en-US" altLang="zh-CN" smtClean="0">
                <a:solidFill>
                  <a:srgbClr val="FF0000"/>
                </a:solidFill>
                <a:latin typeface="Times New Roman" pitchFamily="18" charset="0"/>
                <a:ea typeface="宋体" pitchFamily="2" charset="-122"/>
              </a:rPr>
              <a:t>(</a:t>
            </a:r>
            <a:r>
              <a:rPr lang="en-US" altLang="zh-CN" i="1" smtClean="0">
                <a:solidFill>
                  <a:srgbClr val="FF0000"/>
                </a:solidFill>
                <a:latin typeface="Times New Roman" pitchFamily="18" charset="0"/>
                <a:ea typeface="宋体" pitchFamily="2" charset="-122"/>
              </a:rPr>
              <a:t>evaluation function</a:t>
            </a:r>
            <a:r>
              <a:rPr lang="en-US" altLang="zh-CN" smtClean="0">
                <a:solidFill>
                  <a:srgbClr val="FF0000"/>
                </a:solidFill>
                <a:latin typeface="Times New Roman" pitchFamily="18" charset="0"/>
                <a:ea typeface="宋体" pitchFamily="2" charset="-122"/>
              </a:rPr>
              <a:t>)</a:t>
            </a:r>
            <a:r>
              <a:rPr lang="zh-CN" altLang="en-US" smtClean="0">
                <a:latin typeface="Times New Roman" pitchFamily="18" charset="0"/>
                <a:ea typeface="宋体" pitchFamily="2" charset="-122"/>
              </a:rPr>
              <a:t>来估计节点位于解路径上的“希望”，函数值越小“希望”越大</a:t>
            </a:r>
          </a:p>
          <a:p>
            <a:pPr lvl="1" eaLnBrk="1" hangingPunct="1"/>
            <a:r>
              <a:rPr lang="zh-CN" altLang="en-US" smtClean="0">
                <a:latin typeface="Times New Roman" pitchFamily="18" charset="0"/>
                <a:ea typeface="宋体" pitchFamily="2" charset="-122"/>
              </a:rPr>
              <a:t>搜索过程中按照估价函数的大小对</a:t>
            </a:r>
            <a:r>
              <a:rPr lang="en-US" altLang="zh-CN" smtClean="0">
                <a:latin typeface="Times New Roman" pitchFamily="18" charset="0"/>
                <a:ea typeface="宋体" pitchFamily="2" charset="-122"/>
              </a:rPr>
              <a:t>OPEN</a:t>
            </a:r>
            <a:r>
              <a:rPr lang="zh-CN" altLang="en-US" smtClean="0">
                <a:latin typeface="Times New Roman" pitchFamily="18" charset="0"/>
                <a:ea typeface="宋体" pitchFamily="2" charset="-122"/>
              </a:rPr>
              <a:t>表排序</a:t>
            </a:r>
            <a:r>
              <a:rPr lang="en-US" altLang="zh-CN" smtClean="0">
                <a:latin typeface="Times New Roman" pitchFamily="18" charset="0"/>
                <a:ea typeface="宋体" pitchFamily="2" charset="-122"/>
              </a:rPr>
              <a:t>, </a:t>
            </a:r>
            <a:r>
              <a:rPr lang="zh-CN" altLang="en-US" smtClean="0">
                <a:latin typeface="Times New Roman" pitchFamily="18" charset="0"/>
                <a:ea typeface="宋体" pitchFamily="2" charset="-122"/>
              </a:rPr>
              <a:t>每次选择估价函数值最小的节点作为下一步考察的节点</a:t>
            </a:r>
          </a:p>
          <a:p>
            <a:pPr lvl="1" eaLnBrk="1" hangingPunct="1"/>
            <a:r>
              <a:rPr lang="en-US" altLang="zh-CN" smtClean="0">
                <a:solidFill>
                  <a:srgbClr val="000000"/>
                </a:solidFill>
                <a:latin typeface="Times New Roman" pitchFamily="18" charset="0"/>
                <a:ea typeface="宋体" pitchFamily="2" charset="-122"/>
              </a:rPr>
              <a:t>At the heart of such algorithms there is the concept of a </a:t>
            </a:r>
            <a:r>
              <a:rPr lang="en-US" altLang="zh-CN" i="1" smtClean="0">
                <a:solidFill>
                  <a:srgbClr val="FF0000"/>
                </a:solidFill>
                <a:latin typeface="Times New Roman" pitchFamily="18" charset="0"/>
                <a:ea typeface="宋体" pitchFamily="2" charset="-122"/>
              </a:rPr>
              <a:t>heuristic function</a:t>
            </a:r>
            <a:r>
              <a:rPr lang="en-US" altLang="zh-CN" smtClean="0">
                <a:latin typeface="Times New Roman" pitchFamily="18" charset="0"/>
                <a:ea typeface="宋体" pitchFamily="2" charset="-122"/>
              </a:rPr>
              <a:t>(</a:t>
            </a:r>
            <a:r>
              <a:rPr lang="zh-CN" altLang="en-US" smtClean="0">
                <a:latin typeface="Times New Roman" pitchFamily="18" charset="0"/>
                <a:ea typeface="宋体" pitchFamily="2" charset="-122"/>
              </a:rPr>
              <a:t>启发函数</a:t>
            </a:r>
            <a:r>
              <a:rPr lang="en-US" altLang="zh-CN" smtClean="0">
                <a:latin typeface="Times New Roman" pitchFamily="18" charset="0"/>
                <a:ea typeface="宋体" pitchFamily="2" charset="-122"/>
              </a:rPr>
              <a:t>)</a:t>
            </a:r>
            <a:r>
              <a:rPr lang="en-US" altLang="zh-CN" smtClean="0">
                <a:solidFill>
                  <a:srgbClr val="000000"/>
                </a:solidFill>
                <a:latin typeface="Times New Roman" pitchFamily="18" charset="0"/>
                <a:ea typeface="宋体" pitchFamily="2" charset="-122"/>
              </a:rPr>
              <a:t> </a:t>
            </a:r>
            <a:endParaRPr lang="zh-CN" altLang="en-US" smtClean="0">
              <a:latin typeface="Times New Roman" pitchFamily="18" charset="0"/>
              <a:ea typeface="宋体" pitchFamily="2" charset="-122"/>
            </a:endParaRPr>
          </a:p>
          <a:p>
            <a:pPr lvl="1" eaLnBrk="1" hangingPunct="1"/>
            <a:r>
              <a:rPr lang="zh-CN" altLang="en-US" smtClean="0">
                <a:latin typeface="Times New Roman" pitchFamily="18" charset="0"/>
                <a:ea typeface="宋体" pitchFamily="2" charset="-122"/>
              </a:rPr>
              <a:t>与前面将搜索策略统一到“图一般搜索策略”的框架下类似，将一般策略稍作修改，可建立有信息搜索的一般搜索策略</a:t>
            </a:r>
            <a:r>
              <a:rPr lang="en-US" altLang="zh-CN" smtClean="0">
                <a:latin typeface="Times New Roman" pitchFamily="18" charset="0"/>
                <a:ea typeface="宋体" pitchFamily="2" charset="-122"/>
              </a:rPr>
              <a:t>——“</a:t>
            </a:r>
            <a:r>
              <a:rPr lang="zh-CN" altLang="en-US" smtClean="0">
                <a:latin typeface="Times New Roman" pitchFamily="18" charset="0"/>
                <a:ea typeface="宋体" pitchFamily="2" charset="-122"/>
              </a:rPr>
              <a:t>最佳优先搜索</a:t>
            </a:r>
            <a:r>
              <a:rPr lang="en-US" altLang="zh-CN" smtClean="0">
                <a:latin typeface="Times New Roman" pitchFamily="18" charset="0"/>
                <a:ea typeface="宋体" pitchFamily="2" charset="-122"/>
              </a:rPr>
              <a:t>(Best First Search)”</a:t>
            </a:r>
            <a:r>
              <a:rPr lang="zh-CN" altLang="en-US" smtClean="0">
                <a:latin typeface="Times New Roman" pitchFamily="18" charset="0"/>
                <a:ea typeface="宋体" pitchFamily="2" charset="-122"/>
              </a:rPr>
              <a:t>，也称有序搜索</a:t>
            </a:r>
          </a:p>
        </p:txBody>
      </p:sp>
    </p:spTree>
    <p:custDataLst>
      <p:tags r:id="rId1"/>
    </p:custData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1295400" y="350838"/>
            <a:ext cx="7589838" cy="414337"/>
          </a:xfrm>
        </p:spPr>
        <p:txBody>
          <a:bodyPr vert="horz" wrap="square" lIns="91440" tIns="45720" rIns="91440" bIns="45720" numCol="1" anchorCtr="0" compatLnSpc="1"/>
          <a:lstStyle/>
          <a:p>
            <a:pPr eaLnBrk="1" hangingPunct="1">
              <a:defRPr/>
            </a:pPr>
            <a:r>
              <a:rPr lang="en-US" altLang="zh-CN" noProof="1">
                <a:latin typeface="Times New Roman" panose="02020603050405020304" pitchFamily="18" charset="0"/>
                <a:ea typeface="楷体_GB2312" pitchFamily="49" charset="-122"/>
                <a:cs typeface="Times New Roman" panose="02020603050405020304" pitchFamily="18" charset="0"/>
              </a:rPr>
              <a:t>Eg. Cost as True Distance</a:t>
            </a:r>
          </a:p>
        </p:txBody>
      </p:sp>
      <p:grpSp>
        <p:nvGrpSpPr>
          <p:cNvPr id="2" name="Group 4"/>
          <p:cNvGrpSpPr>
            <a:grpSpLocks/>
          </p:cNvGrpSpPr>
          <p:nvPr/>
        </p:nvGrpSpPr>
        <p:grpSpPr bwMode="auto">
          <a:xfrm>
            <a:off x="2747963" y="1676400"/>
            <a:ext cx="3048000" cy="3048000"/>
            <a:chOff x="749" y="1653"/>
            <a:chExt cx="1920" cy="1920"/>
          </a:xfrm>
        </p:grpSpPr>
        <p:sp>
          <p:nvSpPr>
            <p:cNvPr id="39327" name="Rectangle 5"/>
            <p:cNvSpPr>
              <a:spLocks noChangeArrowheads="1"/>
            </p:cNvSpPr>
            <p:nvPr/>
          </p:nvSpPr>
          <p:spPr bwMode="auto">
            <a:xfrm>
              <a:off x="749" y="16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28" name="Rectangle 6"/>
            <p:cNvSpPr>
              <a:spLocks noChangeArrowheads="1"/>
            </p:cNvSpPr>
            <p:nvPr/>
          </p:nvSpPr>
          <p:spPr bwMode="auto">
            <a:xfrm>
              <a:off x="749" y="189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29" name="Rectangle 7"/>
            <p:cNvSpPr>
              <a:spLocks noChangeArrowheads="1"/>
            </p:cNvSpPr>
            <p:nvPr/>
          </p:nvSpPr>
          <p:spPr bwMode="auto">
            <a:xfrm>
              <a:off x="749" y="213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30" name="Rectangle 8"/>
            <p:cNvSpPr>
              <a:spLocks noChangeArrowheads="1"/>
            </p:cNvSpPr>
            <p:nvPr/>
          </p:nvSpPr>
          <p:spPr bwMode="auto">
            <a:xfrm>
              <a:off x="749" y="237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31" name="Rectangle 9"/>
            <p:cNvSpPr>
              <a:spLocks noChangeArrowheads="1"/>
            </p:cNvSpPr>
            <p:nvPr/>
          </p:nvSpPr>
          <p:spPr bwMode="auto">
            <a:xfrm>
              <a:off x="749" y="261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32" name="Rectangle 10"/>
            <p:cNvSpPr>
              <a:spLocks noChangeArrowheads="1"/>
            </p:cNvSpPr>
            <p:nvPr/>
          </p:nvSpPr>
          <p:spPr bwMode="auto">
            <a:xfrm>
              <a:off x="750" y="28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33" name="Rectangle 11"/>
            <p:cNvSpPr>
              <a:spLocks noChangeArrowheads="1"/>
            </p:cNvSpPr>
            <p:nvPr/>
          </p:nvSpPr>
          <p:spPr bwMode="auto">
            <a:xfrm>
              <a:off x="749" y="309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34" name="Rectangle 12"/>
            <p:cNvSpPr>
              <a:spLocks noChangeArrowheads="1"/>
            </p:cNvSpPr>
            <p:nvPr/>
          </p:nvSpPr>
          <p:spPr bwMode="auto">
            <a:xfrm>
              <a:off x="749" y="333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35" name="Rectangle 13"/>
            <p:cNvSpPr>
              <a:spLocks noChangeArrowheads="1"/>
            </p:cNvSpPr>
            <p:nvPr/>
          </p:nvSpPr>
          <p:spPr bwMode="auto">
            <a:xfrm>
              <a:off x="989" y="16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36" name="Rectangle 14"/>
            <p:cNvSpPr>
              <a:spLocks noChangeArrowheads="1"/>
            </p:cNvSpPr>
            <p:nvPr/>
          </p:nvSpPr>
          <p:spPr bwMode="auto">
            <a:xfrm>
              <a:off x="989" y="189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37" name="Rectangle 15"/>
            <p:cNvSpPr>
              <a:spLocks noChangeArrowheads="1"/>
            </p:cNvSpPr>
            <p:nvPr/>
          </p:nvSpPr>
          <p:spPr bwMode="auto">
            <a:xfrm>
              <a:off x="989" y="213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38" name="Rectangle 16"/>
            <p:cNvSpPr>
              <a:spLocks noChangeArrowheads="1"/>
            </p:cNvSpPr>
            <p:nvPr/>
          </p:nvSpPr>
          <p:spPr bwMode="auto">
            <a:xfrm>
              <a:off x="989" y="2373"/>
              <a:ext cx="289"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39" name="Rectangle 17"/>
            <p:cNvSpPr>
              <a:spLocks noChangeArrowheads="1"/>
            </p:cNvSpPr>
            <p:nvPr/>
          </p:nvSpPr>
          <p:spPr bwMode="auto">
            <a:xfrm>
              <a:off x="990" y="2613"/>
              <a:ext cx="248"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40" name="Rectangle 18"/>
            <p:cNvSpPr>
              <a:spLocks noChangeArrowheads="1"/>
            </p:cNvSpPr>
            <p:nvPr/>
          </p:nvSpPr>
          <p:spPr bwMode="auto">
            <a:xfrm>
              <a:off x="989" y="28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41" name="Rectangle 19"/>
            <p:cNvSpPr>
              <a:spLocks noChangeArrowheads="1"/>
            </p:cNvSpPr>
            <p:nvPr/>
          </p:nvSpPr>
          <p:spPr bwMode="auto">
            <a:xfrm>
              <a:off x="989" y="309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42" name="Rectangle 20"/>
            <p:cNvSpPr>
              <a:spLocks noChangeArrowheads="1"/>
            </p:cNvSpPr>
            <p:nvPr/>
          </p:nvSpPr>
          <p:spPr bwMode="auto">
            <a:xfrm>
              <a:off x="989" y="333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43" name="Rectangle 21"/>
            <p:cNvSpPr>
              <a:spLocks noChangeArrowheads="1"/>
            </p:cNvSpPr>
            <p:nvPr/>
          </p:nvSpPr>
          <p:spPr bwMode="auto">
            <a:xfrm>
              <a:off x="1229" y="16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44" name="Rectangle 22"/>
            <p:cNvSpPr>
              <a:spLocks noChangeArrowheads="1"/>
            </p:cNvSpPr>
            <p:nvPr/>
          </p:nvSpPr>
          <p:spPr bwMode="auto">
            <a:xfrm>
              <a:off x="1229" y="189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45" name="Rectangle 23"/>
            <p:cNvSpPr>
              <a:spLocks noChangeArrowheads="1"/>
            </p:cNvSpPr>
            <p:nvPr/>
          </p:nvSpPr>
          <p:spPr bwMode="auto">
            <a:xfrm>
              <a:off x="1229" y="213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46" name="Rectangle 24"/>
            <p:cNvSpPr>
              <a:spLocks noChangeArrowheads="1"/>
            </p:cNvSpPr>
            <p:nvPr/>
          </p:nvSpPr>
          <p:spPr bwMode="auto">
            <a:xfrm>
              <a:off x="1222" y="2373"/>
              <a:ext cx="256"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47" name="Rectangle 25"/>
            <p:cNvSpPr>
              <a:spLocks noChangeArrowheads="1"/>
            </p:cNvSpPr>
            <p:nvPr/>
          </p:nvSpPr>
          <p:spPr bwMode="auto">
            <a:xfrm>
              <a:off x="1229" y="2613"/>
              <a:ext cx="240" cy="240"/>
            </a:xfrm>
            <a:prstGeom prst="rect">
              <a:avLst/>
            </a:prstGeom>
            <a:solidFill>
              <a:srgbClr val="66FF33"/>
            </a:solidFill>
            <a:ln w="9525">
              <a:solidFill>
                <a:srgbClr val="001932"/>
              </a:solidFill>
              <a:miter lim="800000"/>
              <a:headEnd/>
              <a:tailEnd/>
            </a:ln>
          </p:spPr>
          <p:txBody>
            <a:bodyPr wrap="none" anchor="ctr"/>
            <a:lstStyle/>
            <a:p>
              <a:pPr algn="ctr"/>
              <a:endParaRPr lang="zh-CN" altLang="en-US" sz="3600">
                <a:solidFill>
                  <a:schemeClr val="folHlink"/>
                </a:solidFill>
                <a:latin typeface="Times New Roman" pitchFamily="18" charset="0"/>
              </a:endParaRPr>
            </a:p>
          </p:txBody>
        </p:sp>
        <p:sp>
          <p:nvSpPr>
            <p:cNvPr id="39348" name="Rectangle 26"/>
            <p:cNvSpPr>
              <a:spLocks noChangeArrowheads="1"/>
            </p:cNvSpPr>
            <p:nvPr/>
          </p:nvSpPr>
          <p:spPr bwMode="auto">
            <a:xfrm>
              <a:off x="1229" y="28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49" name="Rectangle 27"/>
            <p:cNvSpPr>
              <a:spLocks noChangeArrowheads="1"/>
            </p:cNvSpPr>
            <p:nvPr/>
          </p:nvSpPr>
          <p:spPr bwMode="auto">
            <a:xfrm>
              <a:off x="1229" y="309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50" name="Rectangle 28"/>
            <p:cNvSpPr>
              <a:spLocks noChangeArrowheads="1"/>
            </p:cNvSpPr>
            <p:nvPr/>
          </p:nvSpPr>
          <p:spPr bwMode="auto">
            <a:xfrm>
              <a:off x="1229" y="333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51" name="Rectangle 29"/>
            <p:cNvSpPr>
              <a:spLocks noChangeArrowheads="1"/>
            </p:cNvSpPr>
            <p:nvPr/>
          </p:nvSpPr>
          <p:spPr bwMode="auto">
            <a:xfrm>
              <a:off x="1469" y="16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52" name="Rectangle 30"/>
            <p:cNvSpPr>
              <a:spLocks noChangeArrowheads="1"/>
            </p:cNvSpPr>
            <p:nvPr/>
          </p:nvSpPr>
          <p:spPr bwMode="auto">
            <a:xfrm>
              <a:off x="1469" y="189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53" name="Rectangle 31"/>
            <p:cNvSpPr>
              <a:spLocks noChangeArrowheads="1"/>
            </p:cNvSpPr>
            <p:nvPr/>
          </p:nvSpPr>
          <p:spPr bwMode="auto">
            <a:xfrm>
              <a:off x="1470" y="2133"/>
              <a:ext cx="248"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54" name="Rectangle 32"/>
            <p:cNvSpPr>
              <a:spLocks noChangeArrowheads="1"/>
            </p:cNvSpPr>
            <p:nvPr/>
          </p:nvSpPr>
          <p:spPr bwMode="auto">
            <a:xfrm>
              <a:off x="1469" y="237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55" name="Rectangle 33"/>
            <p:cNvSpPr>
              <a:spLocks noChangeArrowheads="1"/>
            </p:cNvSpPr>
            <p:nvPr/>
          </p:nvSpPr>
          <p:spPr bwMode="auto">
            <a:xfrm>
              <a:off x="1469" y="261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56" name="Rectangle 34"/>
            <p:cNvSpPr>
              <a:spLocks noChangeArrowheads="1"/>
            </p:cNvSpPr>
            <p:nvPr/>
          </p:nvSpPr>
          <p:spPr bwMode="auto">
            <a:xfrm>
              <a:off x="1469" y="28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57" name="Rectangle 35"/>
            <p:cNvSpPr>
              <a:spLocks noChangeArrowheads="1"/>
            </p:cNvSpPr>
            <p:nvPr/>
          </p:nvSpPr>
          <p:spPr bwMode="auto">
            <a:xfrm>
              <a:off x="1469" y="309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58" name="Rectangle 36"/>
            <p:cNvSpPr>
              <a:spLocks noChangeArrowheads="1"/>
            </p:cNvSpPr>
            <p:nvPr/>
          </p:nvSpPr>
          <p:spPr bwMode="auto">
            <a:xfrm>
              <a:off x="1469" y="333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59" name="Rectangle 37"/>
            <p:cNvSpPr>
              <a:spLocks noChangeArrowheads="1"/>
            </p:cNvSpPr>
            <p:nvPr/>
          </p:nvSpPr>
          <p:spPr bwMode="auto">
            <a:xfrm>
              <a:off x="1709" y="16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60" name="Rectangle 38"/>
            <p:cNvSpPr>
              <a:spLocks noChangeArrowheads="1"/>
            </p:cNvSpPr>
            <p:nvPr/>
          </p:nvSpPr>
          <p:spPr bwMode="auto">
            <a:xfrm>
              <a:off x="1709" y="1893"/>
              <a:ext cx="249"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61" name="Rectangle 39"/>
            <p:cNvSpPr>
              <a:spLocks noChangeArrowheads="1"/>
            </p:cNvSpPr>
            <p:nvPr/>
          </p:nvSpPr>
          <p:spPr bwMode="auto">
            <a:xfrm>
              <a:off x="1709" y="213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62" name="Rectangle 40"/>
            <p:cNvSpPr>
              <a:spLocks noChangeArrowheads="1"/>
            </p:cNvSpPr>
            <p:nvPr/>
          </p:nvSpPr>
          <p:spPr bwMode="auto">
            <a:xfrm>
              <a:off x="1709" y="237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63" name="Rectangle 41"/>
            <p:cNvSpPr>
              <a:spLocks noChangeArrowheads="1"/>
            </p:cNvSpPr>
            <p:nvPr/>
          </p:nvSpPr>
          <p:spPr bwMode="auto">
            <a:xfrm>
              <a:off x="1709" y="261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64" name="Rectangle 42"/>
            <p:cNvSpPr>
              <a:spLocks noChangeArrowheads="1"/>
            </p:cNvSpPr>
            <p:nvPr/>
          </p:nvSpPr>
          <p:spPr bwMode="auto">
            <a:xfrm>
              <a:off x="1709" y="28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65" name="Rectangle 43"/>
            <p:cNvSpPr>
              <a:spLocks noChangeArrowheads="1"/>
            </p:cNvSpPr>
            <p:nvPr/>
          </p:nvSpPr>
          <p:spPr bwMode="auto">
            <a:xfrm>
              <a:off x="1709" y="309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66" name="Rectangle 44"/>
            <p:cNvSpPr>
              <a:spLocks noChangeArrowheads="1"/>
            </p:cNvSpPr>
            <p:nvPr/>
          </p:nvSpPr>
          <p:spPr bwMode="auto">
            <a:xfrm>
              <a:off x="1709" y="333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67" name="Rectangle 45"/>
            <p:cNvSpPr>
              <a:spLocks noChangeArrowheads="1"/>
            </p:cNvSpPr>
            <p:nvPr/>
          </p:nvSpPr>
          <p:spPr bwMode="auto">
            <a:xfrm>
              <a:off x="1949" y="16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68" name="Rectangle 46"/>
            <p:cNvSpPr>
              <a:spLocks noChangeArrowheads="1"/>
            </p:cNvSpPr>
            <p:nvPr/>
          </p:nvSpPr>
          <p:spPr bwMode="auto">
            <a:xfrm>
              <a:off x="1949" y="189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69" name="Rectangle 47"/>
            <p:cNvSpPr>
              <a:spLocks noChangeArrowheads="1"/>
            </p:cNvSpPr>
            <p:nvPr/>
          </p:nvSpPr>
          <p:spPr bwMode="auto">
            <a:xfrm>
              <a:off x="1949" y="213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70" name="Rectangle 48"/>
            <p:cNvSpPr>
              <a:spLocks noChangeArrowheads="1"/>
            </p:cNvSpPr>
            <p:nvPr/>
          </p:nvSpPr>
          <p:spPr bwMode="auto">
            <a:xfrm>
              <a:off x="1949" y="237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71" name="Rectangle 49"/>
            <p:cNvSpPr>
              <a:spLocks noChangeArrowheads="1"/>
            </p:cNvSpPr>
            <p:nvPr/>
          </p:nvSpPr>
          <p:spPr bwMode="auto">
            <a:xfrm>
              <a:off x="1949" y="261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72" name="Rectangle 50"/>
            <p:cNvSpPr>
              <a:spLocks noChangeArrowheads="1"/>
            </p:cNvSpPr>
            <p:nvPr/>
          </p:nvSpPr>
          <p:spPr bwMode="auto">
            <a:xfrm>
              <a:off x="1949" y="28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73" name="Rectangle 51"/>
            <p:cNvSpPr>
              <a:spLocks noChangeArrowheads="1"/>
            </p:cNvSpPr>
            <p:nvPr/>
          </p:nvSpPr>
          <p:spPr bwMode="auto">
            <a:xfrm>
              <a:off x="1949" y="309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74" name="Rectangle 52"/>
            <p:cNvSpPr>
              <a:spLocks noChangeArrowheads="1"/>
            </p:cNvSpPr>
            <p:nvPr/>
          </p:nvSpPr>
          <p:spPr bwMode="auto">
            <a:xfrm>
              <a:off x="1949" y="333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75" name="Rectangle 53"/>
            <p:cNvSpPr>
              <a:spLocks noChangeArrowheads="1"/>
            </p:cNvSpPr>
            <p:nvPr/>
          </p:nvSpPr>
          <p:spPr bwMode="auto">
            <a:xfrm>
              <a:off x="2189" y="16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76" name="Rectangle 54"/>
            <p:cNvSpPr>
              <a:spLocks noChangeArrowheads="1"/>
            </p:cNvSpPr>
            <p:nvPr/>
          </p:nvSpPr>
          <p:spPr bwMode="auto">
            <a:xfrm>
              <a:off x="2189" y="189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77" name="Rectangle 55"/>
            <p:cNvSpPr>
              <a:spLocks noChangeArrowheads="1"/>
            </p:cNvSpPr>
            <p:nvPr/>
          </p:nvSpPr>
          <p:spPr bwMode="auto">
            <a:xfrm>
              <a:off x="2189" y="213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78" name="Rectangle 56"/>
            <p:cNvSpPr>
              <a:spLocks noChangeArrowheads="1"/>
            </p:cNvSpPr>
            <p:nvPr/>
          </p:nvSpPr>
          <p:spPr bwMode="auto">
            <a:xfrm>
              <a:off x="2189" y="237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79" name="Rectangle 57"/>
            <p:cNvSpPr>
              <a:spLocks noChangeArrowheads="1"/>
            </p:cNvSpPr>
            <p:nvPr/>
          </p:nvSpPr>
          <p:spPr bwMode="auto">
            <a:xfrm>
              <a:off x="2189" y="261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80" name="Rectangle 58"/>
            <p:cNvSpPr>
              <a:spLocks noChangeArrowheads="1"/>
            </p:cNvSpPr>
            <p:nvPr/>
          </p:nvSpPr>
          <p:spPr bwMode="auto">
            <a:xfrm>
              <a:off x="2189" y="28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81" name="Rectangle 59"/>
            <p:cNvSpPr>
              <a:spLocks noChangeArrowheads="1"/>
            </p:cNvSpPr>
            <p:nvPr/>
          </p:nvSpPr>
          <p:spPr bwMode="auto">
            <a:xfrm>
              <a:off x="2189" y="309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82" name="Rectangle 60"/>
            <p:cNvSpPr>
              <a:spLocks noChangeArrowheads="1"/>
            </p:cNvSpPr>
            <p:nvPr/>
          </p:nvSpPr>
          <p:spPr bwMode="auto">
            <a:xfrm>
              <a:off x="2189" y="333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83" name="Rectangle 61"/>
            <p:cNvSpPr>
              <a:spLocks noChangeArrowheads="1"/>
            </p:cNvSpPr>
            <p:nvPr/>
          </p:nvSpPr>
          <p:spPr bwMode="auto">
            <a:xfrm>
              <a:off x="2429" y="16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84" name="Rectangle 62"/>
            <p:cNvSpPr>
              <a:spLocks noChangeArrowheads="1"/>
            </p:cNvSpPr>
            <p:nvPr/>
          </p:nvSpPr>
          <p:spPr bwMode="auto">
            <a:xfrm>
              <a:off x="2429" y="189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85" name="Rectangle 63"/>
            <p:cNvSpPr>
              <a:spLocks noChangeArrowheads="1"/>
            </p:cNvSpPr>
            <p:nvPr/>
          </p:nvSpPr>
          <p:spPr bwMode="auto">
            <a:xfrm>
              <a:off x="2429" y="213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86" name="Rectangle 64"/>
            <p:cNvSpPr>
              <a:spLocks noChangeArrowheads="1"/>
            </p:cNvSpPr>
            <p:nvPr/>
          </p:nvSpPr>
          <p:spPr bwMode="auto">
            <a:xfrm>
              <a:off x="2429" y="237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87" name="Rectangle 65"/>
            <p:cNvSpPr>
              <a:spLocks noChangeArrowheads="1"/>
            </p:cNvSpPr>
            <p:nvPr/>
          </p:nvSpPr>
          <p:spPr bwMode="auto">
            <a:xfrm>
              <a:off x="2429" y="261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88" name="Rectangle 66"/>
            <p:cNvSpPr>
              <a:spLocks noChangeArrowheads="1"/>
            </p:cNvSpPr>
            <p:nvPr/>
          </p:nvSpPr>
          <p:spPr bwMode="auto">
            <a:xfrm>
              <a:off x="2429" y="28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89" name="Rectangle 67"/>
            <p:cNvSpPr>
              <a:spLocks noChangeArrowheads="1"/>
            </p:cNvSpPr>
            <p:nvPr/>
          </p:nvSpPr>
          <p:spPr bwMode="auto">
            <a:xfrm>
              <a:off x="2429" y="309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90" name="Rectangle 68"/>
            <p:cNvSpPr>
              <a:spLocks noChangeArrowheads="1"/>
            </p:cNvSpPr>
            <p:nvPr/>
          </p:nvSpPr>
          <p:spPr bwMode="auto">
            <a:xfrm>
              <a:off x="2429" y="333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54373" name="Rectangle 69"/>
            <p:cNvSpPr>
              <a:spLocks noChangeArrowheads="1"/>
            </p:cNvSpPr>
            <p:nvPr/>
          </p:nvSpPr>
          <p:spPr bwMode="auto">
            <a:xfrm>
              <a:off x="1207" y="2594"/>
              <a:ext cx="318" cy="250"/>
            </a:xfrm>
            <a:prstGeom prst="rect">
              <a:avLst/>
            </a:prstGeom>
            <a:noFill/>
            <a:ln w="9525">
              <a:noFill/>
              <a:miter lim="800000"/>
            </a:ln>
            <a:effectLst/>
          </p:spPr>
          <p:txBody>
            <a:bodyPr>
              <a:spAutoFit/>
            </a:bodyPr>
            <a:lstStyle/>
            <a:p>
              <a:pP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4</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374" name="Rectangle 70"/>
            <p:cNvSpPr>
              <a:spLocks noChangeArrowheads="1"/>
            </p:cNvSpPr>
            <p:nvPr/>
          </p:nvSpPr>
          <p:spPr bwMode="auto">
            <a:xfrm>
              <a:off x="2159" y="1893"/>
              <a:ext cx="318" cy="250"/>
            </a:xfrm>
            <a:prstGeom prst="rect">
              <a:avLst/>
            </a:prstGeom>
            <a:noFill/>
            <a:ln w="9525">
              <a:noFill/>
              <a:miter lim="800000"/>
            </a:ln>
            <a:effectLst/>
          </p:spPr>
          <p:txBody>
            <a:bodyPr>
              <a:spAutoFit/>
            </a:bodyPr>
            <a:lstStyle/>
            <a:p>
              <a:pP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G</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grpSp>
      <p:grpSp>
        <p:nvGrpSpPr>
          <p:cNvPr id="3" name="Group 71"/>
          <p:cNvGrpSpPr>
            <a:grpSpLocks/>
          </p:cNvGrpSpPr>
          <p:nvPr/>
        </p:nvGrpSpPr>
        <p:grpSpPr bwMode="auto">
          <a:xfrm>
            <a:off x="2747963" y="1676400"/>
            <a:ext cx="3048000" cy="3048000"/>
            <a:chOff x="3168" y="1488"/>
            <a:chExt cx="1920" cy="1920"/>
          </a:xfrm>
        </p:grpSpPr>
        <p:sp>
          <p:nvSpPr>
            <p:cNvPr id="39253" name="Rectangle 72"/>
            <p:cNvSpPr>
              <a:spLocks noChangeArrowheads="1"/>
            </p:cNvSpPr>
            <p:nvPr/>
          </p:nvSpPr>
          <p:spPr bwMode="auto">
            <a:xfrm>
              <a:off x="3168" y="148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54" name="Rectangle 73"/>
            <p:cNvSpPr>
              <a:spLocks noChangeArrowheads="1"/>
            </p:cNvSpPr>
            <p:nvPr/>
          </p:nvSpPr>
          <p:spPr bwMode="auto">
            <a:xfrm>
              <a:off x="3168" y="172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55" name="Rectangle 74"/>
            <p:cNvSpPr>
              <a:spLocks noChangeArrowheads="1"/>
            </p:cNvSpPr>
            <p:nvPr/>
          </p:nvSpPr>
          <p:spPr bwMode="auto">
            <a:xfrm>
              <a:off x="3168" y="196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56" name="Rectangle 75"/>
            <p:cNvSpPr>
              <a:spLocks noChangeArrowheads="1"/>
            </p:cNvSpPr>
            <p:nvPr/>
          </p:nvSpPr>
          <p:spPr bwMode="auto">
            <a:xfrm>
              <a:off x="3168" y="220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57" name="Rectangle 76"/>
            <p:cNvSpPr>
              <a:spLocks noChangeArrowheads="1"/>
            </p:cNvSpPr>
            <p:nvPr/>
          </p:nvSpPr>
          <p:spPr bwMode="auto">
            <a:xfrm>
              <a:off x="3168" y="244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58" name="Rectangle 77"/>
            <p:cNvSpPr>
              <a:spLocks noChangeArrowheads="1"/>
            </p:cNvSpPr>
            <p:nvPr/>
          </p:nvSpPr>
          <p:spPr bwMode="auto">
            <a:xfrm>
              <a:off x="3169" y="268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59" name="Rectangle 78"/>
            <p:cNvSpPr>
              <a:spLocks noChangeArrowheads="1"/>
            </p:cNvSpPr>
            <p:nvPr/>
          </p:nvSpPr>
          <p:spPr bwMode="auto">
            <a:xfrm>
              <a:off x="3168" y="292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60" name="Rectangle 79"/>
            <p:cNvSpPr>
              <a:spLocks noChangeArrowheads="1"/>
            </p:cNvSpPr>
            <p:nvPr/>
          </p:nvSpPr>
          <p:spPr bwMode="auto">
            <a:xfrm>
              <a:off x="3168" y="316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61" name="Rectangle 80"/>
            <p:cNvSpPr>
              <a:spLocks noChangeArrowheads="1"/>
            </p:cNvSpPr>
            <p:nvPr/>
          </p:nvSpPr>
          <p:spPr bwMode="auto">
            <a:xfrm>
              <a:off x="3408" y="148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62" name="Rectangle 81"/>
            <p:cNvSpPr>
              <a:spLocks noChangeArrowheads="1"/>
            </p:cNvSpPr>
            <p:nvPr/>
          </p:nvSpPr>
          <p:spPr bwMode="auto">
            <a:xfrm>
              <a:off x="3408" y="172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63" name="Rectangle 82"/>
            <p:cNvSpPr>
              <a:spLocks noChangeArrowheads="1"/>
            </p:cNvSpPr>
            <p:nvPr/>
          </p:nvSpPr>
          <p:spPr bwMode="auto">
            <a:xfrm>
              <a:off x="3408" y="196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64" name="Rectangle 83"/>
            <p:cNvSpPr>
              <a:spLocks noChangeArrowheads="1"/>
            </p:cNvSpPr>
            <p:nvPr/>
          </p:nvSpPr>
          <p:spPr bwMode="auto">
            <a:xfrm>
              <a:off x="3408" y="2208"/>
              <a:ext cx="289"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265" name="Rectangle 84"/>
            <p:cNvSpPr>
              <a:spLocks noChangeArrowheads="1"/>
            </p:cNvSpPr>
            <p:nvPr/>
          </p:nvSpPr>
          <p:spPr bwMode="auto">
            <a:xfrm>
              <a:off x="3409" y="2448"/>
              <a:ext cx="248"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266" name="Rectangle 85"/>
            <p:cNvSpPr>
              <a:spLocks noChangeArrowheads="1"/>
            </p:cNvSpPr>
            <p:nvPr/>
          </p:nvSpPr>
          <p:spPr bwMode="auto">
            <a:xfrm>
              <a:off x="3408" y="2688"/>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267" name="Rectangle 86"/>
            <p:cNvSpPr>
              <a:spLocks noChangeArrowheads="1"/>
            </p:cNvSpPr>
            <p:nvPr/>
          </p:nvSpPr>
          <p:spPr bwMode="auto">
            <a:xfrm>
              <a:off x="3408" y="292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68" name="Rectangle 87"/>
            <p:cNvSpPr>
              <a:spLocks noChangeArrowheads="1"/>
            </p:cNvSpPr>
            <p:nvPr/>
          </p:nvSpPr>
          <p:spPr bwMode="auto">
            <a:xfrm>
              <a:off x="3408" y="316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69" name="Rectangle 88"/>
            <p:cNvSpPr>
              <a:spLocks noChangeArrowheads="1"/>
            </p:cNvSpPr>
            <p:nvPr/>
          </p:nvSpPr>
          <p:spPr bwMode="auto">
            <a:xfrm>
              <a:off x="3648" y="148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70" name="Rectangle 89"/>
            <p:cNvSpPr>
              <a:spLocks noChangeArrowheads="1"/>
            </p:cNvSpPr>
            <p:nvPr/>
          </p:nvSpPr>
          <p:spPr bwMode="auto">
            <a:xfrm>
              <a:off x="3648" y="172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71" name="Rectangle 90"/>
            <p:cNvSpPr>
              <a:spLocks noChangeArrowheads="1"/>
            </p:cNvSpPr>
            <p:nvPr/>
          </p:nvSpPr>
          <p:spPr bwMode="auto">
            <a:xfrm>
              <a:off x="3648" y="196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72" name="Rectangle 91"/>
            <p:cNvSpPr>
              <a:spLocks noChangeArrowheads="1"/>
            </p:cNvSpPr>
            <p:nvPr/>
          </p:nvSpPr>
          <p:spPr bwMode="auto">
            <a:xfrm>
              <a:off x="3641" y="2208"/>
              <a:ext cx="256"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273" name="Rectangle 92"/>
            <p:cNvSpPr>
              <a:spLocks noChangeArrowheads="1"/>
            </p:cNvSpPr>
            <p:nvPr/>
          </p:nvSpPr>
          <p:spPr bwMode="auto">
            <a:xfrm>
              <a:off x="3648" y="2448"/>
              <a:ext cx="240" cy="240"/>
            </a:xfrm>
            <a:prstGeom prst="rect">
              <a:avLst/>
            </a:prstGeom>
            <a:solidFill>
              <a:srgbClr val="808080"/>
            </a:solidFill>
            <a:ln w="9525">
              <a:solidFill>
                <a:srgbClr val="001932"/>
              </a:solidFill>
              <a:miter lim="800000"/>
              <a:headEnd/>
              <a:tailEnd/>
            </a:ln>
          </p:spPr>
          <p:txBody>
            <a:bodyPr wrap="none" anchor="ctr"/>
            <a:lstStyle/>
            <a:p>
              <a:pPr algn="ctr"/>
              <a:endParaRPr lang="zh-CN" altLang="en-US" sz="3600">
                <a:solidFill>
                  <a:schemeClr val="folHlink"/>
                </a:solidFill>
                <a:latin typeface="Times New Roman" pitchFamily="18" charset="0"/>
              </a:endParaRPr>
            </a:p>
          </p:txBody>
        </p:sp>
        <p:sp>
          <p:nvSpPr>
            <p:cNvPr id="39274" name="Rectangle 93"/>
            <p:cNvSpPr>
              <a:spLocks noChangeArrowheads="1"/>
            </p:cNvSpPr>
            <p:nvPr/>
          </p:nvSpPr>
          <p:spPr bwMode="auto">
            <a:xfrm>
              <a:off x="3648" y="2688"/>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275" name="Rectangle 94"/>
            <p:cNvSpPr>
              <a:spLocks noChangeArrowheads="1"/>
            </p:cNvSpPr>
            <p:nvPr/>
          </p:nvSpPr>
          <p:spPr bwMode="auto">
            <a:xfrm>
              <a:off x="3648" y="292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76" name="Rectangle 95"/>
            <p:cNvSpPr>
              <a:spLocks noChangeArrowheads="1"/>
            </p:cNvSpPr>
            <p:nvPr/>
          </p:nvSpPr>
          <p:spPr bwMode="auto">
            <a:xfrm>
              <a:off x="3648" y="316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77" name="Rectangle 96"/>
            <p:cNvSpPr>
              <a:spLocks noChangeArrowheads="1"/>
            </p:cNvSpPr>
            <p:nvPr/>
          </p:nvSpPr>
          <p:spPr bwMode="auto">
            <a:xfrm>
              <a:off x="3888" y="148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78" name="Rectangle 97"/>
            <p:cNvSpPr>
              <a:spLocks noChangeArrowheads="1"/>
            </p:cNvSpPr>
            <p:nvPr/>
          </p:nvSpPr>
          <p:spPr bwMode="auto">
            <a:xfrm>
              <a:off x="3888" y="172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79" name="Rectangle 98"/>
            <p:cNvSpPr>
              <a:spLocks noChangeArrowheads="1"/>
            </p:cNvSpPr>
            <p:nvPr/>
          </p:nvSpPr>
          <p:spPr bwMode="auto">
            <a:xfrm>
              <a:off x="3889" y="1968"/>
              <a:ext cx="248"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80" name="Rectangle 99"/>
            <p:cNvSpPr>
              <a:spLocks noChangeArrowheads="1"/>
            </p:cNvSpPr>
            <p:nvPr/>
          </p:nvSpPr>
          <p:spPr bwMode="auto">
            <a:xfrm>
              <a:off x="3888" y="2208"/>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281" name="Rectangle 100"/>
            <p:cNvSpPr>
              <a:spLocks noChangeArrowheads="1"/>
            </p:cNvSpPr>
            <p:nvPr/>
          </p:nvSpPr>
          <p:spPr bwMode="auto">
            <a:xfrm>
              <a:off x="3888" y="2448"/>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282" name="Rectangle 101"/>
            <p:cNvSpPr>
              <a:spLocks noChangeArrowheads="1"/>
            </p:cNvSpPr>
            <p:nvPr/>
          </p:nvSpPr>
          <p:spPr bwMode="auto">
            <a:xfrm>
              <a:off x="3888" y="2688"/>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283" name="Rectangle 102"/>
            <p:cNvSpPr>
              <a:spLocks noChangeArrowheads="1"/>
            </p:cNvSpPr>
            <p:nvPr/>
          </p:nvSpPr>
          <p:spPr bwMode="auto">
            <a:xfrm>
              <a:off x="3888" y="292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84" name="Rectangle 103"/>
            <p:cNvSpPr>
              <a:spLocks noChangeArrowheads="1"/>
            </p:cNvSpPr>
            <p:nvPr/>
          </p:nvSpPr>
          <p:spPr bwMode="auto">
            <a:xfrm>
              <a:off x="3888" y="316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85" name="Rectangle 104"/>
            <p:cNvSpPr>
              <a:spLocks noChangeArrowheads="1"/>
            </p:cNvSpPr>
            <p:nvPr/>
          </p:nvSpPr>
          <p:spPr bwMode="auto">
            <a:xfrm>
              <a:off x="4128" y="148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86" name="Rectangle 105"/>
            <p:cNvSpPr>
              <a:spLocks noChangeArrowheads="1"/>
            </p:cNvSpPr>
            <p:nvPr/>
          </p:nvSpPr>
          <p:spPr bwMode="auto">
            <a:xfrm>
              <a:off x="4128" y="1728"/>
              <a:ext cx="249"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87" name="Rectangle 106"/>
            <p:cNvSpPr>
              <a:spLocks noChangeArrowheads="1"/>
            </p:cNvSpPr>
            <p:nvPr/>
          </p:nvSpPr>
          <p:spPr bwMode="auto">
            <a:xfrm>
              <a:off x="4128" y="196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88" name="Rectangle 107"/>
            <p:cNvSpPr>
              <a:spLocks noChangeArrowheads="1"/>
            </p:cNvSpPr>
            <p:nvPr/>
          </p:nvSpPr>
          <p:spPr bwMode="auto">
            <a:xfrm>
              <a:off x="4128" y="220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89" name="Rectangle 108"/>
            <p:cNvSpPr>
              <a:spLocks noChangeArrowheads="1"/>
            </p:cNvSpPr>
            <p:nvPr/>
          </p:nvSpPr>
          <p:spPr bwMode="auto">
            <a:xfrm>
              <a:off x="4128" y="244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90" name="Rectangle 109"/>
            <p:cNvSpPr>
              <a:spLocks noChangeArrowheads="1"/>
            </p:cNvSpPr>
            <p:nvPr/>
          </p:nvSpPr>
          <p:spPr bwMode="auto">
            <a:xfrm>
              <a:off x="4128" y="268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91" name="Rectangle 110"/>
            <p:cNvSpPr>
              <a:spLocks noChangeArrowheads="1"/>
            </p:cNvSpPr>
            <p:nvPr/>
          </p:nvSpPr>
          <p:spPr bwMode="auto">
            <a:xfrm>
              <a:off x="4128" y="292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92" name="Rectangle 111"/>
            <p:cNvSpPr>
              <a:spLocks noChangeArrowheads="1"/>
            </p:cNvSpPr>
            <p:nvPr/>
          </p:nvSpPr>
          <p:spPr bwMode="auto">
            <a:xfrm>
              <a:off x="4128" y="316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93" name="Rectangle 112"/>
            <p:cNvSpPr>
              <a:spLocks noChangeArrowheads="1"/>
            </p:cNvSpPr>
            <p:nvPr/>
          </p:nvSpPr>
          <p:spPr bwMode="auto">
            <a:xfrm>
              <a:off x="4368" y="148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94" name="Rectangle 113"/>
            <p:cNvSpPr>
              <a:spLocks noChangeArrowheads="1"/>
            </p:cNvSpPr>
            <p:nvPr/>
          </p:nvSpPr>
          <p:spPr bwMode="auto">
            <a:xfrm>
              <a:off x="4368" y="172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95" name="Rectangle 114"/>
            <p:cNvSpPr>
              <a:spLocks noChangeArrowheads="1"/>
            </p:cNvSpPr>
            <p:nvPr/>
          </p:nvSpPr>
          <p:spPr bwMode="auto">
            <a:xfrm>
              <a:off x="4368" y="196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96" name="Rectangle 115"/>
            <p:cNvSpPr>
              <a:spLocks noChangeArrowheads="1"/>
            </p:cNvSpPr>
            <p:nvPr/>
          </p:nvSpPr>
          <p:spPr bwMode="auto">
            <a:xfrm>
              <a:off x="4368" y="220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97" name="Rectangle 116"/>
            <p:cNvSpPr>
              <a:spLocks noChangeArrowheads="1"/>
            </p:cNvSpPr>
            <p:nvPr/>
          </p:nvSpPr>
          <p:spPr bwMode="auto">
            <a:xfrm>
              <a:off x="4368" y="244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98" name="Rectangle 117"/>
            <p:cNvSpPr>
              <a:spLocks noChangeArrowheads="1"/>
            </p:cNvSpPr>
            <p:nvPr/>
          </p:nvSpPr>
          <p:spPr bwMode="auto">
            <a:xfrm>
              <a:off x="4368" y="268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99" name="Rectangle 118"/>
            <p:cNvSpPr>
              <a:spLocks noChangeArrowheads="1"/>
            </p:cNvSpPr>
            <p:nvPr/>
          </p:nvSpPr>
          <p:spPr bwMode="auto">
            <a:xfrm>
              <a:off x="4368" y="292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00" name="Rectangle 119"/>
            <p:cNvSpPr>
              <a:spLocks noChangeArrowheads="1"/>
            </p:cNvSpPr>
            <p:nvPr/>
          </p:nvSpPr>
          <p:spPr bwMode="auto">
            <a:xfrm>
              <a:off x="4368" y="316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01" name="Rectangle 120"/>
            <p:cNvSpPr>
              <a:spLocks noChangeArrowheads="1"/>
            </p:cNvSpPr>
            <p:nvPr/>
          </p:nvSpPr>
          <p:spPr bwMode="auto">
            <a:xfrm>
              <a:off x="4608" y="148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02" name="Rectangle 121"/>
            <p:cNvSpPr>
              <a:spLocks noChangeArrowheads="1"/>
            </p:cNvSpPr>
            <p:nvPr/>
          </p:nvSpPr>
          <p:spPr bwMode="auto">
            <a:xfrm>
              <a:off x="4608" y="172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03" name="Rectangle 122"/>
            <p:cNvSpPr>
              <a:spLocks noChangeArrowheads="1"/>
            </p:cNvSpPr>
            <p:nvPr/>
          </p:nvSpPr>
          <p:spPr bwMode="auto">
            <a:xfrm>
              <a:off x="4608" y="196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04" name="Rectangle 123"/>
            <p:cNvSpPr>
              <a:spLocks noChangeArrowheads="1"/>
            </p:cNvSpPr>
            <p:nvPr/>
          </p:nvSpPr>
          <p:spPr bwMode="auto">
            <a:xfrm>
              <a:off x="4608" y="220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05" name="Rectangle 124"/>
            <p:cNvSpPr>
              <a:spLocks noChangeArrowheads="1"/>
            </p:cNvSpPr>
            <p:nvPr/>
          </p:nvSpPr>
          <p:spPr bwMode="auto">
            <a:xfrm>
              <a:off x="4608" y="244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06" name="Rectangle 125"/>
            <p:cNvSpPr>
              <a:spLocks noChangeArrowheads="1"/>
            </p:cNvSpPr>
            <p:nvPr/>
          </p:nvSpPr>
          <p:spPr bwMode="auto">
            <a:xfrm>
              <a:off x="4608" y="268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07" name="Rectangle 126"/>
            <p:cNvSpPr>
              <a:spLocks noChangeArrowheads="1"/>
            </p:cNvSpPr>
            <p:nvPr/>
          </p:nvSpPr>
          <p:spPr bwMode="auto">
            <a:xfrm>
              <a:off x="4608" y="292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08" name="Rectangle 127"/>
            <p:cNvSpPr>
              <a:spLocks noChangeArrowheads="1"/>
            </p:cNvSpPr>
            <p:nvPr/>
          </p:nvSpPr>
          <p:spPr bwMode="auto">
            <a:xfrm>
              <a:off x="4608" y="316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09" name="Rectangle 128"/>
            <p:cNvSpPr>
              <a:spLocks noChangeArrowheads="1"/>
            </p:cNvSpPr>
            <p:nvPr/>
          </p:nvSpPr>
          <p:spPr bwMode="auto">
            <a:xfrm>
              <a:off x="4848" y="148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10" name="Rectangle 129"/>
            <p:cNvSpPr>
              <a:spLocks noChangeArrowheads="1"/>
            </p:cNvSpPr>
            <p:nvPr/>
          </p:nvSpPr>
          <p:spPr bwMode="auto">
            <a:xfrm>
              <a:off x="4848" y="172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11" name="Rectangle 130"/>
            <p:cNvSpPr>
              <a:spLocks noChangeArrowheads="1"/>
            </p:cNvSpPr>
            <p:nvPr/>
          </p:nvSpPr>
          <p:spPr bwMode="auto">
            <a:xfrm>
              <a:off x="4848" y="196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12" name="Rectangle 131"/>
            <p:cNvSpPr>
              <a:spLocks noChangeArrowheads="1"/>
            </p:cNvSpPr>
            <p:nvPr/>
          </p:nvSpPr>
          <p:spPr bwMode="auto">
            <a:xfrm>
              <a:off x="4848" y="220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13" name="Rectangle 132"/>
            <p:cNvSpPr>
              <a:spLocks noChangeArrowheads="1"/>
            </p:cNvSpPr>
            <p:nvPr/>
          </p:nvSpPr>
          <p:spPr bwMode="auto">
            <a:xfrm>
              <a:off x="4848" y="244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14" name="Rectangle 133"/>
            <p:cNvSpPr>
              <a:spLocks noChangeArrowheads="1"/>
            </p:cNvSpPr>
            <p:nvPr/>
          </p:nvSpPr>
          <p:spPr bwMode="auto">
            <a:xfrm>
              <a:off x="4848" y="268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15" name="Rectangle 134"/>
            <p:cNvSpPr>
              <a:spLocks noChangeArrowheads="1"/>
            </p:cNvSpPr>
            <p:nvPr/>
          </p:nvSpPr>
          <p:spPr bwMode="auto">
            <a:xfrm>
              <a:off x="4848" y="292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316" name="Rectangle 135"/>
            <p:cNvSpPr>
              <a:spLocks noChangeArrowheads="1"/>
            </p:cNvSpPr>
            <p:nvPr/>
          </p:nvSpPr>
          <p:spPr bwMode="auto">
            <a:xfrm>
              <a:off x="4848" y="316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54440" name="Rectangle 136"/>
            <p:cNvSpPr>
              <a:spLocks noChangeArrowheads="1"/>
            </p:cNvSpPr>
            <p:nvPr/>
          </p:nvSpPr>
          <p:spPr bwMode="auto">
            <a:xfrm>
              <a:off x="4578" y="1728"/>
              <a:ext cx="318" cy="250"/>
            </a:xfrm>
            <a:prstGeom prst="rect">
              <a:avLst/>
            </a:prstGeom>
            <a:noFill/>
            <a:ln w="9525">
              <a:noFill/>
              <a:miter lim="800000"/>
            </a:ln>
            <a:effectLst/>
          </p:spPr>
          <p:txBody>
            <a:bodyPr>
              <a:spAutoFit/>
            </a:bodyPr>
            <a:lstStyle/>
            <a:p>
              <a:pP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G</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441" name="Rectangle 137"/>
            <p:cNvSpPr>
              <a:spLocks noChangeArrowheads="1"/>
            </p:cNvSpPr>
            <p:nvPr/>
          </p:nvSpPr>
          <p:spPr bwMode="auto">
            <a:xfrm>
              <a:off x="3648" y="2208"/>
              <a:ext cx="318" cy="250"/>
            </a:xfrm>
            <a:prstGeom prst="rect">
              <a:avLst/>
            </a:prstGeom>
            <a:noFill/>
            <a:ln w="9525">
              <a:noFill/>
              <a:miter lim="800000"/>
            </a:ln>
            <a:effectLst/>
          </p:spPr>
          <p:txBody>
            <a:bodyPr>
              <a:spAutoFit/>
            </a:bodyPr>
            <a:lstStyle/>
            <a:p>
              <a:pP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4</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442" name="Rectangle 138"/>
            <p:cNvSpPr>
              <a:spLocks noChangeArrowheads="1"/>
            </p:cNvSpPr>
            <p:nvPr/>
          </p:nvSpPr>
          <p:spPr bwMode="auto">
            <a:xfrm>
              <a:off x="3888" y="2208"/>
              <a:ext cx="318" cy="250"/>
            </a:xfrm>
            <a:prstGeom prst="rect">
              <a:avLst/>
            </a:prstGeom>
            <a:noFill/>
            <a:ln w="9525">
              <a:noFill/>
              <a:miter lim="800000"/>
            </a:ln>
            <a:effectLst/>
          </p:spPr>
          <p:txBody>
            <a:bodyPr>
              <a:spAutoFit/>
            </a:bodyPr>
            <a:lstStyle/>
            <a:p>
              <a:pP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3</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443" name="Rectangle 139"/>
            <p:cNvSpPr>
              <a:spLocks noChangeArrowheads="1"/>
            </p:cNvSpPr>
            <p:nvPr/>
          </p:nvSpPr>
          <p:spPr bwMode="auto">
            <a:xfrm>
              <a:off x="3888" y="2448"/>
              <a:ext cx="318" cy="250"/>
            </a:xfrm>
            <a:prstGeom prst="rect">
              <a:avLst/>
            </a:prstGeom>
            <a:noFill/>
            <a:ln w="9525">
              <a:noFill/>
              <a:miter lim="800000"/>
            </a:ln>
            <a:effectLst/>
          </p:spPr>
          <p:txBody>
            <a:bodyPr>
              <a:spAutoFit/>
            </a:bodyPr>
            <a:lstStyle/>
            <a:p>
              <a:pP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3</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444" name="Rectangle 140"/>
            <p:cNvSpPr>
              <a:spLocks noChangeArrowheads="1"/>
            </p:cNvSpPr>
            <p:nvPr/>
          </p:nvSpPr>
          <p:spPr bwMode="auto">
            <a:xfrm>
              <a:off x="3888" y="2688"/>
              <a:ext cx="318" cy="250"/>
            </a:xfrm>
            <a:prstGeom prst="rect">
              <a:avLst/>
            </a:prstGeom>
            <a:noFill/>
            <a:ln w="9525">
              <a:noFill/>
              <a:miter lim="800000"/>
            </a:ln>
            <a:effectLst/>
          </p:spPr>
          <p:txBody>
            <a:bodyPr>
              <a:spAutoFit/>
            </a:bodyPr>
            <a:lstStyle/>
            <a:p>
              <a:pP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4</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445" name="Rectangle 141"/>
            <p:cNvSpPr>
              <a:spLocks noChangeArrowheads="1"/>
            </p:cNvSpPr>
            <p:nvPr/>
          </p:nvSpPr>
          <p:spPr bwMode="auto">
            <a:xfrm>
              <a:off x="3600" y="2688"/>
              <a:ext cx="318" cy="250"/>
            </a:xfrm>
            <a:prstGeom prst="rect">
              <a:avLst/>
            </a:prstGeom>
            <a:noFill/>
            <a:ln w="9525">
              <a:noFill/>
              <a:miter lim="800000"/>
            </a:ln>
            <a:effectLst/>
          </p:spPr>
          <p:txBody>
            <a:bodyPr>
              <a:spAutoFit/>
            </a:bodyPr>
            <a:lstStyle/>
            <a:p>
              <a:pP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4</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446" name="Rectangle 142"/>
            <p:cNvSpPr>
              <a:spLocks noChangeArrowheads="1"/>
            </p:cNvSpPr>
            <p:nvPr/>
          </p:nvSpPr>
          <p:spPr bwMode="auto">
            <a:xfrm>
              <a:off x="3360" y="2688"/>
              <a:ext cx="318" cy="250"/>
            </a:xfrm>
            <a:prstGeom prst="rect">
              <a:avLst/>
            </a:prstGeom>
            <a:noFill/>
            <a:ln w="9525">
              <a:noFill/>
              <a:miter lim="800000"/>
            </a:ln>
            <a:effectLst/>
          </p:spPr>
          <p:txBody>
            <a:bodyPr>
              <a:spAutoFit/>
            </a:bodyPr>
            <a:lstStyle/>
            <a:p>
              <a:pP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5</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447" name="Rectangle 143"/>
            <p:cNvSpPr>
              <a:spLocks noChangeArrowheads="1"/>
            </p:cNvSpPr>
            <p:nvPr/>
          </p:nvSpPr>
          <p:spPr bwMode="auto">
            <a:xfrm>
              <a:off x="3360" y="2448"/>
              <a:ext cx="318" cy="250"/>
            </a:xfrm>
            <a:prstGeom prst="rect">
              <a:avLst/>
            </a:prstGeom>
            <a:noFill/>
            <a:ln w="9525">
              <a:noFill/>
              <a:miter lim="800000"/>
            </a:ln>
            <a:effectLst/>
          </p:spPr>
          <p:txBody>
            <a:bodyPr>
              <a:spAutoFit/>
            </a:bodyPr>
            <a:lstStyle/>
            <a:p>
              <a:pP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5</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448" name="Rectangle 144"/>
            <p:cNvSpPr>
              <a:spLocks noChangeArrowheads="1"/>
            </p:cNvSpPr>
            <p:nvPr/>
          </p:nvSpPr>
          <p:spPr bwMode="auto">
            <a:xfrm>
              <a:off x="3360" y="2208"/>
              <a:ext cx="318" cy="250"/>
            </a:xfrm>
            <a:prstGeom prst="rect">
              <a:avLst/>
            </a:prstGeom>
            <a:noFill/>
            <a:ln w="9525">
              <a:noFill/>
              <a:miter lim="800000"/>
            </a:ln>
            <a:effectLst/>
          </p:spPr>
          <p:txBody>
            <a:bodyPr>
              <a:spAutoFit/>
            </a:bodyPr>
            <a:lstStyle/>
            <a:p>
              <a:pP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5</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449" name="Rectangle 145"/>
            <p:cNvSpPr>
              <a:spLocks noChangeArrowheads="1"/>
            </p:cNvSpPr>
            <p:nvPr/>
          </p:nvSpPr>
          <p:spPr bwMode="auto">
            <a:xfrm>
              <a:off x="3626" y="2429"/>
              <a:ext cx="318" cy="250"/>
            </a:xfrm>
            <a:prstGeom prst="rect">
              <a:avLst/>
            </a:prstGeom>
            <a:noFill/>
            <a:ln w="9525">
              <a:noFill/>
              <a:miter lim="800000"/>
            </a:ln>
            <a:effectLst/>
          </p:spPr>
          <p:txBody>
            <a:bodyPr>
              <a:spAutoFit/>
            </a:bodyPr>
            <a:lstStyle/>
            <a:p>
              <a:r>
                <a:rPr lang="zh-CN" altLang="zh-CN" sz="2000" noProof="1">
                  <a:solidFill>
                    <a:srgbClr val="1C6D9A"/>
                  </a:solidFill>
                  <a:effectLst>
                    <a:outerShdw blurRad="38100" dist="38100" dir="2700000" algn="tl">
                      <a:srgbClr val="C0C0C0"/>
                    </a:outerShdw>
                  </a:effectLst>
                  <a:latin typeface="Arial Black" pitchFamily="34" charset="0"/>
                </a:rPr>
                <a:t>4</a:t>
              </a:r>
            </a:p>
          </p:txBody>
        </p:sp>
      </p:grpSp>
      <p:grpSp>
        <p:nvGrpSpPr>
          <p:cNvPr id="4" name="Group 146"/>
          <p:cNvGrpSpPr>
            <a:grpSpLocks/>
          </p:cNvGrpSpPr>
          <p:nvPr/>
        </p:nvGrpSpPr>
        <p:grpSpPr bwMode="auto">
          <a:xfrm>
            <a:off x="2747963" y="1676400"/>
            <a:ext cx="3048000" cy="3048000"/>
            <a:chOff x="3168" y="1632"/>
            <a:chExt cx="1920" cy="1920"/>
          </a:xfrm>
        </p:grpSpPr>
        <p:sp>
          <p:nvSpPr>
            <p:cNvPr id="39176" name="Rectangle 147"/>
            <p:cNvSpPr>
              <a:spLocks noChangeArrowheads="1"/>
            </p:cNvSpPr>
            <p:nvPr/>
          </p:nvSpPr>
          <p:spPr bwMode="auto">
            <a:xfrm>
              <a:off x="3168" y="16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77" name="Rectangle 148"/>
            <p:cNvSpPr>
              <a:spLocks noChangeArrowheads="1"/>
            </p:cNvSpPr>
            <p:nvPr/>
          </p:nvSpPr>
          <p:spPr bwMode="auto">
            <a:xfrm>
              <a:off x="3168" y="18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78" name="Rectangle 149"/>
            <p:cNvSpPr>
              <a:spLocks noChangeArrowheads="1"/>
            </p:cNvSpPr>
            <p:nvPr/>
          </p:nvSpPr>
          <p:spPr bwMode="auto">
            <a:xfrm>
              <a:off x="3168" y="21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79" name="Rectangle 150"/>
            <p:cNvSpPr>
              <a:spLocks noChangeArrowheads="1"/>
            </p:cNvSpPr>
            <p:nvPr/>
          </p:nvSpPr>
          <p:spPr bwMode="auto">
            <a:xfrm>
              <a:off x="3168" y="235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80" name="Rectangle 151"/>
            <p:cNvSpPr>
              <a:spLocks noChangeArrowheads="1"/>
            </p:cNvSpPr>
            <p:nvPr/>
          </p:nvSpPr>
          <p:spPr bwMode="auto">
            <a:xfrm>
              <a:off x="3168" y="259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81" name="Rectangle 152"/>
            <p:cNvSpPr>
              <a:spLocks noChangeArrowheads="1"/>
            </p:cNvSpPr>
            <p:nvPr/>
          </p:nvSpPr>
          <p:spPr bwMode="auto">
            <a:xfrm>
              <a:off x="3169" y="28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82" name="Rectangle 153"/>
            <p:cNvSpPr>
              <a:spLocks noChangeArrowheads="1"/>
            </p:cNvSpPr>
            <p:nvPr/>
          </p:nvSpPr>
          <p:spPr bwMode="auto">
            <a:xfrm>
              <a:off x="3168" y="30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83" name="Rectangle 154"/>
            <p:cNvSpPr>
              <a:spLocks noChangeArrowheads="1"/>
            </p:cNvSpPr>
            <p:nvPr/>
          </p:nvSpPr>
          <p:spPr bwMode="auto">
            <a:xfrm>
              <a:off x="3168" y="33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84" name="Rectangle 155"/>
            <p:cNvSpPr>
              <a:spLocks noChangeArrowheads="1"/>
            </p:cNvSpPr>
            <p:nvPr/>
          </p:nvSpPr>
          <p:spPr bwMode="auto">
            <a:xfrm>
              <a:off x="3408" y="16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85" name="Rectangle 156"/>
            <p:cNvSpPr>
              <a:spLocks noChangeArrowheads="1"/>
            </p:cNvSpPr>
            <p:nvPr/>
          </p:nvSpPr>
          <p:spPr bwMode="auto">
            <a:xfrm>
              <a:off x="3408" y="18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86" name="Rectangle 157"/>
            <p:cNvSpPr>
              <a:spLocks noChangeArrowheads="1"/>
            </p:cNvSpPr>
            <p:nvPr/>
          </p:nvSpPr>
          <p:spPr bwMode="auto">
            <a:xfrm>
              <a:off x="3408" y="21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87" name="Rectangle 158"/>
            <p:cNvSpPr>
              <a:spLocks noChangeArrowheads="1"/>
            </p:cNvSpPr>
            <p:nvPr/>
          </p:nvSpPr>
          <p:spPr bwMode="auto">
            <a:xfrm>
              <a:off x="3408" y="2352"/>
              <a:ext cx="289"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188" name="Rectangle 159"/>
            <p:cNvSpPr>
              <a:spLocks noChangeArrowheads="1"/>
            </p:cNvSpPr>
            <p:nvPr/>
          </p:nvSpPr>
          <p:spPr bwMode="auto">
            <a:xfrm>
              <a:off x="3409" y="2592"/>
              <a:ext cx="248"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189" name="Rectangle 160"/>
            <p:cNvSpPr>
              <a:spLocks noChangeArrowheads="1"/>
            </p:cNvSpPr>
            <p:nvPr/>
          </p:nvSpPr>
          <p:spPr bwMode="auto">
            <a:xfrm>
              <a:off x="3408" y="283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190" name="Rectangle 161"/>
            <p:cNvSpPr>
              <a:spLocks noChangeArrowheads="1"/>
            </p:cNvSpPr>
            <p:nvPr/>
          </p:nvSpPr>
          <p:spPr bwMode="auto">
            <a:xfrm>
              <a:off x="3408" y="30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91" name="Rectangle 162"/>
            <p:cNvSpPr>
              <a:spLocks noChangeArrowheads="1"/>
            </p:cNvSpPr>
            <p:nvPr/>
          </p:nvSpPr>
          <p:spPr bwMode="auto">
            <a:xfrm>
              <a:off x="3408" y="33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92" name="Rectangle 163"/>
            <p:cNvSpPr>
              <a:spLocks noChangeArrowheads="1"/>
            </p:cNvSpPr>
            <p:nvPr/>
          </p:nvSpPr>
          <p:spPr bwMode="auto">
            <a:xfrm>
              <a:off x="3648" y="16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93" name="Rectangle 164"/>
            <p:cNvSpPr>
              <a:spLocks noChangeArrowheads="1"/>
            </p:cNvSpPr>
            <p:nvPr/>
          </p:nvSpPr>
          <p:spPr bwMode="auto">
            <a:xfrm>
              <a:off x="3648" y="18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94" name="Rectangle 165"/>
            <p:cNvSpPr>
              <a:spLocks noChangeArrowheads="1"/>
            </p:cNvSpPr>
            <p:nvPr/>
          </p:nvSpPr>
          <p:spPr bwMode="auto">
            <a:xfrm>
              <a:off x="3648" y="21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95" name="Rectangle 166"/>
            <p:cNvSpPr>
              <a:spLocks noChangeArrowheads="1"/>
            </p:cNvSpPr>
            <p:nvPr/>
          </p:nvSpPr>
          <p:spPr bwMode="auto">
            <a:xfrm>
              <a:off x="3641" y="2352"/>
              <a:ext cx="256"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196" name="Rectangle 167"/>
            <p:cNvSpPr>
              <a:spLocks noChangeArrowheads="1"/>
            </p:cNvSpPr>
            <p:nvPr/>
          </p:nvSpPr>
          <p:spPr bwMode="auto">
            <a:xfrm>
              <a:off x="3648" y="2592"/>
              <a:ext cx="240" cy="240"/>
            </a:xfrm>
            <a:prstGeom prst="rect">
              <a:avLst/>
            </a:prstGeom>
            <a:solidFill>
              <a:srgbClr val="808080"/>
            </a:solidFill>
            <a:ln w="9525">
              <a:solidFill>
                <a:srgbClr val="001932"/>
              </a:solidFill>
              <a:miter lim="800000"/>
              <a:headEnd/>
              <a:tailEnd/>
            </a:ln>
          </p:spPr>
          <p:txBody>
            <a:bodyPr wrap="none" anchor="ctr"/>
            <a:lstStyle/>
            <a:p>
              <a:pPr algn="r"/>
              <a:endParaRPr lang="zh-CN" altLang="en-US" sz="3600">
                <a:solidFill>
                  <a:schemeClr val="folHlink"/>
                </a:solidFill>
                <a:latin typeface="Times New Roman" pitchFamily="18" charset="0"/>
              </a:endParaRPr>
            </a:p>
          </p:txBody>
        </p:sp>
        <p:sp>
          <p:nvSpPr>
            <p:cNvPr id="39197" name="Rectangle 168"/>
            <p:cNvSpPr>
              <a:spLocks noChangeArrowheads="1"/>
            </p:cNvSpPr>
            <p:nvPr/>
          </p:nvSpPr>
          <p:spPr bwMode="auto">
            <a:xfrm>
              <a:off x="3648" y="283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198" name="Rectangle 169"/>
            <p:cNvSpPr>
              <a:spLocks noChangeArrowheads="1"/>
            </p:cNvSpPr>
            <p:nvPr/>
          </p:nvSpPr>
          <p:spPr bwMode="auto">
            <a:xfrm>
              <a:off x="3648" y="30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99" name="Rectangle 170"/>
            <p:cNvSpPr>
              <a:spLocks noChangeArrowheads="1"/>
            </p:cNvSpPr>
            <p:nvPr/>
          </p:nvSpPr>
          <p:spPr bwMode="auto">
            <a:xfrm>
              <a:off x="3648" y="33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00" name="Rectangle 171"/>
            <p:cNvSpPr>
              <a:spLocks noChangeArrowheads="1"/>
            </p:cNvSpPr>
            <p:nvPr/>
          </p:nvSpPr>
          <p:spPr bwMode="auto">
            <a:xfrm>
              <a:off x="3888" y="16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01" name="Rectangle 172"/>
            <p:cNvSpPr>
              <a:spLocks noChangeArrowheads="1"/>
            </p:cNvSpPr>
            <p:nvPr/>
          </p:nvSpPr>
          <p:spPr bwMode="auto">
            <a:xfrm>
              <a:off x="3888" y="18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02" name="Rectangle 173"/>
            <p:cNvSpPr>
              <a:spLocks noChangeArrowheads="1"/>
            </p:cNvSpPr>
            <p:nvPr/>
          </p:nvSpPr>
          <p:spPr bwMode="auto">
            <a:xfrm>
              <a:off x="3889" y="2112"/>
              <a:ext cx="248"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03" name="Rectangle 174"/>
            <p:cNvSpPr>
              <a:spLocks noChangeArrowheads="1"/>
            </p:cNvSpPr>
            <p:nvPr/>
          </p:nvSpPr>
          <p:spPr bwMode="auto">
            <a:xfrm>
              <a:off x="3888" y="235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204" name="Rectangle 175"/>
            <p:cNvSpPr>
              <a:spLocks noChangeArrowheads="1"/>
            </p:cNvSpPr>
            <p:nvPr/>
          </p:nvSpPr>
          <p:spPr bwMode="auto">
            <a:xfrm>
              <a:off x="3888" y="2592"/>
              <a:ext cx="240" cy="240"/>
            </a:xfrm>
            <a:prstGeom prst="rect">
              <a:avLst/>
            </a:prstGeom>
            <a:solidFill>
              <a:srgbClr val="808080"/>
            </a:solidFill>
            <a:ln w="9525">
              <a:solidFill>
                <a:srgbClr val="001932"/>
              </a:solidFill>
              <a:miter lim="800000"/>
              <a:headEnd/>
              <a:tailEnd/>
            </a:ln>
          </p:spPr>
          <p:txBody>
            <a:bodyPr wrap="none" anchor="ctr"/>
            <a:lstStyle/>
            <a:p>
              <a:endParaRPr lang="zh-CN" altLang="en-US"/>
            </a:p>
          </p:txBody>
        </p:sp>
        <p:sp>
          <p:nvSpPr>
            <p:cNvPr id="39205" name="Rectangle 176"/>
            <p:cNvSpPr>
              <a:spLocks noChangeArrowheads="1"/>
            </p:cNvSpPr>
            <p:nvPr/>
          </p:nvSpPr>
          <p:spPr bwMode="auto">
            <a:xfrm>
              <a:off x="3888" y="283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206" name="Rectangle 177"/>
            <p:cNvSpPr>
              <a:spLocks noChangeArrowheads="1"/>
            </p:cNvSpPr>
            <p:nvPr/>
          </p:nvSpPr>
          <p:spPr bwMode="auto">
            <a:xfrm>
              <a:off x="3888" y="30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07" name="Rectangle 178"/>
            <p:cNvSpPr>
              <a:spLocks noChangeArrowheads="1"/>
            </p:cNvSpPr>
            <p:nvPr/>
          </p:nvSpPr>
          <p:spPr bwMode="auto">
            <a:xfrm>
              <a:off x="3888" y="33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08" name="Rectangle 179"/>
            <p:cNvSpPr>
              <a:spLocks noChangeArrowheads="1"/>
            </p:cNvSpPr>
            <p:nvPr/>
          </p:nvSpPr>
          <p:spPr bwMode="auto">
            <a:xfrm>
              <a:off x="4128" y="16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09" name="Rectangle 180"/>
            <p:cNvSpPr>
              <a:spLocks noChangeArrowheads="1"/>
            </p:cNvSpPr>
            <p:nvPr/>
          </p:nvSpPr>
          <p:spPr bwMode="auto">
            <a:xfrm>
              <a:off x="4128" y="1872"/>
              <a:ext cx="249"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10" name="Rectangle 181"/>
            <p:cNvSpPr>
              <a:spLocks noChangeArrowheads="1"/>
            </p:cNvSpPr>
            <p:nvPr/>
          </p:nvSpPr>
          <p:spPr bwMode="auto">
            <a:xfrm>
              <a:off x="4128" y="21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11" name="Rectangle 182"/>
            <p:cNvSpPr>
              <a:spLocks noChangeArrowheads="1"/>
            </p:cNvSpPr>
            <p:nvPr/>
          </p:nvSpPr>
          <p:spPr bwMode="auto">
            <a:xfrm>
              <a:off x="4128" y="235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212" name="Rectangle 183"/>
            <p:cNvSpPr>
              <a:spLocks noChangeArrowheads="1"/>
            </p:cNvSpPr>
            <p:nvPr/>
          </p:nvSpPr>
          <p:spPr bwMode="auto">
            <a:xfrm>
              <a:off x="4128" y="259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213" name="Rectangle 184"/>
            <p:cNvSpPr>
              <a:spLocks noChangeArrowheads="1"/>
            </p:cNvSpPr>
            <p:nvPr/>
          </p:nvSpPr>
          <p:spPr bwMode="auto">
            <a:xfrm>
              <a:off x="4128" y="283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214" name="Rectangle 185"/>
            <p:cNvSpPr>
              <a:spLocks noChangeArrowheads="1"/>
            </p:cNvSpPr>
            <p:nvPr/>
          </p:nvSpPr>
          <p:spPr bwMode="auto">
            <a:xfrm>
              <a:off x="4128" y="30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15" name="Rectangle 186"/>
            <p:cNvSpPr>
              <a:spLocks noChangeArrowheads="1"/>
            </p:cNvSpPr>
            <p:nvPr/>
          </p:nvSpPr>
          <p:spPr bwMode="auto">
            <a:xfrm>
              <a:off x="4128" y="33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16" name="Rectangle 187"/>
            <p:cNvSpPr>
              <a:spLocks noChangeArrowheads="1"/>
            </p:cNvSpPr>
            <p:nvPr/>
          </p:nvSpPr>
          <p:spPr bwMode="auto">
            <a:xfrm>
              <a:off x="4368" y="16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17" name="Rectangle 188"/>
            <p:cNvSpPr>
              <a:spLocks noChangeArrowheads="1"/>
            </p:cNvSpPr>
            <p:nvPr/>
          </p:nvSpPr>
          <p:spPr bwMode="auto">
            <a:xfrm>
              <a:off x="4368" y="18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18" name="Rectangle 189"/>
            <p:cNvSpPr>
              <a:spLocks noChangeArrowheads="1"/>
            </p:cNvSpPr>
            <p:nvPr/>
          </p:nvSpPr>
          <p:spPr bwMode="auto">
            <a:xfrm>
              <a:off x="4368" y="21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19" name="Rectangle 190"/>
            <p:cNvSpPr>
              <a:spLocks noChangeArrowheads="1"/>
            </p:cNvSpPr>
            <p:nvPr/>
          </p:nvSpPr>
          <p:spPr bwMode="auto">
            <a:xfrm>
              <a:off x="4368" y="235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20" name="Rectangle 191"/>
            <p:cNvSpPr>
              <a:spLocks noChangeArrowheads="1"/>
            </p:cNvSpPr>
            <p:nvPr/>
          </p:nvSpPr>
          <p:spPr bwMode="auto">
            <a:xfrm>
              <a:off x="4368" y="259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21" name="Rectangle 192"/>
            <p:cNvSpPr>
              <a:spLocks noChangeArrowheads="1"/>
            </p:cNvSpPr>
            <p:nvPr/>
          </p:nvSpPr>
          <p:spPr bwMode="auto">
            <a:xfrm>
              <a:off x="4368" y="28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22" name="Rectangle 193"/>
            <p:cNvSpPr>
              <a:spLocks noChangeArrowheads="1"/>
            </p:cNvSpPr>
            <p:nvPr/>
          </p:nvSpPr>
          <p:spPr bwMode="auto">
            <a:xfrm>
              <a:off x="4368" y="30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23" name="Rectangle 194"/>
            <p:cNvSpPr>
              <a:spLocks noChangeArrowheads="1"/>
            </p:cNvSpPr>
            <p:nvPr/>
          </p:nvSpPr>
          <p:spPr bwMode="auto">
            <a:xfrm>
              <a:off x="4368" y="33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24" name="Rectangle 195"/>
            <p:cNvSpPr>
              <a:spLocks noChangeArrowheads="1"/>
            </p:cNvSpPr>
            <p:nvPr/>
          </p:nvSpPr>
          <p:spPr bwMode="auto">
            <a:xfrm>
              <a:off x="4608" y="16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25" name="Rectangle 196"/>
            <p:cNvSpPr>
              <a:spLocks noChangeArrowheads="1"/>
            </p:cNvSpPr>
            <p:nvPr/>
          </p:nvSpPr>
          <p:spPr bwMode="auto">
            <a:xfrm>
              <a:off x="4608" y="18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26" name="Rectangle 197"/>
            <p:cNvSpPr>
              <a:spLocks noChangeArrowheads="1"/>
            </p:cNvSpPr>
            <p:nvPr/>
          </p:nvSpPr>
          <p:spPr bwMode="auto">
            <a:xfrm>
              <a:off x="4608" y="21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27" name="Rectangle 198"/>
            <p:cNvSpPr>
              <a:spLocks noChangeArrowheads="1"/>
            </p:cNvSpPr>
            <p:nvPr/>
          </p:nvSpPr>
          <p:spPr bwMode="auto">
            <a:xfrm>
              <a:off x="4608" y="235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28" name="Rectangle 199"/>
            <p:cNvSpPr>
              <a:spLocks noChangeArrowheads="1"/>
            </p:cNvSpPr>
            <p:nvPr/>
          </p:nvSpPr>
          <p:spPr bwMode="auto">
            <a:xfrm>
              <a:off x="4608" y="259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29" name="Rectangle 200"/>
            <p:cNvSpPr>
              <a:spLocks noChangeArrowheads="1"/>
            </p:cNvSpPr>
            <p:nvPr/>
          </p:nvSpPr>
          <p:spPr bwMode="auto">
            <a:xfrm>
              <a:off x="4608" y="28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30" name="Rectangle 201"/>
            <p:cNvSpPr>
              <a:spLocks noChangeArrowheads="1"/>
            </p:cNvSpPr>
            <p:nvPr/>
          </p:nvSpPr>
          <p:spPr bwMode="auto">
            <a:xfrm>
              <a:off x="4608" y="30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31" name="Rectangle 202"/>
            <p:cNvSpPr>
              <a:spLocks noChangeArrowheads="1"/>
            </p:cNvSpPr>
            <p:nvPr/>
          </p:nvSpPr>
          <p:spPr bwMode="auto">
            <a:xfrm>
              <a:off x="4608" y="33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32" name="Rectangle 203"/>
            <p:cNvSpPr>
              <a:spLocks noChangeArrowheads="1"/>
            </p:cNvSpPr>
            <p:nvPr/>
          </p:nvSpPr>
          <p:spPr bwMode="auto">
            <a:xfrm>
              <a:off x="4848" y="16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33" name="Rectangle 204"/>
            <p:cNvSpPr>
              <a:spLocks noChangeArrowheads="1"/>
            </p:cNvSpPr>
            <p:nvPr/>
          </p:nvSpPr>
          <p:spPr bwMode="auto">
            <a:xfrm>
              <a:off x="4848" y="18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34" name="Rectangle 205"/>
            <p:cNvSpPr>
              <a:spLocks noChangeArrowheads="1"/>
            </p:cNvSpPr>
            <p:nvPr/>
          </p:nvSpPr>
          <p:spPr bwMode="auto">
            <a:xfrm>
              <a:off x="4848" y="21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35" name="Rectangle 206"/>
            <p:cNvSpPr>
              <a:spLocks noChangeArrowheads="1"/>
            </p:cNvSpPr>
            <p:nvPr/>
          </p:nvSpPr>
          <p:spPr bwMode="auto">
            <a:xfrm>
              <a:off x="4848" y="235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36" name="Rectangle 207"/>
            <p:cNvSpPr>
              <a:spLocks noChangeArrowheads="1"/>
            </p:cNvSpPr>
            <p:nvPr/>
          </p:nvSpPr>
          <p:spPr bwMode="auto">
            <a:xfrm>
              <a:off x="4848" y="259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37" name="Rectangle 208"/>
            <p:cNvSpPr>
              <a:spLocks noChangeArrowheads="1"/>
            </p:cNvSpPr>
            <p:nvPr/>
          </p:nvSpPr>
          <p:spPr bwMode="auto">
            <a:xfrm>
              <a:off x="4848" y="28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38" name="Rectangle 209"/>
            <p:cNvSpPr>
              <a:spLocks noChangeArrowheads="1"/>
            </p:cNvSpPr>
            <p:nvPr/>
          </p:nvSpPr>
          <p:spPr bwMode="auto">
            <a:xfrm>
              <a:off x="4848" y="30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239" name="Rectangle 210"/>
            <p:cNvSpPr>
              <a:spLocks noChangeArrowheads="1"/>
            </p:cNvSpPr>
            <p:nvPr/>
          </p:nvSpPr>
          <p:spPr bwMode="auto">
            <a:xfrm>
              <a:off x="4848" y="33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54515" name="Rectangle 211"/>
            <p:cNvSpPr>
              <a:spLocks noChangeArrowheads="1"/>
            </p:cNvSpPr>
            <p:nvPr/>
          </p:nvSpPr>
          <p:spPr bwMode="auto">
            <a:xfrm>
              <a:off x="4578" y="187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G</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516" name="Rectangle 212"/>
            <p:cNvSpPr>
              <a:spLocks noChangeArrowheads="1"/>
            </p:cNvSpPr>
            <p:nvPr/>
          </p:nvSpPr>
          <p:spPr bwMode="auto">
            <a:xfrm>
              <a:off x="3600" y="235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4</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517" name="Rectangle 213"/>
            <p:cNvSpPr>
              <a:spLocks noChangeArrowheads="1"/>
            </p:cNvSpPr>
            <p:nvPr/>
          </p:nvSpPr>
          <p:spPr bwMode="auto">
            <a:xfrm>
              <a:off x="3840" y="235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3</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518" name="Rectangle 214"/>
            <p:cNvSpPr>
              <a:spLocks noChangeArrowheads="1"/>
            </p:cNvSpPr>
            <p:nvPr/>
          </p:nvSpPr>
          <p:spPr bwMode="auto">
            <a:xfrm>
              <a:off x="3840" y="259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3</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519" name="Rectangle 215"/>
            <p:cNvSpPr>
              <a:spLocks noChangeArrowheads="1"/>
            </p:cNvSpPr>
            <p:nvPr/>
          </p:nvSpPr>
          <p:spPr bwMode="auto">
            <a:xfrm>
              <a:off x="3840" y="283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4</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520" name="Rectangle 216"/>
            <p:cNvSpPr>
              <a:spLocks noChangeArrowheads="1"/>
            </p:cNvSpPr>
            <p:nvPr/>
          </p:nvSpPr>
          <p:spPr bwMode="auto">
            <a:xfrm>
              <a:off x="3600" y="283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4</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521" name="Rectangle 217"/>
            <p:cNvSpPr>
              <a:spLocks noChangeArrowheads="1"/>
            </p:cNvSpPr>
            <p:nvPr/>
          </p:nvSpPr>
          <p:spPr bwMode="auto">
            <a:xfrm>
              <a:off x="3360" y="283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5</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522" name="Rectangle 218"/>
            <p:cNvSpPr>
              <a:spLocks noChangeArrowheads="1"/>
            </p:cNvSpPr>
            <p:nvPr/>
          </p:nvSpPr>
          <p:spPr bwMode="auto">
            <a:xfrm>
              <a:off x="3360" y="259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5</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523" name="Rectangle 219"/>
            <p:cNvSpPr>
              <a:spLocks noChangeArrowheads="1"/>
            </p:cNvSpPr>
            <p:nvPr/>
          </p:nvSpPr>
          <p:spPr bwMode="auto">
            <a:xfrm>
              <a:off x="3360" y="235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5</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524" name="Rectangle 220"/>
            <p:cNvSpPr>
              <a:spLocks noChangeArrowheads="1"/>
            </p:cNvSpPr>
            <p:nvPr/>
          </p:nvSpPr>
          <p:spPr bwMode="auto">
            <a:xfrm>
              <a:off x="3600" y="2592"/>
              <a:ext cx="318" cy="250"/>
            </a:xfrm>
            <a:prstGeom prst="rect">
              <a:avLst/>
            </a:prstGeom>
            <a:noFill/>
            <a:ln w="9525">
              <a:noFill/>
              <a:miter lim="800000"/>
            </a:ln>
            <a:effectLst/>
          </p:spPr>
          <p:txBody>
            <a:bodyPr>
              <a:spAutoFit/>
            </a:bodyPr>
            <a:lstStyle/>
            <a:p>
              <a:pPr algn="r"/>
              <a:r>
                <a:rPr lang="zh-CN" altLang="zh-CN" sz="2000" noProof="1">
                  <a:solidFill>
                    <a:srgbClr val="1C6D9A"/>
                  </a:solidFill>
                  <a:effectLst>
                    <a:outerShdw blurRad="38100" dist="38100" dir="2700000" algn="tl">
                      <a:srgbClr val="C0C0C0"/>
                    </a:outerShdw>
                  </a:effectLst>
                  <a:latin typeface="Arial Black" pitchFamily="34" charset="0"/>
                </a:rPr>
                <a:t>4</a:t>
              </a:r>
            </a:p>
          </p:txBody>
        </p:sp>
        <p:sp>
          <p:nvSpPr>
            <p:cNvPr id="354525" name="Rectangle 221"/>
            <p:cNvSpPr>
              <a:spLocks noChangeArrowheads="1"/>
            </p:cNvSpPr>
            <p:nvPr/>
          </p:nvSpPr>
          <p:spPr bwMode="auto">
            <a:xfrm>
              <a:off x="4080" y="235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2</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526" name="Rectangle 222"/>
            <p:cNvSpPr>
              <a:spLocks noChangeArrowheads="1"/>
            </p:cNvSpPr>
            <p:nvPr/>
          </p:nvSpPr>
          <p:spPr bwMode="auto">
            <a:xfrm>
              <a:off x="4080" y="259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3</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527" name="Rectangle 223"/>
            <p:cNvSpPr>
              <a:spLocks noChangeArrowheads="1"/>
            </p:cNvSpPr>
            <p:nvPr/>
          </p:nvSpPr>
          <p:spPr bwMode="auto">
            <a:xfrm>
              <a:off x="4080" y="283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4</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grpSp>
      <p:grpSp>
        <p:nvGrpSpPr>
          <p:cNvPr id="5" name="Group 224"/>
          <p:cNvGrpSpPr>
            <a:grpSpLocks/>
          </p:cNvGrpSpPr>
          <p:nvPr/>
        </p:nvGrpSpPr>
        <p:grpSpPr bwMode="auto">
          <a:xfrm>
            <a:off x="2747963" y="1676400"/>
            <a:ext cx="3048000" cy="3048000"/>
            <a:chOff x="3360" y="1536"/>
            <a:chExt cx="1920" cy="1920"/>
          </a:xfrm>
        </p:grpSpPr>
        <p:sp>
          <p:nvSpPr>
            <p:cNvPr id="39094" name="Rectangle 225"/>
            <p:cNvSpPr>
              <a:spLocks noChangeArrowheads="1"/>
            </p:cNvSpPr>
            <p:nvPr/>
          </p:nvSpPr>
          <p:spPr bwMode="auto">
            <a:xfrm>
              <a:off x="3360" y="153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95" name="Rectangle 226"/>
            <p:cNvSpPr>
              <a:spLocks noChangeArrowheads="1"/>
            </p:cNvSpPr>
            <p:nvPr/>
          </p:nvSpPr>
          <p:spPr bwMode="auto">
            <a:xfrm>
              <a:off x="3360" y="177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96" name="Rectangle 227"/>
            <p:cNvSpPr>
              <a:spLocks noChangeArrowheads="1"/>
            </p:cNvSpPr>
            <p:nvPr/>
          </p:nvSpPr>
          <p:spPr bwMode="auto">
            <a:xfrm>
              <a:off x="3360" y="201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97" name="Rectangle 228"/>
            <p:cNvSpPr>
              <a:spLocks noChangeArrowheads="1"/>
            </p:cNvSpPr>
            <p:nvPr/>
          </p:nvSpPr>
          <p:spPr bwMode="auto">
            <a:xfrm>
              <a:off x="3360" y="225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98" name="Rectangle 229"/>
            <p:cNvSpPr>
              <a:spLocks noChangeArrowheads="1"/>
            </p:cNvSpPr>
            <p:nvPr/>
          </p:nvSpPr>
          <p:spPr bwMode="auto">
            <a:xfrm>
              <a:off x="3360" y="249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99" name="Rectangle 230"/>
            <p:cNvSpPr>
              <a:spLocks noChangeArrowheads="1"/>
            </p:cNvSpPr>
            <p:nvPr/>
          </p:nvSpPr>
          <p:spPr bwMode="auto">
            <a:xfrm>
              <a:off x="3361" y="273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00" name="Rectangle 231"/>
            <p:cNvSpPr>
              <a:spLocks noChangeArrowheads="1"/>
            </p:cNvSpPr>
            <p:nvPr/>
          </p:nvSpPr>
          <p:spPr bwMode="auto">
            <a:xfrm>
              <a:off x="3360" y="297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01" name="Rectangle 232"/>
            <p:cNvSpPr>
              <a:spLocks noChangeArrowheads="1"/>
            </p:cNvSpPr>
            <p:nvPr/>
          </p:nvSpPr>
          <p:spPr bwMode="auto">
            <a:xfrm>
              <a:off x="3360" y="321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02" name="Rectangle 233"/>
            <p:cNvSpPr>
              <a:spLocks noChangeArrowheads="1"/>
            </p:cNvSpPr>
            <p:nvPr/>
          </p:nvSpPr>
          <p:spPr bwMode="auto">
            <a:xfrm>
              <a:off x="3600" y="153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03" name="Rectangle 234"/>
            <p:cNvSpPr>
              <a:spLocks noChangeArrowheads="1"/>
            </p:cNvSpPr>
            <p:nvPr/>
          </p:nvSpPr>
          <p:spPr bwMode="auto">
            <a:xfrm>
              <a:off x="3600" y="177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04" name="Rectangle 235"/>
            <p:cNvSpPr>
              <a:spLocks noChangeArrowheads="1"/>
            </p:cNvSpPr>
            <p:nvPr/>
          </p:nvSpPr>
          <p:spPr bwMode="auto">
            <a:xfrm>
              <a:off x="3600" y="201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05" name="Rectangle 236"/>
            <p:cNvSpPr>
              <a:spLocks noChangeArrowheads="1"/>
            </p:cNvSpPr>
            <p:nvPr/>
          </p:nvSpPr>
          <p:spPr bwMode="auto">
            <a:xfrm>
              <a:off x="3600" y="2256"/>
              <a:ext cx="289"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106" name="Rectangle 237"/>
            <p:cNvSpPr>
              <a:spLocks noChangeArrowheads="1"/>
            </p:cNvSpPr>
            <p:nvPr/>
          </p:nvSpPr>
          <p:spPr bwMode="auto">
            <a:xfrm>
              <a:off x="3601" y="2496"/>
              <a:ext cx="248"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107" name="Rectangle 238"/>
            <p:cNvSpPr>
              <a:spLocks noChangeArrowheads="1"/>
            </p:cNvSpPr>
            <p:nvPr/>
          </p:nvSpPr>
          <p:spPr bwMode="auto">
            <a:xfrm>
              <a:off x="3600" y="2736"/>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108" name="Rectangle 239"/>
            <p:cNvSpPr>
              <a:spLocks noChangeArrowheads="1"/>
            </p:cNvSpPr>
            <p:nvPr/>
          </p:nvSpPr>
          <p:spPr bwMode="auto">
            <a:xfrm>
              <a:off x="3600" y="297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09" name="Rectangle 240"/>
            <p:cNvSpPr>
              <a:spLocks noChangeArrowheads="1"/>
            </p:cNvSpPr>
            <p:nvPr/>
          </p:nvSpPr>
          <p:spPr bwMode="auto">
            <a:xfrm>
              <a:off x="3600" y="321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10" name="Rectangle 241"/>
            <p:cNvSpPr>
              <a:spLocks noChangeArrowheads="1"/>
            </p:cNvSpPr>
            <p:nvPr/>
          </p:nvSpPr>
          <p:spPr bwMode="auto">
            <a:xfrm>
              <a:off x="3840" y="153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11" name="Rectangle 242"/>
            <p:cNvSpPr>
              <a:spLocks noChangeArrowheads="1"/>
            </p:cNvSpPr>
            <p:nvPr/>
          </p:nvSpPr>
          <p:spPr bwMode="auto">
            <a:xfrm>
              <a:off x="3840" y="177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12" name="Rectangle 243"/>
            <p:cNvSpPr>
              <a:spLocks noChangeArrowheads="1"/>
            </p:cNvSpPr>
            <p:nvPr/>
          </p:nvSpPr>
          <p:spPr bwMode="auto">
            <a:xfrm>
              <a:off x="3840" y="201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13" name="Rectangle 244"/>
            <p:cNvSpPr>
              <a:spLocks noChangeArrowheads="1"/>
            </p:cNvSpPr>
            <p:nvPr/>
          </p:nvSpPr>
          <p:spPr bwMode="auto">
            <a:xfrm>
              <a:off x="3833" y="2256"/>
              <a:ext cx="256"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114" name="Rectangle 245"/>
            <p:cNvSpPr>
              <a:spLocks noChangeArrowheads="1"/>
            </p:cNvSpPr>
            <p:nvPr/>
          </p:nvSpPr>
          <p:spPr bwMode="auto">
            <a:xfrm>
              <a:off x="3840" y="2496"/>
              <a:ext cx="240" cy="240"/>
            </a:xfrm>
            <a:prstGeom prst="rect">
              <a:avLst/>
            </a:prstGeom>
            <a:solidFill>
              <a:srgbClr val="808080"/>
            </a:solidFill>
            <a:ln w="9525">
              <a:solidFill>
                <a:srgbClr val="001932"/>
              </a:solidFill>
              <a:miter lim="800000"/>
              <a:headEnd/>
              <a:tailEnd/>
            </a:ln>
          </p:spPr>
          <p:txBody>
            <a:bodyPr wrap="none" anchor="ctr"/>
            <a:lstStyle/>
            <a:p>
              <a:pPr algn="r"/>
              <a:endParaRPr lang="zh-CN" altLang="en-US" sz="3600">
                <a:solidFill>
                  <a:schemeClr val="folHlink"/>
                </a:solidFill>
                <a:latin typeface="Times New Roman" pitchFamily="18" charset="0"/>
              </a:endParaRPr>
            </a:p>
          </p:txBody>
        </p:sp>
        <p:sp>
          <p:nvSpPr>
            <p:cNvPr id="39115" name="Rectangle 246"/>
            <p:cNvSpPr>
              <a:spLocks noChangeArrowheads="1"/>
            </p:cNvSpPr>
            <p:nvPr/>
          </p:nvSpPr>
          <p:spPr bwMode="auto">
            <a:xfrm>
              <a:off x="3840" y="2736"/>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116" name="Rectangle 247"/>
            <p:cNvSpPr>
              <a:spLocks noChangeArrowheads="1"/>
            </p:cNvSpPr>
            <p:nvPr/>
          </p:nvSpPr>
          <p:spPr bwMode="auto">
            <a:xfrm>
              <a:off x="3840" y="297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17" name="Rectangle 248"/>
            <p:cNvSpPr>
              <a:spLocks noChangeArrowheads="1"/>
            </p:cNvSpPr>
            <p:nvPr/>
          </p:nvSpPr>
          <p:spPr bwMode="auto">
            <a:xfrm>
              <a:off x="3840" y="321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18" name="Rectangle 249"/>
            <p:cNvSpPr>
              <a:spLocks noChangeArrowheads="1"/>
            </p:cNvSpPr>
            <p:nvPr/>
          </p:nvSpPr>
          <p:spPr bwMode="auto">
            <a:xfrm>
              <a:off x="4080" y="153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19" name="Rectangle 250"/>
            <p:cNvSpPr>
              <a:spLocks noChangeArrowheads="1"/>
            </p:cNvSpPr>
            <p:nvPr/>
          </p:nvSpPr>
          <p:spPr bwMode="auto">
            <a:xfrm>
              <a:off x="4080" y="177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20" name="Rectangle 251"/>
            <p:cNvSpPr>
              <a:spLocks noChangeArrowheads="1"/>
            </p:cNvSpPr>
            <p:nvPr/>
          </p:nvSpPr>
          <p:spPr bwMode="auto">
            <a:xfrm>
              <a:off x="4081" y="2016"/>
              <a:ext cx="248"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121" name="Rectangle 252"/>
            <p:cNvSpPr>
              <a:spLocks noChangeArrowheads="1"/>
            </p:cNvSpPr>
            <p:nvPr/>
          </p:nvSpPr>
          <p:spPr bwMode="auto">
            <a:xfrm>
              <a:off x="4080" y="2256"/>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122" name="Rectangle 253"/>
            <p:cNvSpPr>
              <a:spLocks noChangeArrowheads="1"/>
            </p:cNvSpPr>
            <p:nvPr/>
          </p:nvSpPr>
          <p:spPr bwMode="auto">
            <a:xfrm>
              <a:off x="4080" y="2496"/>
              <a:ext cx="240" cy="240"/>
            </a:xfrm>
            <a:prstGeom prst="rect">
              <a:avLst/>
            </a:prstGeom>
            <a:solidFill>
              <a:srgbClr val="808080"/>
            </a:solidFill>
            <a:ln w="9525">
              <a:solidFill>
                <a:srgbClr val="001932"/>
              </a:solidFill>
              <a:miter lim="800000"/>
              <a:headEnd/>
              <a:tailEnd/>
            </a:ln>
          </p:spPr>
          <p:txBody>
            <a:bodyPr wrap="none" anchor="ctr"/>
            <a:lstStyle/>
            <a:p>
              <a:endParaRPr lang="zh-CN" altLang="en-US"/>
            </a:p>
          </p:txBody>
        </p:sp>
        <p:sp>
          <p:nvSpPr>
            <p:cNvPr id="39123" name="Rectangle 254"/>
            <p:cNvSpPr>
              <a:spLocks noChangeArrowheads="1"/>
            </p:cNvSpPr>
            <p:nvPr/>
          </p:nvSpPr>
          <p:spPr bwMode="auto">
            <a:xfrm>
              <a:off x="4080" y="2736"/>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124" name="Rectangle 255"/>
            <p:cNvSpPr>
              <a:spLocks noChangeArrowheads="1"/>
            </p:cNvSpPr>
            <p:nvPr/>
          </p:nvSpPr>
          <p:spPr bwMode="auto">
            <a:xfrm>
              <a:off x="4080" y="297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25" name="Rectangle 256"/>
            <p:cNvSpPr>
              <a:spLocks noChangeArrowheads="1"/>
            </p:cNvSpPr>
            <p:nvPr/>
          </p:nvSpPr>
          <p:spPr bwMode="auto">
            <a:xfrm>
              <a:off x="4080" y="321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26" name="Rectangle 257"/>
            <p:cNvSpPr>
              <a:spLocks noChangeArrowheads="1"/>
            </p:cNvSpPr>
            <p:nvPr/>
          </p:nvSpPr>
          <p:spPr bwMode="auto">
            <a:xfrm>
              <a:off x="4320" y="153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27" name="Rectangle 258"/>
            <p:cNvSpPr>
              <a:spLocks noChangeArrowheads="1"/>
            </p:cNvSpPr>
            <p:nvPr/>
          </p:nvSpPr>
          <p:spPr bwMode="auto">
            <a:xfrm>
              <a:off x="4320" y="1776"/>
              <a:ext cx="249"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28" name="Rectangle 259"/>
            <p:cNvSpPr>
              <a:spLocks noChangeArrowheads="1"/>
            </p:cNvSpPr>
            <p:nvPr/>
          </p:nvSpPr>
          <p:spPr bwMode="auto">
            <a:xfrm>
              <a:off x="4320" y="2016"/>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129" name="Rectangle 260"/>
            <p:cNvSpPr>
              <a:spLocks noChangeArrowheads="1"/>
            </p:cNvSpPr>
            <p:nvPr/>
          </p:nvSpPr>
          <p:spPr bwMode="auto">
            <a:xfrm>
              <a:off x="4320" y="2256"/>
              <a:ext cx="240" cy="240"/>
            </a:xfrm>
            <a:prstGeom prst="rect">
              <a:avLst/>
            </a:prstGeom>
            <a:solidFill>
              <a:srgbClr val="808080"/>
            </a:solidFill>
            <a:ln w="9525">
              <a:solidFill>
                <a:srgbClr val="001932"/>
              </a:solidFill>
              <a:miter lim="800000"/>
              <a:headEnd/>
              <a:tailEnd/>
            </a:ln>
          </p:spPr>
          <p:txBody>
            <a:bodyPr wrap="none" anchor="ctr"/>
            <a:lstStyle/>
            <a:p>
              <a:endParaRPr lang="zh-CN" altLang="en-US"/>
            </a:p>
          </p:txBody>
        </p:sp>
        <p:sp>
          <p:nvSpPr>
            <p:cNvPr id="39130" name="Rectangle 261"/>
            <p:cNvSpPr>
              <a:spLocks noChangeArrowheads="1"/>
            </p:cNvSpPr>
            <p:nvPr/>
          </p:nvSpPr>
          <p:spPr bwMode="auto">
            <a:xfrm>
              <a:off x="4320" y="2496"/>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131" name="Rectangle 262"/>
            <p:cNvSpPr>
              <a:spLocks noChangeArrowheads="1"/>
            </p:cNvSpPr>
            <p:nvPr/>
          </p:nvSpPr>
          <p:spPr bwMode="auto">
            <a:xfrm>
              <a:off x="4320" y="2736"/>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132" name="Rectangle 263"/>
            <p:cNvSpPr>
              <a:spLocks noChangeArrowheads="1"/>
            </p:cNvSpPr>
            <p:nvPr/>
          </p:nvSpPr>
          <p:spPr bwMode="auto">
            <a:xfrm>
              <a:off x="4320" y="297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33" name="Rectangle 264"/>
            <p:cNvSpPr>
              <a:spLocks noChangeArrowheads="1"/>
            </p:cNvSpPr>
            <p:nvPr/>
          </p:nvSpPr>
          <p:spPr bwMode="auto">
            <a:xfrm>
              <a:off x="4320" y="321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34" name="Rectangle 265"/>
            <p:cNvSpPr>
              <a:spLocks noChangeArrowheads="1"/>
            </p:cNvSpPr>
            <p:nvPr/>
          </p:nvSpPr>
          <p:spPr bwMode="auto">
            <a:xfrm>
              <a:off x="4560" y="153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35" name="Rectangle 266"/>
            <p:cNvSpPr>
              <a:spLocks noChangeArrowheads="1"/>
            </p:cNvSpPr>
            <p:nvPr/>
          </p:nvSpPr>
          <p:spPr bwMode="auto">
            <a:xfrm>
              <a:off x="4560" y="177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36" name="Rectangle 267"/>
            <p:cNvSpPr>
              <a:spLocks noChangeArrowheads="1"/>
            </p:cNvSpPr>
            <p:nvPr/>
          </p:nvSpPr>
          <p:spPr bwMode="auto">
            <a:xfrm>
              <a:off x="4560" y="2016"/>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137" name="Rectangle 268"/>
            <p:cNvSpPr>
              <a:spLocks noChangeArrowheads="1"/>
            </p:cNvSpPr>
            <p:nvPr/>
          </p:nvSpPr>
          <p:spPr bwMode="auto">
            <a:xfrm>
              <a:off x="4560" y="2256"/>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138" name="Rectangle 269"/>
            <p:cNvSpPr>
              <a:spLocks noChangeArrowheads="1"/>
            </p:cNvSpPr>
            <p:nvPr/>
          </p:nvSpPr>
          <p:spPr bwMode="auto">
            <a:xfrm>
              <a:off x="4560" y="2496"/>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139" name="Rectangle 270"/>
            <p:cNvSpPr>
              <a:spLocks noChangeArrowheads="1"/>
            </p:cNvSpPr>
            <p:nvPr/>
          </p:nvSpPr>
          <p:spPr bwMode="auto">
            <a:xfrm>
              <a:off x="4560" y="273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40" name="Rectangle 271"/>
            <p:cNvSpPr>
              <a:spLocks noChangeArrowheads="1"/>
            </p:cNvSpPr>
            <p:nvPr/>
          </p:nvSpPr>
          <p:spPr bwMode="auto">
            <a:xfrm>
              <a:off x="4560" y="297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41" name="Rectangle 272"/>
            <p:cNvSpPr>
              <a:spLocks noChangeArrowheads="1"/>
            </p:cNvSpPr>
            <p:nvPr/>
          </p:nvSpPr>
          <p:spPr bwMode="auto">
            <a:xfrm>
              <a:off x="4560" y="321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42" name="Rectangle 273"/>
            <p:cNvSpPr>
              <a:spLocks noChangeArrowheads="1"/>
            </p:cNvSpPr>
            <p:nvPr/>
          </p:nvSpPr>
          <p:spPr bwMode="auto">
            <a:xfrm>
              <a:off x="4800" y="153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43" name="Rectangle 274"/>
            <p:cNvSpPr>
              <a:spLocks noChangeArrowheads="1"/>
            </p:cNvSpPr>
            <p:nvPr/>
          </p:nvSpPr>
          <p:spPr bwMode="auto">
            <a:xfrm>
              <a:off x="4800" y="177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44" name="Rectangle 275"/>
            <p:cNvSpPr>
              <a:spLocks noChangeArrowheads="1"/>
            </p:cNvSpPr>
            <p:nvPr/>
          </p:nvSpPr>
          <p:spPr bwMode="auto">
            <a:xfrm>
              <a:off x="4800" y="201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45" name="Rectangle 276"/>
            <p:cNvSpPr>
              <a:spLocks noChangeArrowheads="1"/>
            </p:cNvSpPr>
            <p:nvPr/>
          </p:nvSpPr>
          <p:spPr bwMode="auto">
            <a:xfrm>
              <a:off x="4800" y="225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46" name="Rectangle 277"/>
            <p:cNvSpPr>
              <a:spLocks noChangeArrowheads="1"/>
            </p:cNvSpPr>
            <p:nvPr/>
          </p:nvSpPr>
          <p:spPr bwMode="auto">
            <a:xfrm>
              <a:off x="4800" y="249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47" name="Rectangle 278"/>
            <p:cNvSpPr>
              <a:spLocks noChangeArrowheads="1"/>
            </p:cNvSpPr>
            <p:nvPr/>
          </p:nvSpPr>
          <p:spPr bwMode="auto">
            <a:xfrm>
              <a:off x="4800" y="273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48" name="Rectangle 279"/>
            <p:cNvSpPr>
              <a:spLocks noChangeArrowheads="1"/>
            </p:cNvSpPr>
            <p:nvPr/>
          </p:nvSpPr>
          <p:spPr bwMode="auto">
            <a:xfrm>
              <a:off x="4800" y="297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49" name="Rectangle 280"/>
            <p:cNvSpPr>
              <a:spLocks noChangeArrowheads="1"/>
            </p:cNvSpPr>
            <p:nvPr/>
          </p:nvSpPr>
          <p:spPr bwMode="auto">
            <a:xfrm>
              <a:off x="4800" y="321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50" name="Rectangle 281"/>
            <p:cNvSpPr>
              <a:spLocks noChangeArrowheads="1"/>
            </p:cNvSpPr>
            <p:nvPr/>
          </p:nvSpPr>
          <p:spPr bwMode="auto">
            <a:xfrm>
              <a:off x="5040" y="153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51" name="Rectangle 282"/>
            <p:cNvSpPr>
              <a:spLocks noChangeArrowheads="1"/>
            </p:cNvSpPr>
            <p:nvPr/>
          </p:nvSpPr>
          <p:spPr bwMode="auto">
            <a:xfrm>
              <a:off x="5040" y="177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52" name="Rectangle 283"/>
            <p:cNvSpPr>
              <a:spLocks noChangeArrowheads="1"/>
            </p:cNvSpPr>
            <p:nvPr/>
          </p:nvSpPr>
          <p:spPr bwMode="auto">
            <a:xfrm>
              <a:off x="5040" y="201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53" name="Rectangle 284"/>
            <p:cNvSpPr>
              <a:spLocks noChangeArrowheads="1"/>
            </p:cNvSpPr>
            <p:nvPr/>
          </p:nvSpPr>
          <p:spPr bwMode="auto">
            <a:xfrm>
              <a:off x="5040" y="225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54" name="Rectangle 285"/>
            <p:cNvSpPr>
              <a:spLocks noChangeArrowheads="1"/>
            </p:cNvSpPr>
            <p:nvPr/>
          </p:nvSpPr>
          <p:spPr bwMode="auto">
            <a:xfrm>
              <a:off x="5040" y="249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55" name="Rectangle 286"/>
            <p:cNvSpPr>
              <a:spLocks noChangeArrowheads="1"/>
            </p:cNvSpPr>
            <p:nvPr/>
          </p:nvSpPr>
          <p:spPr bwMode="auto">
            <a:xfrm>
              <a:off x="5040" y="273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56" name="Rectangle 287"/>
            <p:cNvSpPr>
              <a:spLocks noChangeArrowheads="1"/>
            </p:cNvSpPr>
            <p:nvPr/>
          </p:nvSpPr>
          <p:spPr bwMode="auto">
            <a:xfrm>
              <a:off x="5040" y="297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157" name="Rectangle 288"/>
            <p:cNvSpPr>
              <a:spLocks noChangeArrowheads="1"/>
            </p:cNvSpPr>
            <p:nvPr/>
          </p:nvSpPr>
          <p:spPr bwMode="auto">
            <a:xfrm>
              <a:off x="5040" y="3216"/>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54593" name="Rectangle 289"/>
            <p:cNvSpPr>
              <a:spLocks noChangeArrowheads="1"/>
            </p:cNvSpPr>
            <p:nvPr/>
          </p:nvSpPr>
          <p:spPr bwMode="auto">
            <a:xfrm>
              <a:off x="4770" y="1776"/>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G</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594" name="Rectangle 290"/>
            <p:cNvSpPr>
              <a:spLocks noChangeArrowheads="1"/>
            </p:cNvSpPr>
            <p:nvPr/>
          </p:nvSpPr>
          <p:spPr bwMode="auto">
            <a:xfrm>
              <a:off x="3792" y="2256"/>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4</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595" name="Rectangle 291"/>
            <p:cNvSpPr>
              <a:spLocks noChangeArrowheads="1"/>
            </p:cNvSpPr>
            <p:nvPr/>
          </p:nvSpPr>
          <p:spPr bwMode="auto">
            <a:xfrm>
              <a:off x="4032" y="2256"/>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3</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596" name="Rectangle 292"/>
            <p:cNvSpPr>
              <a:spLocks noChangeArrowheads="1"/>
            </p:cNvSpPr>
            <p:nvPr/>
          </p:nvSpPr>
          <p:spPr bwMode="auto">
            <a:xfrm>
              <a:off x="4032" y="2496"/>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3</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597" name="Rectangle 293"/>
            <p:cNvSpPr>
              <a:spLocks noChangeArrowheads="1"/>
            </p:cNvSpPr>
            <p:nvPr/>
          </p:nvSpPr>
          <p:spPr bwMode="auto">
            <a:xfrm>
              <a:off x="4032" y="2736"/>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4</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598" name="Rectangle 294"/>
            <p:cNvSpPr>
              <a:spLocks noChangeArrowheads="1"/>
            </p:cNvSpPr>
            <p:nvPr/>
          </p:nvSpPr>
          <p:spPr bwMode="auto">
            <a:xfrm>
              <a:off x="3792" y="2736"/>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4</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599" name="Rectangle 295"/>
            <p:cNvSpPr>
              <a:spLocks noChangeArrowheads="1"/>
            </p:cNvSpPr>
            <p:nvPr/>
          </p:nvSpPr>
          <p:spPr bwMode="auto">
            <a:xfrm>
              <a:off x="3552" y="2736"/>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5</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600" name="Rectangle 296"/>
            <p:cNvSpPr>
              <a:spLocks noChangeArrowheads="1"/>
            </p:cNvSpPr>
            <p:nvPr/>
          </p:nvSpPr>
          <p:spPr bwMode="auto">
            <a:xfrm>
              <a:off x="3552" y="2496"/>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5</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601" name="Rectangle 297"/>
            <p:cNvSpPr>
              <a:spLocks noChangeArrowheads="1"/>
            </p:cNvSpPr>
            <p:nvPr/>
          </p:nvSpPr>
          <p:spPr bwMode="auto">
            <a:xfrm>
              <a:off x="3552" y="2256"/>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5</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602" name="Rectangle 298"/>
            <p:cNvSpPr>
              <a:spLocks noChangeArrowheads="1"/>
            </p:cNvSpPr>
            <p:nvPr/>
          </p:nvSpPr>
          <p:spPr bwMode="auto">
            <a:xfrm>
              <a:off x="3792" y="2496"/>
              <a:ext cx="318" cy="250"/>
            </a:xfrm>
            <a:prstGeom prst="rect">
              <a:avLst/>
            </a:prstGeom>
            <a:noFill/>
            <a:ln w="9525">
              <a:noFill/>
              <a:miter lim="800000"/>
            </a:ln>
            <a:effectLst/>
          </p:spPr>
          <p:txBody>
            <a:bodyPr>
              <a:spAutoFit/>
            </a:bodyPr>
            <a:lstStyle/>
            <a:p>
              <a:pPr algn="r"/>
              <a:r>
                <a:rPr lang="zh-CN" altLang="zh-CN" sz="2000" noProof="1">
                  <a:solidFill>
                    <a:srgbClr val="1C6D9A"/>
                  </a:solidFill>
                  <a:effectLst>
                    <a:outerShdw blurRad="38100" dist="38100" dir="2700000" algn="tl">
                      <a:srgbClr val="C0C0C0"/>
                    </a:outerShdw>
                  </a:effectLst>
                  <a:latin typeface="Arial Black" pitchFamily="34" charset="0"/>
                </a:rPr>
                <a:t>4</a:t>
              </a:r>
            </a:p>
          </p:txBody>
        </p:sp>
        <p:sp>
          <p:nvSpPr>
            <p:cNvPr id="354603" name="Rectangle 299"/>
            <p:cNvSpPr>
              <a:spLocks noChangeArrowheads="1"/>
            </p:cNvSpPr>
            <p:nvPr/>
          </p:nvSpPr>
          <p:spPr bwMode="auto">
            <a:xfrm>
              <a:off x="4272" y="2256"/>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2</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604" name="Rectangle 300"/>
            <p:cNvSpPr>
              <a:spLocks noChangeArrowheads="1"/>
            </p:cNvSpPr>
            <p:nvPr/>
          </p:nvSpPr>
          <p:spPr bwMode="auto">
            <a:xfrm>
              <a:off x="4272" y="2496"/>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3</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605" name="Rectangle 301"/>
            <p:cNvSpPr>
              <a:spLocks noChangeArrowheads="1"/>
            </p:cNvSpPr>
            <p:nvPr/>
          </p:nvSpPr>
          <p:spPr bwMode="auto">
            <a:xfrm>
              <a:off x="4272" y="2736"/>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4</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606" name="Rectangle 302"/>
            <p:cNvSpPr>
              <a:spLocks noChangeArrowheads="1"/>
            </p:cNvSpPr>
            <p:nvPr/>
          </p:nvSpPr>
          <p:spPr bwMode="auto">
            <a:xfrm>
              <a:off x="4512" y="2496"/>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3</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607" name="Rectangle 303"/>
            <p:cNvSpPr>
              <a:spLocks noChangeArrowheads="1"/>
            </p:cNvSpPr>
            <p:nvPr/>
          </p:nvSpPr>
          <p:spPr bwMode="auto">
            <a:xfrm>
              <a:off x="4512" y="2256"/>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2</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608" name="Rectangle 304"/>
            <p:cNvSpPr>
              <a:spLocks noChangeArrowheads="1"/>
            </p:cNvSpPr>
            <p:nvPr/>
          </p:nvSpPr>
          <p:spPr bwMode="auto">
            <a:xfrm>
              <a:off x="4512" y="2016"/>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1</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609" name="Rectangle 305"/>
            <p:cNvSpPr>
              <a:spLocks noChangeArrowheads="1"/>
            </p:cNvSpPr>
            <p:nvPr/>
          </p:nvSpPr>
          <p:spPr bwMode="auto">
            <a:xfrm>
              <a:off x="4272" y="2016"/>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2</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610" name="Rectangle 306"/>
            <p:cNvSpPr>
              <a:spLocks noChangeArrowheads="1"/>
            </p:cNvSpPr>
            <p:nvPr/>
          </p:nvSpPr>
          <p:spPr bwMode="auto">
            <a:xfrm>
              <a:off x="4032" y="2016"/>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3</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grpSp>
      <p:grpSp>
        <p:nvGrpSpPr>
          <p:cNvPr id="6" name="Group 307"/>
          <p:cNvGrpSpPr>
            <a:grpSpLocks/>
          </p:cNvGrpSpPr>
          <p:nvPr/>
        </p:nvGrpSpPr>
        <p:grpSpPr bwMode="auto">
          <a:xfrm>
            <a:off x="2747963" y="1676400"/>
            <a:ext cx="3048000" cy="3048000"/>
            <a:chOff x="3360" y="1632"/>
            <a:chExt cx="1920" cy="1920"/>
          </a:xfrm>
        </p:grpSpPr>
        <p:sp>
          <p:nvSpPr>
            <p:cNvPr id="39008" name="Rectangle 308"/>
            <p:cNvSpPr>
              <a:spLocks noChangeArrowheads="1"/>
            </p:cNvSpPr>
            <p:nvPr/>
          </p:nvSpPr>
          <p:spPr bwMode="auto">
            <a:xfrm>
              <a:off x="3360" y="16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09" name="Rectangle 309"/>
            <p:cNvSpPr>
              <a:spLocks noChangeArrowheads="1"/>
            </p:cNvSpPr>
            <p:nvPr/>
          </p:nvSpPr>
          <p:spPr bwMode="auto">
            <a:xfrm>
              <a:off x="3360" y="18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10" name="Rectangle 310"/>
            <p:cNvSpPr>
              <a:spLocks noChangeArrowheads="1"/>
            </p:cNvSpPr>
            <p:nvPr/>
          </p:nvSpPr>
          <p:spPr bwMode="auto">
            <a:xfrm>
              <a:off x="3360" y="21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11" name="Rectangle 311"/>
            <p:cNvSpPr>
              <a:spLocks noChangeArrowheads="1"/>
            </p:cNvSpPr>
            <p:nvPr/>
          </p:nvSpPr>
          <p:spPr bwMode="auto">
            <a:xfrm>
              <a:off x="3360" y="235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12" name="Rectangle 312"/>
            <p:cNvSpPr>
              <a:spLocks noChangeArrowheads="1"/>
            </p:cNvSpPr>
            <p:nvPr/>
          </p:nvSpPr>
          <p:spPr bwMode="auto">
            <a:xfrm>
              <a:off x="3360" y="259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13" name="Rectangle 313"/>
            <p:cNvSpPr>
              <a:spLocks noChangeArrowheads="1"/>
            </p:cNvSpPr>
            <p:nvPr/>
          </p:nvSpPr>
          <p:spPr bwMode="auto">
            <a:xfrm>
              <a:off x="3361" y="28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14" name="Rectangle 314"/>
            <p:cNvSpPr>
              <a:spLocks noChangeArrowheads="1"/>
            </p:cNvSpPr>
            <p:nvPr/>
          </p:nvSpPr>
          <p:spPr bwMode="auto">
            <a:xfrm>
              <a:off x="3360" y="30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15" name="Rectangle 315"/>
            <p:cNvSpPr>
              <a:spLocks noChangeArrowheads="1"/>
            </p:cNvSpPr>
            <p:nvPr/>
          </p:nvSpPr>
          <p:spPr bwMode="auto">
            <a:xfrm>
              <a:off x="3360" y="33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16" name="Rectangle 316"/>
            <p:cNvSpPr>
              <a:spLocks noChangeArrowheads="1"/>
            </p:cNvSpPr>
            <p:nvPr/>
          </p:nvSpPr>
          <p:spPr bwMode="auto">
            <a:xfrm>
              <a:off x="3600" y="16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17" name="Rectangle 317"/>
            <p:cNvSpPr>
              <a:spLocks noChangeArrowheads="1"/>
            </p:cNvSpPr>
            <p:nvPr/>
          </p:nvSpPr>
          <p:spPr bwMode="auto">
            <a:xfrm>
              <a:off x="3600" y="18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18" name="Rectangle 318"/>
            <p:cNvSpPr>
              <a:spLocks noChangeArrowheads="1"/>
            </p:cNvSpPr>
            <p:nvPr/>
          </p:nvSpPr>
          <p:spPr bwMode="auto">
            <a:xfrm>
              <a:off x="3600" y="21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19" name="Rectangle 319"/>
            <p:cNvSpPr>
              <a:spLocks noChangeArrowheads="1"/>
            </p:cNvSpPr>
            <p:nvPr/>
          </p:nvSpPr>
          <p:spPr bwMode="auto">
            <a:xfrm>
              <a:off x="3600" y="2352"/>
              <a:ext cx="289"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020" name="Rectangle 320"/>
            <p:cNvSpPr>
              <a:spLocks noChangeArrowheads="1"/>
            </p:cNvSpPr>
            <p:nvPr/>
          </p:nvSpPr>
          <p:spPr bwMode="auto">
            <a:xfrm>
              <a:off x="3601" y="2592"/>
              <a:ext cx="248"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021" name="Rectangle 321"/>
            <p:cNvSpPr>
              <a:spLocks noChangeArrowheads="1"/>
            </p:cNvSpPr>
            <p:nvPr/>
          </p:nvSpPr>
          <p:spPr bwMode="auto">
            <a:xfrm>
              <a:off x="3600" y="283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022" name="Rectangle 322"/>
            <p:cNvSpPr>
              <a:spLocks noChangeArrowheads="1"/>
            </p:cNvSpPr>
            <p:nvPr/>
          </p:nvSpPr>
          <p:spPr bwMode="auto">
            <a:xfrm>
              <a:off x="3600" y="30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23" name="Rectangle 323"/>
            <p:cNvSpPr>
              <a:spLocks noChangeArrowheads="1"/>
            </p:cNvSpPr>
            <p:nvPr/>
          </p:nvSpPr>
          <p:spPr bwMode="auto">
            <a:xfrm>
              <a:off x="3600" y="33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24" name="Rectangle 324"/>
            <p:cNvSpPr>
              <a:spLocks noChangeArrowheads="1"/>
            </p:cNvSpPr>
            <p:nvPr/>
          </p:nvSpPr>
          <p:spPr bwMode="auto">
            <a:xfrm>
              <a:off x="3840" y="16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25" name="Rectangle 325"/>
            <p:cNvSpPr>
              <a:spLocks noChangeArrowheads="1"/>
            </p:cNvSpPr>
            <p:nvPr/>
          </p:nvSpPr>
          <p:spPr bwMode="auto">
            <a:xfrm>
              <a:off x="3840" y="18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26" name="Rectangle 326"/>
            <p:cNvSpPr>
              <a:spLocks noChangeArrowheads="1"/>
            </p:cNvSpPr>
            <p:nvPr/>
          </p:nvSpPr>
          <p:spPr bwMode="auto">
            <a:xfrm>
              <a:off x="3840" y="21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27" name="Rectangle 327"/>
            <p:cNvSpPr>
              <a:spLocks noChangeArrowheads="1"/>
            </p:cNvSpPr>
            <p:nvPr/>
          </p:nvSpPr>
          <p:spPr bwMode="auto">
            <a:xfrm>
              <a:off x="3833" y="2352"/>
              <a:ext cx="256"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028" name="Rectangle 328"/>
            <p:cNvSpPr>
              <a:spLocks noChangeArrowheads="1"/>
            </p:cNvSpPr>
            <p:nvPr/>
          </p:nvSpPr>
          <p:spPr bwMode="auto">
            <a:xfrm>
              <a:off x="3840" y="2592"/>
              <a:ext cx="240" cy="240"/>
            </a:xfrm>
            <a:prstGeom prst="rect">
              <a:avLst/>
            </a:prstGeom>
            <a:solidFill>
              <a:srgbClr val="808080"/>
            </a:solidFill>
            <a:ln w="9525">
              <a:solidFill>
                <a:srgbClr val="001932"/>
              </a:solidFill>
              <a:miter lim="800000"/>
              <a:headEnd/>
              <a:tailEnd/>
            </a:ln>
          </p:spPr>
          <p:txBody>
            <a:bodyPr wrap="none" anchor="ctr"/>
            <a:lstStyle/>
            <a:p>
              <a:pPr algn="r"/>
              <a:endParaRPr lang="zh-CN" altLang="en-US" sz="3600">
                <a:solidFill>
                  <a:schemeClr val="folHlink"/>
                </a:solidFill>
                <a:latin typeface="Times New Roman" pitchFamily="18" charset="0"/>
              </a:endParaRPr>
            </a:p>
          </p:txBody>
        </p:sp>
        <p:sp>
          <p:nvSpPr>
            <p:cNvPr id="39029" name="Rectangle 329"/>
            <p:cNvSpPr>
              <a:spLocks noChangeArrowheads="1"/>
            </p:cNvSpPr>
            <p:nvPr/>
          </p:nvSpPr>
          <p:spPr bwMode="auto">
            <a:xfrm>
              <a:off x="3840" y="283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030" name="Rectangle 330"/>
            <p:cNvSpPr>
              <a:spLocks noChangeArrowheads="1"/>
            </p:cNvSpPr>
            <p:nvPr/>
          </p:nvSpPr>
          <p:spPr bwMode="auto">
            <a:xfrm>
              <a:off x="3840" y="30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31" name="Rectangle 331"/>
            <p:cNvSpPr>
              <a:spLocks noChangeArrowheads="1"/>
            </p:cNvSpPr>
            <p:nvPr/>
          </p:nvSpPr>
          <p:spPr bwMode="auto">
            <a:xfrm>
              <a:off x="3840" y="33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32" name="Rectangle 332"/>
            <p:cNvSpPr>
              <a:spLocks noChangeArrowheads="1"/>
            </p:cNvSpPr>
            <p:nvPr/>
          </p:nvSpPr>
          <p:spPr bwMode="auto">
            <a:xfrm>
              <a:off x="4080" y="16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33" name="Rectangle 333"/>
            <p:cNvSpPr>
              <a:spLocks noChangeArrowheads="1"/>
            </p:cNvSpPr>
            <p:nvPr/>
          </p:nvSpPr>
          <p:spPr bwMode="auto">
            <a:xfrm>
              <a:off x="4080" y="18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34" name="Rectangle 334"/>
            <p:cNvSpPr>
              <a:spLocks noChangeArrowheads="1"/>
            </p:cNvSpPr>
            <p:nvPr/>
          </p:nvSpPr>
          <p:spPr bwMode="auto">
            <a:xfrm>
              <a:off x="4081" y="2112"/>
              <a:ext cx="248"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035" name="Rectangle 335"/>
            <p:cNvSpPr>
              <a:spLocks noChangeArrowheads="1"/>
            </p:cNvSpPr>
            <p:nvPr/>
          </p:nvSpPr>
          <p:spPr bwMode="auto">
            <a:xfrm>
              <a:off x="4080" y="235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036" name="Rectangle 336"/>
            <p:cNvSpPr>
              <a:spLocks noChangeArrowheads="1"/>
            </p:cNvSpPr>
            <p:nvPr/>
          </p:nvSpPr>
          <p:spPr bwMode="auto">
            <a:xfrm>
              <a:off x="4080" y="2592"/>
              <a:ext cx="240" cy="240"/>
            </a:xfrm>
            <a:prstGeom prst="rect">
              <a:avLst/>
            </a:prstGeom>
            <a:solidFill>
              <a:srgbClr val="808080"/>
            </a:solidFill>
            <a:ln w="9525">
              <a:solidFill>
                <a:srgbClr val="001932"/>
              </a:solidFill>
              <a:miter lim="800000"/>
              <a:headEnd/>
              <a:tailEnd/>
            </a:ln>
          </p:spPr>
          <p:txBody>
            <a:bodyPr wrap="none" anchor="ctr"/>
            <a:lstStyle/>
            <a:p>
              <a:endParaRPr lang="zh-CN" altLang="en-US"/>
            </a:p>
          </p:txBody>
        </p:sp>
        <p:sp>
          <p:nvSpPr>
            <p:cNvPr id="39037" name="Rectangle 337"/>
            <p:cNvSpPr>
              <a:spLocks noChangeArrowheads="1"/>
            </p:cNvSpPr>
            <p:nvPr/>
          </p:nvSpPr>
          <p:spPr bwMode="auto">
            <a:xfrm>
              <a:off x="4080" y="283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038" name="Rectangle 338"/>
            <p:cNvSpPr>
              <a:spLocks noChangeArrowheads="1"/>
            </p:cNvSpPr>
            <p:nvPr/>
          </p:nvSpPr>
          <p:spPr bwMode="auto">
            <a:xfrm>
              <a:off x="4080" y="30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39" name="Rectangle 339"/>
            <p:cNvSpPr>
              <a:spLocks noChangeArrowheads="1"/>
            </p:cNvSpPr>
            <p:nvPr/>
          </p:nvSpPr>
          <p:spPr bwMode="auto">
            <a:xfrm>
              <a:off x="4080" y="33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40" name="Rectangle 340"/>
            <p:cNvSpPr>
              <a:spLocks noChangeArrowheads="1"/>
            </p:cNvSpPr>
            <p:nvPr/>
          </p:nvSpPr>
          <p:spPr bwMode="auto">
            <a:xfrm>
              <a:off x="4320" y="16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41" name="Rectangle 341"/>
            <p:cNvSpPr>
              <a:spLocks noChangeArrowheads="1"/>
            </p:cNvSpPr>
            <p:nvPr/>
          </p:nvSpPr>
          <p:spPr bwMode="auto">
            <a:xfrm>
              <a:off x="4320" y="1872"/>
              <a:ext cx="249"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042" name="Rectangle 342"/>
            <p:cNvSpPr>
              <a:spLocks noChangeArrowheads="1"/>
            </p:cNvSpPr>
            <p:nvPr/>
          </p:nvSpPr>
          <p:spPr bwMode="auto">
            <a:xfrm>
              <a:off x="4320" y="211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043" name="Rectangle 343"/>
            <p:cNvSpPr>
              <a:spLocks noChangeArrowheads="1"/>
            </p:cNvSpPr>
            <p:nvPr/>
          </p:nvSpPr>
          <p:spPr bwMode="auto">
            <a:xfrm>
              <a:off x="4320" y="2352"/>
              <a:ext cx="240" cy="240"/>
            </a:xfrm>
            <a:prstGeom prst="rect">
              <a:avLst/>
            </a:prstGeom>
            <a:solidFill>
              <a:srgbClr val="808080"/>
            </a:solidFill>
            <a:ln w="9525">
              <a:solidFill>
                <a:srgbClr val="001932"/>
              </a:solidFill>
              <a:miter lim="800000"/>
              <a:headEnd/>
              <a:tailEnd/>
            </a:ln>
          </p:spPr>
          <p:txBody>
            <a:bodyPr wrap="none" anchor="ctr"/>
            <a:lstStyle/>
            <a:p>
              <a:endParaRPr lang="zh-CN" altLang="en-US"/>
            </a:p>
          </p:txBody>
        </p:sp>
        <p:sp>
          <p:nvSpPr>
            <p:cNvPr id="39044" name="Rectangle 344"/>
            <p:cNvSpPr>
              <a:spLocks noChangeArrowheads="1"/>
            </p:cNvSpPr>
            <p:nvPr/>
          </p:nvSpPr>
          <p:spPr bwMode="auto">
            <a:xfrm>
              <a:off x="4320" y="259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045" name="Rectangle 345"/>
            <p:cNvSpPr>
              <a:spLocks noChangeArrowheads="1"/>
            </p:cNvSpPr>
            <p:nvPr/>
          </p:nvSpPr>
          <p:spPr bwMode="auto">
            <a:xfrm>
              <a:off x="4320" y="283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046" name="Rectangle 346"/>
            <p:cNvSpPr>
              <a:spLocks noChangeArrowheads="1"/>
            </p:cNvSpPr>
            <p:nvPr/>
          </p:nvSpPr>
          <p:spPr bwMode="auto">
            <a:xfrm>
              <a:off x="4320" y="30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47" name="Rectangle 347"/>
            <p:cNvSpPr>
              <a:spLocks noChangeArrowheads="1"/>
            </p:cNvSpPr>
            <p:nvPr/>
          </p:nvSpPr>
          <p:spPr bwMode="auto">
            <a:xfrm>
              <a:off x="4320" y="33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48" name="Rectangle 348"/>
            <p:cNvSpPr>
              <a:spLocks noChangeArrowheads="1"/>
            </p:cNvSpPr>
            <p:nvPr/>
          </p:nvSpPr>
          <p:spPr bwMode="auto">
            <a:xfrm>
              <a:off x="4560" y="16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49" name="Rectangle 349"/>
            <p:cNvSpPr>
              <a:spLocks noChangeArrowheads="1"/>
            </p:cNvSpPr>
            <p:nvPr/>
          </p:nvSpPr>
          <p:spPr bwMode="auto">
            <a:xfrm>
              <a:off x="4560" y="187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050" name="Rectangle 350"/>
            <p:cNvSpPr>
              <a:spLocks noChangeArrowheads="1"/>
            </p:cNvSpPr>
            <p:nvPr/>
          </p:nvSpPr>
          <p:spPr bwMode="auto">
            <a:xfrm>
              <a:off x="4560" y="2112"/>
              <a:ext cx="240" cy="240"/>
            </a:xfrm>
            <a:prstGeom prst="rect">
              <a:avLst/>
            </a:prstGeom>
            <a:solidFill>
              <a:srgbClr val="808080"/>
            </a:solidFill>
            <a:ln w="9525">
              <a:solidFill>
                <a:srgbClr val="001932"/>
              </a:solidFill>
              <a:miter lim="800000"/>
              <a:headEnd/>
              <a:tailEnd/>
            </a:ln>
          </p:spPr>
          <p:txBody>
            <a:bodyPr wrap="none" anchor="ctr"/>
            <a:lstStyle/>
            <a:p>
              <a:endParaRPr lang="zh-CN" altLang="en-US"/>
            </a:p>
          </p:txBody>
        </p:sp>
        <p:sp>
          <p:nvSpPr>
            <p:cNvPr id="39051" name="Rectangle 351"/>
            <p:cNvSpPr>
              <a:spLocks noChangeArrowheads="1"/>
            </p:cNvSpPr>
            <p:nvPr/>
          </p:nvSpPr>
          <p:spPr bwMode="auto">
            <a:xfrm>
              <a:off x="4560" y="235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052" name="Rectangle 352"/>
            <p:cNvSpPr>
              <a:spLocks noChangeArrowheads="1"/>
            </p:cNvSpPr>
            <p:nvPr/>
          </p:nvSpPr>
          <p:spPr bwMode="auto">
            <a:xfrm>
              <a:off x="4560" y="259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053" name="Rectangle 353"/>
            <p:cNvSpPr>
              <a:spLocks noChangeArrowheads="1"/>
            </p:cNvSpPr>
            <p:nvPr/>
          </p:nvSpPr>
          <p:spPr bwMode="auto">
            <a:xfrm>
              <a:off x="4560" y="28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54" name="Rectangle 354"/>
            <p:cNvSpPr>
              <a:spLocks noChangeArrowheads="1"/>
            </p:cNvSpPr>
            <p:nvPr/>
          </p:nvSpPr>
          <p:spPr bwMode="auto">
            <a:xfrm>
              <a:off x="4560" y="30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55" name="Rectangle 355"/>
            <p:cNvSpPr>
              <a:spLocks noChangeArrowheads="1"/>
            </p:cNvSpPr>
            <p:nvPr/>
          </p:nvSpPr>
          <p:spPr bwMode="auto">
            <a:xfrm>
              <a:off x="4560" y="33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56" name="Rectangle 356"/>
            <p:cNvSpPr>
              <a:spLocks noChangeArrowheads="1"/>
            </p:cNvSpPr>
            <p:nvPr/>
          </p:nvSpPr>
          <p:spPr bwMode="auto">
            <a:xfrm>
              <a:off x="4800" y="16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57" name="Rectangle 357"/>
            <p:cNvSpPr>
              <a:spLocks noChangeArrowheads="1"/>
            </p:cNvSpPr>
            <p:nvPr/>
          </p:nvSpPr>
          <p:spPr bwMode="auto">
            <a:xfrm>
              <a:off x="4800" y="187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058" name="Rectangle 358"/>
            <p:cNvSpPr>
              <a:spLocks noChangeArrowheads="1"/>
            </p:cNvSpPr>
            <p:nvPr/>
          </p:nvSpPr>
          <p:spPr bwMode="auto">
            <a:xfrm>
              <a:off x="4800" y="211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059" name="Rectangle 359"/>
            <p:cNvSpPr>
              <a:spLocks noChangeArrowheads="1"/>
            </p:cNvSpPr>
            <p:nvPr/>
          </p:nvSpPr>
          <p:spPr bwMode="auto">
            <a:xfrm>
              <a:off x="4800" y="235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9060" name="Rectangle 360"/>
            <p:cNvSpPr>
              <a:spLocks noChangeArrowheads="1"/>
            </p:cNvSpPr>
            <p:nvPr/>
          </p:nvSpPr>
          <p:spPr bwMode="auto">
            <a:xfrm>
              <a:off x="4800" y="259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61" name="Rectangle 361"/>
            <p:cNvSpPr>
              <a:spLocks noChangeArrowheads="1"/>
            </p:cNvSpPr>
            <p:nvPr/>
          </p:nvSpPr>
          <p:spPr bwMode="auto">
            <a:xfrm>
              <a:off x="4800" y="28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62" name="Rectangle 362"/>
            <p:cNvSpPr>
              <a:spLocks noChangeArrowheads="1"/>
            </p:cNvSpPr>
            <p:nvPr/>
          </p:nvSpPr>
          <p:spPr bwMode="auto">
            <a:xfrm>
              <a:off x="4800" y="30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63" name="Rectangle 363"/>
            <p:cNvSpPr>
              <a:spLocks noChangeArrowheads="1"/>
            </p:cNvSpPr>
            <p:nvPr/>
          </p:nvSpPr>
          <p:spPr bwMode="auto">
            <a:xfrm>
              <a:off x="4800" y="33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64" name="Rectangle 364"/>
            <p:cNvSpPr>
              <a:spLocks noChangeArrowheads="1"/>
            </p:cNvSpPr>
            <p:nvPr/>
          </p:nvSpPr>
          <p:spPr bwMode="auto">
            <a:xfrm>
              <a:off x="5040" y="16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65" name="Rectangle 365"/>
            <p:cNvSpPr>
              <a:spLocks noChangeArrowheads="1"/>
            </p:cNvSpPr>
            <p:nvPr/>
          </p:nvSpPr>
          <p:spPr bwMode="auto">
            <a:xfrm>
              <a:off x="5040" y="18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66" name="Rectangle 366"/>
            <p:cNvSpPr>
              <a:spLocks noChangeArrowheads="1"/>
            </p:cNvSpPr>
            <p:nvPr/>
          </p:nvSpPr>
          <p:spPr bwMode="auto">
            <a:xfrm>
              <a:off x="5040" y="21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67" name="Rectangle 367"/>
            <p:cNvSpPr>
              <a:spLocks noChangeArrowheads="1"/>
            </p:cNvSpPr>
            <p:nvPr/>
          </p:nvSpPr>
          <p:spPr bwMode="auto">
            <a:xfrm>
              <a:off x="5040" y="235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68" name="Rectangle 368"/>
            <p:cNvSpPr>
              <a:spLocks noChangeArrowheads="1"/>
            </p:cNvSpPr>
            <p:nvPr/>
          </p:nvSpPr>
          <p:spPr bwMode="auto">
            <a:xfrm>
              <a:off x="5040" y="259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69" name="Rectangle 369"/>
            <p:cNvSpPr>
              <a:spLocks noChangeArrowheads="1"/>
            </p:cNvSpPr>
            <p:nvPr/>
          </p:nvSpPr>
          <p:spPr bwMode="auto">
            <a:xfrm>
              <a:off x="5040" y="28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70" name="Rectangle 370"/>
            <p:cNvSpPr>
              <a:spLocks noChangeArrowheads="1"/>
            </p:cNvSpPr>
            <p:nvPr/>
          </p:nvSpPr>
          <p:spPr bwMode="auto">
            <a:xfrm>
              <a:off x="5040" y="30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071" name="Rectangle 371"/>
            <p:cNvSpPr>
              <a:spLocks noChangeArrowheads="1"/>
            </p:cNvSpPr>
            <p:nvPr/>
          </p:nvSpPr>
          <p:spPr bwMode="auto">
            <a:xfrm>
              <a:off x="5040" y="33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54676" name="Rectangle 372"/>
            <p:cNvSpPr>
              <a:spLocks noChangeArrowheads="1"/>
            </p:cNvSpPr>
            <p:nvPr/>
          </p:nvSpPr>
          <p:spPr bwMode="auto">
            <a:xfrm>
              <a:off x="4770" y="187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0</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677" name="Rectangle 373"/>
            <p:cNvSpPr>
              <a:spLocks noChangeArrowheads="1"/>
            </p:cNvSpPr>
            <p:nvPr/>
          </p:nvSpPr>
          <p:spPr bwMode="auto">
            <a:xfrm>
              <a:off x="3792" y="235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4</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678" name="Rectangle 374"/>
            <p:cNvSpPr>
              <a:spLocks noChangeArrowheads="1"/>
            </p:cNvSpPr>
            <p:nvPr/>
          </p:nvSpPr>
          <p:spPr bwMode="auto">
            <a:xfrm>
              <a:off x="4032" y="235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3</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679" name="Rectangle 375"/>
            <p:cNvSpPr>
              <a:spLocks noChangeArrowheads="1"/>
            </p:cNvSpPr>
            <p:nvPr/>
          </p:nvSpPr>
          <p:spPr bwMode="auto">
            <a:xfrm>
              <a:off x="4032" y="259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3</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680" name="Rectangle 376"/>
            <p:cNvSpPr>
              <a:spLocks noChangeArrowheads="1"/>
            </p:cNvSpPr>
            <p:nvPr/>
          </p:nvSpPr>
          <p:spPr bwMode="auto">
            <a:xfrm>
              <a:off x="4032" y="283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4</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681" name="Rectangle 377"/>
            <p:cNvSpPr>
              <a:spLocks noChangeArrowheads="1"/>
            </p:cNvSpPr>
            <p:nvPr/>
          </p:nvSpPr>
          <p:spPr bwMode="auto">
            <a:xfrm>
              <a:off x="3792" y="283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4</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682" name="Rectangle 378"/>
            <p:cNvSpPr>
              <a:spLocks noChangeArrowheads="1"/>
            </p:cNvSpPr>
            <p:nvPr/>
          </p:nvSpPr>
          <p:spPr bwMode="auto">
            <a:xfrm>
              <a:off x="3552" y="283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5</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683" name="Rectangle 379"/>
            <p:cNvSpPr>
              <a:spLocks noChangeArrowheads="1"/>
            </p:cNvSpPr>
            <p:nvPr/>
          </p:nvSpPr>
          <p:spPr bwMode="auto">
            <a:xfrm>
              <a:off x="3552" y="259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5</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684" name="Rectangle 380"/>
            <p:cNvSpPr>
              <a:spLocks noChangeArrowheads="1"/>
            </p:cNvSpPr>
            <p:nvPr/>
          </p:nvSpPr>
          <p:spPr bwMode="auto">
            <a:xfrm>
              <a:off x="3552" y="235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5</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685" name="Rectangle 381"/>
            <p:cNvSpPr>
              <a:spLocks noChangeArrowheads="1"/>
            </p:cNvSpPr>
            <p:nvPr/>
          </p:nvSpPr>
          <p:spPr bwMode="auto">
            <a:xfrm>
              <a:off x="3792" y="2592"/>
              <a:ext cx="318" cy="250"/>
            </a:xfrm>
            <a:prstGeom prst="rect">
              <a:avLst/>
            </a:prstGeom>
            <a:noFill/>
            <a:ln w="9525">
              <a:noFill/>
              <a:miter lim="800000"/>
            </a:ln>
            <a:effectLst/>
          </p:spPr>
          <p:txBody>
            <a:bodyPr>
              <a:spAutoFit/>
            </a:bodyPr>
            <a:lstStyle/>
            <a:p>
              <a:pPr algn="r"/>
              <a:r>
                <a:rPr lang="zh-CN" altLang="zh-CN" sz="2000" noProof="1">
                  <a:solidFill>
                    <a:srgbClr val="1C6D9A"/>
                  </a:solidFill>
                  <a:effectLst>
                    <a:outerShdw blurRad="38100" dist="38100" dir="2700000" algn="tl">
                      <a:srgbClr val="C0C0C0"/>
                    </a:outerShdw>
                  </a:effectLst>
                  <a:latin typeface="Arial Black" pitchFamily="34" charset="0"/>
                </a:rPr>
                <a:t>4</a:t>
              </a:r>
            </a:p>
          </p:txBody>
        </p:sp>
        <p:sp>
          <p:nvSpPr>
            <p:cNvPr id="354686" name="Rectangle 382"/>
            <p:cNvSpPr>
              <a:spLocks noChangeArrowheads="1"/>
            </p:cNvSpPr>
            <p:nvPr/>
          </p:nvSpPr>
          <p:spPr bwMode="auto">
            <a:xfrm>
              <a:off x="4272" y="235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2</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687" name="Rectangle 383"/>
            <p:cNvSpPr>
              <a:spLocks noChangeArrowheads="1"/>
            </p:cNvSpPr>
            <p:nvPr/>
          </p:nvSpPr>
          <p:spPr bwMode="auto">
            <a:xfrm>
              <a:off x="4272" y="259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3</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688" name="Rectangle 384"/>
            <p:cNvSpPr>
              <a:spLocks noChangeArrowheads="1"/>
            </p:cNvSpPr>
            <p:nvPr/>
          </p:nvSpPr>
          <p:spPr bwMode="auto">
            <a:xfrm>
              <a:off x="4272" y="283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4</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689" name="Rectangle 385"/>
            <p:cNvSpPr>
              <a:spLocks noChangeArrowheads="1"/>
            </p:cNvSpPr>
            <p:nvPr/>
          </p:nvSpPr>
          <p:spPr bwMode="auto">
            <a:xfrm>
              <a:off x="4512" y="259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3</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690" name="Rectangle 386"/>
            <p:cNvSpPr>
              <a:spLocks noChangeArrowheads="1"/>
            </p:cNvSpPr>
            <p:nvPr/>
          </p:nvSpPr>
          <p:spPr bwMode="auto">
            <a:xfrm>
              <a:off x="4512" y="235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2</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691" name="Rectangle 387"/>
            <p:cNvSpPr>
              <a:spLocks noChangeArrowheads="1"/>
            </p:cNvSpPr>
            <p:nvPr/>
          </p:nvSpPr>
          <p:spPr bwMode="auto">
            <a:xfrm>
              <a:off x="4512" y="211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1</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692" name="Rectangle 388"/>
            <p:cNvSpPr>
              <a:spLocks noChangeArrowheads="1"/>
            </p:cNvSpPr>
            <p:nvPr/>
          </p:nvSpPr>
          <p:spPr bwMode="auto">
            <a:xfrm>
              <a:off x="4272" y="211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2</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693" name="Rectangle 389"/>
            <p:cNvSpPr>
              <a:spLocks noChangeArrowheads="1"/>
            </p:cNvSpPr>
            <p:nvPr/>
          </p:nvSpPr>
          <p:spPr bwMode="auto">
            <a:xfrm>
              <a:off x="4032" y="211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3</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694" name="Rectangle 390"/>
            <p:cNvSpPr>
              <a:spLocks noChangeArrowheads="1"/>
            </p:cNvSpPr>
            <p:nvPr/>
          </p:nvSpPr>
          <p:spPr bwMode="auto">
            <a:xfrm>
              <a:off x="4272" y="187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2</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695" name="Rectangle 391"/>
            <p:cNvSpPr>
              <a:spLocks noChangeArrowheads="1"/>
            </p:cNvSpPr>
            <p:nvPr/>
          </p:nvSpPr>
          <p:spPr bwMode="auto">
            <a:xfrm>
              <a:off x="4752" y="235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2</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696" name="Rectangle 392"/>
            <p:cNvSpPr>
              <a:spLocks noChangeArrowheads="1"/>
            </p:cNvSpPr>
            <p:nvPr/>
          </p:nvSpPr>
          <p:spPr bwMode="auto">
            <a:xfrm>
              <a:off x="4704" y="211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1</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697" name="Rectangle 393"/>
            <p:cNvSpPr>
              <a:spLocks noChangeArrowheads="1"/>
            </p:cNvSpPr>
            <p:nvPr/>
          </p:nvSpPr>
          <p:spPr bwMode="auto">
            <a:xfrm>
              <a:off x="4512" y="187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1</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grpSp>
      <p:grpSp>
        <p:nvGrpSpPr>
          <p:cNvPr id="7" name="Group 394"/>
          <p:cNvGrpSpPr>
            <a:grpSpLocks/>
          </p:cNvGrpSpPr>
          <p:nvPr/>
        </p:nvGrpSpPr>
        <p:grpSpPr bwMode="auto">
          <a:xfrm>
            <a:off x="2747963" y="1676400"/>
            <a:ext cx="3048000" cy="3048000"/>
            <a:chOff x="3168" y="1632"/>
            <a:chExt cx="1920" cy="1920"/>
          </a:xfrm>
        </p:grpSpPr>
        <p:sp>
          <p:nvSpPr>
            <p:cNvPr id="38922" name="Rectangle 395"/>
            <p:cNvSpPr>
              <a:spLocks noChangeArrowheads="1"/>
            </p:cNvSpPr>
            <p:nvPr/>
          </p:nvSpPr>
          <p:spPr bwMode="auto">
            <a:xfrm>
              <a:off x="3168" y="16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23" name="Rectangle 396"/>
            <p:cNvSpPr>
              <a:spLocks noChangeArrowheads="1"/>
            </p:cNvSpPr>
            <p:nvPr/>
          </p:nvSpPr>
          <p:spPr bwMode="auto">
            <a:xfrm>
              <a:off x="3168" y="18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24" name="Rectangle 397"/>
            <p:cNvSpPr>
              <a:spLocks noChangeArrowheads="1"/>
            </p:cNvSpPr>
            <p:nvPr/>
          </p:nvSpPr>
          <p:spPr bwMode="auto">
            <a:xfrm>
              <a:off x="3168" y="21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25" name="Rectangle 398"/>
            <p:cNvSpPr>
              <a:spLocks noChangeArrowheads="1"/>
            </p:cNvSpPr>
            <p:nvPr/>
          </p:nvSpPr>
          <p:spPr bwMode="auto">
            <a:xfrm>
              <a:off x="3168" y="235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26" name="Rectangle 399"/>
            <p:cNvSpPr>
              <a:spLocks noChangeArrowheads="1"/>
            </p:cNvSpPr>
            <p:nvPr/>
          </p:nvSpPr>
          <p:spPr bwMode="auto">
            <a:xfrm>
              <a:off x="3168" y="259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27" name="Rectangle 400"/>
            <p:cNvSpPr>
              <a:spLocks noChangeArrowheads="1"/>
            </p:cNvSpPr>
            <p:nvPr/>
          </p:nvSpPr>
          <p:spPr bwMode="auto">
            <a:xfrm>
              <a:off x="3169" y="28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28" name="Rectangle 401"/>
            <p:cNvSpPr>
              <a:spLocks noChangeArrowheads="1"/>
            </p:cNvSpPr>
            <p:nvPr/>
          </p:nvSpPr>
          <p:spPr bwMode="auto">
            <a:xfrm>
              <a:off x="3168" y="30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29" name="Rectangle 402"/>
            <p:cNvSpPr>
              <a:spLocks noChangeArrowheads="1"/>
            </p:cNvSpPr>
            <p:nvPr/>
          </p:nvSpPr>
          <p:spPr bwMode="auto">
            <a:xfrm>
              <a:off x="3168" y="33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30" name="Rectangle 403"/>
            <p:cNvSpPr>
              <a:spLocks noChangeArrowheads="1"/>
            </p:cNvSpPr>
            <p:nvPr/>
          </p:nvSpPr>
          <p:spPr bwMode="auto">
            <a:xfrm>
              <a:off x="3408" y="16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31" name="Rectangle 404"/>
            <p:cNvSpPr>
              <a:spLocks noChangeArrowheads="1"/>
            </p:cNvSpPr>
            <p:nvPr/>
          </p:nvSpPr>
          <p:spPr bwMode="auto">
            <a:xfrm>
              <a:off x="3408" y="18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32" name="Rectangle 405"/>
            <p:cNvSpPr>
              <a:spLocks noChangeArrowheads="1"/>
            </p:cNvSpPr>
            <p:nvPr/>
          </p:nvSpPr>
          <p:spPr bwMode="auto">
            <a:xfrm>
              <a:off x="3408" y="21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33" name="Rectangle 406"/>
            <p:cNvSpPr>
              <a:spLocks noChangeArrowheads="1"/>
            </p:cNvSpPr>
            <p:nvPr/>
          </p:nvSpPr>
          <p:spPr bwMode="auto">
            <a:xfrm>
              <a:off x="3408" y="2352"/>
              <a:ext cx="289"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8934" name="Rectangle 407"/>
            <p:cNvSpPr>
              <a:spLocks noChangeArrowheads="1"/>
            </p:cNvSpPr>
            <p:nvPr/>
          </p:nvSpPr>
          <p:spPr bwMode="auto">
            <a:xfrm>
              <a:off x="3409" y="2592"/>
              <a:ext cx="248"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8935" name="Rectangle 408"/>
            <p:cNvSpPr>
              <a:spLocks noChangeArrowheads="1"/>
            </p:cNvSpPr>
            <p:nvPr/>
          </p:nvSpPr>
          <p:spPr bwMode="auto">
            <a:xfrm>
              <a:off x="3408" y="283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8936" name="Rectangle 409"/>
            <p:cNvSpPr>
              <a:spLocks noChangeArrowheads="1"/>
            </p:cNvSpPr>
            <p:nvPr/>
          </p:nvSpPr>
          <p:spPr bwMode="auto">
            <a:xfrm>
              <a:off x="3408" y="30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37" name="Rectangle 410"/>
            <p:cNvSpPr>
              <a:spLocks noChangeArrowheads="1"/>
            </p:cNvSpPr>
            <p:nvPr/>
          </p:nvSpPr>
          <p:spPr bwMode="auto">
            <a:xfrm>
              <a:off x="3408" y="33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38" name="Rectangle 411"/>
            <p:cNvSpPr>
              <a:spLocks noChangeArrowheads="1"/>
            </p:cNvSpPr>
            <p:nvPr/>
          </p:nvSpPr>
          <p:spPr bwMode="auto">
            <a:xfrm>
              <a:off x="3648" y="16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39" name="Rectangle 412"/>
            <p:cNvSpPr>
              <a:spLocks noChangeArrowheads="1"/>
            </p:cNvSpPr>
            <p:nvPr/>
          </p:nvSpPr>
          <p:spPr bwMode="auto">
            <a:xfrm>
              <a:off x="3648" y="18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40" name="Rectangle 413"/>
            <p:cNvSpPr>
              <a:spLocks noChangeArrowheads="1"/>
            </p:cNvSpPr>
            <p:nvPr/>
          </p:nvSpPr>
          <p:spPr bwMode="auto">
            <a:xfrm>
              <a:off x="3648" y="21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41" name="Rectangle 414"/>
            <p:cNvSpPr>
              <a:spLocks noChangeArrowheads="1"/>
            </p:cNvSpPr>
            <p:nvPr/>
          </p:nvSpPr>
          <p:spPr bwMode="auto">
            <a:xfrm>
              <a:off x="3641" y="2352"/>
              <a:ext cx="256"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8942" name="Rectangle 415"/>
            <p:cNvSpPr>
              <a:spLocks noChangeArrowheads="1"/>
            </p:cNvSpPr>
            <p:nvPr/>
          </p:nvSpPr>
          <p:spPr bwMode="auto">
            <a:xfrm>
              <a:off x="3648" y="2592"/>
              <a:ext cx="240" cy="240"/>
            </a:xfrm>
            <a:prstGeom prst="rect">
              <a:avLst/>
            </a:prstGeom>
            <a:solidFill>
              <a:srgbClr val="808080"/>
            </a:solidFill>
            <a:ln w="9525">
              <a:solidFill>
                <a:srgbClr val="001932"/>
              </a:solidFill>
              <a:miter lim="800000"/>
              <a:headEnd/>
              <a:tailEnd/>
            </a:ln>
          </p:spPr>
          <p:txBody>
            <a:bodyPr wrap="none" anchor="ctr"/>
            <a:lstStyle/>
            <a:p>
              <a:pPr algn="r"/>
              <a:endParaRPr lang="zh-CN" altLang="en-US" sz="3600">
                <a:solidFill>
                  <a:schemeClr val="folHlink"/>
                </a:solidFill>
                <a:latin typeface="Times New Roman" pitchFamily="18" charset="0"/>
              </a:endParaRPr>
            </a:p>
          </p:txBody>
        </p:sp>
        <p:sp>
          <p:nvSpPr>
            <p:cNvPr id="38943" name="Rectangle 416"/>
            <p:cNvSpPr>
              <a:spLocks noChangeArrowheads="1"/>
            </p:cNvSpPr>
            <p:nvPr/>
          </p:nvSpPr>
          <p:spPr bwMode="auto">
            <a:xfrm>
              <a:off x="3648" y="283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8944" name="Rectangle 417"/>
            <p:cNvSpPr>
              <a:spLocks noChangeArrowheads="1"/>
            </p:cNvSpPr>
            <p:nvPr/>
          </p:nvSpPr>
          <p:spPr bwMode="auto">
            <a:xfrm>
              <a:off x="3648" y="30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45" name="Rectangle 418"/>
            <p:cNvSpPr>
              <a:spLocks noChangeArrowheads="1"/>
            </p:cNvSpPr>
            <p:nvPr/>
          </p:nvSpPr>
          <p:spPr bwMode="auto">
            <a:xfrm>
              <a:off x="3648" y="33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46" name="Rectangle 419"/>
            <p:cNvSpPr>
              <a:spLocks noChangeArrowheads="1"/>
            </p:cNvSpPr>
            <p:nvPr/>
          </p:nvSpPr>
          <p:spPr bwMode="auto">
            <a:xfrm>
              <a:off x="3888" y="16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47" name="Rectangle 420"/>
            <p:cNvSpPr>
              <a:spLocks noChangeArrowheads="1"/>
            </p:cNvSpPr>
            <p:nvPr/>
          </p:nvSpPr>
          <p:spPr bwMode="auto">
            <a:xfrm>
              <a:off x="3888" y="18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48" name="Rectangle 421"/>
            <p:cNvSpPr>
              <a:spLocks noChangeArrowheads="1"/>
            </p:cNvSpPr>
            <p:nvPr/>
          </p:nvSpPr>
          <p:spPr bwMode="auto">
            <a:xfrm>
              <a:off x="3889" y="2112"/>
              <a:ext cx="248"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8949" name="Rectangle 422"/>
            <p:cNvSpPr>
              <a:spLocks noChangeArrowheads="1"/>
            </p:cNvSpPr>
            <p:nvPr/>
          </p:nvSpPr>
          <p:spPr bwMode="auto">
            <a:xfrm>
              <a:off x="3888" y="235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8950" name="Rectangle 423"/>
            <p:cNvSpPr>
              <a:spLocks noChangeArrowheads="1"/>
            </p:cNvSpPr>
            <p:nvPr/>
          </p:nvSpPr>
          <p:spPr bwMode="auto">
            <a:xfrm>
              <a:off x="3888" y="2592"/>
              <a:ext cx="240" cy="240"/>
            </a:xfrm>
            <a:prstGeom prst="rect">
              <a:avLst/>
            </a:prstGeom>
            <a:solidFill>
              <a:srgbClr val="808080"/>
            </a:solidFill>
            <a:ln w="9525">
              <a:solidFill>
                <a:srgbClr val="001932"/>
              </a:solidFill>
              <a:miter lim="800000"/>
              <a:headEnd/>
              <a:tailEnd/>
            </a:ln>
          </p:spPr>
          <p:txBody>
            <a:bodyPr wrap="none" anchor="ctr"/>
            <a:lstStyle/>
            <a:p>
              <a:endParaRPr lang="zh-CN" altLang="en-US"/>
            </a:p>
          </p:txBody>
        </p:sp>
        <p:sp>
          <p:nvSpPr>
            <p:cNvPr id="38951" name="Rectangle 424"/>
            <p:cNvSpPr>
              <a:spLocks noChangeArrowheads="1"/>
            </p:cNvSpPr>
            <p:nvPr/>
          </p:nvSpPr>
          <p:spPr bwMode="auto">
            <a:xfrm>
              <a:off x="3888" y="283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8952" name="Rectangle 425"/>
            <p:cNvSpPr>
              <a:spLocks noChangeArrowheads="1"/>
            </p:cNvSpPr>
            <p:nvPr/>
          </p:nvSpPr>
          <p:spPr bwMode="auto">
            <a:xfrm>
              <a:off x="3888" y="30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53" name="Rectangle 426"/>
            <p:cNvSpPr>
              <a:spLocks noChangeArrowheads="1"/>
            </p:cNvSpPr>
            <p:nvPr/>
          </p:nvSpPr>
          <p:spPr bwMode="auto">
            <a:xfrm>
              <a:off x="3888" y="33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54" name="Rectangle 427"/>
            <p:cNvSpPr>
              <a:spLocks noChangeArrowheads="1"/>
            </p:cNvSpPr>
            <p:nvPr/>
          </p:nvSpPr>
          <p:spPr bwMode="auto">
            <a:xfrm>
              <a:off x="4128" y="16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55" name="Rectangle 428"/>
            <p:cNvSpPr>
              <a:spLocks noChangeArrowheads="1"/>
            </p:cNvSpPr>
            <p:nvPr/>
          </p:nvSpPr>
          <p:spPr bwMode="auto">
            <a:xfrm>
              <a:off x="4128" y="1872"/>
              <a:ext cx="249"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8956" name="Rectangle 429"/>
            <p:cNvSpPr>
              <a:spLocks noChangeArrowheads="1"/>
            </p:cNvSpPr>
            <p:nvPr/>
          </p:nvSpPr>
          <p:spPr bwMode="auto">
            <a:xfrm>
              <a:off x="4128" y="211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8957" name="Rectangle 430"/>
            <p:cNvSpPr>
              <a:spLocks noChangeArrowheads="1"/>
            </p:cNvSpPr>
            <p:nvPr/>
          </p:nvSpPr>
          <p:spPr bwMode="auto">
            <a:xfrm>
              <a:off x="4128" y="2352"/>
              <a:ext cx="240" cy="240"/>
            </a:xfrm>
            <a:prstGeom prst="rect">
              <a:avLst/>
            </a:prstGeom>
            <a:solidFill>
              <a:srgbClr val="808080"/>
            </a:solidFill>
            <a:ln w="9525">
              <a:solidFill>
                <a:srgbClr val="001932"/>
              </a:solidFill>
              <a:miter lim="800000"/>
              <a:headEnd/>
              <a:tailEnd/>
            </a:ln>
          </p:spPr>
          <p:txBody>
            <a:bodyPr wrap="none" anchor="ctr"/>
            <a:lstStyle/>
            <a:p>
              <a:endParaRPr lang="zh-CN" altLang="en-US"/>
            </a:p>
          </p:txBody>
        </p:sp>
        <p:sp>
          <p:nvSpPr>
            <p:cNvPr id="38958" name="Rectangle 431"/>
            <p:cNvSpPr>
              <a:spLocks noChangeArrowheads="1"/>
            </p:cNvSpPr>
            <p:nvPr/>
          </p:nvSpPr>
          <p:spPr bwMode="auto">
            <a:xfrm>
              <a:off x="4128" y="259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8959" name="Rectangle 432"/>
            <p:cNvSpPr>
              <a:spLocks noChangeArrowheads="1"/>
            </p:cNvSpPr>
            <p:nvPr/>
          </p:nvSpPr>
          <p:spPr bwMode="auto">
            <a:xfrm>
              <a:off x="4128" y="283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8960" name="Rectangle 433"/>
            <p:cNvSpPr>
              <a:spLocks noChangeArrowheads="1"/>
            </p:cNvSpPr>
            <p:nvPr/>
          </p:nvSpPr>
          <p:spPr bwMode="auto">
            <a:xfrm>
              <a:off x="4128" y="30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61" name="Rectangle 434"/>
            <p:cNvSpPr>
              <a:spLocks noChangeArrowheads="1"/>
            </p:cNvSpPr>
            <p:nvPr/>
          </p:nvSpPr>
          <p:spPr bwMode="auto">
            <a:xfrm>
              <a:off x="4128" y="33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62" name="Rectangle 435"/>
            <p:cNvSpPr>
              <a:spLocks noChangeArrowheads="1"/>
            </p:cNvSpPr>
            <p:nvPr/>
          </p:nvSpPr>
          <p:spPr bwMode="auto">
            <a:xfrm>
              <a:off x="4368" y="16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63" name="Rectangle 436"/>
            <p:cNvSpPr>
              <a:spLocks noChangeArrowheads="1"/>
            </p:cNvSpPr>
            <p:nvPr/>
          </p:nvSpPr>
          <p:spPr bwMode="auto">
            <a:xfrm>
              <a:off x="4368" y="187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8964" name="Rectangle 437"/>
            <p:cNvSpPr>
              <a:spLocks noChangeArrowheads="1"/>
            </p:cNvSpPr>
            <p:nvPr/>
          </p:nvSpPr>
          <p:spPr bwMode="auto">
            <a:xfrm>
              <a:off x="4368" y="2112"/>
              <a:ext cx="240" cy="240"/>
            </a:xfrm>
            <a:prstGeom prst="rect">
              <a:avLst/>
            </a:prstGeom>
            <a:solidFill>
              <a:srgbClr val="808080"/>
            </a:solidFill>
            <a:ln w="9525">
              <a:solidFill>
                <a:srgbClr val="001932"/>
              </a:solidFill>
              <a:miter lim="800000"/>
              <a:headEnd/>
              <a:tailEnd/>
            </a:ln>
          </p:spPr>
          <p:txBody>
            <a:bodyPr wrap="none" anchor="ctr"/>
            <a:lstStyle/>
            <a:p>
              <a:endParaRPr lang="zh-CN" altLang="en-US"/>
            </a:p>
          </p:txBody>
        </p:sp>
        <p:sp>
          <p:nvSpPr>
            <p:cNvPr id="38965" name="Rectangle 438"/>
            <p:cNvSpPr>
              <a:spLocks noChangeArrowheads="1"/>
            </p:cNvSpPr>
            <p:nvPr/>
          </p:nvSpPr>
          <p:spPr bwMode="auto">
            <a:xfrm>
              <a:off x="4368" y="235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8966" name="Rectangle 439"/>
            <p:cNvSpPr>
              <a:spLocks noChangeArrowheads="1"/>
            </p:cNvSpPr>
            <p:nvPr/>
          </p:nvSpPr>
          <p:spPr bwMode="auto">
            <a:xfrm>
              <a:off x="4368" y="259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8967" name="Rectangle 440"/>
            <p:cNvSpPr>
              <a:spLocks noChangeArrowheads="1"/>
            </p:cNvSpPr>
            <p:nvPr/>
          </p:nvSpPr>
          <p:spPr bwMode="auto">
            <a:xfrm>
              <a:off x="4368" y="28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68" name="Rectangle 441"/>
            <p:cNvSpPr>
              <a:spLocks noChangeArrowheads="1"/>
            </p:cNvSpPr>
            <p:nvPr/>
          </p:nvSpPr>
          <p:spPr bwMode="auto">
            <a:xfrm>
              <a:off x="4368" y="30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69" name="Rectangle 442"/>
            <p:cNvSpPr>
              <a:spLocks noChangeArrowheads="1"/>
            </p:cNvSpPr>
            <p:nvPr/>
          </p:nvSpPr>
          <p:spPr bwMode="auto">
            <a:xfrm>
              <a:off x="4368" y="33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70" name="Rectangle 443"/>
            <p:cNvSpPr>
              <a:spLocks noChangeArrowheads="1"/>
            </p:cNvSpPr>
            <p:nvPr/>
          </p:nvSpPr>
          <p:spPr bwMode="auto">
            <a:xfrm>
              <a:off x="4608" y="16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71" name="Rectangle 444"/>
            <p:cNvSpPr>
              <a:spLocks noChangeArrowheads="1"/>
            </p:cNvSpPr>
            <p:nvPr/>
          </p:nvSpPr>
          <p:spPr bwMode="auto">
            <a:xfrm>
              <a:off x="4608" y="1872"/>
              <a:ext cx="240" cy="240"/>
            </a:xfrm>
            <a:prstGeom prst="rect">
              <a:avLst/>
            </a:prstGeom>
            <a:solidFill>
              <a:srgbClr val="808080"/>
            </a:solidFill>
            <a:ln w="9525">
              <a:solidFill>
                <a:srgbClr val="001932"/>
              </a:solidFill>
              <a:miter lim="800000"/>
              <a:headEnd/>
              <a:tailEnd/>
            </a:ln>
          </p:spPr>
          <p:txBody>
            <a:bodyPr wrap="none" anchor="ctr"/>
            <a:lstStyle/>
            <a:p>
              <a:endParaRPr lang="zh-CN" altLang="en-US"/>
            </a:p>
          </p:txBody>
        </p:sp>
        <p:sp>
          <p:nvSpPr>
            <p:cNvPr id="38972" name="Rectangle 445"/>
            <p:cNvSpPr>
              <a:spLocks noChangeArrowheads="1"/>
            </p:cNvSpPr>
            <p:nvPr/>
          </p:nvSpPr>
          <p:spPr bwMode="auto">
            <a:xfrm>
              <a:off x="4608" y="211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8973" name="Rectangle 446"/>
            <p:cNvSpPr>
              <a:spLocks noChangeArrowheads="1"/>
            </p:cNvSpPr>
            <p:nvPr/>
          </p:nvSpPr>
          <p:spPr bwMode="auto">
            <a:xfrm>
              <a:off x="4608" y="2352"/>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8974" name="Rectangle 447"/>
            <p:cNvSpPr>
              <a:spLocks noChangeArrowheads="1"/>
            </p:cNvSpPr>
            <p:nvPr/>
          </p:nvSpPr>
          <p:spPr bwMode="auto">
            <a:xfrm>
              <a:off x="4608" y="259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75" name="Rectangle 448"/>
            <p:cNvSpPr>
              <a:spLocks noChangeArrowheads="1"/>
            </p:cNvSpPr>
            <p:nvPr/>
          </p:nvSpPr>
          <p:spPr bwMode="auto">
            <a:xfrm>
              <a:off x="4608" y="28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76" name="Rectangle 449"/>
            <p:cNvSpPr>
              <a:spLocks noChangeArrowheads="1"/>
            </p:cNvSpPr>
            <p:nvPr/>
          </p:nvSpPr>
          <p:spPr bwMode="auto">
            <a:xfrm>
              <a:off x="4608" y="30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77" name="Rectangle 450"/>
            <p:cNvSpPr>
              <a:spLocks noChangeArrowheads="1"/>
            </p:cNvSpPr>
            <p:nvPr/>
          </p:nvSpPr>
          <p:spPr bwMode="auto">
            <a:xfrm>
              <a:off x="4608" y="33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78" name="Rectangle 451"/>
            <p:cNvSpPr>
              <a:spLocks noChangeArrowheads="1"/>
            </p:cNvSpPr>
            <p:nvPr/>
          </p:nvSpPr>
          <p:spPr bwMode="auto">
            <a:xfrm>
              <a:off x="4848" y="16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79" name="Rectangle 452"/>
            <p:cNvSpPr>
              <a:spLocks noChangeArrowheads="1"/>
            </p:cNvSpPr>
            <p:nvPr/>
          </p:nvSpPr>
          <p:spPr bwMode="auto">
            <a:xfrm>
              <a:off x="4848" y="18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80" name="Rectangle 453"/>
            <p:cNvSpPr>
              <a:spLocks noChangeArrowheads="1"/>
            </p:cNvSpPr>
            <p:nvPr/>
          </p:nvSpPr>
          <p:spPr bwMode="auto">
            <a:xfrm>
              <a:off x="4848" y="21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81" name="Rectangle 454"/>
            <p:cNvSpPr>
              <a:spLocks noChangeArrowheads="1"/>
            </p:cNvSpPr>
            <p:nvPr/>
          </p:nvSpPr>
          <p:spPr bwMode="auto">
            <a:xfrm>
              <a:off x="4848" y="235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82" name="Rectangle 455"/>
            <p:cNvSpPr>
              <a:spLocks noChangeArrowheads="1"/>
            </p:cNvSpPr>
            <p:nvPr/>
          </p:nvSpPr>
          <p:spPr bwMode="auto">
            <a:xfrm>
              <a:off x="4848" y="259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83" name="Rectangle 456"/>
            <p:cNvSpPr>
              <a:spLocks noChangeArrowheads="1"/>
            </p:cNvSpPr>
            <p:nvPr/>
          </p:nvSpPr>
          <p:spPr bwMode="auto">
            <a:xfrm>
              <a:off x="4848" y="283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84" name="Rectangle 457"/>
            <p:cNvSpPr>
              <a:spLocks noChangeArrowheads="1"/>
            </p:cNvSpPr>
            <p:nvPr/>
          </p:nvSpPr>
          <p:spPr bwMode="auto">
            <a:xfrm>
              <a:off x="4848" y="307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8985" name="Rectangle 458"/>
            <p:cNvSpPr>
              <a:spLocks noChangeArrowheads="1"/>
            </p:cNvSpPr>
            <p:nvPr/>
          </p:nvSpPr>
          <p:spPr bwMode="auto">
            <a:xfrm>
              <a:off x="4848" y="3312"/>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54763" name="Rectangle 459"/>
            <p:cNvSpPr>
              <a:spLocks noChangeArrowheads="1"/>
            </p:cNvSpPr>
            <p:nvPr/>
          </p:nvSpPr>
          <p:spPr bwMode="auto">
            <a:xfrm>
              <a:off x="4578" y="187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0</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764" name="Rectangle 460"/>
            <p:cNvSpPr>
              <a:spLocks noChangeArrowheads="1"/>
            </p:cNvSpPr>
            <p:nvPr/>
          </p:nvSpPr>
          <p:spPr bwMode="auto">
            <a:xfrm>
              <a:off x="3600" y="235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4</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765" name="Rectangle 461"/>
            <p:cNvSpPr>
              <a:spLocks noChangeArrowheads="1"/>
            </p:cNvSpPr>
            <p:nvPr/>
          </p:nvSpPr>
          <p:spPr bwMode="auto">
            <a:xfrm>
              <a:off x="3840" y="235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3</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766" name="Rectangle 462"/>
            <p:cNvSpPr>
              <a:spLocks noChangeArrowheads="1"/>
            </p:cNvSpPr>
            <p:nvPr/>
          </p:nvSpPr>
          <p:spPr bwMode="auto">
            <a:xfrm>
              <a:off x="3840" y="259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3</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767" name="Rectangle 463"/>
            <p:cNvSpPr>
              <a:spLocks noChangeArrowheads="1"/>
            </p:cNvSpPr>
            <p:nvPr/>
          </p:nvSpPr>
          <p:spPr bwMode="auto">
            <a:xfrm>
              <a:off x="3840" y="283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4</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768" name="Rectangle 464"/>
            <p:cNvSpPr>
              <a:spLocks noChangeArrowheads="1"/>
            </p:cNvSpPr>
            <p:nvPr/>
          </p:nvSpPr>
          <p:spPr bwMode="auto">
            <a:xfrm>
              <a:off x="3600" y="283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4</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769" name="Rectangle 465"/>
            <p:cNvSpPr>
              <a:spLocks noChangeArrowheads="1"/>
            </p:cNvSpPr>
            <p:nvPr/>
          </p:nvSpPr>
          <p:spPr bwMode="auto">
            <a:xfrm>
              <a:off x="3360" y="283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5</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770" name="Rectangle 466"/>
            <p:cNvSpPr>
              <a:spLocks noChangeArrowheads="1"/>
            </p:cNvSpPr>
            <p:nvPr/>
          </p:nvSpPr>
          <p:spPr bwMode="auto">
            <a:xfrm>
              <a:off x="3360" y="259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5</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771" name="Rectangle 467"/>
            <p:cNvSpPr>
              <a:spLocks noChangeArrowheads="1"/>
            </p:cNvSpPr>
            <p:nvPr/>
          </p:nvSpPr>
          <p:spPr bwMode="auto">
            <a:xfrm>
              <a:off x="3360" y="235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5</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772" name="Rectangle 468"/>
            <p:cNvSpPr>
              <a:spLocks noChangeArrowheads="1"/>
            </p:cNvSpPr>
            <p:nvPr/>
          </p:nvSpPr>
          <p:spPr bwMode="auto">
            <a:xfrm>
              <a:off x="3600" y="2592"/>
              <a:ext cx="318" cy="250"/>
            </a:xfrm>
            <a:prstGeom prst="rect">
              <a:avLst/>
            </a:prstGeom>
            <a:noFill/>
            <a:ln w="9525">
              <a:noFill/>
              <a:miter lim="800000"/>
            </a:ln>
            <a:effectLst/>
          </p:spPr>
          <p:txBody>
            <a:bodyPr>
              <a:spAutoFit/>
            </a:bodyPr>
            <a:lstStyle/>
            <a:p>
              <a:pPr algn="r"/>
              <a:r>
                <a:rPr lang="zh-CN" altLang="zh-CN" sz="2000" noProof="1">
                  <a:solidFill>
                    <a:srgbClr val="1C6D9A"/>
                  </a:solidFill>
                  <a:effectLst>
                    <a:outerShdw blurRad="38100" dist="38100" dir="2700000" algn="tl">
                      <a:srgbClr val="C0C0C0"/>
                    </a:outerShdw>
                  </a:effectLst>
                  <a:latin typeface="Arial Black" pitchFamily="34" charset="0"/>
                </a:rPr>
                <a:t>4</a:t>
              </a:r>
            </a:p>
          </p:txBody>
        </p:sp>
        <p:sp>
          <p:nvSpPr>
            <p:cNvPr id="354773" name="Rectangle 469"/>
            <p:cNvSpPr>
              <a:spLocks noChangeArrowheads="1"/>
            </p:cNvSpPr>
            <p:nvPr/>
          </p:nvSpPr>
          <p:spPr bwMode="auto">
            <a:xfrm>
              <a:off x="4080" y="235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2</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774" name="Rectangle 470"/>
            <p:cNvSpPr>
              <a:spLocks noChangeArrowheads="1"/>
            </p:cNvSpPr>
            <p:nvPr/>
          </p:nvSpPr>
          <p:spPr bwMode="auto">
            <a:xfrm>
              <a:off x="4080" y="259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3</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775" name="Rectangle 471"/>
            <p:cNvSpPr>
              <a:spLocks noChangeArrowheads="1"/>
            </p:cNvSpPr>
            <p:nvPr/>
          </p:nvSpPr>
          <p:spPr bwMode="auto">
            <a:xfrm>
              <a:off x="4080" y="283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4</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776" name="Rectangle 472"/>
            <p:cNvSpPr>
              <a:spLocks noChangeArrowheads="1"/>
            </p:cNvSpPr>
            <p:nvPr/>
          </p:nvSpPr>
          <p:spPr bwMode="auto">
            <a:xfrm>
              <a:off x="4320" y="259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3</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777" name="Rectangle 473"/>
            <p:cNvSpPr>
              <a:spLocks noChangeArrowheads="1"/>
            </p:cNvSpPr>
            <p:nvPr/>
          </p:nvSpPr>
          <p:spPr bwMode="auto">
            <a:xfrm>
              <a:off x="4320" y="235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2</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778" name="Rectangle 474"/>
            <p:cNvSpPr>
              <a:spLocks noChangeArrowheads="1"/>
            </p:cNvSpPr>
            <p:nvPr/>
          </p:nvSpPr>
          <p:spPr bwMode="auto">
            <a:xfrm>
              <a:off x="4320" y="211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1</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779" name="Rectangle 475"/>
            <p:cNvSpPr>
              <a:spLocks noChangeArrowheads="1"/>
            </p:cNvSpPr>
            <p:nvPr/>
          </p:nvSpPr>
          <p:spPr bwMode="auto">
            <a:xfrm>
              <a:off x="4080" y="211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2</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780" name="Rectangle 476"/>
            <p:cNvSpPr>
              <a:spLocks noChangeArrowheads="1"/>
            </p:cNvSpPr>
            <p:nvPr/>
          </p:nvSpPr>
          <p:spPr bwMode="auto">
            <a:xfrm>
              <a:off x="3840" y="211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3</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781" name="Rectangle 477"/>
            <p:cNvSpPr>
              <a:spLocks noChangeArrowheads="1"/>
            </p:cNvSpPr>
            <p:nvPr/>
          </p:nvSpPr>
          <p:spPr bwMode="auto">
            <a:xfrm>
              <a:off x="4080" y="187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2</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782" name="Rectangle 478"/>
            <p:cNvSpPr>
              <a:spLocks noChangeArrowheads="1"/>
            </p:cNvSpPr>
            <p:nvPr/>
          </p:nvSpPr>
          <p:spPr bwMode="auto">
            <a:xfrm>
              <a:off x="4560" y="235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2</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783" name="Rectangle 479"/>
            <p:cNvSpPr>
              <a:spLocks noChangeArrowheads="1"/>
            </p:cNvSpPr>
            <p:nvPr/>
          </p:nvSpPr>
          <p:spPr bwMode="auto">
            <a:xfrm>
              <a:off x="4512" y="211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1</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4784" name="Rectangle 480"/>
            <p:cNvSpPr>
              <a:spLocks noChangeArrowheads="1"/>
            </p:cNvSpPr>
            <p:nvPr/>
          </p:nvSpPr>
          <p:spPr bwMode="auto">
            <a:xfrm>
              <a:off x="4320" y="1872"/>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1</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grpSp>
      <p:sp>
        <p:nvSpPr>
          <p:cNvPr id="354785" name="Text Box 481"/>
          <p:cNvSpPr txBox="1">
            <a:spLocks noChangeArrowheads="1"/>
          </p:cNvSpPr>
          <p:nvPr/>
        </p:nvSpPr>
        <p:spPr bwMode="auto">
          <a:xfrm>
            <a:off x="1690688" y="4987925"/>
            <a:ext cx="4465637" cy="457200"/>
          </a:xfrm>
          <a:prstGeom prst="rect">
            <a:avLst/>
          </a:prstGeom>
          <a:noFill/>
          <a:ln w="9525">
            <a:noFill/>
            <a:miter lim="800000"/>
            <a:headEnd/>
            <a:tailEnd/>
          </a:ln>
        </p:spPr>
        <p:txBody>
          <a:bodyPr>
            <a:spAutoFit/>
          </a:bodyPr>
          <a:lstStyle/>
          <a:p>
            <a:pPr>
              <a:spcBef>
                <a:spcPct val="50000"/>
              </a:spcBef>
            </a:pPr>
            <a:r>
              <a:rPr lang="zh-CN" altLang="en-US" sz="2400" b="1">
                <a:solidFill>
                  <a:srgbClr val="FF0000"/>
                </a:solidFill>
                <a:ea typeface="楷体_GB2312" pitchFamily="49" charset="-122"/>
              </a:rPr>
              <a:t>优先选择距离目标最近的点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54785"/>
                                        </p:tgtEl>
                                        <p:attrNameLst>
                                          <p:attrName>style.visibility</p:attrName>
                                        </p:attrNameLst>
                                      </p:cBhvr>
                                      <p:to>
                                        <p:strVal val="visible"/>
                                      </p:to>
                                    </p:set>
                                    <p:animEffect transition="in" filter="blinds(horizontal)">
                                      <p:cBhvr>
                                        <p:cTn id="31" dur="500"/>
                                        <p:tgtEl>
                                          <p:spTgt spid="354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785"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5"/>
          <p:cNvSpPr>
            <a:spLocks noGrp="1" noChangeArrowheads="1"/>
          </p:cNvSpPr>
          <p:nvPr>
            <p:ph idx="1"/>
          </p:nvPr>
        </p:nvSpPr>
        <p:spPr>
          <a:xfrm>
            <a:off x="755650" y="1557338"/>
            <a:ext cx="7772400" cy="4438650"/>
          </a:xfrm>
        </p:spPr>
        <p:txBody>
          <a:bodyPr/>
          <a:lstStyle/>
          <a:p>
            <a:pPr eaLnBrk="1" hangingPunct="1">
              <a:lnSpc>
                <a:spcPct val="120000"/>
              </a:lnSpc>
            </a:pPr>
            <a:r>
              <a:rPr lang="zh-CN" altLang="en-US" sz="3200" smtClean="0">
                <a:latin typeface="Times New Roman" pitchFamily="18" charset="0"/>
                <a:ea typeface="宋体" pitchFamily="2" charset="-122"/>
              </a:rPr>
              <a:t>问题求解 </a:t>
            </a:r>
            <a:r>
              <a:rPr lang="en-US" altLang="zh-CN" sz="3200" smtClean="0">
                <a:latin typeface="Times New Roman" pitchFamily="18" charset="0"/>
                <a:ea typeface="宋体" pitchFamily="2" charset="-122"/>
              </a:rPr>
              <a:t>(Problem-solving)</a:t>
            </a:r>
          </a:p>
          <a:p>
            <a:pPr lvl="1" eaLnBrk="1" hangingPunct="1">
              <a:lnSpc>
                <a:spcPct val="120000"/>
              </a:lnSpc>
            </a:pPr>
            <a:r>
              <a:rPr lang="zh-CN" altLang="en-US" sz="2800" smtClean="0">
                <a:latin typeface="Times New Roman" pitchFamily="18" charset="0"/>
                <a:ea typeface="宋体" pitchFamily="2" charset="-122"/>
              </a:rPr>
              <a:t>表示 </a:t>
            </a:r>
            <a:r>
              <a:rPr lang="en-US" altLang="zh-CN" sz="2800" smtClean="0">
                <a:latin typeface="Times New Roman" pitchFamily="18" charset="0"/>
                <a:ea typeface="宋体" pitchFamily="2" charset="-122"/>
              </a:rPr>
              <a:t>(Problem formulation)</a:t>
            </a:r>
          </a:p>
          <a:p>
            <a:pPr lvl="2" eaLnBrk="1" hangingPunct="1">
              <a:lnSpc>
                <a:spcPct val="120000"/>
              </a:lnSpc>
            </a:pPr>
            <a:r>
              <a:rPr lang="zh-CN" altLang="en-US" sz="2400" smtClean="0">
                <a:latin typeface="Times New Roman" pitchFamily="18" charset="0"/>
                <a:ea typeface="宋体" pitchFamily="2" charset="-122"/>
              </a:rPr>
              <a:t>状态空间表示 </a:t>
            </a:r>
            <a:r>
              <a:rPr lang="en-US" altLang="zh-CN" sz="2400" smtClean="0">
                <a:latin typeface="Times New Roman" pitchFamily="18" charset="0"/>
                <a:ea typeface="宋体" pitchFamily="2" charset="-122"/>
              </a:rPr>
              <a:t>(State Space Representation)</a:t>
            </a:r>
          </a:p>
          <a:p>
            <a:pPr lvl="1" eaLnBrk="1" hangingPunct="1">
              <a:lnSpc>
                <a:spcPct val="120000"/>
              </a:lnSpc>
            </a:pPr>
            <a:r>
              <a:rPr lang="zh-CN" altLang="en-US" sz="2800" b="1" smtClean="0">
                <a:solidFill>
                  <a:srgbClr val="FF0000"/>
                </a:solidFill>
                <a:latin typeface="Times New Roman" pitchFamily="18" charset="0"/>
                <a:ea typeface="宋体" pitchFamily="2" charset="-122"/>
              </a:rPr>
              <a:t>搜索 </a:t>
            </a:r>
            <a:r>
              <a:rPr lang="en-US" altLang="zh-CN" sz="2800" b="1" smtClean="0">
                <a:solidFill>
                  <a:srgbClr val="FF0000"/>
                </a:solidFill>
                <a:latin typeface="Times New Roman" pitchFamily="18" charset="0"/>
                <a:ea typeface="宋体" pitchFamily="2" charset="-122"/>
              </a:rPr>
              <a:t>(Searching) </a:t>
            </a:r>
          </a:p>
          <a:p>
            <a:pPr lvl="2" eaLnBrk="1" hangingPunct="1">
              <a:lnSpc>
                <a:spcPct val="120000"/>
              </a:lnSpc>
            </a:pPr>
            <a:r>
              <a:rPr lang="zh-CN" altLang="en-US" sz="2400" b="1" smtClean="0">
                <a:solidFill>
                  <a:srgbClr val="FF0000"/>
                </a:solidFill>
                <a:latin typeface="Times New Roman" pitchFamily="18" charset="0"/>
                <a:ea typeface="宋体" pitchFamily="2" charset="-122"/>
              </a:rPr>
              <a:t>无信息搜索 </a:t>
            </a:r>
            <a:r>
              <a:rPr lang="en-US" altLang="zh-CN" sz="2400" b="1" smtClean="0">
                <a:solidFill>
                  <a:srgbClr val="FF0000"/>
                </a:solidFill>
                <a:latin typeface="Times New Roman" pitchFamily="18" charset="0"/>
                <a:ea typeface="宋体" pitchFamily="2" charset="-122"/>
              </a:rPr>
              <a:t>(Uninformed Search)</a:t>
            </a:r>
          </a:p>
          <a:p>
            <a:pPr lvl="2" eaLnBrk="1" hangingPunct="1">
              <a:lnSpc>
                <a:spcPct val="120000"/>
              </a:lnSpc>
            </a:pPr>
            <a:r>
              <a:rPr lang="zh-CN" altLang="en-US" sz="2400" b="1" smtClean="0">
                <a:solidFill>
                  <a:srgbClr val="FF0000"/>
                </a:solidFill>
                <a:latin typeface="Times New Roman" pitchFamily="18" charset="0"/>
                <a:ea typeface="宋体" pitchFamily="2" charset="-122"/>
              </a:rPr>
              <a:t>有信息搜索 </a:t>
            </a:r>
            <a:r>
              <a:rPr lang="en-US" altLang="zh-CN" sz="2400" b="1" smtClean="0">
                <a:solidFill>
                  <a:srgbClr val="FF0000"/>
                </a:solidFill>
                <a:latin typeface="Times New Roman" pitchFamily="18" charset="0"/>
                <a:ea typeface="宋体" pitchFamily="2" charset="-122"/>
              </a:rPr>
              <a:t>(Informed Search)</a:t>
            </a:r>
            <a:endParaRPr lang="zh-CN" altLang="en-US" sz="2400" smtClean="0">
              <a:latin typeface="Times New Roman" pitchFamily="18" charset="0"/>
              <a:ea typeface="宋体" pitchFamily="2"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1223963" y="260350"/>
            <a:ext cx="7956550" cy="523875"/>
          </a:xfrm>
        </p:spPr>
        <p:txBody>
          <a:bodyPr vert="horz" wrap="square" lIns="91440" tIns="45720" rIns="91440" bIns="45720" numCol="1" anchorCtr="0" compatLnSpc="1"/>
          <a:lstStyle/>
          <a:p>
            <a:pPr eaLnBrk="1" hangingPunct="1">
              <a:defRPr/>
            </a:pPr>
            <a:r>
              <a:rPr lang="en-US" altLang="zh-CN" noProof="1">
                <a:latin typeface="Times New Roman" panose="02020603050405020304" pitchFamily="18" charset="0"/>
                <a:ea typeface="楷体_GB2312" pitchFamily="49" charset="-122"/>
                <a:cs typeface="Times New Roman" panose="02020603050405020304" pitchFamily="18" charset="0"/>
              </a:rPr>
              <a:t>Eg. Cost as True Distance (little change)</a:t>
            </a:r>
          </a:p>
        </p:txBody>
      </p:sp>
      <p:grpSp>
        <p:nvGrpSpPr>
          <p:cNvPr id="2" name="Group 4"/>
          <p:cNvGrpSpPr>
            <a:grpSpLocks/>
          </p:cNvGrpSpPr>
          <p:nvPr/>
        </p:nvGrpSpPr>
        <p:grpSpPr bwMode="auto">
          <a:xfrm>
            <a:off x="2627313" y="2276475"/>
            <a:ext cx="3048000" cy="3048000"/>
            <a:chOff x="749" y="1653"/>
            <a:chExt cx="1920" cy="1920"/>
          </a:xfrm>
        </p:grpSpPr>
        <p:sp>
          <p:nvSpPr>
            <p:cNvPr id="40040" name="Rectangle 5"/>
            <p:cNvSpPr>
              <a:spLocks noChangeArrowheads="1"/>
            </p:cNvSpPr>
            <p:nvPr/>
          </p:nvSpPr>
          <p:spPr bwMode="auto">
            <a:xfrm>
              <a:off x="749" y="16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41" name="Rectangle 6"/>
            <p:cNvSpPr>
              <a:spLocks noChangeArrowheads="1"/>
            </p:cNvSpPr>
            <p:nvPr/>
          </p:nvSpPr>
          <p:spPr bwMode="auto">
            <a:xfrm>
              <a:off x="749" y="189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42" name="Rectangle 7"/>
            <p:cNvSpPr>
              <a:spLocks noChangeArrowheads="1"/>
            </p:cNvSpPr>
            <p:nvPr/>
          </p:nvSpPr>
          <p:spPr bwMode="auto">
            <a:xfrm>
              <a:off x="749" y="213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43" name="Rectangle 8"/>
            <p:cNvSpPr>
              <a:spLocks noChangeArrowheads="1"/>
            </p:cNvSpPr>
            <p:nvPr/>
          </p:nvSpPr>
          <p:spPr bwMode="auto">
            <a:xfrm>
              <a:off x="749" y="237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44" name="Rectangle 9"/>
            <p:cNvSpPr>
              <a:spLocks noChangeArrowheads="1"/>
            </p:cNvSpPr>
            <p:nvPr/>
          </p:nvSpPr>
          <p:spPr bwMode="auto">
            <a:xfrm>
              <a:off x="749" y="261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45" name="Rectangle 10"/>
            <p:cNvSpPr>
              <a:spLocks noChangeArrowheads="1"/>
            </p:cNvSpPr>
            <p:nvPr/>
          </p:nvSpPr>
          <p:spPr bwMode="auto">
            <a:xfrm>
              <a:off x="750" y="28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46" name="Rectangle 11"/>
            <p:cNvSpPr>
              <a:spLocks noChangeArrowheads="1"/>
            </p:cNvSpPr>
            <p:nvPr/>
          </p:nvSpPr>
          <p:spPr bwMode="auto">
            <a:xfrm>
              <a:off x="749" y="309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47" name="Rectangle 12"/>
            <p:cNvSpPr>
              <a:spLocks noChangeArrowheads="1"/>
            </p:cNvSpPr>
            <p:nvPr/>
          </p:nvSpPr>
          <p:spPr bwMode="auto">
            <a:xfrm>
              <a:off x="749" y="333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48" name="Rectangle 13"/>
            <p:cNvSpPr>
              <a:spLocks noChangeArrowheads="1"/>
            </p:cNvSpPr>
            <p:nvPr/>
          </p:nvSpPr>
          <p:spPr bwMode="auto">
            <a:xfrm>
              <a:off x="989" y="16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49" name="Rectangle 14"/>
            <p:cNvSpPr>
              <a:spLocks noChangeArrowheads="1"/>
            </p:cNvSpPr>
            <p:nvPr/>
          </p:nvSpPr>
          <p:spPr bwMode="auto">
            <a:xfrm>
              <a:off x="989" y="189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50" name="Rectangle 15"/>
            <p:cNvSpPr>
              <a:spLocks noChangeArrowheads="1"/>
            </p:cNvSpPr>
            <p:nvPr/>
          </p:nvSpPr>
          <p:spPr bwMode="auto">
            <a:xfrm>
              <a:off x="989" y="213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51" name="Rectangle 16"/>
            <p:cNvSpPr>
              <a:spLocks noChangeArrowheads="1"/>
            </p:cNvSpPr>
            <p:nvPr/>
          </p:nvSpPr>
          <p:spPr bwMode="auto">
            <a:xfrm>
              <a:off x="989" y="2373"/>
              <a:ext cx="289"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52" name="Rectangle 17"/>
            <p:cNvSpPr>
              <a:spLocks noChangeArrowheads="1"/>
            </p:cNvSpPr>
            <p:nvPr/>
          </p:nvSpPr>
          <p:spPr bwMode="auto">
            <a:xfrm>
              <a:off x="990" y="2613"/>
              <a:ext cx="248"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53" name="Rectangle 18"/>
            <p:cNvSpPr>
              <a:spLocks noChangeArrowheads="1"/>
            </p:cNvSpPr>
            <p:nvPr/>
          </p:nvSpPr>
          <p:spPr bwMode="auto">
            <a:xfrm>
              <a:off x="989" y="28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54" name="Rectangle 19"/>
            <p:cNvSpPr>
              <a:spLocks noChangeArrowheads="1"/>
            </p:cNvSpPr>
            <p:nvPr/>
          </p:nvSpPr>
          <p:spPr bwMode="auto">
            <a:xfrm>
              <a:off x="989" y="309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55" name="Rectangle 20"/>
            <p:cNvSpPr>
              <a:spLocks noChangeArrowheads="1"/>
            </p:cNvSpPr>
            <p:nvPr/>
          </p:nvSpPr>
          <p:spPr bwMode="auto">
            <a:xfrm>
              <a:off x="989" y="333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56" name="Rectangle 21"/>
            <p:cNvSpPr>
              <a:spLocks noChangeArrowheads="1"/>
            </p:cNvSpPr>
            <p:nvPr/>
          </p:nvSpPr>
          <p:spPr bwMode="auto">
            <a:xfrm>
              <a:off x="1229" y="16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57" name="Rectangle 22"/>
            <p:cNvSpPr>
              <a:spLocks noChangeArrowheads="1"/>
            </p:cNvSpPr>
            <p:nvPr/>
          </p:nvSpPr>
          <p:spPr bwMode="auto">
            <a:xfrm>
              <a:off x="1229" y="189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58" name="Rectangle 23"/>
            <p:cNvSpPr>
              <a:spLocks noChangeArrowheads="1"/>
            </p:cNvSpPr>
            <p:nvPr/>
          </p:nvSpPr>
          <p:spPr bwMode="auto">
            <a:xfrm>
              <a:off x="1229" y="213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59" name="Rectangle 24"/>
            <p:cNvSpPr>
              <a:spLocks noChangeArrowheads="1"/>
            </p:cNvSpPr>
            <p:nvPr/>
          </p:nvSpPr>
          <p:spPr bwMode="auto">
            <a:xfrm>
              <a:off x="1222" y="2373"/>
              <a:ext cx="256"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60" name="Rectangle 25"/>
            <p:cNvSpPr>
              <a:spLocks noChangeArrowheads="1"/>
            </p:cNvSpPr>
            <p:nvPr/>
          </p:nvSpPr>
          <p:spPr bwMode="auto">
            <a:xfrm>
              <a:off x="1229" y="2613"/>
              <a:ext cx="240" cy="240"/>
            </a:xfrm>
            <a:prstGeom prst="rect">
              <a:avLst/>
            </a:prstGeom>
            <a:solidFill>
              <a:srgbClr val="66FF33"/>
            </a:solidFill>
            <a:ln w="9525">
              <a:solidFill>
                <a:srgbClr val="001932"/>
              </a:solidFill>
              <a:miter lim="800000"/>
              <a:headEnd/>
              <a:tailEnd/>
            </a:ln>
          </p:spPr>
          <p:txBody>
            <a:bodyPr wrap="none" anchor="ctr"/>
            <a:lstStyle/>
            <a:p>
              <a:pPr algn="ctr"/>
              <a:endParaRPr lang="zh-CN" altLang="en-US" sz="3600">
                <a:solidFill>
                  <a:schemeClr val="folHlink"/>
                </a:solidFill>
                <a:latin typeface="Times New Roman" pitchFamily="18" charset="0"/>
              </a:endParaRPr>
            </a:p>
          </p:txBody>
        </p:sp>
        <p:sp>
          <p:nvSpPr>
            <p:cNvPr id="40061" name="Rectangle 26"/>
            <p:cNvSpPr>
              <a:spLocks noChangeArrowheads="1"/>
            </p:cNvSpPr>
            <p:nvPr/>
          </p:nvSpPr>
          <p:spPr bwMode="auto">
            <a:xfrm>
              <a:off x="1229" y="28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62" name="Rectangle 27"/>
            <p:cNvSpPr>
              <a:spLocks noChangeArrowheads="1"/>
            </p:cNvSpPr>
            <p:nvPr/>
          </p:nvSpPr>
          <p:spPr bwMode="auto">
            <a:xfrm>
              <a:off x="1229" y="309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63" name="Rectangle 28"/>
            <p:cNvSpPr>
              <a:spLocks noChangeArrowheads="1"/>
            </p:cNvSpPr>
            <p:nvPr/>
          </p:nvSpPr>
          <p:spPr bwMode="auto">
            <a:xfrm>
              <a:off x="1229" y="333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64" name="Rectangle 29"/>
            <p:cNvSpPr>
              <a:spLocks noChangeArrowheads="1"/>
            </p:cNvSpPr>
            <p:nvPr/>
          </p:nvSpPr>
          <p:spPr bwMode="auto">
            <a:xfrm>
              <a:off x="1469" y="16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65" name="Rectangle 30"/>
            <p:cNvSpPr>
              <a:spLocks noChangeArrowheads="1"/>
            </p:cNvSpPr>
            <p:nvPr/>
          </p:nvSpPr>
          <p:spPr bwMode="auto">
            <a:xfrm>
              <a:off x="1469" y="189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66" name="Rectangle 31"/>
            <p:cNvSpPr>
              <a:spLocks noChangeArrowheads="1"/>
            </p:cNvSpPr>
            <p:nvPr/>
          </p:nvSpPr>
          <p:spPr bwMode="auto">
            <a:xfrm>
              <a:off x="1470" y="2133"/>
              <a:ext cx="248" cy="240"/>
            </a:xfrm>
            <a:prstGeom prst="rect">
              <a:avLst/>
            </a:prstGeom>
            <a:solidFill>
              <a:schemeClr val="tx1"/>
            </a:solidFill>
            <a:ln w="9525">
              <a:solidFill>
                <a:srgbClr val="001932"/>
              </a:solidFill>
              <a:miter lim="800000"/>
              <a:headEnd/>
              <a:tailEnd/>
            </a:ln>
          </p:spPr>
          <p:txBody>
            <a:bodyPr wrap="none" anchor="ctr"/>
            <a:lstStyle/>
            <a:p>
              <a:endParaRPr lang="zh-CN" altLang="en-US"/>
            </a:p>
          </p:txBody>
        </p:sp>
        <p:sp>
          <p:nvSpPr>
            <p:cNvPr id="40067" name="Rectangle 32"/>
            <p:cNvSpPr>
              <a:spLocks noChangeArrowheads="1"/>
            </p:cNvSpPr>
            <p:nvPr/>
          </p:nvSpPr>
          <p:spPr bwMode="auto">
            <a:xfrm>
              <a:off x="1469" y="237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68" name="Rectangle 33"/>
            <p:cNvSpPr>
              <a:spLocks noChangeArrowheads="1"/>
            </p:cNvSpPr>
            <p:nvPr/>
          </p:nvSpPr>
          <p:spPr bwMode="auto">
            <a:xfrm>
              <a:off x="1469" y="261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69" name="Rectangle 34"/>
            <p:cNvSpPr>
              <a:spLocks noChangeArrowheads="1"/>
            </p:cNvSpPr>
            <p:nvPr/>
          </p:nvSpPr>
          <p:spPr bwMode="auto">
            <a:xfrm>
              <a:off x="1469" y="28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70" name="Rectangle 35"/>
            <p:cNvSpPr>
              <a:spLocks noChangeArrowheads="1"/>
            </p:cNvSpPr>
            <p:nvPr/>
          </p:nvSpPr>
          <p:spPr bwMode="auto">
            <a:xfrm>
              <a:off x="1469" y="309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71" name="Rectangle 36"/>
            <p:cNvSpPr>
              <a:spLocks noChangeArrowheads="1"/>
            </p:cNvSpPr>
            <p:nvPr/>
          </p:nvSpPr>
          <p:spPr bwMode="auto">
            <a:xfrm>
              <a:off x="1469" y="333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72" name="Rectangle 37"/>
            <p:cNvSpPr>
              <a:spLocks noChangeArrowheads="1"/>
            </p:cNvSpPr>
            <p:nvPr/>
          </p:nvSpPr>
          <p:spPr bwMode="auto">
            <a:xfrm>
              <a:off x="1709" y="16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73" name="Rectangle 38"/>
            <p:cNvSpPr>
              <a:spLocks noChangeArrowheads="1"/>
            </p:cNvSpPr>
            <p:nvPr/>
          </p:nvSpPr>
          <p:spPr bwMode="auto">
            <a:xfrm>
              <a:off x="1709" y="1893"/>
              <a:ext cx="249"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74" name="Rectangle 39"/>
            <p:cNvSpPr>
              <a:spLocks noChangeArrowheads="1"/>
            </p:cNvSpPr>
            <p:nvPr/>
          </p:nvSpPr>
          <p:spPr bwMode="auto">
            <a:xfrm>
              <a:off x="1709" y="2133"/>
              <a:ext cx="240" cy="240"/>
            </a:xfrm>
            <a:prstGeom prst="rect">
              <a:avLst/>
            </a:prstGeom>
            <a:solidFill>
              <a:schemeClr val="tx1"/>
            </a:solidFill>
            <a:ln w="9525">
              <a:solidFill>
                <a:srgbClr val="001932"/>
              </a:solidFill>
              <a:miter lim="800000"/>
              <a:headEnd/>
              <a:tailEnd/>
            </a:ln>
          </p:spPr>
          <p:txBody>
            <a:bodyPr wrap="none" anchor="ctr"/>
            <a:lstStyle/>
            <a:p>
              <a:endParaRPr lang="zh-CN" altLang="en-US"/>
            </a:p>
          </p:txBody>
        </p:sp>
        <p:sp>
          <p:nvSpPr>
            <p:cNvPr id="40075" name="Rectangle 40"/>
            <p:cNvSpPr>
              <a:spLocks noChangeArrowheads="1"/>
            </p:cNvSpPr>
            <p:nvPr/>
          </p:nvSpPr>
          <p:spPr bwMode="auto">
            <a:xfrm>
              <a:off x="1709" y="2373"/>
              <a:ext cx="240" cy="240"/>
            </a:xfrm>
            <a:prstGeom prst="rect">
              <a:avLst/>
            </a:prstGeom>
            <a:solidFill>
              <a:schemeClr val="tx1"/>
            </a:solidFill>
            <a:ln w="9525">
              <a:solidFill>
                <a:srgbClr val="001932"/>
              </a:solidFill>
              <a:miter lim="800000"/>
              <a:headEnd/>
              <a:tailEnd/>
            </a:ln>
          </p:spPr>
          <p:txBody>
            <a:bodyPr wrap="none" anchor="ctr"/>
            <a:lstStyle/>
            <a:p>
              <a:endParaRPr lang="zh-CN" altLang="en-US"/>
            </a:p>
          </p:txBody>
        </p:sp>
        <p:sp>
          <p:nvSpPr>
            <p:cNvPr id="40076" name="Rectangle 41"/>
            <p:cNvSpPr>
              <a:spLocks noChangeArrowheads="1"/>
            </p:cNvSpPr>
            <p:nvPr/>
          </p:nvSpPr>
          <p:spPr bwMode="auto">
            <a:xfrm>
              <a:off x="1709" y="2613"/>
              <a:ext cx="240" cy="240"/>
            </a:xfrm>
            <a:prstGeom prst="rect">
              <a:avLst/>
            </a:prstGeom>
            <a:solidFill>
              <a:schemeClr val="tx1"/>
            </a:solidFill>
            <a:ln w="9525">
              <a:solidFill>
                <a:srgbClr val="001932"/>
              </a:solidFill>
              <a:miter lim="800000"/>
              <a:headEnd/>
              <a:tailEnd/>
            </a:ln>
          </p:spPr>
          <p:txBody>
            <a:bodyPr wrap="none" anchor="ctr"/>
            <a:lstStyle/>
            <a:p>
              <a:endParaRPr lang="zh-CN" altLang="en-US"/>
            </a:p>
          </p:txBody>
        </p:sp>
        <p:sp>
          <p:nvSpPr>
            <p:cNvPr id="40077" name="Rectangle 42"/>
            <p:cNvSpPr>
              <a:spLocks noChangeArrowheads="1"/>
            </p:cNvSpPr>
            <p:nvPr/>
          </p:nvSpPr>
          <p:spPr bwMode="auto">
            <a:xfrm>
              <a:off x="1709" y="28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78" name="Rectangle 43"/>
            <p:cNvSpPr>
              <a:spLocks noChangeArrowheads="1"/>
            </p:cNvSpPr>
            <p:nvPr/>
          </p:nvSpPr>
          <p:spPr bwMode="auto">
            <a:xfrm>
              <a:off x="1709" y="309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79" name="Rectangle 44"/>
            <p:cNvSpPr>
              <a:spLocks noChangeArrowheads="1"/>
            </p:cNvSpPr>
            <p:nvPr/>
          </p:nvSpPr>
          <p:spPr bwMode="auto">
            <a:xfrm>
              <a:off x="1709" y="333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80" name="Rectangle 45"/>
            <p:cNvSpPr>
              <a:spLocks noChangeArrowheads="1"/>
            </p:cNvSpPr>
            <p:nvPr/>
          </p:nvSpPr>
          <p:spPr bwMode="auto">
            <a:xfrm>
              <a:off x="1949" y="16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81" name="Rectangle 46"/>
            <p:cNvSpPr>
              <a:spLocks noChangeArrowheads="1"/>
            </p:cNvSpPr>
            <p:nvPr/>
          </p:nvSpPr>
          <p:spPr bwMode="auto">
            <a:xfrm>
              <a:off x="1949" y="189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82" name="Rectangle 47"/>
            <p:cNvSpPr>
              <a:spLocks noChangeArrowheads="1"/>
            </p:cNvSpPr>
            <p:nvPr/>
          </p:nvSpPr>
          <p:spPr bwMode="auto">
            <a:xfrm>
              <a:off x="1949" y="213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83" name="Rectangle 48"/>
            <p:cNvSpPr>
              <a:spLocks noChangeArrowheads="1"/>
            </p:cNvSpPr>
            <p:nvPr/>
          </p:nvSpPr>
          <p:spPr bwMode="auto">
            <a:xfrm>
              <a:off x="1949" y="237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84" name="Rectangle 49"/>
            <p:cNvSpPr>
              <a:spLocks noChangeArrowheads="1"/>
            </p:cNvSpPr>
            <p:nvPr/>
          </p:nvSpPr>
          <p:spPr bwMode="auto">
            <a:xfrm>
              <a:off x="1949" y="261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85" name="Rectangle 50"/>
            <p:cNvSpPr>
              <a:spLocks noChangeArrowheads="1"/>
            </p:cNvSpPr>
            <p:nvPr/>
          </p:nvSpPr>
          <p:spPr bwMode="auto">
            <a:xfrm>
              <a:off x="1949" y="28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86" name="Rectangle 51"/>
            <p:cNvSpPr>
              <a:spLocks noChangeArrowheads="1"/>
            </p:cNvSpPr>
            <p:nvPr/>
          </p:nvSpPr>
          <p:spPr bwMode="auto">
            <a:xfrm>
              <a:off x="1949" y="309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87" name="Rectangle 52"/>
            <p:cNvSpPr>
              <a:spLocks noChangeArrowheads="1"/>
            </p:cNvSpPr>
            <p:nvPr/>
          </p:nvSpPr>
          <p:spPr bwMode="auto">
            <a:xfrm>
              <a:off x="1949" y="333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88" name="Rectangle 53"/>
            <p:cNvSpPr>
              <a:spLocks noChangeArrowheads="1"/>
            </p:cNvSpPr>
            <p:nvPr/>
          </p:nvSpPr>
          <p:spPr bwMode="auto">
            <a:xfrm>
              <a:off x="2189" y="16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89" name="Rectangle 54"/>
            <p:cNvSpPr>
              <a:spLocks noChangeArrowheads="1"/>
            </p:cNvSpPr>
            <p:nvPr/>
          </p:nvSpPr>
          <p:spPr bwMode="auto">
            <a:xfrm>
              <a:off x="2189" y="189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90" name="Rectangle 55"/>
            <p:cNvSpPr>
              <a:spLocks noChangeArrowheads="1"/>
            </p:cNvSpPr>
            <p:nvPr/>
          </p:nvSpPr>
          <p:spPr bwMode="auto">
            <a:xfrm>
              <a:off x="2189" y="213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91" name="Rectangle 56"/>
            <p:cNvSpPr>
              <a:spLocks noChangeArrowheads="1"/>
            </p:cNvSpPr>
            <p:nvPr/>
          </p:nvSpPr>
          <p:spPr bwMode="auto">
            <a:xfrm>
              <a:off x="2189" y="237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92" name="Rectangle 57"/>
            <p:cNvSpPr>
              <a:spLocks noChangeArrowheads="1"/>
            </p:cNvSpPr>
            <p:nvPr/>
          </p:nvSpPr>
          <p:spPr bwMode="auto">
            <a:xfrm>
              <a:off x="2189" y="261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93" name="Rectangle 58"/>
            <p:cNvSpPr>
              <a:spLocks noChangeArrowheads="1"/>
            </p:cNvSpPr>
            <p:nvPr/>
          </p:nvSpPr>
          <p:spPr bwMode="auto">
            <a:xfrm>
              <a:off x="2189" y="28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94" name="Rectangle 59"/>
            <p:cNvSpPr>
              <a:spLocks noChangeArrowheads="1"/>
            </p:cNvSpPr>
            <p:nvPr/>
          </p:nvSpPr>
          <p:spPr bwMode="auto">
            <a:xfrm>
              <a:off x="2189" y="309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95" name="Rectangle 60"/>
            <p:cNvSpPr>
              <a:spLocks noChangeArrowheads="1"/>
            </p:cNvSpPr>
            <p:nvPr/>
          </p:nvSpPr>
          <p:spPr bwMode="auto">
            <a:xfrm>
              <a:off x="2189" y="333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96" name="Rectangle 61"/>
            <p:cNvSpPr>
              <a:spLocks noChangeArrowheads="1"/>
            </p:cNvSpPr>
            <p:nvPr/>
          </p:nvSpPr>
          <p:spPr bwMode="auto">
            <a:xfrm>
              <a:off x="2429" y="16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97" name="Rectangle 62"/>
            <p:cNvSpPr>
              <a:spLocks noChangeArrowheads="1"/>
            </p:cNvSpPr>
            <p:nvPr/>
          </p:nvSpPr>
          <p:spPr bwMode="auto">
            <a:xfrm>
              <a:off x="2429" y="189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98" name="Rectangle 63"/>
            <p:cNvSpPr>
              <a:spLocks noChangeArrowheads="1"/>
            </p:cNvSpPr>
            <p:nvPr/>
          </p:nvSpPr>
          <p:spPr bwMode="auto">
            <a:xfrm>
              <a:off x="2429" y="213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99" name="Rectangle 64"/>
            <p:cNvSpPr>
              <a:spLocks noChangeArrowheads="1"/>
            </p:cNvSpPr>
            <p:nvPr/>
          </p:nvSpPr>
          <p:spPr bwMode="auto">
            <a:xfrm>
              <a:off x="2429" y="237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100" name="Rectangle 65"/>
            <p:cNvSpPr>
              <a:spLocks noChangeArrowheads="1"/>
            </p:cNvSpPr>
            <p:nvPr/>
          </p:nvSpPr>
          <p:spPr bwMode="auto">
            <a:xfrm>
              <a:off x="2429" y="261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101" name="Rectangle 66"/>
            <p:cNvSpPr>
              <a:spLocks noChangeArrowheads="1"/>
            </p:cNvSpPr>
            <p:nvPr/>
          </p:nvSpPr>
          <p:spPr bwMode="auto">
            <a:xfrm>
              <a:off x="2429" y="285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102" name="Rectangle 67"/>
            <p:cNvSpPr>
              <a:spLocks noChangeArrowheads="1"/>
            </p:cNvSpPr>
            <p:nvPr/>
          </p:nvSpPr>
          <p:spPr bwMode="auto">
            <a:xfrm>
              <a:off x="2429" y="309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103" name="Rectangle 68"/>
            <p:cNvSpPr>
              <a:spLocks noChangeArrowheads="1"/>
            </p:cNvSpPr>
            <p:nvPr/>
          </p:nvSpPr>
          <p:spPr bwMode="auto">
            <a:xfrm>
              <a:off x="2429" y="3333"/>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55397" name="Rectangle 69"/>
            <p:cNvSpPr>
              <a:spLocks noChangeArrowheads="1"/>
            </p:cNvSpPr>
            <p:nvPr/>
          </p:nvSpPr>
          <p:spPr bwMode="auto">
            <a:xfrm>
              <a:off x="1207" y="2594"/>
              <a:ext cx="318" cy="250"/>
            </a:xfrm>
            <a:prstGeom prst="rect">
              <a:avLst/>
            </a:prstGeom>
            <a:noFill/>
            <a:ln w="9525">
              <a:noFill/>
              <a:miter lim="800000"/>
            </a:ln>
            <a:effectLst/>
          </p:spPr>
          <p:txBody>
            <a:bodyPr>
              <a:spAutoFit/>
            </a:bodyPr>
            <a:lstStyle/>
            <a:p>
              <a:pP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4</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5398" name="Rectangle 70"/>
            <p:cNvSpPr>
              <a:spLocks noChangeArrowheads="1"/>
            </p:cNvSpPr>
            <p:nvPr/>
          </p:nvSpPr>
          <p:spPr bwMode="auto">
            <a:xfrm>
              <a:off x="2159" y="1893"/>
              <a:ext cx="318" cy="250"/>
            </a:xfrm>
            <a:prstGeom prst="rect">
              <a:avLst/>
            </a:prstGeom>
            <a:noFill/>
            <a:ln w="9525">
              <a:noFill/>
              <a:miter lim="800000"/>
            </a:ln>
            <a:effectLst/>
          </p:spPr>
          <p:txBody>
            <a:bodyPr>
              <a:spAutoFit/>
            </a:bodyPr>
            <a:lstStyle/>
            <a:p>
              <a:pP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G</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grpSp>
      <p:grpSp>
        <p:nvGrpSpPr>
          <p:cNvPr id="3" name="Group 579"/>
          <p:cNvGrpSpPr>
            <a:grpSpLocks/>
          </p:cNvGrpSpPr>
          <p:nvPr/>
        </p:nvGrpSpPr>
        <p:grpSpPr bwMode="auto">
          <a:xfrm>
            <a:off x="2627313" y="2276475"/>
            <a:ext cx="3048000" cy="3048000"/>
            <a:chOff x="1655" y="799"/>
            <a:chExt cx="1920" cy="1920"/>
          </a:xfrm>
        </p:grpSpPr>
        <p:sp>
          <p:nvSpPr>
            <p:cNvPr id="39955" name="Rectangle 482"/>
            <p:cNvSpPr>
              <a:spLocks noChangeArrowheads="1"/>
            </p:cNvSpPr>
            <p:nvPr/>
          </p:nvSpPr>
          <p:spPr bwMode="auto">
            <a:xfrm>
              <a:off x="1655" y="79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56" name="Rectangle 483"/>
            <p:cNvSpPr>
              <a:spLocks noChangeArrowheads="1"/>
            </p:cNvSpPr>
            <p:nvPr/>
          </p:nvSpPr>
          <p:spPr bwMode="auto">
            <a:xfrm>
              <a:off x="1655" y="103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57" name="Rectangle 484"/>
            <p:cNvSpPr>
              <a:spLocks noChangeArrowheads="1"/>
            </p:cNvSpPr>
            <p:nvPr/>
          </p:nvSpPr>
          <p:spPr bwMode="auto">
            <a:xfrm>
              <a:off x="1655" y="127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58" name="Rectangle 485"/>
            <p:cNvSpPr>
              <a:spLocks noChangeArrowheads="1"/>
            </p:cNvSpPr>
            <p:nvPr/>
          </p:nvSpPr>
          <p:spPr bwMode="auto">
            <a:xfrm>
              <a:off x="1655" y="151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59" name="Rectangle 486"/>
            <p:cNvSpPr>
              <a:spLocks noChangeArrowheads="1"/>
            </p:cNvSpPr>
            <p:nvPr/>
          </p:nvSpPr>
          <p:spPr bwMode="auto">
            <a:xfrm>
              <a:off x="1655" y="175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60" name="Rectangle 487"/>
            <p:cNvSpPr>
              <a:spLocks noChangeArrowheads="1"/>
            </p:cNvSpPr>
            <p:nvPr/>
          </p:nvSpPr>
          <p:spPr bwMode="auto">
            <a:xfrm>
              <a:off x="1656" y="199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61" name="Rectangle 488"/>
            <p:cNvSpPr>
              <a:spLocks noChangeArrowheads="1"/>
            </p:cNvSpPr>
            <p:nvPr/>
          </p:nvSpPr>
          <p:spPr bwMode="auto">
            <a:xfrm>
              <a:off x="1655" y="223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62" name="Rectangle 489"/>
            <p:cNvSpPr>
              <a:spLocks noChangeArrowheads="1"/>
            </p:cNvSpPr>
            <p:nvPr/>
          </p:nvSpPr>
          <p:spPr bwMode="auto">
            <a:xfrm>
              <a:off x="1655" y="247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63" name="Rectangle 490"/>
            <p:cNvSpPr>
              <a:spLocks noChangeArrowheads="1"/>
            </p:cNvSpPr>
            <p:nvPr/>
          </p:nvSpPr>
          <p:spPr bwMode="auto">
            <a:xfrm>
              <a:off x="1895" y="79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64" name="Rectangle 491"/>
            <p:cNvSpPr>
              <a:spLocks noChangeArrowheads="1"/>
            </p:cNvSpPr>
            <p:nvPr/>
          </p:nvSpPr>
          <p:spPr bwMode="auto">
            <a:xfrm>
              <a:off x="1895" y="103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65" name="Rectangle 492"/>
            <p:cNvSpPr>
              <a:spLocks noChangeArrowheads="1"/>
            </p:cNvSpPr>
            <p:nvPr/>
          </p:nvSpPr>
          <p:spPr bwMode="auto">
            <a:xfrm>
              <a:off x="1895" y="127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66" name="Rectangle 493"/>
            <p:cNvSpPr>
              <a:spLocks noChangeArrowheads="1"/>
            </p:cNvSpPr>
            <p:nvPr/>
          </p:nvSpPr>
          <p:spPr bwMode="auto">
            <a:xfrm>
              <a:off x="1895" y="1519"/>
              <a:ext cx="289"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67" name="Rectangle 494"/>
            <p:cNvSpPr>
              <a:spLocks noChangeArrowheads="1"/>
            </p:cNvSpPr>
            <p:nvPr/>
          </p:nvSpPr>
          <p:spPr bwMode="auto">
            <a:xfrm>
              <a:off x="1896" y="1759"/>
              <a:ext cx="248"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68" name="Rectangle 495"/>
            <p:cNvSpPr>
              <a:spLocks noChangeArrowheads="1"/>
            </p:cNvSpPr>
            <p:nvPr/>
          </p:nvSpPr>
          <p:spPr bwMode="auto">
            <a:xfrm>
              <a:off x="1895" y="199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69" name="Rectangle 496"/>
            <p:cNvSpPr>
              <a:spLocks noChangeArrowheads="1"/>
            </p:cNvSpPr>
            <p:nvPr/>
          </p:nvSpPr>
          <p:spPr bwMode="auto">
            <a:xfrm>
              <a:off x="1895" y="223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70" name="Rectangle 497"/>
            <p:cNvSpPr>
              <a:spLocks noChangeArrowheads="1"/>
            </p:cNvSpPr>
            <p:nvPr/>
          </p:nvSpPr>
          <p:spPr bwMode="auto">
            <a:xfrm>
              <a:off x="1895" y="247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71" name="Rectangle 498"/>
            <p:cNvSpPr>
              <a:spLocks noChangeArrowheads="1"/>
            </p:cNvSpPr>
            <p:nvPr/>
          </p:nvSpPr>
          <p:spPr bwMode="auto">
            <a:xfrm>
              <a:off x="2135" y="79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72" name="Rectangle 499"/>
            <p:cNvSpPr>
              <a:spLocks noChangeArrowheads="1"/>
            </p:cNvSpPr>
            <p:nvPr/>
          </p:nvSpPr>
          <p:spPr bwMode="auto">
            <a:xfrm>
              <a:off x="2135" y="103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73" name="Rectangle 500"/>
            <p:cNvSpPr>
              <a:spLocks noChangeArrowheads="1"/>
            </p:cNvSpPr>
            <p:nvPr/>
          </p:nvSpPr>
          <p:spPr bwMode="auto">
            <a:xfrm>
              <a:off x="2135" y="127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74" name="Rectangle 501"/>
            <p:cNvSpPr>
              <a:spLocks noChangeArrowheads="1"/>
            </p:cNvSpPr>
            <p:nvPr/>
          </p:nvSpPr>
          <p:spPr bwMode="auto">
            <a:xfrm>
              <a:off x="2128" y="1519"/>
              <a:ext cx="256"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75" name="Rectangle 503"/>
            <p:cNvSpPr>
              <a:spLocks noChangeArrowheads="1"/>
            </p:cNvSpPr>
            <p:nvPr/>
          </p:nvSpPr>
          <p:spPr bwMode="auto">
            <a:xfrm>
              <a:off x="2135" y="199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76" name="Rectangle 504"/>
            <p:cNvSpPr>
              <a:spLocks noChangeArrowheads="1"/>
            </p:cNvSpPr>
            <p:nvPr/>
          </p:nvSpPr>
          <p:spPr bwMode="auto">
            <a:xfrm>
              <a:off x="2135" y="223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77" name="Rectangle 505"/>
            <p:cNvSpPr>
              <a:spLocks noChangeArrowheads="1"/>
            </p:cNvSpPr>
            <p:nvPr/>
          </p:nvSpPr>
          <p:spPr bwMode="auto">
            <a:xfrm>
              <a:off x="2135" y="247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78" name="Rectangle 506"/>
            <p:cNvSpPr>
              <a:spLocks noChangeArrowheads="1"/>
            </p:cNvSpPr>
            <p:nvPr/>
          </p:nvSpPr>
          <p:spPr bwMode="auto">
            <a:xfrm>
              <a:off x="2375" y="79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79" name="Rectangle 507"/>
            <p:cNvSpPr>
              <a:spLocks noChangeArrowheads="1"/>
            </p:cNvSpPr>
            <p:nvPr/>
          </p:nvSpPr>
          <p:spPr bwMode="auto">
            <a:xfrm>
              <a:off x="2375" y="103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80" name="Rectangle 508"/>
            <p:cNvSpPr>
              <a:spLocks noChangeArrowheads="1"/>
            </p:cNvSpPr>
            <p:nvPr/>
          </p:nvSpPr>
          <p:spPr bwMode="auto">
            <a:xfrm>
              <a:off x="2376" y="1279"/>
              <a:ext cx="248" cy="240"/>
            </a:xfrm>
            <a:prstGeom prst="rect">
              <a:avLst/>
            </a:prstGeom>
            <a:solidFill>
              <a:schemeClr val="tx1"/>
            </a:solidFill>
            <a:ln w="9525">
              <a:solidFill>
                <a:srgbClr val="001932"/>
              </a:solidFill>
              <a:miter lim="800000"/>
              <a:headEnd/>
              <a:tailEnd/>
            </a:ln>
          </p:spPr>
          <p:txBody>
            <a:bodyPr wrap="none" anchor="ctr"/>
            <a:lstStyle/>
            <a:p>
              <a:endParaRPr lang="zh-CN" altLang="en-US"/>
            </a:p>
          </p:txBody>
        </p:sp>
        <p:sp>
          <p:nvSpPr>
            <p:cNvPr id="39981" name="Rectangle 509"/>
            <p:cNvSpPr>
              <a:spLocks noChangeArrowheads="1"/>
            </p:cNvSpPr>
            <p:nvPr/>
          </p:nvSpPr>
          <p:spPr bwMode="auto">
            <a:xfrm>
              <a:off x="2375" y="151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82" name="Rectangle 510"/>
            <p:cNvSpPr>
              <a:spLocks noChangeArrowheads="1"/>
            </p:cNvSpPr>
            <p:nvPr/>
          </p:nvSpPr>
          <p:spPr bwMode="auto">
            <a:xfrm>
              <a:off x="2375" y="175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83" name="Rectangle 511"/>
            <p:cNvSpPr>
              <a:spLocks noChangeArrowheads="1"/>
            </p:cNvSpPr>
            <p:nvPr/>
          </p:nvSpPr>
          <p:spPr bwMode="auto">
            <a:xfrm>
              <a:off x="2375" y="199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84" name="Rectangle 512"/>
            <p:cNvSpPr>
              <a:spLocks noChangeArrowheads="1"/>
            </p:cNvSpPr>
            <p:nvPr/>
          </p:nvSpPr>
          <p:spPr bwMode="auto">
            <a:xfrm>
              <a:off x="2375" y="223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85" name="Rectangle 513"/>
            <p:cNvSpPr>
              <a:spLocks noChangeArrowheads="1"/>
            </p:cNvSpPr>
            <p:nvPr/>
          </p:nvSpPr>
          <p:spPr bwMode="auto">
            <a:xfrm>
              <a:off x="2375" y="247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86" name="Rectangle 514"/>
            <p:cNvSpPr>
              <a:spLocks noChangeArrowheads="1"/>
            </p:cNvSpPr>
            <p:nvPr/>
          </p:nvSpPr>
          <p:spPr bwMode="auto">
            <a:xfrm>
              <a:off x="2615" y="79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87" name="Rectangle 515"/>
            <p:cNvSpPr>
              <a:spLocks noChangeArrowheads="1"/>
            </p:cNvSpPr>
            <p:nvPr/>
          </p:nvSpPr>
          <p:spPr bwMode="auto">
            <a:xfrm>
              <a:off x="2615" y="1039"/>
              <a:ext cx="249"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88" name="Rectangle 516"/>
            <p:cNvSpPr>
              <a:spLocks noChangeArrowheads="1"/>
            </p:cNvSpPr>
            <p:nvPr/>
          </p:nvSpPr>
          <p:spPr bwMode="auto">
            <a:xfrm>
              <a:off x="2615" y="1279"/>
              <a:ext cx="240" cy="240"/>
            </a:xfrm>
            <a:prstGeom prst="rect">
              <a:avLst/>
            </a:prstGeom>
            <a:solidFill>
              <a:schemeClr val="tx1"/>
            </a:solidFill>
            <a:ln w="9525">
              <a:solidFill>
                <a:srgbClr val="001932"/>
              </a:solidFill>
              <a:miter lim="800000"/>
              <a:headEnd/>
              <a:tailEnd/>
            </a:ln>
          </p:spPr>
          <p:txBody>
            <a:bodyPr wrap="none" anchor="ctr"/>
            <a:lstStyle/>
            <a:p>
              <a:endParaRPr lang="zh-CN" altLang="en-US"/>
            </a:p>
          </p:txBody>
        </p:sp>
        <p:sp>
          <p:nvSpPr>
            <p:cNvPr id="39989" name="Rectangle 517"/>
            <p:cNvSpPr>
              <a:spLocks noChangeArrowheads="1"/>
            </p:cNvSpPr>
            <p:nvPr/>
          </p:nvSpPr>
          <p:spPr bwMode="auto">
            <a:xfrm>
              <a:off x="2615" y="1519"/>
              <a:ext cx="240" cy="240"/>
            </a:xfrm>
            <a:prstGeom prst="rect">
              <a:avLst/>
            </a:prstGeom>
            <a:solidFill>
              <a:schemeClr val="tx1"/>
            </a:solidFill>
            <a:ln w="9525">
              <a:solidFill>
                <a:srgbClr val="001932"/>
              </a:solidFill>
              <a:miter lim="800000"/>
              <a:headEnd/>
              <a:tailEnd/>
            </a:ln>
          </p:spPr>
          <p:txBody>
            <a:bodyPr wrap="none" anchor="ctr"/>
            <a:lstStyle/>
            <a:p>
              <a:endParaRPr lang="zh-CN" altLang="en-US"/>
            </a:p>
          </p:txBody>
        </p:sp>
        <p:sp>
          <p:nvSpPr>
            <p:cNvPr id="39990" name="Rectangle 518"/>
            <p:cNvSpPr>
              <a:spLocks noChangeArrowheads="1"/>
            </p:cNvSpPr>
            <p:nvPr/>
          </p:nvSpPr>
          <p:spPr bwMode="auto">
            <a:xfrm>
              <a:off x="2615" y="1759"/>
              <a:ext cx="240" cy="240"/>
            </a:xfrm>
            <a:prstGeom prst="rect">
              <a:avLst/>
            </a:prstGeom>
            <a:solidFill>
              <a:schemeClr val="tx1"/>
            </a:solidFill>
            <a:ln w="9525">
              <a:solidFill>
                <a:srgbClr val="001932"/>
              </a:solidFill>
              <a:miter lim="800000"/>
              <a:headEnd/>
              <a:tailEnd/>
            </a:ln>
          </p:spPr>
          <p:txBody>
            <a:bodyPr wrap="none" anchor="ctr"/>
            <a:lstStyle/>
            <a:p>
              <a:endParaRPr lang="zh-CN" altLang="en-US"/>
            </a:p>
          </p:txBody>
        </p:sp>
        <p:sp>
          <p:nvSpPr>
            <p:cNvPr id="39991" name="Rectangle 519"/>
            <p:cNvSpPr>
              <a:spLocks noChangeArrowheads="1"/>
            </p:cNvSpPr>
            <p:nvPr/>
          </p:nvSpPr>
          <p:spPr bwMode="auto">
            <a:xfrm>
              <a:off x="2615" y="199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92" name="Rectangle 520"/>
            <p:cNvSpPr>
              <a:spLocks noChangeArrowheads="1"/>
            </p:cNvSpPr>
            <p:nvPr/>
          </p:nvSpPr>
          <p:spPr bwMode="auto">
            <a:xfrm>
              <a:off x="2615" y="223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93" name="Rectangle 521"/>
            <p:cNvSpPr>
              <a:spLocks noChangeArrowheads="1"/>
            </p:cNvSpPr>
            <p:nvPr/>
          </p:nvSpPr>
          <p:spPr bwMode="auto">
            <a:xfrm>
              <a:off x="2615" y="247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94" name="Rectangle 522"/>
            <p:cNvSpPr>
              <a:spLocks noChangeArrowheads="1"/>
            </p:cNvSpPr>
            <p:nvPr/>
          </p:nvSpPr>
          <p:spPr bwMode="auto">
            <a:xfrm>
              <a:off x="2855" y="79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95" name="Rectangle 523"/>
            <p:cNvSpPr>
              <a:spLocks noChangeArrowheads="1"/>
            </p:cNvSpPr>
            <p:nvPr/>
          </p:nvSpPr>
          <p:spPr bwMode="auto">
            <a:xfrm>
              <a:off x="2855" y="103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96" name="Rectangle 524"/>
            <p:cNvSpPr>
              <a:spLocks noChangeArrowheads="1"/>
            </p:cNvSpPr>
            <p:nvPr/>
          </p:nvSpPr>
          <p:spPr bwMode="auto">
            <a:xfrm>
              <a:off x="2855" y="127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97" name="Rectangle 525"/>
            <p:cNvSpPr>
              <a:spLocks noChangeArrowheads="1"/>
            </p:cNvSpPr>
            <p:nvPr/>
          </p:nvSpPr>
          <p:spPr bwMode="auto">
            <a:xfrm>
              <a:off x="2855" y="151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98" name="Rectangle 526"/>
            <p:cNvSpPr>
              <a:spLocks noChangeArrowheads="1"/>
            </p:cNvSpPr>
            <p:nvPr/>
          </p:nvSpPr>
          <p:spPr bwMode="auto">
            <a:xfrm>
              <a:off x="2855" y="175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9999" name="Rectangle 527"/>
            <p:cNvSpPr>
              <a:spLocks noChangeArrowheads="1"/>
            </p:cNvSpPr>
            <p:nvPr/>
          </p:nvSpPr>
          <p:spPr bwMode="auto">
            <a:xfrm>
              <a:off x="2855" y="199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00" name="Rectangle 528"/>
            <p:cNvSpPr>
              <a:spLocks noChangeArrowheads="1"/>
            </p:cNvSpPr>
            <p:nvPr/>
          </p:nvSpPr>
          <p:spPr bwMode="auto">
            <a:xfrm>
              <a:off x="2855" y="223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01" name="Rectangle 529"/>
            <p:cNvSpPr>
              <a:spLocks noChangeArrowheads="1"/>
            </p:cNvSpPr>
            <p:nvPr/>
          </p:nvSpPr>
          <p:spPr bwMode="auto">
            <a:xfrm>
              <a:off x="2855" y="247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02" name="Rectangle 530"/>
            <p:cNvSpPr>
              <a:spLocks noChangeArrowheads="1"/>
            </p:cNvSpPr>
            <p:nvPr/>
          </p:nvSpPr>
          <p:spPr bwMode="auto">
            <a:xfrm>
              <a:off x="3095" y="79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03" name="Rectangle 531"/>
            <p:cNvSpPr>
              <a:spLocks noChangeArrowheads="1"/>
            </p:cNvSpPr>
            <p:nvPr/>
          </p:nvSpPr>
          <p:spPr bwMode="auto">
            <a:xfrm>
              <a:off x="3095" y="103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04" name="Rectangle 532"/>
            <p:cNvSpPr>
              <a:spLocks noChangeArrowheads="1"/>
            </p:cNvSpPr>
            <p:nvPr/>
          </p:nvSpPr>
          <p:spPr bwMode="auto">
            <a:xfrm>
              <a:off x="3095" y="127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05" name="Rectangle 533"/>
            <p:cNvSpPr>
              <a:spLocks noChangeArrowheads="1"/>
            </p:cNvSpPr>
            <p:nvPr/>
          </p:nvSpPr>
          <p:spPr bwMode="auto">
            <a:xfrm>
              <a:off x="3095" y="151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06" name="Rectangle 534"/>
            <p:cNvSpPr>
              <a:spLocks noChangeArrowheads="1"/>
            </p:cNvSpPr>
            <p:nvPr/>
          </p:nvSpPr>
          <p:spPr bwMode="auto">
            <a:xfrm>
              <a:off x="3095" y="175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07" name="Rectangle 535"/>
            <p:cNvSpPr>
              <a:spLocks noChangeArrowheads="1"/>
            </p:cNvSpPr>
            <p:nvPr/>
          </p:nvSpPr>
          <p:spPr bwMode="auto">
            <a:xfrm>
              <a:off x="3095" y="199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08" name="Rectangle 536"/>
            <p:cNvSpPr>
              <a:spLocks noChangeArrowheads="1"/>
            </p:cNvSpPr>
            <p:nvPr/>
          </p:nvSpPr>
          <p:spPr bwMode="auto">
            <a:xfrm>
              <a:off x="3095" y="223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09" name="Rectangle 537"/>
            <p:cNvSpPr>
              <a:spLocks noChangeArrowheads="1"/>
            </p:cNvSpPr>
            <p:nvPr/>
          </p:nvSpPr>
          <p:spPr bwMode="auto">
            <a:xfrm>
              <a:off x="3095" y="247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10" name="Rectangle 538"/>
            <p:cNvSpPr>
              <a:spLocks noChangeArrowheads="1"/>
            </p:cNvSpPr>
            <p:nvPr/>
          </p:nvSpPr>
          <p:spPr bwMode="auto">
            <a:xfrm>
              <a:off x="3335" y="79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11" name="Rectangle 539"/>
            <p:cNvSpPr>
              <a:spLocks noChangeArrowheads="1"/>
            </p:cNvSpPr>
            <p:nvPr/>
          </p:nvSpPr>
          <p:spPr bwMode="auto">
            <a:xfrm>
              <a:off x="3335" y="103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12" name="Rectangle 540"/>
            <p:cNvSpPr>
              <a:spLocks noChangeArrowheads="1"/>
            </p:cNvSpPr>
            <p:nvPr/>
          </p:nvSpPr>
          <p:spPr bwMode="auto">
            <a:xfrm>
              <a:off x="3335" y="127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13" name="Rectangle 541"/>
            <p:cNvSpPr>
              <a:spLocks noChangeArrowheads="1"/>
            </p:cNvSpPr>
            <p:nvPr/>
          </p:nvSpPr>
          <p:spPr bwMode="auto">
            <a:xfrm>
              <a:off x="3335" y="151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14" name="Rectangle 542"/>
            <p:cNvSpPr>
              <a:spLocks noChangeArrowheads="1"/>
            </p:cNvSpPr>
            <p:nvPr/>
          </p:nvSpPr>
          <p:spPr bwMode="auto">
            <a:xfrm>
              <a:off x="3335" y="175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15" name="Rectangle 543"/>
            <p:cNvSpPr>
              <a:spLocks noChangeArrowheads="1"/>
            </p:cNvSpPr>
            <p:nvPr/>
          </p:nvSpPr>
          <p:spPr bwMode="auto">
            <a:xfrm>
              <a:off x="3335" y="199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16" name="Rectangle 544"/>
            <p:cNvSpPr>
              <a:spLocks noChangeArrowheads="1"/>
            </p:cNvSpPr>
            <p:nvPr/>
          </p:nvSpPr>
          <p:spPr bwMode="auto">
            <a:xfrm>
              <a:off x="3335" y="223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17" name="Rectangle 545"/>
            <p:cNvSpPr>
              <a:spLocks noChangeArrowheads="1"/>
            </p:cNvSpPr>
            <p:nvPr/>
          </p:nvSpPr>
          <p:spPr bwMode="auto">
            <a:xfrm>
              <a:off x="3335" y="2479"/>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355875" name="Rectangle 547"/>
            <p:cNvSpPr>
              <a:spLocks noChangeArrowheads="1"/>
            </p:cNvSpPr>
            <p:nvPr/>
          </p:nvSpPr>
          <p:spPr bwMode="auto">
            <a:xfrm>
              <a:off x="3065" y="1039"/>
              <a:ext cx="318" cy="250"/>
            </a:xfrm>
            <a:prstGeom prst="rect">
              <a:avLst/>
            </a:prstGeom>
            <a:noFill/>
            <a:ln w="9525">
              <a:noFill/>
              <a:miter lim="800000"/>
            </a:ln>
            <a:effectLst/>
          </p:spPr>
          <p:txBody>
            <a:bodyPr>
              <a:spAutoFit/>
            </a:bodyPr>
            <a:lstStyle/>
            <a:p>
              <a:pP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G</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40019" name="Rectangle 548"/>
            <p:cNvSpPr>
              <a:spLocks noChangeArrowheads="1"/>
            </p:cNvSpPr>
            <p:nvPr/>
          </p:nvSpPr>
          <p:spPr bwMode="auto">
            <a:xfrm>
              <a:off x="1655" y="151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20" name="Rectangle 549"/>
            <p:cNvSpPr>
              <a:spLocks noChangeArrowheads="1"/>
            </p:cNvSpPr>
            <p:nvPr/>
          </p:nvSpPr>
          <p:spPr bwMode="auto">
            <a:xfrm>
              <a:off x="1655" y="175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21" name="Rectangle 550"/>
            <p:cNvSpPr>
              <a:spLocks noChangeArrowheads="1"/>
            </p:cNvSpPr>
            <p:nvPr/>
          </p:nvSpPr>
          <p:spPr bwMode="auto">
            <a:xfrm>
              <a:off x="1656" y="1998"/>
              <a:ext cx="240" cy="240"/>
            </a:xfrm>
            <a:prstGeom prst="rect">
              <a:avLst/>
            </a:prstGeom>
            <a:solidFill>
              <a:srgbClr val="FFFFFF"/>
            </a:solidFill>
            <a:ln w="9525">
              <a:solidFill>
                <a:srgbClr val="001932"/>
              </a:solidFill>
              <a:miter lim="800000"/>
              <a:headEnd/>
              <a:tailEnd/>
            </a:ln>
          </p:spPr>
          <p:txBody>
            <a:bodyPr wrap="none" anchor="ctr"/>
            <a:lstStyle/>
            <a:p>
              <a:endParaRPr lang="zh-CN" altLang="en-US"/>
            </a:p>
          </p:txBody>
        </p:sp>
        <p:sp>
          <p:nvSpPr>
            <p:cNvPr id="40022" name="Rectangle 551"/>
            <p:cNvSpPr>
              <a:spLocks noChangeArrowheads="1"/>
            </p:cNvSpPr>
            <p:nvPr/>
          </p:nvSpPr>
          <p:spPr bwMode="auto">
            <a:xfrm>
              <a:off x="1895" y="1518"/>
              <a:ext cx="289"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40023" name="Rectangle 552"/>
            <p:cNvSpPr>
              <a:spLocks noChangeArrowheads="1"/>
            </p:cNvSpPr>
            <p:nvPr/>
          </p:nvSpPr>
          <p:spPr bwMode="auto">
            <a:xfrm>
              <a:off x="1896" y="1758"/>
              <a:ext cx="248"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40024" name="Rectangle 553"/>
            <p:cNvSpPr>
              <a:spLocks noChangeArrowheads="1"/>
            </p:cNvSpPr>
            <p:nvPr/>
          </p:nvSpPr>
          <p:spPr bwMode="auto">
            <a:xfrm>
              <a:off x="1895" y="1998"/>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40025" name="Rectangle 554"/>
            <p:cNvSpPr>
              <a:spLocks noChangeArrowheads="1"/>
            </p:cNvSpPr>
            <p:nvPr/>
          </p:nvSpPr>
          <p:spPr bwMode="auto">
            <a:xfrm>
              <a:off x="2128" y="1518"/>
              <a:ext cx="256"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40026" name="Rectangle 555"/>
            <p:cNvSpPr>
              <a:spLocks noChangeArrowheads="1"/>
            </p:cNvSpPr>
            <p:nvPr/>
          </p:nvSpPr>
          <p:spPr bwMode="auto">
            <a:xfrm>
              <a:off x="2135" y="1758"/>
              <a:ext cx="240" cy="240"/>
            </a:xfrm>
            <a:prstGeom prst="rect">
              <a:avLst/>
            </a:prstGeom>
            <a:solidFill>
              <a:srgbClr val="808080"/>
            </a:solidFill>
            <a:ln w="9525">
              <a:solidFill>
                <a:srgbClr val="001932"/>
              </a:solidFill>
              <a:miter lim="800000"/>
              <a:headEnd/>
              <a:tailEnd/>
            </a:ln>
          </p:spPr>
          <p:txBody>
            <a:bodyPr wrap="none" anchor="ctr"/>
            <a:lstStyle/>
            <a:p>
              <a:pPr algn="r"/>
              <a:endParaRPr lang="zh-CN" altLang="en-US" sz="3600">
                <a:solidFill>
                  <a:schemeClr val="folHlink"/>
                </a:solidFill>
                <a:latin typeface="Times New Roman" pitchFamily="18" charset="0"/>
              </a:endParaRPr>
            </a:p>
          </p:txBody>
        </p:sp>
        <p:sp>
          <p:nvSpPr>
            <p:cNvPr id="40027" name="Rectangle 556"/>
            <p:cNvSpPr>
              <a:spLocks noChangeArrowheads="1"/>
            </p:cNvSpPr>
            <p:nvPr/>
          </p:nvSpPr>
          <p:spPr bwMode="auto">
            <a:xfrm>
              <a:off x="2135" y="1998"/>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40028" name="Rectangle 557"/>
            <p:cNvSpPr>
              <a:spLocks noChangeArrowheads="1"/>
            </p:cNvSpPr>
            <p:nvPr/>
          </p:nvSpPr>
          <p:spPr bwMode="auto">
            <a:xfrm>
              <a:off x="2375" y="1518"/>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40029" name="Rectangle 559"/>
            <p:cNvSpPr>
              <a:spLocks noChangeArrowheads="1"/>
            </p:cNvSpPr>
            <p:nvPr/>
          </p:nvSpPr>
          <p:spPr bwMode="auto">
            <a:xfrm>
              <a:off x="2375" y="1998"/>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55888" name="Rectangle 560"/>
            <p:cNvSpPr>
              <a:spLocks noChangeArrowheads="1"/>
            </p:cNvSpPr>
            <p:nvPr/>
          </p:nvSpPr>
          <p:spPr bwMode="auto">
            <a:xfrm>
              <a:off x="2087" y="1518"/>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4</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5889" name="Rectangle 561"/>
            <p:cNvSpPr>
              <a:spLocks noChangeArrowheads="1"/>
            </p:cNvSpPr>
            <p:nvPr/>
          </p:nvSpPr>
          <p:spPr bwMode="auto">
            <a:xfrm>
              <a:off x="2308" y="1517"/>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3</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5891" name="Rectangle 563"/>
            <p:cNvSpPr>
              <a:spLocks noChangeArrowheads="1"/>
            </p:cNvSpPr>
            <p:nvPr/>
          </p:nvSpPr>
          <p:spPr bwMode="auto">
            <a:xfrm>
              <a:off x="2318" y="1998"/>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4</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5892" name="Rectangle 564"/>
            <p:cNvSpPr>
              <a:spLocks noChangeArrowheads="1"/>
            </p:cNvSpPr>
            <p:nvPr/>
          </p:nvSpPr>
          <p:spPr bwMode="auto">
            <a:xfrm>
              <a:off x="2087" y="1998"/>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4</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5893" name="Rectangle 565"/>
            <p:cNvSpPr>
              <a:spLocks noChangeArrowheads="1"/>
            </p:cNvSpPr>
            <p:nvPr/>
          </p:nvSpPr>
          <p:spPr bwMode="auto">
            <a:xfrm>
              <a:off x="1847" y="1998"/>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5</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5894" name="Rectangle 566"/>
            <p:cNvSpPr>
              <a:spLocks noChangeArrowheads="1"/>
            </p:cNvSpPr>
            <p:nvPr/>
          </p:nvSpPr>
          <p:spPr bwMode="auto">
            <a:xfrm>
              <a:off x="1847" y="1758"/>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5</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5895" name="Rectangle 567"/>
            <p:cNvSpPr>
              <a:spLocks noChangeArrowheads="1"/>
            </p:cNvSpPr>
            <p:nvPr/>
          </p:nvSpPr>
          <p:spPr bwMode="auto">
            <a:xfrm>
              <a:off x="1847" y="1518"/>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5</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sp>
          <p:nvSpPr>
            <p:cNvPr id="355896" name="Rectangle 568"/>
            <p:cNvSpPr>
              <a:spLocks noChangeArrowheads="1"/>
            </p:cNvSpPr>
            <p:nvPr/>
          </p:nvSpPr>
          <p:spPr bwMode="auto">
            <a:xfrm>
              <a:off x="2087" y="1758"/>
              <a:ext cx="318" cy="250"/>
            </a:xfrm>
            <a:prstGeom prst="rect">
              <a:avLst/>
            </a:prstGeom>
            <a:noFill/>
            <a:ln w="9525">
              <a:noFill/>
              <a:miter lim="800000"/>
            </a:ln>
            <a:effectLst/>
          </p:spPr>
          <p:txBody>
            <a:bodyPr>
              <a:spAutoFit/>
            </a:bodyPr>
            <a:lstStyle/>
            <a:p>
              <a:pPr algn="r"/>
              <a:r>
                <a:rPr lang="zh-CN" altLang="zh-CN" sz="2000" noProof="1">
                  <a:solidFill>
                    <a:srgbClr val="1C6D9A"/>
                  </a:solidFill>
                  <a:effectLst>
                    <a:outerShdw blurRad="38100" dist="38100" dir="2700000" algn="tl">
                      <a:srgbClr val="C0C0C0"/>
                    </a:outerShdw>
                  </a:effectLst>
                  <a:latin typeface="Arial Black" pitchFamily="34" charset="0"/>
                </a:rPr>
                <a:t>4</a:t>
              </a:r>
            </a:p>
          </p:txBody>
        </p:sp>
        <p:sp>
          <p:nvSpPr>
            <p:cNvPr id="40038" name="Rectangle 569"/>
            <p:cNvSpPr>
              <a:spLocks noChangeArrowheads="1"/>
            </p:cNvSpPr>
            <p:nvPr/>
          </p:nvSpPr>
          <p:spPr bwMode="auto">
            <a:xfrm>
              <a:off x="2372" y="1758"/>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55890" name="Rectangle 562"/>
            <p:cNvSpPr>
              <a:spLocks noChangeArrowheads="1"/>
            </p:cNvSpPr>
            <p:nvPr/>
          </p:nvSpPr>
          <p:spPr bwMode="auto">
            <a:xfrm>
              <a:off x="2308" y="1767"/>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3</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grpSp>
      <p:grpSp>
        <p:nvGrpSpPr>
          <p:cNvPr id="4" name="Group 574"/>
          <p:cNvGrpSpPr>
            <a:grpSpLocks/>
          </p:cNvGrpSpPr>
          <p:nvPr/>
        </p:nvGrpSpPr>
        <p:grpSpPr bwMode="auto">
          <a:xfrm>
            <a:off x="3765550" y="3789363"/>
            <a:ext cx="403225" cy="396875"/>
            <a:chOff x="1837" y="3193"/>
            <a:chExt cx="254" cy="251"/>
          </a:xfrm>
        </p:grpSpPr>
        <p:sp>
          <p:nvSpPr>
            <p:cNvPr id="39953" name="Rectangle 572"/>
            <p:cNvSpPr>
              <a:spLocks noChangeArrowheads="1"/>
            </p:cNvSpPr>
            <p:nvPr/>
          </p:nvSpPr>
          <p:spPr bwMode="auto">
            <a:xfrm>
              <a:off x="1837" y="3203"/>
              <a:ext cx="240" cy="240"/>
            </a:xfrm>
            <a:prstGeom prst="rect">
              <a:avLst/>
            </a:prstGeom>
            <a:solidFill>
              <a:srgbClr val="808080"/>
            </a:solidFill>
            <a:ln w="9525">
              <a:solidFill>
                <a:srgbClr val="001932"/>
              </a:solidFill>
              <a:miter lim="800000"/>
              <a:headEnd/>
              <a:tailEnd/>
            </a:ln>
          </p:spPr>
          <p:txBody>
            <a:bodyPr wrap="none" anchor="ctr"/>
            <a:lstStyle/>
            <a:p>
              <a:pPr algn="r"/>
              <a:endParaRPr lang="zh-CN" altLang="en-US" sz="3600">
                <a:solidFill>
                  <a:schemeClr val="folHlink"/>
                </a:solidFill>
                <a:latin typeface="Times New Roman" pitchFamily="18" charset="0"/>
              </a:endParaRPr>
            </a:p>
          </p:txBody>
        </p:sp>
        <p:sp>
          <p:nvSpPr>
            <p:cNvPr id="355901" name="Rectangle 573"/>
            <p:cNvSpPr>
              <a:spLocks noChangeArrowheads="1"/>
            </p:cNvSpPr>
            <p:nvPr/>
          </p:nvSpPr>
          <p:spPr bwMode="auto">
            <a:xfrm>
              <a:off x="1868" y="3193"/>
              <a:ext cx="223" cy="251"/>
            </a:xfrm>
            <a:prstGeom prst="rect">
              <a:avLst/>
            </a:prstGeom>
            <a:noFill/>
            <a:ln w="9525">
              <a:noFill/>
              <a:miter lim="800000"/>
            </a:ln>
            <a:effectLst/>
          </p:spPr>
          <p:txBody>
            <a:bodyPr>
              <a:spAutoFit/>
            </a:bodyPr>
            <a:lstStyle/>
            <a:p>
              <a:pP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3</a:t>
              </a:r>
              <a:endParaRPr lang="zh-CN" altLang="en-US" sz="2000">
                <a:solidFill>
                  <a:srgbClr val="1C6D9A"/>
                </a:solidFill>
                <a:effectLst>
                  <a:outerShdw blurRad="38100" dist="38100" dir="2700000" algn="tl">
                    <a:srgbClr val="C0C0C0"/>
                  </a:outerShdw>
                </a:effectLst>
                <a:latin typeface="Arial Black" panose="020B0A04020102020204" pitchFamily="34" charset="0"/>
              </a:endParaRPr>
            </a:p>
          </p:txBody>
        </p:sp>
      </p:grpSp>
      <p:grpSp>
        <p:nvGrpSpPr>
          <p:cNvPr id="5" name="Group 578"/>
          <p:cNvGrpSpPr>
            <a:grpSpLocks/>
          </p:cNvGrpSpPr>
          <p:nvPr/>
        </p:nvGrpSpPr>
        <p:grpSpPr bwMode="auto">
          <a:xfrm>
            <a:off x="4010025" y="4178300"/>
            <a:ext cx="525463" cy="396875"/>
            <a:chOff x="4513" y="2160"/>
            <a:chExt cx="331" cy="250"/>
          </a:xfrm>
        </p:grpSpPr>
        <p:sp>
          <p:nvSpPr>
            <p:cNvPr id="39951" name="Rectangle 576"/>
            <p:cNvSpPr>
              <a:spLocks noChangeArrowheads="1"/>
            </p:cNvSpPr>
            <p:nvPr/>
          </p:nvSpPr>
          <p:spPr bwMode="auto">
            <a:xfrm>
              <a:off x="4604" y="2160"/>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55905" name="Rectangle 577"/>
            <p:cNvSpPr>
              <a:spLocks noChangeArrowheads="1"/>
            </p:cNvSpPr>
            <p:nvPr/>
          </p:nvSpPr>
          <p:spPr bwMode="auto">
            <a:xfrm>
              <a:off x="4513" y="2160"/>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4</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grpSp>
      <p:grpSp>
        <p:nvGrpSpPr>
          <p:cNvPr id="6" name="Group 581"/>
          <p:cNvGrpSpPr>
            <a:grpSpLocks/>
          </p:cNvGrpSpPr>
          <p:nvPr/>
        </p:nvGrpSpPr>
        <p:grpSpPr bwMode="auto">
          <a:xfrm>
            <a:off x="3765550" y="3414713"/>
            <a:ext cx="403225" cy="396875"/>
            <a:chOff x="1837" y="3193"/>
            <a:chExt cx="254" cy="251"/>
          </a:xfrm>
        </p:grpSpPr>
        <p:sp>
          <p:nvSpPr>
            <p:cNvPr id="39949" name="Rectangle 582"/>
            <p:cNvSpPr>
              <a:spLocks noChangeArrowheads="1"/>
            </p:cNvSpPr>
            <p:nvPr/>
          </p:nvSpPr>
          <p:spPr bwMode="auto">
            <a:xfrm>
              <a:off x="1837" y="3203"/>
              <a:ext cx="240" cy="240"/>
            </a:xfrm>
            <a:prstGeom prst="rect">
              <a:avLst/>
            </a:prstGeom>
            <a:solidFill>
              <a:srgbClr val="808080"/>
            </a:solidFill>
            <a:ln w="9525">
              <a:solidFill>
                <a:srgbClr val="001932"/>
              </a:solidFill>
              <a:miter lim="800000"/>
              <a:headEnd/>
              <a:tailEnd/>
            </a:ln>
          </p:spPr>
          <p:txBody>
            <a:bodyPr wrap="none" anchor="ctr"/>
            <a:lstStyle/>
            <a:p>
              <a:pPr algn="r"/>
              <a:endParaRPr lang="zh-CN" altLang="en-US" sz="3600">
                <a:solidFill>
                  <a:schemeClr val="folHlink"/>
                </a:solidFill>
                <a:latin typeface="Times New Roman" pitchFamily="18" charset="0"/>
              </a:endParaRPr>
            </a:p>
          </p:txBody>
        </p:sp>
        <p:sp>
          <p:nvSpPr>
            <p:cNvPr id="355911" name="Rectangle 583"/>
            <p:cNvSpPr>
              <a:spLocks noChangeArrowheads="1"/>
            </p:cNvSpPr>
            <p:nvPr/>
          </p:nvSpPr>
          <p:spPr bwMode="auto">
            <a:xfrm>
              <a:off x="1868" y="3193"/>
              <a:ext cx="223" cy="251"/>
            </a:xfrm>
            <a:prstGeom prst="rect">
              <a:avLst/>
            </a:prstGeom>
            <a:noFill/>
            <a:ln w="9525">
              <a:noFill/>
              <a:miter lim="800000"/>
            </a:ln>
            <a:effectLst/>
          </p:spPr>
          <p:txBody>
            <a:bodyPr>
              <a:spAutoFit/>
            </a:bodyPr>
            <a:lstStyle/>
            <a:p>
              <a:pP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3</a:t>
              </a:r>
              <a:endParaRPr lang="zh-CN" altLang="en-US" sz="2000">
                <a:solidFill>
                  <a:srgbClr val="1C6D9A"/>
                </a:solidFill>
                <a:effectLst>
                  <a:outerShdw blurRad="38100" dist="38100" dir="2700000" algn="tl">
                    <a:srgbClr val="C0C0C0"/>
                  </a:outerShdw>
                </a:effectLst>
                <a:latin typeface="Arial Black" panose="020B0A04020102020204" pitchFamily="34" charset="0"/>
              </a:endParaRPr>
            </a:p>
          </p:txBody>
        </p:sp>
      </p:grpSp>
      <p:sp>
        <p:nvSpPr>
          <p:cNvPr id="355912" name="Rectangle 584"/>
          <p:cNvSpPr>
            <a:spLocks noChangeArrowheads="1"/>
          </p:cNvSpPr>
          <p:nvPr/>
        </p:nvSpPr>
        <p:spPr bwMode="auto">
          <a:xfrm>
            <a:off x="3765550" y="3789363"/>
            <a:ext cx="381000" cy="381000"/>
          </a:xfrm>
          <a:prstGeom prst="rect">
            <a:avLst/>
          </a:prstGeom>
          <a:noFill/>
          <a:ln w="28575">
            <a:solidFill>
              <a:srgbClr val="FF0000"/>
            </a:solidFill>
            <a:miter lim="800000"/>
            <a:headEnd/>
            <a:tailEnd/>
          </a:ln>
        </p:spPr>
        <p:txBody>
          <a:bodyPr wrap="none" anchor="ctr"/>
          <a:lstStyle/>
          <a:p>
            <a:pPr algn="r"/>
            <a:endParaRPr lang="zh-CN" altLang="en-US" sz="3600">
              <a:solidFill>
                <a:schemeClr val="folHlink"/>
              </a:solidFill>
              <a:latin typeface="Times New Roman" pitchFamily="18" charset="0"/>
            </a:endParaRPr>
          </a:p>
        </p:txBody>
      </p:sp>
      <p:grpSp>
        <p:nvGrpSpPr>
          <p:cNvPr id="7" name="Group 585"/>
          <p:cNvGrpSpPr>
            <a:grpSpLocks/>
          </p:cNvGrpSpPr>
          <p:nvPr/>
        </p:nvGrpSpPr>
        <p:grpSpPr bwMode="auto">
          <a:xfrm>
            <a:off x="3233738" y="3032125"/>
            <a:ext cx="525462" cy="396875"/>
            <a:chOff x="4513" y="2160"/>
            <a:chExt cx="331" cy="250"/>
          </a:xfrm>
        </p:grpSpPr>
        <p:sp>
          <p:nvSpPr>
            <p:cNvPr id="39947" name="Rectangle 586"/>
            <p:cNvSpPr>
              <a:spLocks noChangeArrowheads="1"/>
            </p:cNvSpPr>
            <p:nvPr/>
          </p:nvSpPr>
          <p:spPr bwMode="auto">
            <a:xfrm>
              <a:off x="4604" y="2160"/>
              <a:ext cx="240" cy="240"/>
            </a:xfrm>
            <a:prstGeom prst="rect">
              <a:avLst/>
            </a:prstGeom>
            <a:solidFill>
              <a:srgbClr val="99FF33"/>
            </a:solidFill>
            <a:ln w="9525">
              <a:solidFill>
                <a:srgbClr val="001932"/>
              </a:solidFill>
              <a:miter lim="800000"/>
              <a:headEnd/>
              <a:tailEnd/>
            </a:ln>
          </p:spPr>
          <p:txBody>
            <a:bodyPr wrap="none" anchor="ctr"/>
            <a:lstStyle/>
            <a:p>
              <a:endParaRPr lang="zh-CN" altLang="en-US"/>
            </a:p>
          </p:txBody>
        </p:sp>
        <p:sp>
          <p:nvSpPr>
            <p:cNvPr id="355915" name="Rectangle 587"/>
            <p:cNvSpPr>
              <a:spLocks noChangeArrowheads="1"/>
            </p:cNvSpPr>
            <p:nvPr/>
          </p:nvSpPr>
          <p:spPr bwMode="auto">
            <a:xfrm>
              <a:off x="4513" y="2160"/>
              <a:ext cx="318" cy="250"/>
            </a:xfrm>
            <a:prstGeom prst="rect">
              <a:avLst/>
            </a:prstGeom>
            <a:noFill/>
            <a:ln w="9525">
              <a:noFill/>
              <a:miter lim="800000"/>
            </a:ln>
            <a:effectLst/>
          </p:spPr>
          <p:txBody>
            <a:bodyPr>
              <a:spAutoFit/>
            </a:bodyPr>
            <a:lstStyle/>
            <a:p>
              <a:pPr algn="r" eaLnBrk="1" hangingPunct="1">
                <a:defRPr/>
              </a:pPr>
              <a:r>
                <a:rPr lang="en-US" altLang="zh-CN" sz="2000">
                  <a:solidFill>
                    <a:srgbClr val="1C6D9A"/>
                  </a:solidFill>
                  <a:effectLst>
                    <a:outerShdw blurRad="38100" dist="38100" dir="2700000" algn="tl">
                      <a:srgbClr val="C0C0C0"/>
                    </a:outerShdw>
                  </a:effectLst>
                  <a:latin typeface="Arial Black" panose="020B0A04020102020204" pitchFamily="34" charset="0"/>
                </a:rPr>
                <a:t>4</a:t>
              </a:r>
              <a:endParaRPr lang="en-US" altLang="zh-CN" sz="2000" baseline="-25000">
                <a:solidFill>
                  <a:srgbClr val="1C6D9A"/>
                </a:solidFill>
                <a:effectLst>
                  <a:outerShdw blurRad="38100" dist="38100" dir="2700000" algn="tl">
                    <a:srgbClr val="C0C0C0"/>
                  </a:outerShdw>
                </a:effectLst>
                <a:latin typeface="Arial Black" panose="020B0A04020102020204" pitchFamily="34" charset="0"/>
              </a:endParaRPr>
            </a:p>
          </p:txBody>
        </p:sp>
      </p:grpSp>
      <p:sp>
        <p:nvSpPr>
          <p:cNvPr id="355908" name="Rectangle 580"/>
          <p:cNvSpPr>
            <a:spLocks noChangeArrowheads="1"/>
          </p:cNvSpPr>
          <p:nvPr/>
        </p:nvSpPr>
        <p:spPr bwMode="auto">
          <a:xfrm>
            <a:off x="3765550" y="3429000"/>
            <a:ext cx="381000" cy="381000"/>
          </a:xfrm>
          <a:prstGeom prst="rect">
            <a:avLst/>
          </a:prstGeom>
          <a:noFill/>
          <a:ln w="28575">
            <a:solidFill>
              <a:srgbClr val="FF0000"/>
            </a:solidFill>
            <a:miter lim="800000"/>
            <a:headEnd/>
            <a:tailEnd/>
          </a:ln>
        </p:spPr>
        <p:txBody>
          <a:bodyPr wrap="none" anchor="ctr"/>
          <a:lstStyle/>
          <a:p>
            <a:pPr algn="r"/>
            <a:endParaRPr lang="zh-CN" altLang="en-US" sz="3600">
              <a:solidFill>
                <a:schemeClr val="folHlink"/>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par>
                          <p:cTn id="15" fill="hold" nodeType="afterGroup">
                            <p:stCondLst>
                              <p:cond delay="1"/>
                            </p:stCondLst>
                            <p:childTnLst>
                              <p:par>
                                <p:cTn id="16" presetID="1"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55908"/>
                                        </p:tgtEl>
                                        <p:attrNameLst>
                                          <p:attrName>style.visibility</p:attrName>
                                        </p:attrNameLst>
                                      </p:cBhvr>
                                      <p:to>
                                        <p:strVal val="visible"/>
                                      </p:to>
                                    </p:set>
                                  </p:childTnLst>
                                </p:cTn>
                              </p:par>
                            </p:childTnLst>
                          </p:cTn>
                        </p:par>
                        <p:par>
                          <p:cTn id="22" fill="hold" nodeType="afterGroup">
                            <p:stCondLst>
                              <p:cond delay="1"/>
                            </p:stCondLst>
                            <p:childTnLst>
                              <p:par>
                                <p:cTn id="23" presetID="35" presetClass="emph" presetSubtype="0" repeatCount="3000" fill="hold" grpId="1" nodeType="afterEffect">
                                  <p:stCondLst>
                                    <p:cond delay="0"/>
                                  </p:stCondLst>
                                  <p:childTnLst>
                                    <p:anim calcmode="discrete" valueType="str">
                                      <p:cBhvr>
                                        <p:cTn id="24" dur="1000" fill="hold"/>
                                        <p:tgtEl>
                                          <p:spTgt spid="355908"/>
                                        </p:tgtEl>
                                        <p:attrNameLst>
                                          <p:attrName>style.visibility</p:attrName>
                                        </p:attrNameLst>
                                      </p:cBhvr>
                                      <p:tavLst>
                                        <p:tav tm="0">
                                          <p:val>
                                            <p:strVal val="hidden"/>
                                          </p:val>
                                        </p:tav>
                                        <p:tav tm="50000">
                                          <p:val>
                                            <p:strVal val="visible"/>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grpId="2" nodeType="clickEffect">
                                  <p:stCondLst>
                                    <p:cond delay="0"/>
                                  </p:stCondLst>
                                  <p:childTnLst>
                                    <p:set>
                                      <p:cBhvr>
                                        <p:cTn id="28" dur="1" fill="hold">
                                          <p:stCondLst>
                                            <p:cond delay="0"/>
                                          </p:stCondLst>
                                        </p:cTn>
                                        <p:tgtEl>
                                          <p:spTgt spid="355908"/>
                                        </p:tgtEl>
                                        <p:attrNameLst>
                                          <p:attrName>style.visibility</p:attrName>
                                        </p:attrNameLst>
                                      </p:cBhvr>
                                      <p:to>
                                        <p:strVal val="hidden"/>
                                      </p:to>
                                    </p:set>
                                  </p:childTnLst>
                                </p:cTn>
                              </p:par>
                            </p:childTnLst>
                          </p:cTn>
                        </p:par>
                        <p:par>
                          <p:cTn id="29" fill="hold" nodeType="afterGroup">
                            <p:stCondLst>
                              <p:cond delay="1"/>
                            </p:stCondLst>
                            <p:childTnLst>
                              <p:par>
                                <p:cTn id="30" presetID="1" presetClass="entr" presetSubtype="0"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par>
                          <p:cTn id="32" fill="hold" nodeType="afterGroup">
                            <p:stCondLst>
                              <p:cond delay="2"/>
                            </p:stCondLst>
                            <p:childTnLst>
                              <p:par>
                                <p:cTn id="33" presetID="1"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5912"/>
                                        </p:tgtEl>
                                        <p:attrNameLst>
                                          <p:attrName>style.visibility</p:attrName>
                                        </p:attrNameLst>
                                      </p:cBhvr>
                                      <p:to>
                                        <p:strVal val="visible"/>
                                      </p:to>
                                    </p:set>
                                  </p:childTnLst>
                                </p:cTn>
                              </p:par>
                            </p:childTnLst>
                          </p:cTn>
                        </p:par>
                        <p:par>
                          <p:cTn id="39" fill="hold" nodeType="afterGroup">
                            <p:stCondLst>
                              <p:cond delay="1"/>
                            </p:stCondLst>
                            <p:childTnLst>
                              <p:par>
                                <p:cTn id="40" presetID="35" presetClass="emph" presetSubtype="0" repeatCount="3000" fill="hold" grpId="1" nodeType="afterEffect">
                                  <p:stCondLst>
                                    <p:cond delay="0"/>
                                  </p:stCondLst>
                                  <p:childTnLst>
                                    <p:anim calcmode="discrete" valueType="str">
                                      <p:cBhvr>
                                        <p:cTn id="41" dur="1000" fill="hold"/>
                                        <p:tgtEl>
                                          <p:spTgt spid="355912"/>
                                        </p:tgtEl>
                                        <p:attrNameLst>
                                          <p:attrName>style.visibility</p:attrName>
                                        </p:attrNameLst>
                                      </p:cBhvr>
                                      <p:tavLst>
                                        <p:tav tm="0">
                                          <p:val>
                                            <p:strVal val="hidden"/>
                                          </p:val>
                                        </p:tav>
                                        <p:tav tm="50000">
                                          <p:val>
                                            <p:strVal val="visible"/>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xit" presetSubtype="0" fill="hold" grpId="2" nodeType="clickEffect">
                                  <p:stCondLst>
                                    <p:cond delay="0"/>
                                  </p:stCondLst>
                                  <p:childTnLst>
                                    <p:set>
                                      <p:cBhvr>
                                        <p:cTn id="45" dur="1" fill="hold">
                                          <p:stCondLst>
                                            <p:cond delay="0"/>
                                          </p:stCondLst>
                                        </p:cTn>
                                        <p:tgtEl>
                                          <p:spTgt spid="355912"/>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3" nodeType="clickEffect">
                                  <p:stCondLst>
                                    <p:cond delay="0"/>
                                  </p:stCondLst>
                                  <p:childTnLst>
                                    <p:set>
                                      <p:cBhvr>
                                        <p:cTn id="49" dur="1" fill="hold">
                                          <p:stCondLst>
                                            <p:cond delay="0"/>
                                          </p:stCondLst>
                                        </p:cTn>
                                        <p:tgtEl>
                                          <p:spTgt spid="355908"/>
                                        </p:tgtEl>
                                        <p:attrNameLst>
                                          <p:attrName>style.visibility</p:attrName>
                                        </p:attrNameLst>
                                      </p:cBhvr>
                                      <p:to>
                                        <p:strVal val="visible"/>
                                      </p:to>
                                    </p:set>
                                  </p:childTnLst>
                                </p:cTn>
                              </p:par>
                            </p:childTnLst>
                          </p:cTn>
                        </p:par>
                        <p:par>
                          <p:cTn id="50" fill="hold" nodeType="afterGroup">
                            <p:stCondLst>
                              <p:cond delay="1"/>
                            </p:stCondLst>
                            <p:childTnLst>
                              <p:par>
                                <p:cTn id="51" presetID="35" presetClass="emph" presetSubtype="0" repeatCount="3000" fill="hold" grpId="4" nodeType="afterEffect">
                                  <p:stCondLst>
                                    <p:cond delay="0"/>
                                  </p:stCondLst>
                                  <p:childTnLst>
                                    <p:anim calcmode="discrete" valueType="str">
                                      <p:cBhvr>
                                        <p:cTn id="52" dur="1000" fill="hold"/>
                                        <p:tgtEl>
                                          <p:spTgt spid="355908"/>
                                        </p:tgtEl>
                                        <p:attrNameLst>
                                          <p:attrName>style.visibility</p:attrName>
                                        </p:attrNameLst>
                                      </p:cBhvr>
                                      <p:tavLst>
                                        <p:tav tm="0">
                                          <p:val>
                                            <p:strVal val="hidden"/>
                                          </p:val>
                                        </p:tav>
                                        <p:tav tm="50000">
                                          <p:val>
                                            <p:strVal val="visible"/>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grpId="5" nodeType="clickEffect">
                                  <p:stCondLst>
                                    <p:cond delay="0"/>
                                  </p:stCondLst>
                                  <p:childTnLst>
                                    <p:set>
                                      <p:cBhvr>
                                        <p:cTn id="56" dur="1" fill="hold">
                                          <p:stCondLst>
                                            <p:cond delay="0"/>
                                          </p:stCondLst>
                                        </p:cTn>
                                        <p:tgtEl>
                                          <p:spTgt spid="355908"/>
                                        </p:tgtEl>
                                        <p:attrNameLst>
                                          <p:attrName>style.visibility</p:attrName>
                                        </p:attrNameLst>
                                      </p:cBhvr>
                                      <p:to>
                                        <p:strVal val="hidden"/>
                                      </p:to>
                                    </p:set>
                                  </p:childTnLst>
                                </p:cTn>
                              </p:par>
                            </p:childTnLst>
                          </p:cTn>
                        </p:par>
                        <p:par>
                          <p:cTn id="57" fill="hold" nodeType="afterGroup">
                            <p:stCondLst>
                              <p:cond delay="1"/>
                            </p:stCondLst>
                            <p:childTnLst>
                              <p:par>
                                <p:cTn id="58" presetID="1" presetClass="entr" presetSubtype="0" fill="hold" grpId="3" nodeType="afterEffect">
                                  <p:stCondLst>
                                    <p:cond delay="0"/>
                                  </p:stCondLst>
                                  <p:childTnLst>
                                    <p:set>
                                      <p:cBhvr>
                                        <p:cTn id="59" dur="1" fill="hold">
                                          <p:stCondLst>
                                            <p:cond delay="0"/>
                                          </p:stCondLst>
                                        </p:cTn>
                                        <p:tgtEl>
                                          <p:spTgt spid="355912"/>
                                        </p:tgtEl>
                                        <p:attrNameLst>
                                          <p:attrName>style.visibility</p:attrName>
                                        </p:attrNameLst>
                                      </p:cBhvr>
                                      <p:to>
                                        <p:strVal val="visible"/>
                                      </p:to>
                                    </p:set>
                                  </p:childTnLst>
                                </p:cTn>
                              </p:par>
                            </p:childTnLst>
                          </p:cTn>
                        </p:par>
                        <p:par>
                          <p:cTn id="60" fill="hold" nodeType="afterGroup">
                            <p:stCondLst>
                              <p:cond delay="2"/>
                            </p:stCondLst>
                            <p:childTnLst>
                              <p:par>
                                <p:cTn id="61" presetID="35" presetClass="emph" presetSubtype="0" repeatCount="3000" fill="hold" grpId="4" nodeType="afterEffect">
                                  <p:stCondLst>
                                    <p:cond delay="0"/>
                                  </p:stCondLst>
                                  <p:childTnLst>
                                    <p:anim calcmode="discrete" valueType="str">
                                      <p:cBhvr>
                                        <p:cTn id="62" dur="1000" fill="hold"/>
                                        <p:tgtEl>
                                          <p:spTgt spid="3559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912" grpId="0" bldLvl="0" animBg="1"/>
      <p:bldP spid="355912" grpId="1" bldLvl="0" animBg="1"/>
      <p:bldP spid="355912" grpId="2" bldLvl="0" animBg="1"/>
      <p:bldP spid="355912" grpId="3" bldLvl="0" animBg="1"/>
      <p:bldP spid="355912" grpId="4" bldLvl="0" animBg="1"/>
      <p:bldP spid="355908" grpId="0" bldLvl="0" animBg="1"/>
      <p:bldP spid="355908" grpId="1" bldLvl="0" animBg="1"/>
      <p:bldP spid="355908" grpId="2" bldLvl="0" animBg="1"/>
      <p:bldP spid="355908" grpId="3" bldLvl="0" animBg="1"/>
      <p:bldP spid="355908" grpId="4" bldLvl="0" animBg="1"/>
      <p:bldP spid="355908" grpId="5" bldLvl="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1243013" y="139700"/>
            <a:ext cx="7793037" cy="696913"/>
          </a:xfrm>
        </p:spPr>
        <p:txBody>
          <a:bodyPr vert="horz" wrap="square" lIns="91440" tIns="45720" rIns="91440" bIns="45720" numCol="1" anchorCtr="0" compatLnSpc="1"/>
          <a:lstStyle/>
          <a:p>
            <a:pPr eaLnBrk="1" hangingPunct="1">
              <a:defRPr/>
            </a:pPr>
            <a:r>
              <a:rPr lang="en-US" altLang="zh-CN" noProof="1">
                <a:latin typeface="Times New Roman" panose="02020603050405020304" pitchFamily="18" charset="0"/>
                <a:ea typeface="楷体_GB2312" pitchFamily="49" charset="-122"/>
                <a:cs typeface="Times New Roman" panose="02020603050405020304" pitchFamily="18" charset="0"/>
              </a:rPr>
              <a:t>估价函数</a:t>
            </a:r>
          </a:p>
        </p:txBody>
      </p:sp>
      <p:sp>
        <p:nvSpPr>
          <p:cNvPr id="40963" name="Rectangle 3"/>
          <p:cNvSpPr>
            <a:spLocks noGrp="1" noChangeArrowheads="1"/>
          </p:cNvSpPr>
          <p:nvPr>
            <p:ph idx="1"/>
          </p:nvPr>
        </p:nvSpPr>
        <p:spPr>
          <a:xfrm>
            <a:off x="468313" y="1773238"/>
            <a:ext cx="8135937" cy="3960812"/>
          </a:xfrm>
        </p:spPr>
        <p:txBody>
          <a:bodyPr/>
          <a:lstStyle/>
          <a:p>
            <a:pPr eaLnBrk="1" hangingPunct="1"/>
            <a:r>
              <a:rPr lang="zh-CN" altLang="en-US" smtClean="0">
                <a:latin typeface="Times New Roman" pitchFamily="18" charset="0"/>
                <a:ea typeface="宋体" pitchFamily="2" charset="-122"/>
              </a:rPr>
              <a:t>是启发式搜索中最重要的因素</a:t>
            </a:r>
          </a:p>
          <a:p>
            <a:pPr eaLnBrk="1" hangingPunct="1"/>
            <a:r>
              <a:rPr lang="zh-CN" altLang="en-US" smtClean="0">
                <a:latin typeface="Times New Roman" pitchFamily="18" charset="0"/>
                <a:ea typeface="宋体" pitchFamily="2" charset="-122"/>
              </a:rPr>
              <a:t>启发式搜索和盲目搜索的不同就体现在对</a:t>
            </a:r>
            <a:r>
              <a:rPr lang="en-US" altLang="zh-CN" smtClean="0">
                <a:latin typeface="Times New Roman" pitchFamily="18" charset="0"/>
                <a:ea typeface="宋体" pitchFamily="2" charset="-122"/>
              </a:rPr>
              <a:t>OPEN</a:t>
            </a:r>
            <a:r>
              <a:rPr lang="zh-CN" altLang="en-US" smtClean="0">
                <a:latin typeface="Times New Roman" pitchFamily="18" charset="0"/>
                <a:ea typeface="宋体" pitchFamily="2" charset="-122"/>
              </a:rPr>
              <a:t>表按估价函数的大小排序</a:t>
            </a:r>
          </a:p>
          <a:p>
            <a:pPr eaLnBrk="1" hangingPunct="1"/>
            <a:r>
              <a:rPr lang="zh-CN" altLang="en-US" smtClean="0">
                <a:latin typeface="Times New Roman" pitchFamily="18" charset="0"/>
                <a:ea typeface="宋体" pitchFamily="2" charset="-122"/>
              </a:rPr>
              <a:t>不同的估价函数所体现出来的搜索效率不同，甚至天差地远</a:t>
            </a:r>
          </a:p>
          <a:p>
            <a:pPr eaLnBrk="1" hangingPunct="1"/>
            <a:r>
              <a:rPr lang="zh-CN" altLang="en-US" smtClean="0">
                <a:latin typeface="Times New Roman" pitchFamily="18" charset="0"/>
                <a:ea typeface="宋体" pitchFamily="2" charset="-122"/>
              </a:rPr>
              <a:t>不同的估价函数也决定了不同的启发式搜索算法</a:t>
            </a:r>
          </a:p>
        </p:txBody>
      </p:sp>
    </p:spTree>
    <p:custDataLst>
      <p:tags r:id="rId1"/>
    </p:custData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1304925" y="336550"/>
            <a:ext cx="7188200" cy="355600"/>
          </a:xfrm>
        </p:spPr>
        <p:txBody>
          <a:bodyPr vert="horz" wrap="square" lIns="91440" tIns="45720" rIns="91440" bIns="45720" numCol="1" anchorCtr="0" compatLnSpc="1"/>
          <a:lstStyle/>
          <a:p>
            <a:pPr eaLnBrk="1" hangingPunct="1">
              <a:defRPr/>
            </a:pPr>
            <a:r>
              <a:rPr kumimoji="1" lang="zh-CN" altLang="en-US" kern="0">
                <a:effectLst>
                  <a:outerShdw blurRad="38100" dist="38100" dir="2700000" algn="tl">
                    <a:srgbClr val="C0C0C0"/>
                  </a:outerShdw>
                </a:effectLst>
              </a:rPr>
              <a:t>估价函数</a:t>
            </a:r>
          </a:p>
        </p:txBody>
      </p:sp>
      <p:sp>
        <p:nvSpPr>
          <p:cNvPr id="41987" name="Rectangle 3"/>
          <p:cNvSpPr>
            <a:spLocks noGrp="1" noChangeArrowheads="1"/>
          </p:cNvSpPr>
          <p:nvPr>
            <p:ph idx="1"/>
          </p:nvPr>
        </p:nvSpPr>
        <p:spPr>
          <a:xfrm>
            <a:off x="468313" y="1628775"/>
            <a:ext cx="8207375" cy="4032250"/>
          </a:xfrm>
        </p:spPr>
        <p:txBody>
          <a:bodyPr/>
          <a:lstStyle/>
          <a:p>
            <a:pPr eaLnBrk="1" hangingPunct="1"/>
            <a:r>
              <a:rPr lang="zh-CN" altLang="en-US" smtClean="0">
                <a:latin typeface="Times New Roman" pitchFamily="18" charset="0"/>
                <a:ea typeface="宋体" pitchFamily="2" charset="-122"/>
              </a:rPr>
              <a:t>不同的估价函数定义对应于不同的算法</a:t>
            </a:r>
          </a:p>
          <a:p>
            <a:pPr eaLnBrk="1" hangingPunct="1">
              <a:buFontTx/>
              <a:buNone/>
            </a:pPr>
            <a:r>
              <a:rPr lang="en-US" altLang="zh-CN" i="1" smtClean="0">
                <a:latin typeface="Times New Roman" pitchFamily="18" charset="0"/>
                <a:ea typeface="宋体" pitchFamily="2" charset="-122"/>
              </a:rPr>
              <a:t>		f </a:t>
            </a:r>
            <a:r>
              <a:rPr lang="en-US" altLang="zh-CN" smtClean="0">
                <a:latin typeface="Times New Roman" pitchFamily="18" charset="0"/>
                <a:ea typeface="宋体" pitchFamily="2" charset="-122"/>
              </a:rPr>
              <a:t>(</a:t>
            </a:r>
            <a:r>
              <a:rPr lang="en-US" altLang="zh-CN" i="1" smtClean="0">
                <a:latin typeface="Times New Roman" pitchFamily="18" charset="0"/>
                <a:ea typeface="宋体" pitchFamily="2" charset="-122"/>
              </a:rPr>
              <a:t>x</a:t>
            </a:r>
            <a:r>
              <a:rPr lang="en-US" altLang="zh-CN" smtClean="0">
                <a:latin typeface="Times New Roman" pitchFamily="18" charset="0"/>
                <a:ea typeface="宋体" pitchFamily="2" charset="-122"/>
              </a:rPr>
              <a:t>) = </a:t>
            </a:r>
            <a:r>
              <a:rPr lang="en-US" altLang="zh-CN" i="1" smtClean="0">
                <a:latin typeface="Times New Roman" pitchFamily="18" charset="0"/>
                <a:ea typeface="宋体" pitchFamily="2" charset="-122"/>
              </a:rPr>
              <a:t>g </a:t>
            </a:r>
            <a:r>
              <a:rPr lang="en-US" altLang="zh-CN" smtClean="0">
                <a:latin typeface="Times New Roman" pitchFamily="18" charset="0"/>
                <a:ea typeface="宋体" pitchFamily="2" charset="-122"/>
              </a:rPr>
              <a:t>(</a:t>
            </a:r>
            <a:r>
              <a:rPr lang="en-US" altLang="zh-CN" i="1" smtClean="0">
                <a:latin typeface="Times New Roman" pitchFamily="18" charset="0"/>
                <a:ea typeface="宋体" pitchFamily="2" charset="-122"/>
              </a:rPr>
              <a:t>x</a:t>
            </a:r>
            <a:r>
              <a:rPr lang="en-US" altLang="zh-CN" smtClean="0">
                <a:latin typeface="Times New Roman" pitchFamily="18" charset="0"/>
                <a:ea typeface="宋体" pitchFamily="2" charset="-122"/>
              </a:rPr>
              <a:t>) + </a:t>
            </a:r>
            <a:r>
              <a:rPr lang="en-US" altLang="zh-CN" i="1" smtClean="0">
                <a:latin typeface="Times New Roman" pitchFamily="18" charset="0"/>
                <a:ea typeface="宋体" pitchFamily="2" charset="-122"/>
              </a:rPr>
              <a:t>h </a:t>
            </a:r>
            <a:r>
              <a:rPr lang="en-US" altLang="zh-CN" smtClean="0">
                <a:latin typeface="Times New Roman" pitchFamily="18" charset="0"/>
                <a:ea typeface="宋体" pitchFamily="2" charset="-122"/>
              </a:rPr>
              <a:t>(</a:t>
            </a:r>
            <a:r>
              <a:rPr lang="en-US" altLang="zh-CN" i="1" smtClean="0">
                <a:latin typeface="Times New Roman" pitchFamily="18" charset="0"/>
                <a:ea typeface="宋体" pitchFamily="2" charset="-122"/>
              </a:rPr>
              <a:t>x</a:t>
            </a:r>
            <a:r>
              <a:rPr lang="en-US" altLang="zh-CN" smtClean="0">
                <a:latin typeface="Times New Roman" pitchFamily="18" charset="0"/>
                <a:ea typeface="宋体" pitchFamily="2" charset="-122"/>
              </a:rPr>
              <a:t>)</a:t>
            </a:r>
          </a:p>
          <a:p>
            <a:pPr lvl="1" eaLnBrk="1" hangingPunct="1"/>
            <a:r>
              <a:rPr lang="en-US" altLang="zh-CN" i="1" smtClean="0">
                <a:latin typeface="Times New Roman" pitchFamily="18" charset="0"/>
                <a:ea typeface="宋体" pitchFamily="2" charset="-122"/>
              </a:rPr>
              <a:t>h </a:t>
            </a:r>
            <a:r>
              <a:rPr lang="en-US" altLang="zh-CN" smtClean="0">
                <a:latin typeface="Times New Roman" pitchFamily="18" charset="0"/>
                <a:ea typeface="宋体" pitchFamily="2" charset="-122"/>
              </a:rPr>
              <a:t>(</a:t>
            </a:r>
            <a:r>
              <a:rPr lang="en-US" altLang="zh-CN" i="1" smtClean="0">
                <a:latin typeface="Times New Roman" pitchFamily="18" charset="0"/>
                <a:ea typeface="宋体" pitchFamily="2" charset="-122"/>
              </a:rPr>
              <a:t>x</a:t>
            </a:r>
            <a:r>
              <a:rPr lang="en-US" altLang="zh-CN" smtClean="0">
                <a:latin typeface="Times New Roman" pitchFamily="18" charset="0"/>
                <a:ea typeface="宋体" pitchFamily="2" charset="-122"/>
              </a:rPr>
              <a:t>)=0</a:t>
            </a:r>
            <a:r>
              <a:rPr lang="zh-CN" altLang="en-US" smtClean="0">
                <a:latin typeface="Times New Roman" pitchFamily="18" charset="0"/>
                <a:ea typeface="宋体" pitchFamily="2" charset="-122"/>
              </a:rPr>
              <a:t>：</a:t>
            </a:r>
            <a:r>
              <a:rPr lang="en-US" altLang="zh-CN" smtClean="0">
                <a:latin typeface="Times New Roman" pitchFamily="18" charset="0"/>
                <a:ea typeface="宋体" pitchFamily="2" charset="-122"/>
              </a:rPr>
              <a:t>UCS</a:t>
            </a:r>
            <a:r>
              <a:rPr lang="zh-CN" altLang="en-US" smtClean="0">
                <a:latin typeface="Times New Roman" pitchFamily="18" charset="0"/>
                <a:ea typeface="宋体" pitchFamily="2" charset="-122"/>
              </a:rPr>
              <a:t>，非启发式算法</a:t>
            </a:r>
          </a:p>
          <a:p>
            <a:pPr lvl="1" eaLnBrk="1" hangingPunct="1"/>
            <a:r>
              <a:rPr lang="en-US" altLang="zh-CN" i="1" smtClean="0">
                <a:latin typeface="Times New Roman" pitchFamily="18" charset="0"/>
                <a:ea typeface="宋体" pitchFamily="2" charset="-122"/>
              </a:rPr>
              <a:t>g </a:t>
            </a:r>
            <a:r>
              <a:rPr lang="en-US" altLang="zh-CN" smtClean="0">
                <a:latin typeface="Times New Roman" pitchFamily="18" charset="0"/>
                <a:ea typeface="宋体" pitchFamily="2" charset="-122"/>
              </a:rPr>
              <a:t>(</a:t>
            </a:r>
            <a:r>
              <a:rPr lang="en-US" altLang="zh-CN" i="1" smtClean="0">
                <a:latin typeface="Times New Roman" pitchFamily="18" charset="0"/>
                <a:ea typeface="宋体" pitchFamily="2" charset="-122"/>
              </a:rPr>
              <a:t>x</a:t>
            </a:r>
            <a:r>
              <a:rPr lang="en-US" altLang="zh-CN" smtClean="0">
                <a:latin typeface="Times New Roman" pitchFamily="18" charset="0"/>
                <a:ea typeface="宋体" pitchFamily="2" charset="-122"/>
              </a:rPr>
              <a:t>)=0</a:t>
            </a:r>
            <a:r>
              <a:rPr lang="zh-CN" altLang="en-US" smtClean="0">
                <a:latin typeface="Times New Roman" pitchFamily="18" charset="0"/>
                <a:ea typeface="宋体" pitchFamily="2" charset="-122"/>
              </a:rPr>
              <a:t>：贪婪搜索，无法保证找到解</a:t>
            </a:r>
          </a:p>
          <a:p>
            <a:pPr lvl="1" eaLnBrk="1" hangingPunct="1"/>
            <a:r>
              <a:rPr lang="zh-CN" altLang="en-US" smtClean="0">
                <a:latin typeface="Times New Roman" pitchFamily="18" charset="0"/>
                <a:ea typeface="宋体" pitchFamily="2" charset="-122"/>
              </a:rPr>
              <a:t>即使采用同样的形式</a:t>
            </a:r>
            <a:r>
              <a:rPr lang="en-US" altLang="zh-CN" i="1" smtClean="0">
                <a:latin typeface="Times New Roman" pitchFamily="18" charset="0"/>
                <a:ea typeface="宋体" pitchFamily="2" charset="-122"/>
              </a:rPr>
              <a:t>f </a:t>
            </a:r>
            <a:r>
              <a:rPr lang="en-US" altLang="zh-CN" smtClean="0">
                <a:latin typeface="Times New Roman" pitchFamily="18" charset="0"/>
                <a:ea typeface="宋体" pitchFamily="2" charset="-122"/>
              </a:rPr>
              <a:t>(</a:t>
            </a:r>
            <a:r>
              <a:rPr lang="en-US" altLang="zh-CN" i="1" smtClean="0">
                <a:latin typeface="Times New Roman" pitchFamily="18" charset="0"/>
                <a:ea typeface="宋体" pitchFamily="2" charset="-122"/>
              </a:rPr>
              <a:t>x</a:t>
            </a:r>
            <a:r>
              <a:rPr lang="en-US" altLang="zh-CN" smtClean="0">
                <a:latin typeface="Times New Roman" pitchFamily="18" charset="0"/>
                <a:ea typeface="宋体" pitchFamily="2" charset="-122"/>
              </a:rPr>
              <a:t>) = </a:t>
            </a:r>
            <a:r>
              <a:rPr lang="en-US" altLang="zh-CN" i="1" smtClean="0">
                <a:latin typeface="Times New Roman" pitchFamily="18" charset="0"/>
                <a:ea typeface="宋体" pitchFamily="2" charset="-122"/>
              </a:rPr>
              <a:t>g </a:t>
            </a:r>
            <a:r>
              <a:rPr lang="en-US" altLang="zh-CN" smtClean="0">
                <a:latin typeface="Times New Roman" pitchFamily="18" charset="0"/>
                <a:ea typeface="宋体" pitchFamily="2" charset="-122"/>
              </a:rPr>
              <a:t>(</a:t>
            </a:r>
            <a:r>
              <a:rPr lang="en-US" altLang="zh-CN" i="1" smtClean="0">
                <a:latin typeface="Times New Roman" pitchFamily="18" charset="0"/>
                <a:ea typeface="宋体" pitchFamily="2" charset="-122"/>
              </a:rPr>
              <a:t>x</a:t>
            </a:r>
            <a:r>
              <a:rPr lang="en-US" altLang="zh-CN" smtClean="0">
                <a:latin typeface="Times New Roman" pitchFamily="18" charset="0"/>
                <a:ea typeface="宋体" pitchFamily="2" charset="-122"/>
              </a:rPr>
              <a:t>) + </a:t>
            </a:r>
            <a:r>
              <a:rPr lang="en-US" altLang="zh-CN" i="1" smtClean="0">
                <a:latin typeface="Times New Roman" pitchFamily="18" charset="0"/>
                <a:ea typeface="宋体" pitchFamily="2" charset="-122"/>
              </a:rPr>
              <a:t>h </a:t>
            </a:r>
            <a:r>
              <a:rPr lang="en-US" altLang="zh-CN" smtClean="0">
                <a:latin typeface="Times New Roman" pitchFamily="18" charset="0"/>
                <a:ea typeface="宋体" pitchFamily="2" charset="-122"/>
              </a:rPr>
              <a:t>(</a:t>
            </a:r>
            <a:r>
              <a:rPr lang="en-US" altLang="zh-CN" i="1" smtClean="0">
                <a:latin typeface="Times New Roman" pitchFamily="18" charset="0"/>
                <a:ea typeface="宋体" pitchFamily="2" charset="-122"/>
              </a:rPr>
              <a:t>x</a:t>
            </a:r>
            <a:r>
              <a:rPr lang="en-US" altLang="zh-CN" smtClean="0">
                <a:latin typeface="Times New Roman" pitchFamily="18" charset="0"/>
                <a:ea typeface="宋体" pitchFamily="2" charset="-122"/>
              </a:rPr>
              <a:t>)</a:t>
            </a:r>
            <a:r>
              <a:rPr lang="zh-CN" altLang="en-US" smtClean="0">
                <a:latin typeface="Times New Roman" pitchFamily="18" charset="0"/>
                <a:ea typeface="宋体" pitchFamily="2" charset="-122"/>
              </a:rPr>
              <a:t> ，不同的定义和不同的值也会影响搜索过程</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1258888" y="188913"/>
            <a:ext cx="7740650" cy="696912"/>
          </a:xfrm>
        </p:spPr>
        <p:txBody>
          <a:bodyPr vert="horz" wrap="square" lIns="91440" tIns="45720" rIns="91440" bIns="45720" numCol="1" anchorCtr="0" compatLnSpc="1"/>
          <a:lstStyle/>
          <a:p>
            <a:pPr eaLnBrk="1" hangingPunct="1">
              <a:defRPr/>
            </a:pPr>
            <a:r>
              <a:rPr kumimoji="1" lang="zh-CN" altLang="en-US" sz="2800" kern="0">
                <a:effectLst>
                  <a:outerShdw blurRad="38100" dist="38100" dir="2700000" algn="tl">
                    <a:srgbClr val="C0C0C0"/>
                  </a:outerShdw>
                </a:effectLst>
                <a:latin typeface="宋体" panose="02010600030101010101" pitchFamily="2" charset="-122"/>
                <a:ea typeface="宋体" panose="02010600030101010101" pitchFamily="2" charset="-122"/>
              </a:rPr>
              <a:t>估价函数对算法的影响</a:t>
            </a:r>
          </a:p>
        </p:txBody>
      </p:sp>
      <p:sp>
        <p:nvSpPr>
          <p:cNvPr id="43011" name="Rectangle 3"/>
          <p:cNvSpPr>
            <a:spLocks noGrp="1" noChangeArrowheads="1"/>
          </p:cNvSpPr>
          <p:nvPr>
            <p:ph idx="1"/>
          </p:nvPr>
        </p:nvSpPr>
        <p:spPr>
          <a:xfrm>
            <a:off x="250825" y="1268413"/>
            <a:ext cx="8893175" cy="4679950"/>
          </a:xfrm>
        </p:spPr>
        <p:txBody>
          <a:bodyPr/>
          <a:lstStyle/>
          <a:p>
            <a:pPr eaLnBrk="1" hangingPunct="1"/>
            <a:r>
              <a:rPr lang="zh-CN" altLang="en-US" smtClean="0">
                <a:latin typeface="Times New Roman" pitchFamily="18" charset="0"/>
                <a:ea typeface="宋体" pitchFamily="2" charset="-122"/>
              </a:rPr>
              <a:t>例：八数码问题</a:t>
            </a:r>
          </a:p>
          <a:p>
            <a:pPr lvl="1" eaLnBrk="1" hangingPunct="1"/>
            <a:r>
              <a:rPr lang="en-US" altLang="zh-CN" i="1" smtClean="0">
                <a:latin typeface="Times New Roman" pitchFamily="18" charset="0"/>
                <a:ea typeface="宋体" pitchFamily="2" charset="-122"/>
              </a:rPr>
              <a:t>f </a:t>
            </a:r>
            <a:r>
              <a:rPr lang="en-US" altLang="zh-CN" smtClean="0">
                <a:latin typeface="Times New Roman" pitchFamily="18" charset="0"/>
                <a:ea typeface="宋体" pitchFamily="2" charset="-122"/>
              </a:rPr>
              <a:t>(</a:t>
            </a:r>
            <a:r>
              <a:rPr lang="en-US" altLang="zh-CN" i="1" smtClean="0">
                <a:latin typeface="Times New Roman" pitchFamily="18" charset="0"/>
                <a:ea typeface="宋体" pitchFamily="2" charset="-122"/>
              </a:rPr>
              <a:t>x</a:t>
            </a:r>
            <a:r>
              <a:rPr lang="en-US" altLang="zh-CN" smtClean="0">
                <a:latin typeface="Times New Roman" pitchFamily="18" charset="0"/>
                <a:ea typeface="宋体" pitchFamily="2" charset="-122"/>
              </a:rPr>
              <a:t>) = </a:t>
            </a:r>
            <a:r>
              <a:rPr lang="en-US" altLang="zh-CN" i="1" smtClean="0">
                <a:latin typeface="Times New Roman" pitchFamily="18" charset="0"/>
                <a:ea typeface="宋体" pitchFamily="2" charset="-122"/>
              </a:rPr>
              <a:t>g </a:t>
            </a:r>
            <a:r>
              <a:rPr lang="en-US" altLang="zh-CN" smtClean="0">
                <a:latin typeface="Times New Roman" pitchFamily="18" charset="0"/>
                <a:ea typeface="宋体" pitchFamily="2" charset="-122"/>
              </a:rPr>
              <a:t>(</a:t>
            </a:r>
            <a:r>
              <a:rPr lang="en-US" altLang="zh-CN" i="1" smtClean="0">
                <a:latin typeface="Times New Roman" pitchFamily="18" charset="0"/>
                <a:ea typeface="宋体" pitchFamily="2" charset="-122"/>
              </a:rPr>
              <a:t>x</a:t>
            </a:r>
            <a:r>
              <a:rPr lang="en-US" altLang="zh-CN" smtClean="0">
                <a:latin typeface="Times New Roman" pitchFamily="18" charset="0"/>
                <a:ea typeface="宋体" pitchFamily="2" charset="-122"/>
              </a:rPr>
              <a:t>) + </a:t>
            </a:r>
            <a:r>
              <a:rPr lang="en-US" altLang="zh-CN" i="1" smtClean="0">
                <a:latin typeface="Times New Roman" pitchFamily="18" charset="0"/>
                <a:ea typeface="宋体" pitchFamily="2" charset="-122"/>
              </a:rPr>
              <a:t>h </a:t>
            </a:r>
            <a:r>
              <a:rPr lang="en-US" altLang="zh-CN" smtClean="0">
                <a:latin typeface="Times New Roman" pitchFamily="18" charset="0"/>
                <a:ea typeface="宋体" pitchFamily="2" charset="-122"/>
              </a:rPr>
              <a:t>(</a:t>
            </a:r>
            <a:r>
              <a:rPr lang="en-US" altLang="zh-CN" i="1" smtClean="0">
                <a:latin typeface="Times New Roman" pitchFamily="18" charset="0"/>
                <a:ea typeface="宋体" pitchFamily="2" charset="-122"/>
              </a:rPr>
              <a:t>x</a:t>
            </a:r>
            <a:r>
              <a:rPr lang="en-US" altLang="zh-CN" smtClean="0">
                <a:latin typeface="Times New Roman" pitchFamily="18" charset="0"/>
                <a:ea typeface="宋体" pitchFamily="2" charset="-122"/>
              </a:rPr>
              <a:t>)</a:t>
            </a:r>
          </a:p>
          <a:p>
            <a:pPr lvl="1" eaLnBrk="1" hangingPunct="1"/>
            <a:r>
              <a:rPr lang="en-US" altLang="zh-CN" i="1" smtClean="0">
                <a:latin typeface="Times New Roman" pitchFamily="18" charset="0"/>
                <a:ea typeface="宋体" pitchFamily="2" charset="-122"/>
              </a:rPr>
              <a:t>g </a:t>
            </a:r>
            <a:r>
              <a:rPr lang="en-US" altLang="zh-CN" smtClean="0">
                <a:latin typeface="Times New Roman" pitchFamily="18" charset="0"/>
                <a:ea typeface="宋体" pitchFamily="2" charset="-122"/>
              </a:rPr>
              <a:t>(</a:t>
            </a:r>
            <a:r>
              <a:rPr lang="en-US" altLang="zh-CN" i="1" smtClean="0">
                <a:latin typeface="Times New Roman" pitchFamily="18" charset="0"/>
                <a:ea typeface="宋体" pitchFamily="2" charset="-122"/>
              </a:rPr>
              <a:t>x</a:t>
            </a:r>
            <a:r>
              <a:rPr lang="en-US" altLang="zh-CN" smtClean="0">
                <a:latin typeface="Times New Roman" pitchFamily="18" charset="0"/>
                <a:ea typeface="宋体" pitchFamily="2" charset="-122"/>
              </a:rPr>
              <a:t>)</a:t>
            </a:r>
            <a:r>
              <a:rPr lang="zh-CN" altLang="en-US" smtClean="0">
                <a:latin typeface="Times New Roman" pitchFamily="18" charset="0"/>
                <a:ea typeface="宋体" pitchFamily="2" charset="-122"/>
              </a:rPr>
              <a:t>：从初始状态到</a:t>
            </a:r>
            <a:r>
              <a:rPr lang="en-US" altLang="zh-CN" i="1" smtClean="0">
                <a:latin typeface="Times New Roman" pitchFamily="18" charset="0"/>
                <a:ea typeface="宋体" pitchFamily="2" charset="-122"/>
              </a:rPr>
              <a:t>x</a:t>
            </a:r>
            <a:r>
              <a:rPr lang="zh-CN" altLang="en-US" smtClean="0">
                <a:latin typeface="Times New Roman" pitchFamily="18" charset="0"/>
                <a:ea typeface="宋体" pitchFamily="2" charset="-122"/>
              </a:rPr>
              <a:t>需要进行的移动操作的次数</a:t>
            </a:r>
          </a:p>
          <a:p>
            <a:pPr lvl="1" eaLnBrk="1" hangingPunct="1"/>
            <a:r>
              <a:rPr lang="en-US" altLang="zh-CN" i="1" smtClean="0">
                <a:latin typeface="Times New Roman" pitchFamily="18" charset="0"/>
                <a:ea typeface="宋体" pitchFamily="2" charset="-122"/>
              </a:rPr>
              <a:t>h </a:t>
            </a:r>
            <a:r>
              <a:rPr lang="en-US" altLang="zh-CN" smtClean="0">
                <a:latin typeface="Times New Roman" pitchFamily="18" charset="0"/>
                <a:ea typeface="宋体" pitchFamily="2" charset="-122"/>
              </a:rPr>
              <a:t>(</a:t>
            </a:r>
            <a:r>
              <a:rPr lang="en-US" altLang="zh-CN" i="1" smtClean="0">
                <a:latin typeface="Times New Roman" pitchFamily="18" charset="0"/>
                <a:ea typeface="宋体" pitchFamily="2" charset="-122"/>
              </a:rPr>
              <a:t>x</a:t>
            </a:r>
            <a:r>
              <a:rPr lang="en-US" altLang="zh-CN" smtClean="0">
                <a:latin typeface="Times New Roman" pitchFamily="18" charset="0"/>
                <a:ea typeface="宋体" pitchFamily="2" charset="-122"/>
              </a:rPr>
              <a:t>)</a:t>
            </a:r>
            <a:r>
              <a:rPr lang="zh-CN" altLang="en-US" smtClean="0">
                <a:latin typeface="Times New Roman" pitchFamily="18" charset="0"/>
                <a:ea typeface="宋体" pitchFamily="2" charset="-122"/>
              </a:rPr>
              <a:t>：所有棋子与目标位置的曼哈顿距离之和</a:t>
            </a:r>
          </a:p>
          <a:p>
            <a:pPr lvl="2" eaLnBrk="1" hangingPunct="1"/>
            <a:r>
              <a:rPr lang="zh-CN" altLang="en-US" sz="2400" smtClean="0">
                <a:latin typeface="Times New Roman" pitchFamily="18" charset="0"/>
                <a:ea typeface="宋体" pitchFamily="2" charset="-122"/>
              </a:rPr>
              <a:t>曼哈顿距离：两点之间水平距离和垂直距离之和</a:t>
            </a:r>
          </a:p>
          <a:p>
            <a:pPr lvl="2" eaLnBrk="1" hangingPunct="1"/>
            <a:r>
              <a:rPr lang="zh-CN" altLang="en-US" sz="2400" smtClean="0">
                <a:latin typeface="Times New Roman" pitchFamily="18" charset="0"/>
                <a:ea typeface="宋体" pitchFamily="2" charset="-122"/>
              </a:rPr>
              <a:t>仍满足估价函数的限制条件</a:t>
            </a:r>
          </a:p>
        </p:txBody>
      </p:sp>
      <p:grpSp>
        <p:nvGrpSpPr>
          <p:cNvPr id="2" name="Group 4"/>
          <p:cNvGrpSpPr>
            <a:grpSpLocks/>
          </p:cNvGrpSpPr>
          <p:nvPr/>
        </p:nvGrpSpPr>
        <p:grpSpPr bwMode="auto">
          <a:xfrm>
            <a:off x="1835150" y="4652963"/>
            <a:ext cx="1625600" cy="1524000"/>
            <a:chOff x="1066" y="1846"/>
            <a:chExt cx="1024" cy="873"/>
          </a:xfrm>
        </p:grpSpPr>
        <p:grpSp>
          <p:nvGrpSpPr>
            <p:cNvPr id="43024" name="Group 5"/>
            <p:cNvGrpSpPr>
              <a:grpSpLocks/>
            </p:cNvGrpSpPr>
            <p:nvPr/>
          </p:nvGrpSpPr>
          <p:grpSpPr bwMode="auto">
            <a:xfrm>
              <a:off x="1066" y="1846"/>
              <a:ext cx="1024" cy="864"/>
              <a:chOff x="1536" y="2304"/>
              <a:chExt cx="432" cy="432"/>
            </a:xfrm>
          </p:grpSpPr>
          <p:sp>
            <p:nvSpPr>
              <p:cNvPr id="43033" name="Rectangle 6"/>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3034" name="Line 7"/>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3035" name="Line 8"/>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3036" name="Line 9"/>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3037" name="Line 10"/>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3025" name="Text Box 11"/>
            <p:cNvSpPr txBox="1">
              <a:spLocks noChangeArrowheads="1"/>
            </p:cNvSpPr>
            <p:nvPr/>
          </p:nvSpPr>
          <p:spPr bwMode="auto">
            <a:xfrm>
              <a:off x="1412" y="2136"/>
              <a:ext cx="249" cy="297"/>
            </a:xfrm>
            <a:prstGeom prst="rect">
              <a:avLst/>
            </a:prstGeom>
            <a:noFill/>
            <a:ln w="9525">
              <a:noFill/>
              <a:miter lim="800000"/>
              <a:headEnd/>
              <a:tailEnd/>
            </a:ln>
          </p:spPr>
          <p:txBody>
            <a:bodyPr wrap="none" lIns="126000">
              <a:spAutoFit/>
            </a:bodyPr>
            <a:lstStyle/>
            <a:p>
              <a:r>
                <a:rPr lang="en-US" altLang="zh-CN" sz="2800" b="1">
                  <a:solidFill>
                    <a:schemeClr val="tx2"/>
                  </a:solidFill>
                  <a:latin typeface="Times New Roman" pitchFamily="18" charset="0"/>
                </a:rPr>
                <a:t>1</a:t>
              </a:r>
              <a:endParaRPr lang="en-US" altLang="zh-CN" sz="2800">
                <a:latin typeface="Times New Roman" pitchFamily="18" charset="0"/>
              </a:endParaRPr>
            </a:p>
          </p:txBody>
        </p:sp>
        <p:sp>
          <p:nvSpPr>
            <p:cNvPr id="43026" name="Text Box 12"/>
            <p:cNvSpPr txBox="1">
              <a:spLocks noChangeArrowheads="1"/>
            </p:cNvSpPr>
            <p:nvPr/>
          </p:nvSpPr>
          <p:spPr bwMode="auto">
            <a:xfrm>
              <a:off x="1112" y="1849"/>
              <a:ext cx="228" cy="297"/>
            </a:xfrm>
            <a:prstGeom prst="rect">
              <a:avLst/>
            </a:prstGeom>
            <a:noFill/>
            <a:ln w="9525">
              <a:noFill/>
              <a:miter lim="800000"/>
              <a:headEnd/>
              <a:tailEnd/>
            </a:ln>
          </p:spPr>
          <p:txBody>
            <a:bodyPr wrap="none">
              <a:spAutoFit/>
            </a:bodyPr>
            <a:lstStyle/>
            <a:p>
              <a:r>
                <a:rPr lang="en-US" altLang="zh-CN" sz="2800" b="1">
                  <a:solidFill>
                    <a:schemeClr val="tx2"/>
                  </a:solidFill>
                  <a:latin typeface="Times New Roman" pitchFamily="18" charset="0"/>
                </a:rPr>
                <a:t>2</a:t>
              </a:r>
              <a:endParaRPr lang="en-US" altLang="zh-CN" sz="2800">
                <a:latin typeface="Times New Roman" pitchFamily="18" charset="0"/>
              </a:endParaRPr>
            </a:p>
          </p:txBody>
        </p:sp>
        <p:sp>
          <p:nvSpPr>
            <p:cNvPr id="43027" name="Text Box 13"/>
            <p:cNvSpPr txBox="1">
              <a:spLocks noChangeArrowheads="1"/>
            </p:cNvSpPr>
            <p:nvPr/>
          </p:nvSpPr>
          <p:spPr bwMode="auto">
            <a:xfrm>
              <a:off x="1808" y="1847"/>
              <a:ext cx="228" cy="297"/>
            </a:xfrm>
            <a:prstGeom prst="rect">
              <a:avLst/>
            </a:prstGeom>
            <a:noFill/>
            <a:ln w="9525">
              <a:noFill/>
              <a:miter lim="800000"/>
              <a:headEnd/>
              <a:tailEnd/>
            </a:ln>
          </p:spPr>
          <p:txBody>
            <a:bodyPr wrap="none">
              <a:spAutoFit/>
            </a:bodyPr>
            <a:lstStyle/>
            <a:p>
              <a:r>
                <a:rPr lang="en-US" altLang="zh-CN" sz="2800" b="1">
                  <a:solidFill>
                    <a:schemeClr val="tx2"/>
                  </a:solidFill>
                  <a:latin typeface="Times New Roman" pitchFamily="18" charset="0"/>
                </a:rPr>
                <a:t>3</a:t>
              </a:r>
              <a:endParaRPr lang="en-US" altLang="zh-CN" sz="2800">
                <a:latin typeface="Times New Roman" pitchFamily="18" charset="0"/>
              </a:endParaRPr>
            </a:p>
          </p:txBody>
        </p:sp>
        <p:sp>
          <p:nvSpPr>
            <p:cNvPr id="43028" name="Text Box 14"/>
            <p:cNvSpPr txBox="1">
              <a:spLocks noChangeArrowheads="1"/>
            </p:cNvSpPr>
            <p:nvPr/>
          </p:nvSpPr>
          <p:spPr bwMode="auto">
            <a:xfrm>
              <a:off x="1431" y="1849"/>
              <a:ext cx="228" cy="297"/>
            </a:xfrm>
            <a:prstGeom prst="rect">
              <a:avLst/>
            </a:prstGeom>
            <a:noFill/>
            <a:ln w="9525">
              <a:noFill/>
              <a:miter lim="800000"/>
              <a:headEnd/>
              <a:tailEnd/>
            </a:ln>
          </p:spPr>
          <p:txBody>
            <a:bodyPr wrap="none">
              <a:spAutoFit/>
            </a:bodyPr>
            <a:lstStyle/>
            <a:p>
              <a:r>
                <a:rPr lang="en-US" altLang="zh-CN" sz="2800" b="1">
                  <a:solidFill>
                    <a:schemeClr val="tx2"/>
                  </a:solidFill>
                  <a:latin typeface="Times New Roman" pitchFamily="18" charset="0"/>
                </a:rPr>
                <a:t>8</a:t>
              </a:r>
              <a:endParaRPr lang="en-US" altLang="zh-CN" sz="2800">
                <a:latin typeface="Times New Roman" pitchFamily="18" charset="0"/>
              </a:endParaRPr>
            </a:p>
          </p:txBody>
        </p:sp>
        <p:sp>
          <p:nvSpPr>
            <p:cNvPr id="43029" name="Text Box 15"/>
            <p:cNvSpPr txBox="1">
              <a:spLocks noChangeArrowheads="1"/>
            </p:cNvSpPr>
            <p:nvPr/>
          </p:nvSpPr>
          <p:spPr bwMode="auto">
            <a:xfrm>
              <a:off x="1813" y="2136"/>
              <a:ext cx="228" cy="297"/>
            </a:xfrm>
            <a:prstGeom prst="rect">
              <a:avLst/>
            </a:prstGeom>
            <a:noFill/>
            <a:ln w="9525">
              <a:noFill/>
              <a:miter lim="800000"/>
              <a:headEnd/>
              <a:tailEnd/>
            </a:ln>
          </p:spPr>
          <p:txBody>
            <a:bodyPr wrap="none">
              <a:spAutoFit/>
            </a:bodyPr>
            <a:lstStyle/>
            <a:p>
              <a:r>
                <a:rPr lang="en-US" altLang="zh-CN" sz="2800" b="1">
                  <a:solidFill>
                    <a:schemeClr val="tx2"/>
                  </a:solidFill>
                  <a:latin typeface="Times New Roman" pitchFamily="18" charset="0"/>
                </a:rPr>
                <a:t>4</a:t>
              </a:r>
              <a:endParaRPr lang="en-US" altLang="zh-CN" sz="2800">
                <a:latin typeface="Times New Roman" pitchFamily="18" charset="0"/>
              </a:endParaRPr>
            </a:p>
          </p:txBody>
        </p:sp>
        <p:sp>
          <p:nvSpPr>
            <p:cNvPr id="43030" name="Text Box 16"/>
            <p:cNvSpPr txBox="1">
              <a:spLocks noChangeArrowheads="1"/>
            </p:cNvSpPr>
            <p:nvPr/>
          </p:nvSpPr>
          <p:spPr bwMode="auto">
            <a:xfrm>
              <a:off x="1808" y="2422"/>
              <a:ext cx="228" cy="297"/>
            </a:xfrm>
            <a:prstGeom prst="rect">
              <a:avLst/>
            </a:prstGeom>
            <a:noFill/>
            <a:ln w="9525">
              <a:noFill/>
              <a:miter lim="800000"/>
              <a:headEnd/>
              <a:tailEnd/>
            </a:ln>
          </p:spPr>
          <p:txBody>
            <a:bodyPr wrap="none">
              <a:spAutoFit/>
            </a:bodyPr>
            <a:lstStyle/>
            <a:p>
              <a:r>
                <a:rPr lang="en-US" altLang="zh-CN" sz="2800" b="1">
                  <a:solidFill>
                    <a:schemeClr val="tx2"/>
                  </a:solidFill>
                  <a:latin typeface="Times New Roman" pitchFamily="18" charset="0"/>
                </a:rPr>
                <a:t>5</a:t>
              </a:r>
              <a:endParaRPr lang="en-US" altLang="zh-CN" sz="2800">
                <a:latin typeface="Times New Roman" pitchFamily="18" charset="0"/>
              </a:endParaRPr>
            </a:p>
          </p:txBody>
        </p:sp>
        <p:sp>
          <p:nvSpPr>
            <p:cNvPr id="43031" name="Text Box 17"/>
            <p:cNvSpPr txBox="1">
              <a:spLocks noChangeArrowheads="1"/>
            </p:cNvSpPr>
            <p:nvPr/>
          </p:nvSpPr>
          <p:spPr bwMode="auto">
            <a:xfrm>
              <a:off x="1431" y="2422"/>
              <a:ext cx="228" cy="297"/>
            </a:xfrm>
            <a:prstGeom prst="rect">
              <a:avLst/>
            </a:prstGeom>
            <a:noFill/>
            <a:ln w="9525">
              <a:noFill/>
              <a:miter lim="800000"/>
              <a:headEnd/>
              <a:tailEnd/>
            </a:ln>
          </p:spPr>
          <p:txBody>
            <a:bodyPr wrap="none">
              <a:spAutoFit/>
            </a:bodyPr>
            <a:lstStyle/>
            <a:p>
              <a:r>
                <a:rPr lang="en-US" altLang="zh-CN" sz="2800" b="1">
                  <a:solidFill>
                    <a:schemeClr val="tx2"/>
                  </a:solidFill>
                  <a:latin typeface="Times New Roman" pitchFamily="18" charset="0"/>
                </a:rPr>
                <a:t>6</a:t>
              </a:r>
              <a:endParaRPr lang="en-US" altLang="zh-CN" sz="2800">
                <a:latin typeface="Times New Roman" pitchFamily="18" charset="0"/>
              </a:endParaRPr>
            </a:p>
          </p:txBody>
        </p:sp>
        <p:sp>
          <p:nvSpPr>
            <p:cNvPr id="43032" name="Text Box 18"/>
            <p:cNvSpPr txBox="1">
              <a:spLocks noChangeArrowheads="1"/>
            </p:cNvSpPr>
            <p:nvPr/>
          </p:nvSpPr>
          <p:spPr bwMode="auto">
            <a:xfrm>
              <a:off x="1108" y="2153"/>
              <a:ext cx="228" cy="298"/>
            </a:xfrm>
            <a:prstGeom prst="rect">
              <a:avLst/>
            </a:prstGeom>
            <a:noFill/>
            <a:ln w="9525">
              <a:noFill/>
              <a:miter lim="800000"/>
              <a:headEnd/>
              <a:tailEnd/>
            </a:ln>
          </p:spPr>
          <p:txBody>
            <a:bodyPr wrap="none">
              <a:spAutoFit/>
            </a:bodyPr>
            <a:lstStyle/>
            <a:p>
              <a:r>
                <a:rPr lang="en-US" altLang="zh-CN" sz="2800" b="1">
                  <a:solidFill>
                    <a:schemeClr val="tx2"/>
                  </a:solidFill>
                  <a:latin typeface="Times New Roman" pitchFamily="18" charset="0"/>
                </a:rPr>
                <a:t>7</a:t>
              </a:r>
              <a:endParaRPr lang="en-US" altLang="zh-CN" sz="2800">
                <a:latin typeface="Times New Roman" pitchFamily="18" charset="0"/>
              </a:endParaRPr>
            </a:p>
          </p:txBody>
        </p:sp>
      </p:grpSp>
      <p:sp>
        <p:nvSpPr>
          <p:cNvPr id="222227" name="Rectangle 19"/>
          <p:cNvSpPr>
            <a:spLocks noChangeArrowheads="1"/>
          </p:cNvSpPr>
          <p:nvPr/>
        </p:nvSpPr>
        <p:spPr bwMode="auto">
          <a:xfrm>
            <a:off x="3924300" y="5084763"/>
            <a:ext cx="957263" cy="519112"/>
          </a:xfrm>
          <a:prstGeom prst="rect">
            <a:avLst/>
          </a:prstGeom>
          <a:noFill/>
          <a:ln w="9525">
            <a:noFill/>
            <a:miter lim="800000"/>
            <a:headEnd/>
            <a:tailEnd/>
          </a:ln>
        </p:spPr>
        <p:txBody>
          <a:bodyPr wrap="none">
            <a:spAutoFit/>
          </a:bodyPr>
          <a:lstStyle/>
          <a:p>
            <a:r>
              <a:rPr lang="en-US" altLang="zh-CN" sz="2800" i="1">
                <a:latin typeface="Times New Roman" pitchFamily="18" charset="0"/>
                <a:ea typeface="楷体_GB2312" pitchFamily="49" charset="-122"/>
              </a:rPr>
              <a:t>h</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x</a:t>
            </a:r>
            <a:r>
              <a:rPr lang="en-US" altLang="zh-CN" sz="2800">
                <a:latin typeface="Times New Roman" pitchFamily="18" charset="0"/>
                <a:ea typeface="楷体_GB2312" pitchFamily="49" charset="-122"/>
              </a:rPr>
              <a:t>)=</a:t>
            </a:r>
            <a:endParaRPr lang="zh-CN" altLang="en-US" sz="2800">
              <a:latin typeface="Times New Roman" pitchFamily="18" charset="0"/>
              <a:ea typeface="楷体_GB2312" pitchFamily="49" charset="-122"/>
            </a:endParaRPr>
          </a:p>
        </p:txBody>
      </p:sp>
      <p:sp>
        <p:nvSpPr>
          <p:cNvPr id="222228" name="Line 20"/>
          <p:cNvSpPr>
            <a:spLocks noChangeShapeType="1"/>
          </p:cNvSpPr>
          <p:nvPr/>
        </p:nvSpPr>
        <p:spPr bwMode="auto">
          <a:xfrm>
            <a:off x="2051050" y="5445125"/>
            <a:ext cx="504825" cy="0"/>
          </a:xfrm>
          <a:prstGeom prst="line">
            <a:avLst/>
          </a:prstGeom>
          <a:noFill/>
          <a:ln w="38100">
            <a:solidFill>
              <a:srgbClr val="FF3300"/>
            </a:solidFill>
            <a:round/>
            <a:headEnd/>
            <a:tailEnd/>
          </a:ln>
        </p:spPr>
        <p:txBody>
          <a:bodyPr/>
          <a:lstStyle/>
          <a:p>
            <a:endParaRPr lang="zh-CN" altLang="en-US"/>
          </a:p>
        </p:txBody>
      </p:sp>
      <p:sp>
        <p:nvSpPr>
          <p:cNvPr id="222229" name="Line 21"/>
          <p:cNvSpPr>
            <a:spLocks noChangeShapeType="1"/>
          </p:cNvSpPr>
          <p:nvPr/>
        </p:nvSpPr>
        <p:spPr bwMode="auto">
          <a:xfrm>
            <a:off x="2065338" y="4883150"/>
            <a:ext cx="0" cy="574675"/>
          </a:xfrm>
          <a:prstGeom prst="line">
            <a:avLst/>
          </a:prstGeom>
          <a:noFill/>
          <a:ln w="38100">
            <a:solidFill>
              <a:srgbClr val="FF3300"/>
            </a:solidFill>
            <a:round/>
            <a:headEnd/>
            <a:tailEnd/>
          </a:ln>
        </p:spPr>
        <p:txBody>
          <a:bodyPr/>
          <a:lstStyle/>
          <a:p>
            <a:endParaRPr lang="zh-CN" altLang="en-US"/>
          </a:p>
        </p:txBody>
      </p:sp>
      <p:sp>
        <p:nvSpPr>
          <p:cNvPr id="222230" name="Line 22"/>
          <p:cNvSpPr>
            <a:spLocks noChangeShapeType="1"/>
          </p:cNvSpPr>
          <p:nvPr/>
        </p:nvSpPr>
        <p:spPr bwMode="auto">
          <a:xfrm>
            <a:off x="2051050" y="4868863"/>
            <a:ext cx="504825" cy="0"/>
          </a:xfrm>
          <a:prstGeom prst="line">
            <a:avLst/>
          </a:prstGeom>
          <a:noFill/>
          <a:ln w="38100">
            <a:solidFill>
              <a:srgbClr val="FF3300"/>
            </a:solidFill>
            <a:round/>
            <a:headEnd/>
            <a:tailEnd/>
          </a:ln>
        </p:spPr>
        <p:txBody>
          <a:bodyPr/>
          <a:lstStyle/>
          <a:p>
            <a:endParaRPr lang="zh-CN" altLang="en-US"/>
          </a:p>
        </p:txBody>
      </p:sp>
      <p:sp>
        <p:nvSpPr>
          <p:cNvPr id="222231" name="Line 23"/>
          <p:cNvSpPr>
            <a:spLocks noChangeShapeType="1"/>
          </p:cNvSpPr>
          <p:nvPr/>
        </p:nvSpPr>
        <p:spPr bwMode="auto">
          <a:xfrm>
            <a:off x="2051050" y="5445125"/>
            <a:ext cx="0" cy="574675"/>
          </a:xfrm>
          <a:prstGeom prst="line">
            <a:avLst/>
          </a:prstGeom>
          <a:noFill/>
          <a:ln w="38100">
            <a:solidFill>
              <a:srgbClr val="FF3300"/>
            </a:solidFill>
            <a:round/>
            <a:headEnd/>
            <a:tailEnd/>
          </a:ln>
        </p:spPr>
        <p:txBody>
          <a:bodyPr/>
          <a:lstStyle/>
          <a:p>
            <a:endParaRPr lang="zh-CN" altLang="en-US"/>
          </a:p>
        </p:txBody>
      </p:sp>
      <p:sp>
        <p:nvSpPr>
          <p:cNvPr id="222232" name="Line 24"/>
          <p:cNvSpPr>
            <a:spLocks noChangeShapeType="1"/>
          </p:cNvSpPr>
          <p:nvPr/>
        </p:nvSpPr>
        <p:spPr bwMode="auto">
          <a:xfrm>
            <a:off x="2051050" y="5445125"/>
            <a:ext cx="504825" cy="0"/>
          </a:xfrm>
          <a:prstGeom prst="line">
            <a:avLst/>
          </a:prstGeom>
          <a:noFill/>
          <a:ln w="38100">
            <a:solidFill>
              <a:srgbClr val="FF3300"/>
            </a:solidFill>
            <a:round/>
            <a:headEnd/>
            <a:tailEnd/>
          </a:ln>
        </p:spPr>
        <p:txBody>
          <a:bodyPr/>
          <a:lstStyle/>
          <a:p>
            <a:endParaRPr lang="zh-CN" altLang="en-US"/>
          </a:p>
        </p:txBody>
      </p:sp>
      <p:sp>
        <p:nvSpPr>
          <p:cNvPr id="222233" name="Line 25"/>
          <p:cNvSpPr>
            <a:spLocks noChangeShapeType="1"/>
          </p:cNvSpPr>
          <p:nvPr/>
        </p:nvSpPr>
        <p:spPr bwMode="auto">
          <a:xfrm>
            <a:off x="2555875" y="4868863"/>
            <a:ext cx="0" cy="574675"/>
          </a:xfrm>
          <a:prstGeom prst="line">
            <a:avLst/>
          </a:prstGeom>
          <a:noFill/>
          <a:ln w="38100">
            <a:solidFill>
              <a:srgbClr val="FF3300"/>
            </a:solidFill>
            <a:round/>
            <a:headEnd/>
            <a:tailEnd/>
          </a:ln>
        </p:spPr>
        <p:txBody>
          <a:bodyPr/>
          <a:lstStyle/>
          <a:p>
            <a:endParaRPr lang="zh-CN" altLang="en-US"/>
          </a:p>
        </p:txBody>
      </p:sp>
      <p:sp>
        <p:nvSpPr>
          <p:cNvPr id="222234" name="Rectangle 26"/>
          <p:cNvSpPr>
            <a:spLocks noChangeArrowheads="1"/>
          </p:cNvSpPr>
          <p:nvPr/>
        </p:nvSpPr>
        <p:spPr bwMode="auto">
          <a:xfrm>
            <a:off x="4716463" y="5084763"/>
            <a:ext cx="361950" cy="519112"/>
          </a:xfrm>
          <a:prstGeom prst="rect">
            <a:avLst/>
          </a:prstGeom>
          <a:noFill/>
          <a:ln w="9525">
            <a:noFill/>
            <a:miter lim="800000"/>
            <a:headEnd/>
            <a:tailEnd/>
          </a:ln>
        </p:spPr>
        <p:txBody>
          <a:bodyPr wrap="none">
            <a:spAutoFit/>
          </a:bodyPr>
          <a:lstStyle/>
          <a:p>
            <a:r>
              <a:rPr lang="en-US" altLang="zh-CN" sz="2800">
                <a:latin typeface="Times New Roman" pitchFamily="18" charset="0"/>
                <a:ea typeface="楷体_GB2312" pitchFamily="49" charset="-122"/>
              </a:rPr>
              <a:t>2</a:t>
            </a:r>
            <a:endParaRPr lang="zh-CN" altLang="en-US" sz="2800">
              <a:latin typeface="Times New Roman" pitchFamily="18" charset="0"/>
              <a:ea typeface="楷体_GB2312" pitchFamily="49" charset="-122"/>
            </a:endParaRPr>
          </a:p>
        </p:txBody>
      </p:sp>
      <p:sp>
        <p:nvSpPr>
          <p:cNvPr id="222235" name="Rectangle 27"/>
          <p:cNvSpPr>
            <a:spLocks noChangeArrowheads="1"/>
          </p:cNvSpPr>
          <p:nvPr/>
        </p:nvSpPr>
        <p:spPr bwMode="auto">
          <a:xfrm>
            <a:off x="4905375" y="5084763"/>
            <a:ext cx="561975" cy="519112"/>
          </a:xfrm>
          <a:prstGeom prst="rect">
            <a:avLst/>
          </a:prstGeom>
          <a:noFill/>
          <a:ln w="9525">
            <a:noFill/>
            <a:miter lim="800000"/>
            <a:headEnd/>
            <a:tailEnd/>
          </a:ln>
        </p:spPr>
        <p:txBody>
          <a:bodyPr wrap="none">
            <a:spAutoFit/>
          </a:bodyPr>
          <a:lstStyle/>
          <a:p>
            <a:r>
              <a:rPr lang="en-US" altLang="zh-CN" sz="2800">
                <a:latin typeface="Times New Roman" pitchFamily="18" charset="0"/>
                <a:ea typeface="楷体_GB2312" pitchFamily="49" charset="-122"/>
              </a:rPr>
              <a:t>+1</a:t>
            </a:r>
            <a:endParaRPr lang="zh-CN" altLang="en-US" sz="2800">
              <a:latin typeface="Times New Roman" pitchFamily="18" charset="0"/>
              <a:ea typeface="楷体_GB2312" pitchFamily="49" charset="-122"/>
            </a:endParaRPr>
          </a:p>
        </p:txBody>
      </p:sp>
      <p:sp>
        <p:nvSpPr>
          <p:cNvPr id="222236" name="Rectangle 28"/>
          <p:cNvSpPr>
            <a:spLocks noChangeArrowheads="1"/>
          </p:cNvSpPr>
          <p:nvPr/>
        </p:nvSpPr>
        <p:spPr bwMode="auto">
          <a:xfrm>
            <a:off x="5292725" y="5084763"/>
            <a:ext cx="561975" cy="519112"/>
          </a:xfrm>
          <a:prstGeom prst="rect">
            <a:avLst/>
          </a:prstGeom>
          <a:noFill/>
          <a:ln w="9525">
            <a:noFill/>
            <a:miter lim="800000"/>
            <a:headEnd/>
            <a:tailEnd/>
          </a:ln>
        </p:spPr>
        <p:txBody>
          <a:bodyPr wrap="none">
            <a:spAutoFit/>
          </a:bodyPr>
          <a:lstStyle/>
          <a:p>
            <a:r>
              <a:rPr lang="en-US" altLang="zh-CN" sz="2800">
                <a:latin typeface="Times New Roman" pitchFamily="18" charset="0"/>
                <a:ea typeface="楷体_GB2312" pitchFamily="49" charset="-122"/>
              </a:rPr>
              <a:t>+1</a:t>
            </a:r>
            <a:endParaRPr lang="zh-CN" altLang="en-US" sz="2800">
              <a:latin typeface="Times New Roman" pitchFamily="18" charset="0"/>
              <a:ea typeface="楷体_GB2312" pitchFamily="49" charset="-122"/>
            </a:endParaRPr>
          </a:p>
        </p:txBody>
      </p:sp>
      <p:sp>
        <p:nvSpPr>
          <p:cNvPr id="222237" name="Rectangle 29"/>
          <p:cNvSpPr>
            <a:spLocks noChangeArrowheads="1"/>
          </p:cNvSpPr>
          <p:nvPr/>
        </p:nvSpPr>
        <p:spPr bwMode="auto">
          <a:xfrm>
            <a:off x="5681663" y="5084763"/>
            <a:ext cx="939800" cy="519112"/>
          </a:xfrm>
          <a:prstGeom prst="rect">
            <a:avLst/>
          </a:prstGeom>
          <a:noFill/>
          <a:ln w="9525">
            <a:noFill/>
            <a:miter lim="800000"/>
            <a:headEnd/>
            <a:tailEnd/>
          </a:ln>
        </p:spPr>
        <p:txBody>
          <a:bodyPr wrap="none">
            <a:spAutoFit/>
          </a:bodyPr>
          <a:lstStyle/>
          <a:p>
            <a:r>
              <a:rPr lang="en-US" altLang="zh-CN" sz="2800">
                <a:latin typeface="Times New Roman" pitchFamily="18" charset="0"/>
                <a:ea typeface="楷体_GB2312" pitchFamily="49" charset="-122"/>
              </a:rPr>
              <a:t>+2=6</a:t>
            </a:r>
            <a:endParaRPr lang="zh-CN" altLang="en-US" sz="2800">
              <a:latin typeface="Times New Roman"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2227"/>
                                        </p:tgtEl>
                                        <p:attrNameLst>
                                          <p:attrName>style.visibility</p:attrName>
                                        </p:attrNameLst>
                                      </p:cBhvr>
                                      <p:to>
                                        <p:strVal val="visible"/>
                                      </p:to>
                                    </p:set>
                                    <p:animEffect transition="in" filter="blinds(horizontal)">
                                      <p:cBhvr>
                                        <p:cTn id="12" dur="500"/>
                                        <p:tgtEl>
                                          <p:spTgt spid="2222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22228"/>
                                        </p:tgtEl>
                                        <p:attrNameLst>
                                          <p:attrName>style.visibility</p:attrName>
                                        </p:attrNameLst>
                                      </p:cBhvr>
                                      <p:to>
                                        <p:strVal val="visible"/>
                                      </p:to>
                                    </p:set>
                                    <p:animEffect transition="in" filter="wipe(right)">
                                      <p:cBhvr>
                                        <p:cTn id="17" dur="500"/>
                                        <p:tgtEl>
                                          <p:spTgt spid="222228"/>
                                        </p:tgtEl>
                                      </p:cBhvr>
                                    </p:animEffect>
                                  </p:childTnLst>
                                </p:cTn>
                              </p:par>
                            </p:childTnLst>
                          </p:cTn>
                        </p:par>
                        <p:par>
                          <p:cTn id="18" fill="hold" nodeType="afterGroup">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222229"/>
                                        </p:tgtEl>
                                        <p:attrNameLst>
                                          <p:attrName>style.visibility</p:attrName>
                                        </p:attrNameLst>
                                      </p:cBhvr>
                                      <p:to>
                                        <p:strVal val="visible"/>
                                      </p:to>
                                    </p:set>
                                    <p:animEffect transition="in" filter="wipe(down)">
                                      <p:cBhvr>
                                        <p:cTn id="21" dur="500"/>
                                        <p:tgtEl>
                                          <p:spTgt spid="22222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22234"/>
                                        </p:tgtEl>
                                        <p:attrNameLst>
                                          <p:attrName>style.visibility</p:attrName>
                                        </p:attrNameLst>
                                      </p:cBhvr>
                                      <p:to>
                                        <p:strVal val="visible"/>
                                      </p:to>
                                    </p:set>
                                    <p:animEffect transition="in" filter="blinds(horizontal)">
                                      <p:cBhvr>
                                        <p:cTn id="26" dur="500"/>
                                        <p:tgtEl>
                                          <p:spTgt spid="22223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22228"/>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22229"/>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2230"/>
                                        </p:tgtEl>
                                        <p:attrNameLst>
                                          <p:attrName>style.visibility</p:attrName>
                                        </p:attrNameLst>
                                      </p:cBhvr>
                                      <p:to>
                                        <p:strVal val="visible"/>
                                      </p:to>
                                    </p:set>
                                    <p:animEffect transition="in" filter="wipe(left)">
                                      <p:cBhvr>
                                        <p:cTn id="37" dur="500"/>
                                        <p:tgtEl>
                                          <p:spTgt spid="2222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22235"/>
                                        </p:tgtEl>
                                        <p:attrNameLst>
                                          <p:attrName>style.visibility</p:attrName>
                                        </p:attrNameLst>
                                      </p:cBhvr>
                                      <p:to>
                                        <p:strVal val="visible"/>
                                      </p:to>
                                    </p:set>
                                    <p:animEffect transition="in" filter="blinds(horizontal)">
                                      <p:cBhvr>
                                        <p:cTn id="42" dur="500"/>
                                        <p:tgtEl>
                                          <p:spTgt spid="22223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22230"/>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22231"/>
                                        </p:tgtEl>
                                        <p:attrNameLst>
                                          <p:attrName>style.visibility</p:attrName>
                                        </p:attrNameLst>
                                      </p:cBhvr>
                                      <p:to>
                                        <p:strVal val="visible"/>
                                      </p:to>
                                    </p:set>
                                    <p:animEffect transition="in" filter="wipe(up)">
                                      <p:cBhvr>
                                        <p:cTn id="51" dur="500"/>
                                        <p:tgtEl>
                                          <p:spTgt spid="22223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22236"/>
                                        </p:tgtEl>
                                        <p:attrNameLst>
                                          <p:attrName>style.visibility</p:attrName>
                                        </p:attrNameLst>
                                      </p:cBhvr>
                                      <p:to>
                                        <p:strVal val="visible"/>
                                      </p:to>
                                    </p:set>
                                    <p:animEffect transition="in" filter="blinds(horizontal)">
                                      <p:cBhvr>
                                        <p:cTn id="56" dur="500"/>
                                        <p:tgtEl>
                                          <p:spTgt spid="22223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222231"/>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222233"/>
                                        </p:tgtEl>
                                        <p:attrNameLst>
                                          <p:attrName>style.visibility</p:attrName>
                                        </p:attrNameLst>
                                      </p:cBhvr>
                                      <p:to>
                                        <p:strVal val="visible"/>
                                      </p:to>
                                    </p:set>
                                    <p:animEffect transition="in" filter="wipe(up)">
                                      <p:cBhvr>
                                        <p:cTn id="65" dur="500"/>
                                        <p:tgtEl>
                                          <p:spTgt spid="222233"/>
                                        </p:tgtEl>
                                      </p:cBhvr>
                                    </p:animEffect>
                                  </p:childTnLst>
                                </p:cTn>
                              </p:par>
                            </p:childTnLst>
                          </p:cTn>
                        </p:par>
                        <p:par>
                          <p:cTn id="66" fill="hold" nodeType="afterGroup">
                            <p:stCondLst>
                              <p:cond delay="500"/>
                            </p:stCondLst>
                            <p:childTnLst>
                              <p:par>
                                <p:cTn id="67" presetID="22" presetClass="entr" presetSubtype="2" fill="hold" grpId="0" nodeType="afterEffect">
                                  <p:stCondLst>
                                    <p:cond delay="0"/>
                                  </p:stCondLst>
                                  <p:childTnLst>
                                    <p:set>
                                      <p:cBhvr>
                                        <p:cTn id="68" dur="1" fill="hold">
                                          <p:stCondLst>
                                            <p:cond delay="0"/>
                                          </p:stCondLst>
                                        </p:cTn>
                                        <p:tgtEl>
                                          <p:spTgt spid="222232"/>
                                        </p:tgtEl>
                                        <p:attrNameLst>
                                          <p:attrName>style.visibility</p:attrName>
                                        </p:attrNameLst>
                                      </p:cBhvr>
                                      <p:to>
                                        <p:strVal val="visible"/>
                                      </p:to>
                                    </p:set>
                                    <p:animEffect transition="in" filter="wipe(right)">
                                      <p:cBhvr>
                                        <p:cTn id="69" dur="500"/>
                                        <p:tgtEl>
                                          <p:spTgt spid="22223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222237"/>
                                        </p:tgtEl>
                                        <p:attrNameLst>
                                          <p:attrName>style.visibility</p:attrName>
                                        </p:attrNameLst>
                                      </p:cBhvr>
                                      <p:to>
                                        <p:strVal val="visible"/>
                                      </p:to>
                                    </p:set>
                                    <p:animEffect transition="in" filter="blinds(horizontal)">
                                      <p:cBhvr>
                                        <p:cTn id="74" dur="500"/>
                                        <p:tgtEl>
                                          <p:spTgt spid="222237"/>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222232"/>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222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27" grpId="0"/>
      <p:bldP spid="222228" grpId="0" animBg="1"/>
      <p:bldP spid="222228" grpId="1" animBg="1"/>
      <p:bldP spid="222229" grpId="0" animBg="1"/>
      <p:bldP spid="222229" grpId="1" animBg="1"/>
      <p:bldP spid="222230" grpId="0" animBg="1"/>
      <p:bldP spid="222230" grpId="1" animBg="1"/>
      <p:bldP spid="222231" grpId="0" animBg="1"/>
      <p:bldP spid="222231" grpId="1" animBg="1"/>
      <p:bldP spid="222232" grpId="0" animBg="1"/>
      <p:bldP spid="222232" grpId="1" animBg="1"/>
      <p:bldP spid="222233" grpId="0" animBg="1"/>
      <p:bldP spid="222233" grpId="1" animBg="1"/>
      <p:bldP spid="222234" grpId="0"/>
      <p:bldP spid="222235" grpId="0"/>
      <p:bldP spid="222236" grpId="0"/>
      <p:bldP spid="222237"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3234" name="Text Box 2"/>
          <p:cNvSpPr txBox="1">
            <a:spLocks noChangeArrowheads="1"/>
          </p:cNvSpPr>
          <p:nvPr/>
        </p:nvSpPr>
        <p:spPr bwMode="auto">
          <a:xfrm>
            <a:off x="3276600" y="2389188"/>
            <a:ext cx="311150" cy="396875"/>
          </a:xfrm>
          <a:prstGeom prst="rect">
            <a:avLst/>
          </a:prstGeom>
          <a:noFill/>
          <a:ln w="9525">
            <a:noFill/>
            <a:miter lim="800000"/>
            <a:headEnd/>
            <a:tailEnd/>
          </a:ln>
        </p:spPr>
        <p:txBody>
          <a:bodyPr wrap="none">
            <a:spAutoFit/>
          </a:bodyPr>
          <a:lstStyle/>
          <a:p>
            <a:r>
              <a:rPr lang="en-US" altLang="zh-CN" sz="2000" b="1">
                <a:solidFill>
                  <a:srgbClr val="FF0000"/>
                </a:solidFill>
                <a:latin typeface="Times New Roman" pitchFamily="18" charset="0"/>
              </a:rPr>
              <a:t>3</a:t>
            </a:r>
            <a:endParaRPr lang="en-US" altLang="zh-CN" sz="2400">
              <a:solidFill>
                <a:srgbClr val="FF0000"/>
              </a:solidFill>
              <a:latin typeface="Times New Roman" pitchFamily="18" charset="0"/>
            </a:endParaRPr>
          </a:p>
        </p:txBody>
      </p:sp>
      <p:sp>
        <p:nvSpPr>
          <p:cNvPr id="223235" name="Text Box 3"/>
          <p:cNvSpPr txBox="1">
            <a:spLocks noChangeArrowheads="1"/>
          </p:cNvSpPr>
          <p:nvPr/>
        </p:nvSpPr>
        <p:spPr bwMode="auto">
          <a:xfrm>
            <a:off x="3276600" y="3744913"/>
            <a:ext cx="311150" cy="396875"/>
          </a:xfrm>
          <a:prstGeom prst="rect">
            <a:avLst/>
          </a:prstGeom>
          <a:noFill/>
          <a:ln w="9525">
            <a:noFill/>
            <a:miter lim="800000"/>
            <a:headEnd/>
            <a:tailEnd/>
          </a:ln>
        </p:spPr>
        <p:txBody>
          <a:bodyPr wrap="none">
            <a:spAutoFit/>
          </a:bodyPr>
          <a:lstStyle/>
          <a:p>
            <a:r>
              <a:rPr lang="en-US" altLang="zh-CN" sz="2000" b="1">
                <a:solidFill>
                  <a:srgbClr val="FF0000"/>
                </a:solidFill>
                <a:latin typeface="Times New Roman" pitchFamily="18" charset="0"/>
              </a:rPr>
              <a:t>4</a:t>
            </a:r>
            <a:endParaRPr lang="en-US" altLang="zh-CN" sz="2400">
              <a:solidFill>
                <a:srgbClr val="FF0000"/>
              </a:solidFill>
              <a:latin typeface="Times New Roman" pitchFamily="18" charset="0"/>
            </a:endParaRPr>
          </a:p>
        </p:txBody>
      </p:sp>
      <p:sp>
        <p:nvSpPr>
          <p:cNvPr id="223236" name="Text Box 4"/>
          <p:cNvSpPr txBox="1">
            <a:spLocks noChangeArrowheads="1"/>
          </p:cNvSpPr>
          <p:nvPr/>
        </p:nvSpPr>
        <p:spPr bwMode="auto">
          <a:xfrm>
            <a:off x="3276600" y="4887913"/>
            <a:ext cx="311150" cy="396875"/>
          </a:xfrm>
          <a:prstGeom prst="rect">
            <a:avLst/>
          </a:prstGeom>
          <a:noFill/>
          <a:ln w="9525">
            <a:noFill/>
            <a:miter lim="800000"/>
            <a:headEnd/>
            <a:tailEnd/>
          </a:ln>
        </p:spPr>
        <p:txBody>
          <a:bodyPr wrap="none">
            <a:spAutoFit/>
          </a:bodyPr>
          <a:lstStyle/>
          <a:p>
            <a:r>
              <a:rPr lang="en-US" altLang="zh-CN" sz="2000" b="1">
                <a:solidFill>
                  <a:srgbClr val="FF0000"/>
                </a:solidFill>
                <a:latin typeface="Times New Roman" pitchFamily="18" charset="0"/>
              </a:rPr>
              <a:t>5</a:t>
            </a:r>
            <a:endParaRPr lang="en-US" altLang="zh-CN" sz="2400">
              <a:solidFill>
                <a:srgbClr val="FF0000"/>
              </a:solidFill>
              <a:latin typeface="Times New Roman" pitchFamily="18" charset="0"/>
            </a:endParaRPr>
          </a:p>
        </p:txBody>
      </p:sp>
      <p:grpSp>
        <p:nvGrpSpPr>
          <p:cNvPr id="2" name="Group 5"/>
          <p:cNvGrpSpPr>
            <a:grpSpLocks/>
          </p:cNvGrpSpPr>
          <p:nvPr/>
        </p:nvGrpSpPr>
        <p:grpSpPr bwMode="auto">
          <a:xfrm>
            <a:off x="1158875" y="941388"/>
            <a:ext cx="5746750" cy="1143000"/>
            <a:chOff x="1190" y="528"/>
            <a:chExt cx="3620" cy="720"/>
          </a:xfrm>
        </p:grpSpPr>
        <p:sp>
          <p:nvSpPr>
            <p:cNvPr id="44204" name="Line 6"/>
            <p:cNvSpPr>
              <a:spLocks noChangeShapeType="1"/>
            </p:cNvSpPr>
            <p:nvPr/>
          </p:nvSpPr>
          <p:spPr bwMode="auto">
            <a:xfrm>
              <a:off x="2976" y="528"/>
              <a:ext cx="0" cy="192"/>
            </a:xfrm>
            <a:prstGeom prst="line">
              <a:avLst/>
            </a:prstGeom>
            <a:noFill/>
            <a:ln w="19050">
              <a:solidFill>
                <a:schemeClr val="tx1"/>
              </a:solidFill>
              <a:round/>
              <a:headEnd/>
              <a:tailEnd/>
            </a:ln>
          </p:spPr>
          <p:txBody>
            <a:bodyPr/>
            <a:lstStyle/>
            <a:p>
              <a:endParaRPr lang="zh-CN" altLang="en-US"/>
            </a:p>
          </p:txBody>
        </p:sp>
        <p:grpSp>
          <p:nvGrpSpPr>
            <p:cNvPr id="44205" name="Group 7"/>
            <p:cNvGrpSpPr>
              <a:grpSpLocks/>
            </p:cNvGrpSpPr>
            <p:nvPr/>
          </p:nvGrpSpPr>
          <p:grpSpPr bwMode="auto">
            <a:xfrm>
              <a:off x="2736" y="731"/>
              <a:ext cx="538" cy="517"/>
              <a:chOff x="2688" y="731"/>
              <a:chExt cx="538" cy="517"/>
            </a:xfrm>
          </p:grpSpPr>
          <p:grpSp>
            <p:nvGrpSpPr>
              <p:cNvPr id="44238" name="Group 8"/>
              <p:cNvGrpSpPr>
                <a:grpSpLocks/>
              </p:cNvGrpSpPr>
              <p:nvPr/>
            </p:nvGrpSpPr>
            <p:grpSpPr bwMode="auto">
              <a:xfrm>
                <a:off x="2688" y="731"/>
                <a:ext cx="491" cy="458"/>
                <a:chOff x="1536" y="2304"/>
                <a:chExt cx="432" cy="432"/>
              </a:xfrm>
            </p:grpSpPr>
            <p:sp>
              <p:nvSpPr>
                <p:cNvPr id="44247" name="Rectangle 9"/>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4248" name="Line 10"/>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4249" name="Line 11"/>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4250" name="Line 12"/>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4251" name="Line 13"/>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4239" name="Text Box 14"/>
              <p:cNvSpPr txBox="1">
                <a:spLocks noChangeArrowheads="1"/>
              </p:cNvSpPr>
              <p:nvPr/>
            </p:nvSpPr>
            <p:spPr bwMode="auto">
              <a:xfrm>
                <a:off x="2710" y="88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4240" name="Text Box 15"/>
              <p:cNvSpPr txBox="1">
                <a:spLocks noChangeArrowheads="1"/>
              </p:cNvSpPr>
              <p:nvPr/>
            </p:nvSpPr>
            <p:spPr bwMode="auto">
              <a:xfrm>
                <a:off x="2710"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4241" name="Text Box 16"/>
              <p:cNvSpPr txBox="1">
                <a:spLocks noChangeArrowheads="1"/>
              </p:cNvSpPr>
              <p:nvPr/>
            </p:nvSpPr>
            <p:spPr bwMode="auto">
              <a:xfrm>
                <a:off x="3044"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4242" name="Text Box 17"/>
              <p:cNvSpPr txBox="1">
                <a:spLocks noChangeArrowheads="1"/>
              </p:cNvSpPr>
              <p:nvPr/>
            </p:nvSpPr>
            <p:spPr bwMode="auto">
              <a:xfrm>
                <a:off x="2863"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4243" name="Text Box 18"/>
              <p:cNvSpPr txBox="1">
                <a:spLocks noChangeArrowheads="1"/>
              </p:cNvSpPr>
              <p:nvPr/>
            </p:nvSpPr>
            <p:spPr bwMode="auto">
              <a:xfrm>
                <a:off x="3046" y="88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4244" name="Text Box 19"/>
              <p:cNvSpPr txBox="1">
                <a:spLocks noChangeArrowheads="1"/>
              </p:cNvSpPr>
              <p:nvPr/>
            </p:nvSpPr>
            <p:spPr bwMode="auto">
              <a:xfrm>
                <a:off x="3044" y="103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4245" name="Text Box 20"/>
              <p:cNvSpPr txBox="1">
                <a:spLocks noChangeArrowheads="1"/>
              </p:cNvSpPr>
              <p:nvPr/>
            </p:nvSpPr>
            <p:spPr bwMode="auto">
              <a:xfrm>
                <a:off x="2863" y="103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4246" name="Text Box 21"/>
              <p:cNvSpPr txBox="1">
                <a:spLocks noChangeArrowheads="1"/>
              </p:cNvSpPr>
              <p:nvPr/>
            </p:nvSpPr>
            <p:spPr bwMode="auto">
              <a:xfrm>
                <a:off x="2708" y="103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nvGrpSpPr>
            <p:cNvPr id="44206" name="Group 22"/>
            <p:cNvGrpSpPr>
              <a:grpSpLocks/>
            </p:cNvGrpSpPr>
            <p:nvPr/>
          </p:nvGrpSpPr>
          <p:grpSpPr bwMode="auto">
            <a:xfrm>
              <a:off x="1190" y="731"/>
              <a:ext cx="538" cy="517"/>
              <a:chOff x="1142" y="731"/>
              <a:chExt cx="538" cy="517"/>
            </a:xfrm>
          </p:grpSpPr>
          <p:grpSp>
            <p:nvGrpSpPr>
              <p:cNvPr id="44224" name="Group 23"/>
              <p:cNvGrpSpPr>
                <a:grpSpLocks/>
              </p:cNvGrpSpPr>
              <p:nvPr/>
            </p:nvGrpSpPr>
            <p:grpSpPr bwMode="auto">
              <a:xfrm>
                <a:off x="1142" y="731"/>
                <a:ext cx="491" cy="458"/>
                <a:chOff x="1536" y="2304"/>
                <a:chExt cx="432" cy="432"/>
              </a:xfrm>
            </p:grpSpPr>
            <p:sp>
              <p:nvSpPr>
                <p:cNvPr id="44233" name="Rectangle 24"/>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4234" name="Line 25"/>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4235" name="Line 26"/>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4236" name="Line 27"/>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4237" name="Line 28"/>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4225" name="Text Box 29"/>
              <p:cNvSpPr txBox="1">
                <a:spLocks noChangeArrowheads="1"/>
              </p:cNvSpPr>
              <p:nvPr/>
            </p:nvSpPr>
            <p:spPr bwMode="auto">
              <a:xfrm>
                <a:off x="1164" y="88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4226" name="Text Box 30"/>
              <p:cNvSpPr txBox="1">
                <a:spLocks noChangeArrowheads="1"/>
              </p:cNvSpPr>
              <p:nvPr/>
            </p:nvSpPr>
            <p:spPr bwMode="auto">
              <a:xfrm>
                <a:off x="1164"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4227" name="Text Box 31"/>
              <p:cNvSpPr txBox="1">
                <a:spLocks noChangeArrowheads="1"/>
              </p:cNvSpPr>
              <p:nvPr/>
            </p:nvSpPr>
            <p:spPr bwMode="auto">
              <a:xfrm>
                <a:off x="1498"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4228" name="Text Box 32"/>
              <p:cNvSpPr txBox="1">
                <a:spLocks noChangeArrowheads="1"/>
              </p:cNvSpPr>
              <p:nvPr/>
            </p:nvSpPr>
            <p:spPr bwMode="auto">
              <a:xfrm>
                <a:off x="1317"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4229" name="Text Box 33"/>
              <p:cNvSpPr txBox="1">
                <a:spLocks noChangeArrowheads="1"/>
              </p:cNvSpPr>
              <p:nvPr/>
            </p:nvSpPr>
            <p:spPr bwMode="auto">
              <a:xfrm>
                <a:off x="1500" y="88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4230" name="Text Box 34"/>
              <p:cNvSpPr txBox="1">
                <a:spLocks noChangeArrowheads="1"/>
              </p:cNvSpPr>
              <p:nvPr/>
            </p:nvSpPr>
            <p:spPr bwMode="auto">
              <a:xfrm>
                <a:off x="1498" y="103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4231" name="Text Box 35"/>
              <p:cNvSpPr txBox="1">
                <a:spLocks noChangeArrowheads="1"/>
              </p:cNvSpPr>
              <p:nvPr/>
            </p:nvSpPr>
            <p:spPr bwMode="auto">
              <a:xfrm>
                <a:off x="1317" y="86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4232" name="Text Box 36"/>
              <p:cNvSpPr txBox="1">
                <a:spLocks noChangeArrowheads="1"/>
              </p:cNvSpPr>
              <p:nvPr/>
            </p:nvSpPr>
            <p:spPr bwMode="auto">
              <a:xfrm>
                <a:off x="1308" y="103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nvGrpSpPr>
            <p:cNvPr id="44207" name="Group 37"/>
            <p:cNvGrpSpPr>
              <a:grpSpLocks/>
            </p:cNvGrpSpPr>
            <p:nvPr/>
          </p:nvGrpSpPr>
          <p:grpSpPr bwMode="auto">
            <a:xfrm>
              <a:off x="4272" y="731"/>
              <a:ext cx="538" cy="517"/>
              <a:chOff x="4224" y="731"/>
              <a:chExt cx="538" cy="517"/>
            </a:xfrm>
          </p:grpSpPr>
          <p:grpSp>
            <p:nvGrpSpPr>
              <p:cNvPr id="44210" name="Group 38"/>
              <p:cNvGrpSpPr>
                <a:grpSpLocks/>
              </p:cNvGrpSpPr>
              <p:nvPr/>
            </p:nvGrpSpPr>
            <p:grpSpPr bwMode="auto">
              <a:xfrm>
                <a:off x="4224" y="731"/>
                <a:ext cx="491" cy="458"/>
                <a:chOff x="1536" y="2304"/>
                <a:chExt cx="432" cy="432"/>
              </a:xfrm>
            </p:grpSpPr>
            <p:sp>
              <p:nvSpPr>
                <p:cNvPr id="44219" name="Rectangle 39"/>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4220" name="Line 40"/>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4221" name="Line 41"/>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4222" name="Line 42"/>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4223" name="Line 43"/>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4211" name="Text Box 44"/>
              <p:cNvSpPr txBox="1">
                <a:spLocks noChangeArrowheads="1"/>
              </p:cNvSpPr>
              <p:nvPr/>
            </p:nvSpPr>
            <p:spPr bwMode="auto">
              <a:xfrm>
                <a:off x="4246" y="88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4212" name="Text Box 45"/>
              <p:cNvSpPr txBox="1">
                <a:spLocks noChangeArrowheads="1"/>
              </p:cNvSpPr>
              <p:nvPr/>
            </p:nvSpPr>
            <p:spPr bwMode="auto">
              <a:xfrm>
                <a:off x="4246"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4213" name="Text Box 46"/>
              <p:cNvSpPr txBox="1">
                <a:spLocks noChangeArrowheads="1"/>
              </p:cNvSpPr>
              <p:nvPr/>
            </p:nvSpPr>
            <p:spPr bwMode="auto">
              <a:xfrm>
                <a:off x="4580"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4214" name="Text Box 47"/>
              <p:cNvSpPr txBox="1">
                <a:spLocks noChangeArrowheads="1"/>
              </p:cNvSpPr>
              <p:nvPr/>
            </p:nvSpPr>
            <p:spPr bwMode="auto">
              <a:xfrm>
                <a:off x="4399"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4215" name="Text Box 48"/>
              <p:cNvSpPr txBox="1">
                <a:spLocks noChangeArrowheads="1"/>
              </p:cNvSpPr>
              <p:nvPr/>
            </p:nvSpPr>
            <p:spPr bwMode="auto">
              <a:xfrm>
                <a:off x="4582" y="88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4216" name="Text Box 49"/>
              <p:cNvSpPr txBox="1">
                <a:spLocks noChangeArrowheads="1"/>
              </p:cNvSpPr>
              <p:nvPr/>
            </p:nvSpPr>
            <p:spPr bwMode="auto">
              <a:xfrm>
                <a:off x="4416" y="103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4217" name="Text Box 50"/>
              <p:cNvSpPr txBox="1">
                <a:spLocks noChangeArrowheads="1"/>
              </p:cNvSpPr>
              <p:nvPr/>
            </p:nvSpPr>
            <p:spPr bwMode="auto">
              <a:xfrm>
                <a:off x="4399" y="86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4218" name="Text Box 51"/>
              <p:cNvSpPr txBox="1">
                <a:spLocks noChangeArrowheads="1"/>
              </p:cNvSpPr>
              <p:nvPr/>
            </p:nvSpPr>
            <p:spPr bwMode="auto">
              <a:xfrm>
                <a:off x="4244" y="103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sp>
          <p:nvSpPr>
            <p:cNvPr id="44208" name="Line 52"/>
            <p:cNvSpPr>
              <a:spLocks noChangeShapeType="1"/>
            </p:cNvSpPr>
            <p:nvPr/>
          </p:nvSpPr>
          <p:spPr bwMode="auto">
            <a:xfrm>
              <a:off x="2976" y="528"/>
              <a:ext cx="1536" cy="192"/>
            </a:xfrm>
            <a:prstGeom prst="line">
              <a:avLst/>
            </a:prstGeom>
            <a:noFill/>
            <a:ln w="9525">
              <a:solidFill>
                <a:schemeClr val="tx1"/>
              </a:solidFill>
              <a:round/>
              <a:headEnd/>
              <a:tailEnd/>
            </a:ln>
          </p:spPr>
          <p:txBody>
            <a:bodyPr/>
            <a:lstStyle/>
            <a:p>
              <a:endParaRPr lang="zh-CN" altLang="en-US"/>
            </a:p>
          </p:txBody>
        </p:sp>
        <p:sp>
          <p:nvSpPr>
            <p:cNvPr id="44209" name="Line 53"/>
            <p:cNvSpPr>
              <a:spLocks noChangeShapeType="1"/>
            </p:cNvSpPr>
            <p:nvPr/>
          </p:nvSpPr>
          <p:spPr bwMode="auto">
            <a:xfrm flipH="1">
              <a:off x="1392" y="528"/>
              <a:ext cx="1584" cy="192"/>
            </a:xfrm>
            <a:prstGeom prst="line">
              <a:avLst/>
            </a:prstGeom>
            <a:noFill/>
            <a:ln w="9525">
              <a:solidFill>
                <a:schemeClr val="tx1"/>
              </a:solidFill>
              <a:round/>
              <a:headEnd/>
              <a:tailEnd/>
            </a:ln>
          </p:spPr>
          <p:txBody>
            <a:bodyPr/>
            <a:lstStyle/>
            <a:p>
              <a:endParaRPr lang="zh-CN" altLang="en-US"/>
            </a:p>
          </p:txBody>
        </p:sp>
      </p:grpSp>
      <p:sp>
        <p:nvSpPr>
          <p:cNvPr id="223286" name="Text Box 54"/>
          <p:cNvSpPr txBox="1">
            <a:spLocks noChangeArrowheads="1"/>
          </p:cNvSpPr>
          <p:nvPr/>
        </p:nvSpPr>
        <p:spPr bwMode="auto">
          <a:xfrm>
            <a:off x="3059113" y="1489075"/>
            <a:ext cx="542925" cy="366713"/>
          </a:xfrm>
          <a:prstGeom prst="rect">
            <a:avLst/>
          </a:prstGeom>
          <a:noFill/>
          <a:ln w="9525">
            <a:noFill/>
            <a:miter lim="800000"/>
            <a:headEnd/>
            <a:tailEnd/>
          </a:ln>
        </p:spPr>
        <p:txBody>
          <a:bodyPr wrap="none">
            <a:spAutoFit/>
          </a:bodyPr>
          <a:lstStyle/>
          <a:p>
            <a:r>
              <a:rPr lang="en-US" altLang="zh-CN" b="1">
                <a:latin typeface="Times New Roman" pitchFamily="18" charset="0"/>
              </a:rPr>
              <a:t>1+4</a:t>
            </a:r>
          </a:p>
        </p:txBody>
      </p:sp>
      <p:sp>
        <p:nvSpPr>
          <p:cNvPr id="223287" name="Text Box 55"/>
          <p:cNvSpPr txBox="1">
            <a:spLocks noChangeArrowheads="1"/>
          </p:cNvSpPr>
          <p:nvPr/>
        </p:nvSpPr>
        <p:spPr bwMode="auto">
          <a:xfrm>
            <a:off x="641350" y="1474788"/>
            <a:ext cx="542925" cy="366712"/>
          </a:xfrm>
          <a:prstGeom prst="rect">
            <a:avLst/>
          </a:prstGeom>
          <a:noFill/>
          <a:ln w="9525">
            <a:noFill/>
            <a:miter lim="800000"/>
            <a:headEnd/>
            <a:tailEnd/>
          </a:ln>
        </p:spPr>
        <p:txBody>
          <a:bodyPr wrap="none">
            <a:spAutoFit/>
          </a:bodyPr>
          <a:lstStyle/>
          <a:p>
            <a:r>
              <a:rPr lang="en-US" altLang="zh-CN" b="1">
                <a:latin typeface="Times New Roman" pitchFamily="18" charset="0"/>
              </a:rPr>
              <a:t>1+6</a:t>
            </a:r>
          </a:p>
        </p:txBody>
      </p:sp>
      <p:sp>
        <p:nvSpPr>
          <p:cNvPr id="223288" name="Text Box 56"/>
          <p:cNvSpPr txBox="1">
            <a:spLocks noChangeArrowheads="1"/>
          </p:cNvSpPr>
          <p:nvPr/>
        </p:nvSpPr>
        <p:spPr bwMode="auto">
          <a:xfrm>
            <a:off x="5508625" y="1474788"/>
            <a:ext cx="542925" cy="366712"/>
          </a:xfrm>
          <a:prstGeom prst="rect">
            <a:avLst/>
          </a:prstGeom>
          <a:noFill/>
          <a:ln w="9525">
            <a:noFill/>
            <a:miter lim="800000"/>
            <a:headEnd/>
            <a:tailEnd/>
          </a:ln>
        </p:spPr>
        <p:txBody>
          <a:bodyPr wrap="none">
            <a:spAutoFit/>
          </a:bodyPr>
          <a:lstStyle/>
          <a:p>
            <a:r>
              <a:rPr lang="en-US" altLang="zh-CN" b="1">
                <a:latin typeface="Times New Roman" pitchFamily="18" charset="0"/>
              </a:rPr>
              <a:t>1+6</a:t>
            </a:r>
          </a:p>
        </p:txBody>
      </p:sp>
      <p:grpSp>
        <p:nvGrpSpPr>
          <p:cNvPr id="9" name="Group 57"/>
          <p:cNvGrpSpPr>
            <a:grpSpLocks/>
          </p:cNvGrpSpPr>
          <p:nvPr/>
        </p:nvGrpSpPr>
        <p:grpSpPr bwMode="auto">
          <a:xfrm>
            <a:off x="709613" y="2008188"/>
            <a:ext cx="6626225" cy="1219200"/>
            <a:chOff x="907" y="1200"/>
            <a:chExt cx="4174" cy="768"/>
          </a:xfrm>
        </p:grpSpPr>
        <p:grpSp>
          <p:nvGrpSpPr>
            <p:cNvPr id="44156" name="Group 58"/>
            <p:cNvGrpSpPr>
              <a:grpSpLocks/>
            </p:cNvGrpSpPr>
            <p:nvPr/>
          </p:nvGrpSpPr>
          <p:grpSpPr bwMode="auto">
            <a:xfrm>
              <a:off x="2731" y="1451"/>
              <a:ext cx="538" cy="517"/>
              <a:chOff x="2688" y="1451"/>
              <a:chExt cx="538" cy="517"/>
            </a:xfrm>
          </p:grpSpPr>
          <p:grpSp>
            <p:nvGrpSpPr>
              <p:cNvPr id="44190" name="Group 59"/>
              <p:cNvGrpSpPr>
                <a:grpSpLocks/>
              </p:cNvGrpSpPr>
              <p:nvPr/>
            </p:nvGrpSpPr>
            <p:grpSpPr bwMode="auto">
              <a:xfrm>
                <a:off x="2688" y="1451"/>
                <a:ext cx="491" cy="458"/>
                <a:chOff x="1536" y="2304"/>
                <a:chExt cx="432" cy="432"/>
              </a:xfrm>
            </p:grpSpPr>
            <p:sp>
              <p:nvSpPr>
                <p:cNvPr id="44199" name="Rectangle 60"/>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4200" name="Line 61"/>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4201" name="Line 62"/>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4202" name="Line 63"/>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4203" name="Line 64"/>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4191" name="Text Box 65"/>
              <p:cNvSpPr txBox="1">
                <a:spLocks noChangeArrowheads="1"/>
              </p:cNvSpPr>
              <p:nvPr/>
            </p:nvSpPr>
            <p:spPr bwMode="auto">
              <a:xfrm>
                <a:off x="2710" y="160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4192" name="Text Box 66"/>
              <p:cNvSpPr txBox="1">
                <a:spLocks noChangeArrowheads="1"/>
              </p:cNvSpPr>
              <p:nvPr/>
            </p:nvSpPr>
            <p:spPr bwMode="auto">
              <a:xfrm>
                <a:off x="2710"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4193" name="Text Box 67"/>
              <p:cNvSpPr txBox="1">
                <a:spLocks noChangeArrowheads="1"/>
              </p:cNvSpPr>
              <p:nvPr/>
            </p:nvSpPr>
            <p:spPr bwMode="auto">
              <a:xfrm>
                <a:off x="3044"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4194" name="Text Box 68"/>
              <p:cNvSpPr txBox="1">
                <a:spLocks noChangeArrowheads="1"/>
              </p:cNvSpPr>
              <p:nvPr/>
            </p:nvSpPr>
            <p:spPr bwMode="auto">
              <a:xfrm>
                <a:off x="2863" y="158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4195" name="Text Box 69"/>
              <p:cNvSpPr txBox="1">
                <a:spLocks noChangeArrowheads="1"/>
              </p:cNvSpPr>
              <p:nvPr/>
            </p:nvSpPr>
            <p:spPr bwMode="auto">
              <a:xfrm>
                <a:off x="3046" y="160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4196" name="Text Box 70"/>
              <p:cNvSpPr txBox="1">
                <a:spLocks noChangeArrowheads="1"/>
              </p:cNvSpPr>
              <p:nvPr/>
            </p:nvSpPr>
            <p:spPr bwMode="auto">
              <a:xfrm>
                <a:off x="3044"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4197" name="Text Box 71"/>
              <p:cNvSpPr txBox="1">
                <a:spLocks noChangeArrowheads="1"/>
              </p:cNvSpPr>
              <p:nvPr/>
            </p:nvSpPr>
            <p:spPr bwMode="auto">
              <a:xfrm>
                <a:off x="2863"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4198" name="Text Box 72"/>
              <p:cNvSpPr txBox="1">
                <a:spLocks noChangeArrowheads="1"/>
              </p:cNvSpPr>
              <p:nvPr/>
            </p:nvSpPr>
            <p:spPr bwMode="auto">
              <a:xfrm>
                <a:off x="2708"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nvGrpSpPr>
            <p:cNvPr id="44157" name="Group 73"/>
            <p:cNvGrpSpPr>
              <a:grpSpLocks/>
            </p:cNvGrpSpPr>
            <p:nvPr/>
          </p:nvGrpSpPr>
          <p:grpSpPr bwMode="auto">
            <a:xfrm>
              <a:off x="907" y="1451"/>
              <a:ext cx="538" cy="517"/>
              <a:chOff x="864" y="1451"/>
              <a:chExt cx="538" cy="517"/>
            </a:xfrm>
          </p:grpSpPr>
          <p:grpSp>
            <p:nvGrpSpPr>
              <p:cNvPr id="44176" name="Group 74"/>
              <p:cNvGrpSpPr>
                <a:grpSpLocks/>
              </p:cNvGrpSpPr>
              <p:nvPr/>
            </p:nvGrpSpPr>
            <p:grpSpPr bwMode="auto">
              <a:xfrm>
                <a:off x="864" y="1451"/>
                <a:ext cx="491" cy="458"/>
                <a:chOff x="1536" y="2304"/>
                <a:chExt cx="432" cy="432"/>
              </a:xfrm>
            </p:grpSpPr>
            <p:sp>
              <p:nvSpPr>
                <p:cNvPr id="44185" name="Rectangle 75"/>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4186" name="Line 76"/>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4187" name="Line 77"/>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4188" name="Line 78"/>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4189" name="Line 79"/>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4177" name="Text Box 80"/>
              <p:cNvSpPr txBox="1">
                <a:spLocks noChangeArrowheads="1"/>
              </p:cNvSpPr>
              <p:nvPr/>
            </p:nvSpPr>
            <p:spPr bwMode="auto">
              <a:xfrm>
                <a:off x="1020" y="160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4178" name="Text Box 81"/>
              <p:cNvSpPr txBox="1">
                <a:spLocks noChangeArrowheads="1"/>
              </p:cNvSpPr>
              <p:nvPr/>
            </p:nvSpPr>
            <p:spPr bwMode="auto">
              <a:xfrm>
                <a:off x="886"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4179" name="Text Box 82"/>
              <p:cNvSpPr txBox="1">
                <a:spLocks noChangeArrowheads="1"/>
              </p:cNvSpPr>
              <p:nvPr/>
            </p:nvSpPr>
            <p:spPr bwMode="auto">
              <a:xfrm>
                <a:off x="1220"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4180" name="Text Box 83"/>
              <p:cNvSpPr txBox="1">
                <a:spLocks noChangeArrowheads="1"/>
              </p:cNvSpPr>
              <p:nvPr/>
            </p:nvSpPr>
            <p:spPr bwMode="auto">
              <a:xfrm>
                <a:off x="1039"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4181" name="Text Box 84"/>
              <p:cNvSpPr txBox="1">
                <a:spLocks noChangeArrowheads="1"/>
              </p:cNvSpPr>
              <p:nvPr/>
            </p:nvSpPr>
            <p:spPr bwMode="auto">
              <a:xfrm>
                <a:off x="1222" y="160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4182" name="Text Box 85"/>
              <p:cNvSpPr txBox="1">
                <a:spLocks noChangeArrowheads="1"/>
              </p:cNvSpPr>
              <p:nvPr/>
            </p:nvSpPr>
            <p:spPr bwMode="auto">
              <a:xfrm>
                <a:off x="1220"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4183" name="Text Box 86"/>
              <p:cNvSpPr txBox="1">
                <a:spLocks noChangeArrowheads="1"/>
              </p:cNvSpPr>
              <p:nvPr/>
            </p:nvSpPr>
            <p:spPr bwMode="auto">
              <a:xfrm>
                <a:off x="1039"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4184" name="Text Box 87"/>
              <p:cNvSpPr txBox="1">
                <a:spLocks noChangeArrowheads="1"/>
              </p:cNvSpPr>
              <p:nvPr/>
            </p:nvSpPr>
            <p:spPr bwMode="auto">
              <a:xfrm>
                <a:off x="884"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nvGrpSpPr>
            <p:cNvPr id="44158" name="Group 88"/>
            <p:cNvGrpSpPr>
              <a:grpSpLocks/>
            </p:cNvGrpSpPr>
            <p:nvPr/>
          </p:nvGrpSpPr>
          <p:grpSpPr bwMode="auto">
            <a:xfrm>
              <a:off x="4545" y="1451"/>
              <a:ext cx="536" cy="517"/>
              <a:chOff x="4502" y="1451"/>
              <a:chExt cx="536" cy="517"/>
            </a:xfrm>
          </p:grpSpPr>
          <p:grpSp>
            <p:nvGrpSpPr>
              <p:cNvPr id="44162" name="Group 89"/>
              <p:cNvGrpSpPr>
                <a:grpSpLocks/>
              </p:cNvGrpSpPr>
              <p:nvPr/>
            </p:nvGrpSpPr>
            <p:grpSpPr bwMode="auto">
              <a:xfrm>
                <a:off x="4502" y="1451"/>
                <a:ext cx="491" cy="458"/>
                <a:chOff x="1536" y="2304"/>
                <a:chExt cx="432" cy="432"/>
              </a:xfrm>
            </p:grpSpPr>
            <p:sp>
              <p:nvSpPr>
                <p:cNvPr id="44171" name="Rectangle 90"/>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4172" name="Line 91"/>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4173" name="Line 92"/>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4174" name="Line 93"/>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4175" name="Line 94"/>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4163" name="Text Box 95"/>
              <p:cNvSpPr txBox="1">
                <a:spLocks noChangeArrowheads="1"/>
              </p:cNvSpPr>
              <p:nvPr/>
            </p:nvSpPr>
            <p:spPr bwMode="auto">
              <a:xfrm>
                <a:off x="4524" y="160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4164" name="Text Box 96"/>
              <p:cNvSpPr txBox="1">
                <a:spLocks noChangeArrowheads="1"/>
              </p:cNvSpPr>
              <p:nvPr/>
            </p:nvSpPr>
            <p:spPr bwMode="auto">
              <a:xfrm>
                <a:off x="4524"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4165" name="Text Box 97"/>
              <p:cNvSpPr txBox="1">
                <a:spLocks noChangeArrowheads="1"/>
              </p:cNvSpPr>
              <p:nvPr/>
            </p:nvSpPr>
            <p:spPr bwMode="auto">
              <a:xfrm>
                <a:off x="4858"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4166" name="Text Box 98"/>
              <p:cNvSpPr txBox="1">
                <a:spLocks noChangeArrowheads="1"/>
              </p:cNvSpPr>
              <p:nvPr/>
            </p:nvSpPr>
            <p:spPr bwMode="auto">
              <a:xfrm>
                <a:off x="4677"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4167" name="Text Box 99"/>
              <p:cNvSpPr txBox="1">
                <a:spLocks noChangeArrowheads="1"/>
              </p:cNvSpPr>
              <p:nvPr/>
            </p:nvSpPr>
            <p:spPr bwMode="auto">
              <a:xfrm>
                <a:off x="4656" y="160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4168" name="Text Box 100"/>
              <p:cNvSpPr txBox="1">
                <a:spLocks noChangeArrowheads="1"/>
              </p:cNvSpPr>
              <p:nvPr/>
            </p:nvSpPr>
            <p:spPr bwMode="auto">
              <a:xfrm>
                <a:off x="4858"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4169" name="Text Box 101"/>
              <p:cNvSpPr txBox="1">
                <a:spLocks noChangeArrowheads="1"/>
              </p:cNvSpPr>
              <p:nvPr/>
            </p:nvSpPr>
            <p:spPr bwMode="auto">
              <a:xfrm>
                <a:off x="4677"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4170" name="Text Box 102"/>
              <p:cNvSpPr txBox="1">
                <a:spLocks noChangeArrowheads="1"/>
              </p:cNvSpPr>
              <p:nvPr/>
            </p:nvSpPr>
            <p:spPr bwMode="auto">
              <a:xfrm>
                <a:off x="4522"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sp>
          <p:nvSpPr>
            <p:cNvPr id="44159" name="Line 103"/>
            <p:cNvSpPr>
              <a:spLocks noChangeShapeType="1"/>
            </p:cNvSpPr>
            <p:nvPr/>
          </p:nvSpPr>
          <p:spPr bwMode="auto">
            <a:xfrm>
              <a:off x="2971" y="1200"/>
              <a:ext cx="0" cy="240"/>
            </a:xfrm>
            <a:prstGeom prst="line">
              <a:avLst/>
            </a:prstGeom>
            <a:noFill/>
            <a:ln w="9525">
              <a:solidFill>
                <a:schemeClr val="tx1"/>
              </a:solidFill>
              <a:round/>
              <a:headEnd/>
              <a:tailEnd/>
            </a:ln>
          </p:spPr>
          <p:txBody>
            <a:bodyPr/>
            <a:lstStyle/>
            <a:p>
              <a:endParaRPr lang="zh-CN" altLang="en-US"/>
            </a:p>
          </p:txBody>
        </p:sp>
        <p:sp>
          <p:nvSpPr>
            <p:cNvPr id="44160" name="Line 104"/>
            <p:cNvSpPr>
              <a:spLocks noChangeShapeType="1"/>
            </p:cNvSpPr>
            <p:nvPr/>
          </p:nvSpPr>
          <p:spPr bwMode="auto">
            <a:xfrm>
              <a:off x="2971" y="1200"/>
              <a:ext cx="1824" cy="240"/>
            </a:xfrm>
            <a:prstGeom prst="line">
              <a:avLst/>
            </a:prstGeom>
            <a:noFill/>
            <a:ln w="9525">
              <a:solidFill>
                <a:schemeClr val="tx1"/>
              </a:solidFill>
              <a:round/>
              <a:headEnd/>
              <a:tailEnd/>
            </a:ln>
          </p:spPr>
          <p:txBody>
            <a:bodyPr/>
            <a:lstStyle/>
            <a:p>
              <a:endParaRPr lang="zh-CN" altLang="en-US"/>
            </a:p>
          </p:txBody>
        </p:sp>
        <p:sp>
          <p:nvSpPr>
            <p:cNvPr id="44161" name="Line 105"/>
            <p:cNvSpPr>
              <a:spLocks noChangeShapeType="1"/>
            </p:cNvSpPr>
            <p:nvPr/>
          </p:nvSpPr>
          <p:spPr bwMode="auto">
            <a:xfrm flipH="1">
              <a:off x="1099" y="1200"/>
              <a:ext cx="1872" cy="240"/>
            </a:xfrm>
            <a:prstGeom prst="line">
              <a:avLst/>
            </a:prstGeom>
            <a:noFill/>
            <a:ln w="9525">
              <a:solidFill>
                <a:schemeClr val="tx1"/>
              </a:solidFill>
              <a:round/>
              <a:headEnd/>
              <a:tailEnd/>
            </a:ln>
          </p:spPr>
          <p:txBody>
            <a:bodyPr/>
            <a:lstStyle/>
            <a:p>
              <a:endParaRPr lang="zh-CN" altLang="en-US"/>
            </a:p>
          </p:txBody>
        </p:sp>
      </p:grpSp>
      <p:sp>
        <p:nvSpPr>
          <p:cNvPr id="223338" name="Text Box 106"/>
          <p:cNvSpPr txBox="1">
            <a:spLocks noChangeArrowheads="1"/>
          </p:cNvSpPr>
          <p:nvPr/>
        </p:nvSpPr>
        <p:spPr bwMode="auto">
          <a:xfrm>
            <a:off x="5965825" y="2708275"/>
            <a:ext cx="542925" cy="366713"/>
          </a:xfrm>
          <a:prstGeom prst="rect">
            <a:avLst/>
          </a:prstGeom>
          <a:noFill/>
          <a:ln w="9525">
            <a:noFill/>
            <a:miter lim="800000"/>
            <a:headEnd/>
            <a:tailEnd/>
          </a:ln>
        </p:spPr>
        <p:txBody>
          <a:bodyPr wrap="none">
            <a:spAutoFit/>
          </a:bodyPr>
          <a:lstStyle/>
          <a:p>
            <a:r>
              <a:rPr lang="en-US" altLang="zh-CN" b="1">
                <a:latin typeface="Times New Roman" pitchFamily="18" charset="0"/>
              </a:rPr>
              <a:t>2+5</a:t>
            </a:r>
          </a:p>
        </p:txBody>
      </p:sp>
      <p:sp>
        <p:nvSpPr>
          <p:cNvPr id="223339" name="Text Box 107"/>
          <p:cNvSpPr txBox="1">
            <a:spLocks noChangeArrowheads="1"/>
          </p:cNvSpPr>
          <p:nvPr/>
        </p:nvSpPr>
        <p:spPr bwMode="auto">
          <a:xfrm>
            <a:off x="179388" y="2708275"/>
            <a:ext cx="542925" cy="366713"/>
          </a:xfrm>
          <a:prstGeom prst="rect">
            <a:avLst/>
          </a:prstGeom>
          <a:noFill/>
          <a:ln w="9525">
            <a:noFill/>
            <a:miter lim="800000"/>
            <a:headEnd/>
            <a:tailEnd/>
          </a:ln>
        </p:spPr>
        <p:txBody>
          <a:bodyPr wrap="none">
            <a:spAutoFit/>
          </a:bodyPr>
          <a:lstStyle/>
          <a:p>
            <a:r>
              <a:rPr lang="en-US" altLang="zh-CN" b="1">
                <a:latin typeface="Times New Roman" pitchFamily="18" charset="0"/>
              </a:rPr>
              <a:t>2+5</a:t>
            </a:r>
          </a:p>
        </p:txBody>
      </p:sp>
      <p:sp>
        <p:nvSpPr>
          <p:cNvPr id="223340" name="Text Box 108"/>
          <p:cNvSpPr txBox="1">
            <a:spLocks noChangeArrowheads="1"/>
          </p:cNvSpPr>
          <p:nvPr/>
        </p:nvSpPr>
        <p:spPr bwMode="auto">
          <a:xfrm>
            <a:off x="3079750" y="2708275"/>
            <a:ext cx="542925" cy="366713"/>
          </a:xfrm>
          <a:prstGeom prst="rect">
            <a:avLst/>
          </a:prstGeom>
          <a:noFill/>
          <a:ln w="9525">
            <a:noFill/>
            <a:miter lim="800000"/>
            <a:headEnd/>
            <a:tailEnd/>
          </a:ln>
        </p:spPr>
        <p:txBody>
          <a:bodyPr wrap="none">
            <a:spAutoFit/>
          </a:bodyPr>
          <a:lstStyle/>
          <a:p>
            <a:r>
              <a:rPr lang="en-US" altLang="zh-CN" b="1">
                <a:latin typeface="Times New Roman" pitchFamily="18" charset="0"/>
              </a:rPr>
              <a:t>2+3</a:t>
            </a:r>
          </a:p>
        </p:txBody>
      </p:sp>
      <p:grpSp>
        <p:nvGrpSpPr>
          <p:cNvPr id="16" name="Group 109"/>
          <p:cNvGrpSpPr>
            <a:grpSpLocks/>
          </p:cNvGrpSpPr>
          <p:nvPr/>
        </p:nvGrpSpPr>
        <p:grpSpPr bwMode="auto">
          <a:xfrm>
            <a:off x="3613150" y="3151188"/>
            <a:ext cx="2209800" cy="1506537"/>
            <a:chOff x="2736" y="1920"/>
            <a:chExt cx="1392" cy="949"/>
          </a:xfrm>
        </p:grpSpPr>
        <p:grpSp>
          <p:nvGrpSpPr>
            <p:cNvPr id="44124" name="Group 110"/>
            <p:cNvGrpSpPr>
              <a:grpSpLocks/>
            </p:cNvGrpSpPr>
            <p:nvPr/>
          </p:nvGrpSpPr>
          <p:grpSpPr bwMode="auto">
            <a:xfrm>
              <a:off x="2736" y="2352"/>
              <a:ext cx="538" cy="517"/>
              <a:chOff x="2688" y="2352"/>
              <a:chExt cx="538" cy="517"/>
            </a:xfrm>
          </p:grpSpPr>
          <p:grpSp>
            <p:nvGrpSpPr>
              <p:cNvPr id="44142" name="Group 111"/>
              <p:cNvGrpSpPr>
                <a:grpSpLocks/>
              </p:cNvGrpSpPr>
              <p:nvPr/>
            </p:nvGrpSpPr>
            <p:grpSpPr bwMode="auto">
              <a:xfrm>
                <a:off x="2688" y="2352"/>
                <a:ext cx="491" cy="458"/>
                <a:chOff x="1536" y="2304"/>
                <a:chExt cx="432" cy="432"/>
              </a:xfrm>
            </p:grpSpPr>
            <p:sp>
              <p:nvSpPr>
                <p:cNvPr id="44151" name="Rectangle 112"/>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4152" name="Line 113"/>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4153" name="Line 114"/>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4154" name="Line 115"/>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4155" name="Line 116"/>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4143" name="Text Box 117"/>
              <p:cNvSpPr txBox="1">
                <a:spLocks noChangeArrowheads="1"/>
              </p:cNvSpPr>
              <p:nvPr/>
            </p:nvSpPr>
            <p:spPr bwMode="auto">
              <a:xfrm>
                <a:off x="2710" y="250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4144" name="Text Box 118"/>
              <p:cNvSpPr txBox="1">
                <a:spLocks noChangeArrowheads="1"/>
              </p:cNvSpPr>
              <p:nvPr/>
            </p:nvSpPr>
            <p:spPr bwMode="auto">
              <a:xfrm>
                <a:off x="2844" y="235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4145" name="Text Box 119"/>
              <p:cNvSpPr txBox="1">
                <a:spLocks noChangeArrowheads="1"/>
              </p:cNvSpPr>
              <p:nvPr/>
            </p:nvSpPr>
            <p:spPr bwMode="auto">
              <a:xfrm>
                <a:off x="3044" y="235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4146" name="Text Box 120"/>
              <p:cNvSpPr txBox="1">
                <a:spLocks noChangeArrowheads="1"/>
              </p:cNvSpPr>
              <p:nvPr/>
            </p:nvSpPr>
            <p:spPr bwMode="auto">
              <a:xfrm>
                <a:off x="2863" y="249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4147" name="Text Box 121"/>
              <p:cNvSpPr txBox="1">
                <a:spLocks noChangeArrowheads="1"/>
              </p:cNvSpPr>
              <p:nvPr/>
            </p:nvSpPr>
            <p:spPr bwMode="auto">
              <a:xfrm>
                <a:off x="3046" y="250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4148" name="Text Box 122"/>
              <p:cNvSpPr txBox="1">
                <a:spLocks noChangeArrowheads="1"/>
              </p:cNvSpPr>
              <p:nvPr/>
            </p:nvSpPr>
            <p:spPr bwMode="auto">
              <a:xfrm>
                <a:off x="3044"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4149" name="Text Box 123"/>
              <p:cNvSpPr txBox="1">
                <a:spLocks noChangeArrowheads="1"/>
              </p:cNvSpPr>
              <p:nvPr/>
            </p:nvSpPr>
            <p:spPr bwMode="auto">
              <a:xfrm>
                <a:off x="2863"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4150" name="Text Box 124"/>
              <p:cNvSpPr txBox="1">
                <a:spLocks noChangeArrowheads="1"/>
              </p:cNvSpPr>
              <p:nvPr/>
            </p:nvSpPr>
            <p:spPr bwMode="auto">
              <a:xfrm>
                <a:off x="2708"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nvGrpSpPr>
            <p:cNvPr id="44125" name="Group 125"/>
            <p:cNvGrpSpPr>
              <a:grpSpLocks/>
            </p:cNvGrpSpPr>
            <p:nvPr/>
          </p:nvGrpSpPr>
          <p:grpSpPr bwMode="auto">
            <a:xfrm>
              <a:off x="3590" y="2352"/>
              <a:ext cx="538" cy="517"/>
              <a:chOff x="3542" y="2352"/>
              <a:chExt cx="538" cy="517"/>
            </a:xfrm>
          </p:grpSpPr>
          <p:grpSp>
            <p:nvGrpSpPr>
              <p:cNvPr id="44128" name="Group 126"/>
              <p:cNvGrpSpPr>
                <a:grpSpLocks/>
              </p:cNvGrpSpPr>
              <p:nvPr/>
            </p:nvGrpSpPr>
            <p:grpSpPr bwMode="auto">
              <a:xfrm>
                <a:off x="3542" y="2352"/>
                <a:ext cx="491" cy="458"/>
                <a:chOff x="1536" y="2304"/>
                <a:chExt cx="432" cy="432"/>
              </a:xfrm>
            </p:grpSpPr>
            <p:sp>
              <p:nvSpPr>
                <p:cNvPr id="44137" name="Rectangle 127"/>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4138" name="Line 128"/>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4139" name="Line 129"/>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4140" name="Line 130"/>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4141" name="Line 131"/>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4129" name="Text Box 132"/>
              <p:cNvSpPr txBox="1">
                <a:spLocks noChangeArrowheads="1"/>
              </p:cNvSpPr>
              <p:nvPr/>
            </p:nvSpPr>
            <p:spPr bwMode="auto">
              <a:xfrm>
                <a:off x="3564" y="250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4130" name="Text Box 133"/>
              <p:cNvSpPr txBox="1">
                <a:spLocks noChangeArrowheads="1"/>
              </p:cNvSpPr>
              <p:nvPr/>
            </p:nvSpPr>
            <p:spPr bwMode="auto">
              <a:xfrm>
                <a:off x="3564" y="235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4131" name="Text Box 134"/>
              <p:cNvSpPr txBox="1">
                <a:spLocks noChangeArrowheads="1"/>
              </p:cNvSpPr>
              <p:nvPr/>
            </p:nvSpPr>
            <p:spPr bwMode="auto">
              <a:xfrm>
                <a:off x="3696" y="235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4132" name="Text Box 135"/>
              <p:cNvSpPr txBox="1">
                <a:spLocks noChangeArrowheads="1"/>
              </p:cNvSpPr>
              <p:nvPr/>
            </p:nvSpPr>
            <p:spPr bwMode="auto">
              <a:xfrm>
                <a:off x="3717" y="249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4133" name="Text Box 136"/>
              <p:cNvSpPr txBox="1">
                <a:spLocks noChangeArrowheads="1"/>
              </p:cNvSpPr>
              <p:nvPr/>
            </p:nvSpPr>
            <p:spPr bwMode="auto">
              <a:xfrm>
                <a:off x="3900" y="250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4134" name="Text Box 137"/>
              <p:cNvSpPr txBox="1">
                <a:spLocks noChangeArrowheads="1"/>
              </p:cNvSpPr>
              <p:nvPr/>
            </p:nvSpPr>
            <p:spPr bwMode="auto">
              <a:xfrm>
                <a:off x="3898"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4135" name="Text Box 138"/>
              <p:cNvSpPr txBox="1">
                <a:spLocks noChangeArrowheads="1"/>
              </p:cNvSpPr>
              <p:nvPr/>
            </p:nvSpPr>
            <p:spPr bwMode="auto">
              <a:xfrm>
                <a:off x="3717"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4136" name="Text Box 139"/>
              <p:cNvSpPr txBox="1">
                <a:spLocks noChangeArrowheads="1"/>
              </p:cNvSpPr>
              <p:nvPr/>
            </p:nvSpPr>
            <p:spPr bwMode="auto">
              <a:xfrm>
                <a:off x="3562"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sp>
          <p:nvSpPr>
            <p:cNvPr id="44126" name="Line 140"/>
            <p:cNvSpPr>
              <a:spLocks noChangeShapeType="1"/>
            </p:cNvSpPr>
            <p:nvPr/>
          </p:nvSpPr>
          <p:spPr bwMode="auto">
            <a:xfrm>
              <a:off x="2976" y="1920"/>
              <a:ext cx="0" cy="432"/>
            </a:xfrm>
            <a:prstGeom prst="line">
              <a:avLst/>
            </a:prstGeom>
            <a:noFill/>
            <a:ln w="9525">
              <a:solidFill>
                <a:schemeClr val="tx1"/>
              </a:solidFill>
              <a:round/>
              <a:headEnd/>
              <a:tailEnd/>
            </a:ln>
          </p:spPr>
          <p:txBody>
            <a:bodyPr/>
            <a:lstStyle/>
            <a:p>
              <a:endParaRPr lang="zh-CN" altLang="en-US"/>
            </a:p>
          </p:txBody>
        </p:sp>
        <p:sp>
          <p:nvSpPr>
            <p:cNvPr id="44127" name="Line 141"/>
            <p:cNvSpPr>
              <a:spLocks noChangeShapeType="1"/>
            </p:cNvSpPr>
            <p:nvPr/>
          </p:nvSpPr>
          <p:spPr bwMode="auto">
            <a:xfrm>
              <a:off x="2976" y="1920"/>
              <a:ext cx="864" cy="432"/>
            </a:xfrm>
            <a:prstGeom prst="line">
              <a:avLst/>
            </a:prstGeom>
            <a:noFill/>
            <a:ln w="9525">
              <a:solidFill>
                <a:schemeClr val="tx1"/>
              </a:solidFill>
              <a:round/>
              <a:headEnd/>
              <a:tailEnd/>
            </a:ln>
          </p:spPr>
          <p:txBody>
            <a:bodyPr/>
            <a:lstStyle/>
            <a:p>
              <a:endParaRPr lang="zh-CN" altLang="en-US"/>
            </a:p>
          </p:txBody>
        </p:sp>
      </p:grpSp>
      <p:sp>
        <p:nvSpPr>
          <p:cNvPr id="223374" name="Text Box 142"/>
          <p:cNvSpPr txBox="1">
            <a:spLocks noChangeArrowheads="1"/>
          </p:cNvSpPr>
          <p:nvPr/>
        </p:nvSpPr>
        <p:spPr bwMode="auto">
          <a:xfrm>
            <a:off x="3059113" y="4156075"/>
            <a:ext cx="542925" cy="366713"/>
          </a:xfrm>
          <a:prstGeom prst="rect">
            <a:avLst/>
          </a:prstGeom>
          <a:noFill/>
          <a:ln w="9525">
            <a:noFill/>
            <a:miter lim="800000"/>
            <a:headEnd/>
            <a:tailEnd/>
          </a:ln>
        </p:spPr>
        <p:txBody>
          <a:bodyPr wrap="none">
            <a:spAutoFit/>
          </a:bodyPr>
          <a:lstStyle/>
          <a:p>
            <a:r>
              <a:rPr lang="en-US" altLang="zh-CN" b="1">
                <a:latin typeface="Times New Roman" pitchFamily="18" charset="0"/>
              </a:rPr>
              <a:t>3+2</a:t>
            </a:r>
          </a:p>
        </p:txBody>
      </p:sp>
      <p:sp>
        <p:nvSpPr>
          <p:cNvPr id="223375" name="Text Box 143"/>
          <p:cNvSpPr txBox="1">
            <a:spLocks noChangeArrowheads="1"/>
          </p:cNvSpPr>
          <p:nvPr/>
        </p:nvSpPr>
        <p:spPr bwMode="auto">
          <a:xfrm>
            <a:off x="4356100" y="4156075"/>
            <a:ext cx="600075" cy="366713"/>
          </a:xfrm>
          <a:prstGeom prst="rect">
            <a:avLst/>
          </a:prstGeom>
          <a:noFill/>
          <a:ln w="9525">
            <a:noFill/>
            <a:miter lim="800000"/>
            <a:headEnd/>
            <a:tailEnd/>
          </a:ln>
        </p:spPr>
        <p:txBody>
          <a:bodyPr wrap="none">
            <a:spAutoFit/>
          </a:bodyPr>
          <a:lstStyle/>
          <a:p>
            <a:r>
              <a:rPr lang="zh-CN" altLang="en-US" b="1">
                <a:latin typeface="Times New Roman" pitchFamily="18" charset="0"/>
              </a:rPr>
              <a:t> </a:t>
            </a:r>
            <a:r>
              <a:rPr lang="en-US" altLang="zh-CN" b="1">
                <a:latin typeface="Times New Roman" pitchFamily="18" charset="0"/>
              </a:rPr>
              <a:t>3+4</a:t>
            </a:r>
          </a:p>
        </p:txBody>
      </p:sp>
      <p:grpSp>
        <p:nvGrpSpPr>
          <p:cNvPr id="21" name="Group 144"/>
          <p:cNvGrpSpPr>
            <a:grpSpLocks/>
          </p:cNvGrpSpPr>
          <p:nvPr/>
        </p:nvGrpSpPr>
        <p:grpSpPr bwMode="auto">
          <a:xfrm>
            <a:off x="3613150" y="4598988"/>
            <a:ext cx="779463" cy="1108075"/>
            <a:chOff x="2736" y="2832"/>
            <a:chExt cx="491" cy="698"/>
          </a:xfrm>
        </p:grpSpPr>
        <p:grpSp>
          <p:nvGrpSpPr>
            <p:cNvPr id="44108" name="Group 145"/>
            <p:cNvGrpSpPr>
              <a:grpSpLocks/>
            </p:cNvGrpSpPr>
            <p:nvPr/>
          </p:nvGrpSpPr>
          <p:grpSpPr bwMode="auto">
            <a:xfrm>
              <a:off x="2736" y="3035"/>
              <a:ext cx="491" cy="495"/>
              <a:chOff x="2688" y="3035"/>
              <a:chExt cx="491" cy="495"/>
            </a:xfrm>
          </p:grpSpPr>
          <p:grpSp>
            <p:nvGrpSpPr>
              <p:cNvPr id="44110" name="Group 146"/>
              <p:cNvGrpSpPr>
                <a:grpSpLocks/>
              </p:cNvGrpSpPr>
              <p:nvPr/>
            </p:nvGrpSpPr>
            <p:grpSpPr bwMode="auto">
              <a:xfrm>
                <a:off x="2688" y="3035"/>
                <a:ext cx="491" cy="458"/>
                <a:chOff x="1536" y="2304"/>
                <a:chExt cx="432" cy="432"/>
              </a:xfrm>
            </p:grpSpPr>
            <p:sp>
              <p:nvSpPr>
                <p:cNvPr id="44119" name="Rectangle 147"/>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4120" name="Line 148"/>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4121" name="Line 149"/>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4122" name="Line 150"/>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4123" name="Line 151"/>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4111" name="Text Box 152"/>
              <p:cNvSpPr txBox="1">
                <a:spLocks noChangeArrowheads="1"/>
              </p:cNvSpPr>
              <p:nvPr/>
            </p:nvSpPr>
            <p:spPr bwMode="auto">
              <a:xfrm>
                <a:off x="2710" y="3052"/>
                <a:ext cx="180" cy="183"/>
              </a:xfrm>
              <a:prstGeom prst="rect">
                <a:avLst/>
              </a:prstGeom>
              <a:noFill/>
              <a:ln w="9525">
                <a:noFill/>
                <a:miter lim="800000"/>
                <a:headEnd/>
                <a:tailEnd/>
              </a:ln>
            </p:spPr>
            <p:txBody>
              <a:bodyPr wrap="none" tIns="0">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4112" name="Text Box 153"/>
              <p:cNvSpPr txBox="1">
                <a:spLocks noChangeArrowheads="1"/>
              </p:cNvSpPr>
              <p:nvPr/>
            </p:nvSpPr>
            <p:spPr bwMode="auto">
              <a:xfrm>
                <a:off x="2844" y="3035"/>
                <a:ext cx="180" cy="183"/>
              </a:xfrm>
              <a:prstGeom prst="rect">
                <a:avLst/>
              </a:prstGeom>
              <a:noFill/>
              <a:ln w="9525">
                <a:noFill/>
                <a:miter lim="800000"/>
                <a:headEnd/>
                <a:tailEnd/>
              </a:ln>
            </p:spPr>
            <p:txBody>
              <a:bodyPr wrap="none" tIns="0">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4113" name="Text Box 154"/>
              <p:cNvSpPr txBox="1">
                <a:spLocks noChangeArrowheads="1"/>
              </p:cNvSpPr>
              <p:nvPr/>
            </p:nvSpPr>
            <p:spPr bwMode="auto">
              <a:xfrm>
                <a:off x="3044" y="3035"/>
                <a:ext cx="133" cy="183"/>
              </a:xfrm>
              <a:prstGeom prst="rect">
                <a:avLst/>
              </a:prstGeom>
              <a:noFill/>
              <a:ln w="9525">
                <a:noFill/>
                <a:miter lim="800000"/>
                <a:headEnd/>
                <a:tailEnd/>
              </a:ln>
            </p:spPr>
            <p:txBody>
              <a:bodyPr wrap="none" lIns="18000" tIns="0">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4114" name="Text Box 155"/>
              <p:cNvSpPr txBox="1">
                <a:spLocks noChangeArrowheads="1"/>
              </p:cNvSpPr>
              <p:nvPr/>
            </p:nvSpPr>
            <p:spPr bwMode="auto">
              <a:xfrm>
                <a:off x="2863" y="3168"/>
                <a:ext cx="156" cy="212"/>
              </a:xfrm>
              <a:prstGeom prst="rect">
                <a:avLst/>
              </a:prstGeom>
              <a:noFill/>
              <a:ln w="9525">
                <a:noFill/>
                <a:miter lim="800000"/>
                <a:headEnd/>
                <a:tailEnd/>
              </a:ln>
            </p:spPr>
            <p:txBody>
              <a:bodyPr wrap="none" lIns="54000" tIns="46800">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4115" name="Text Box 156"/>
              <p:cNvSpPr txBox="1">
                <a:spLocks noChangeArrowheads="1"/>
              </p:cNvSpPr>
              <p:nvPr/>
            </p:nvSpPr>
            <p:spPr bwMode="auto">
              <a:xfrm>
                <a:off x="3046" y="3187"/>
                <a:ext cx="133" cy="183"/>
              </a:xfrm>
              <a:prstGeom prst="rect">
                <a:avLst/>
              </a:prstGeom>
              <a:noFill/>
              <a:ln w="9525">
                <a:noFill/>
                <a:miter lim="800000"/>
                <a:headEnd/>
                <a:tailEnd/>
              </a:ln>
            </p:spPr>
            <p:txBody>
              <a:bodyPr wrap="none" lIns="18000" tIns="0">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4116" name="Text Box 157"/>
              <p:cNvSpPr txBox="1">
                <a:spLocks noChangeArrowheads="1"/>
              </p:cNvSpPr>
              <p:nvPr/>
            </p:nvSpPr>
            <p:spPr bwMode="auto">
              <a:xfrm>
                <a:off x="3044" y="3340"/>
                <a:ext cx="133" cy="183"/>
              </a:xfrm>
              <a:prstGeom prst="rect">
                <a:avLst/>
              </a:prstGeom>
              <a:noFill/>
              <a:ln w="9525">
                <a:noFill/>
                <a:miter lim="800000"/>
                <a:headEnd/>
                <a:tailEnd/>
              </a:ln>
            </p:spPr>
            <p:txBody>
              <a:bodyPr wrap="none" lIns="18000" tIns="0">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4117" name="Text Box 158"/>
              <p:cNvSpPr txBox="1">
                <a:spLocks noChangeArrowheads="1"/>
              </p:cNvSpPr>
              <p:nvPr/>
            </p:nvSpPr>
            <p:spPr bwMode="auto">
              <a:xfrm>
                <a:off x="2863" y="3340"/>
                <a:ext cx="156" cy="190"/>
              </a:xfrm>
              <a:prstGeom prst="rect">
                <a:avLst/>
              </a:prstGeom>
              <a:noFill/>
              <a:ln w="9525">
                <a:noFill/>
                <a:miter lim="800000"/>
                <a:headEnd/>
                <a:tailEnd/>
              </a:ln>
            </p:spPr>
            <p:txBody>
              <a:bodyPr wrap="none" lIns="54000" tIns="10800">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4118" name="Text Box 159"/>
              <p:cNvSpPr txBox="1">
                <a:spLocks noChangeArrowheads="1"/>
              </p:cNvSpPr>
              <p:nvPr/>
            </p:nvSpPr>
            <p:spPr bwMode="auto">
              <a:xfrm>
                <a:off x="2708" y="3340"/>
                <a:ext cx="156" cy="190"/>
              </a:xfrm>
              <a:prstGeom prst="rect">
                <a:avLst/>
              </a:prstGeom>
              <a:noFill/>
              <a:ln w="9525">
                <a:noFill/>
                <a:miter lim="800000"/>
                <a:headEnd/>
                <a:tailEnd/>
              </a:ln>
            </p:spPr>
            <p:txBody>
              <a:bodyPr wrap="none" lIns="54000" tIns="10800">
                <a:spAutoFit/>
              </a:bodyPr>
              <a:lstStyle/>
              <a:p>
                <a:r>
                  <a:rPr lang="en-US" altLang="zh-CN" sz="1600" b="1">
                    <a:latin typeface="Times New Roman" pitchFamily="18" charset="0"/>
                  </a:rPr>
                  <a:t>7</a:t>
                </a:r>
                <a:endParaRPr lang="en-US" altLang="zh-CN" sz="2400">
                  <a:latin typeface="Times New Roman" pitchFamily="18" charset="0"/>
                </a:endParaRPr>
              </a:p>
            </p:txBody>
          </p:sp>
        </p:grpSp>
        <p:sp>
          <p:nvSpPr>
            <p:cNvPr id="44109" name="Line 160"/>
            <p:cNvSpPr>
              <a:spLocks noChangeShapeType="1"/>
            </p:cNvSpPr>
            <p:nvPr/>
          </p:nvSpPr>
          <p:spPr bwMode="auto">
            <a:xfrm>
              <a:off x="2976" y="2832"/>
              <a:ext cx="0" cy="192"/>
            </a:xfrm>
            <a:prstGeom prst="line">
              <a:avLst/>
            </a:prstGeom>
            <a:noFill/>
            <a:ln w="9525">
              <a:solidFill>
                <a:schemeClr val="tx1"/>
              </a:solidFill>
              <a:round/>
              <a:headEnd/>
              <a:tailEnd/>
            </a:ln>
          </p:spPr>
          <p:txBody>
            <a:bodyPr/>
            <a:lstStyle/>
            <a:p>
              <a:endParaRPr lang="zh-CN" altLang="en-US"/>
            </a:p>
          </p:txBody>
        </p:sp>
      </p:grpSp>
      <p:sp>
        <p:nvSpPr>
          <p:cNvPr id="223393" name="Text Box 161"/>
          <p:cNvSpPr txBox="1">
            <a:spLocks noChangeArrowheads="1"/>
          </p:cNvSpPr>
          <p:nvPr/>
        </p:nvSpPr>
        <p:spPr bwMode="auto">
          <a:xfrm>
            <a:off x="3146425" y="5299075"/>
            <a:ext cx="542925" cy="366713"/>
          </a:xfrm>
          <a:prstGeom prst="rect">
            <a:avLst/>
          </a:prstGeom>
          <a:noFill/>
          <a:ln w="9525">
            <a:noFill/>
            <a:miter lim="800000"/>
            <a:headEnd/>
            <a:tailEnd/>
          </a:ln>
        </p:spPr>
        <p:txBody>
          <a:bodyPr wrap="none">
            <a:spAutoFit/>
          </a:bodyPr>
          <a:lstStyle/>
          <a:p>
            <a:r>
              <a:rPr lang="en-US" altLang="zh-CN" b="1">
                <a:latin typeface="Times New Roman" pitchFamily="18" charset="0"/>
              </a:rPr>
              <a:t>4+1</a:t>
            </a:r>
          </a:p>
        </p:txBody>
      </p:sp>
      <p:grpSp>
        <p:nvGrpSpPr>
          <p:cNvPr id="24" name="Group 162"/>
          <p:cNvGrpSpPr>
            <a:grpSpLocks/>
          </p:cNvGrpSpPr>
          <p:nvPr/>
        </p:nvGrpSpPr>
        <p:grpSpPr bwMode="auto">
          <a:xfrm>
            <a:off x="3079750" y="5665788"/>
            <a:ext cx="1905000" cy="1219200"/>
            <a:chOff x="2400" y="3504"/>
            <a:chExt cx="1200" cy="768"/>
          </a:xfrm>
        </p:grpSpPr>
        <p:grpSp>
          <p:nvGrpSpPr>
            <p:cNvPr id="44075" name="Group 163"/>
            <p:cNvGrpSpPr>
              <a:grpSpLocks/>
            </p:cNvGrpSpPr>
            <p:nvPr/>
          </p:nvGrpSpPr>
          <p:grpSpPr bwMode="auto">
            <a:xfrm>
              <a:off x="2736" y="3504"/>
              <a:ext cx="480" cy="240"/>
              <a:chOff x="2640" y="2880"/>
              <a:chExt cx="576" cy="288"/>
            </a:xfrm>
          </p:grpSpPr>
          <p:sp>
            <p:nvSpPr>
              <p:cNvPr id="44106" name="Line 164"/>
              <p:cNvSpPr>
                <a:spLocks noChangeShapeType="1"/>
              </p:cNvSpPr>
              <p:nvPr/>
            </p:nvSpPr>
            <p:spPr bwMode="auto">
              <a:xfrm>
                <a:off x="2928" y="2880"/>
                <a:ext cx="288" cy="288"/>
              </a:xfrm>
              <a:prstGeom prst="line">
                <a:avLst/>
              </a:prstGeom>
              <a:noFill/>
              <a:ln w="19050">
                <a:solidFill>
                  <a:schemeClr val="tx1"/>
                </a:solidFill>
                <a:round/>
                <a:headEnd/>
                <a:tailEnd/>
              </a:ln>
            </p:spPr>
            <p:txBody>
              <a:bodyPr/>
              <a:lstStyle/>
              <a:p>
                <a:endParaRPr lang="zh-CN" altLang="en-US"/>
              </a:p>
            </p:txBody>
          </p:sp>
          <p:sp>
            <p:nvSpPr>
              <p:cNvPr id="44107" name="Line 165"/>
              <p:cNvSpPr>
                <a:spLocks noChangeShapeType="1"/>
              </p:cNvSpPr>
              <p:nvPr/>
            </p:nvSpPr>
            <p:spPr bwMode="auto">
              <a:xfrm flipH="1">
                <a:off x="2640" y="2880"/>
                <a:ext cx="288" cy="288"/>
              </a:xfrm>
              <a:prstGeom prst="line">
                <a:avLst/>
              </a:prstGeom>
              <a:noFill/>
              <a:ln w="19050">
                <a:solidFill>
                  <a:schemeClr val="tx1"/>
                </a:solidFill>
                <a:round/>
                <a:headEnd/>
                <a:tailEnd/>
              </a:ln>
            </p:spPr>
            <p:txBody>
              <a:bodyPr/>
              <a:lstStyle/>
              <a:p>
                <a:endParaRPr lang="zh-CN" altLang="en-US"/>
              </a:p>
            </p:txBody>
          </p:sp>
        </p:grpSp>
        <p:grpSp>
          <p:nvGrpSpPr>
            <p:cNvPr id="44076" name="Group 166"/>
            <p:cNvGrpSpPr>
              <a:grpSpLocks/>
            </p:cNvGrpSpPr>
            <p:nvPr/>
          </p:nvGrpSpPr>
          <p:grpSpPr bwMode="auto">
            <a:xfrm>
              <a:off x="2400" y="3755"/>
              <a:ext cx="538" cy="517"/>
              <a:chOff x="2400" y="48"/>
              <a:chExt cx="675" cy="650"/>
            </a:xfrm>
          </p:grpSpPr>
          <p:grpSp>
            <p:nvGrpSpPr>
              <p:cNvPr id="44092" name="Group 167"/>
              <p:cNvGrpSpPr>
                <a:grpSpLocks/>
              </p:cNvGrpSpPr>
              <p:nvPr/>
            </p:nvGrpSpPr>
            <p:grpSpPr bwMode="auto">
              <a:xfrm>
                <a:off x="2400" y="48"/>
                <a:ext cx="616" cy="576"/>
                <a:chOff x="1536" y="2304"/>
                <a:chExt cx="432" cy="432"/>
              </a:xfrm>
            </p:grpSpPr>
            <p:sp>
              <p:nvSpPr>
                <p:cNvPr id="44101" name="Rectangle 168"/>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4102" name="Line 169"/>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4103" name="Line 170"/>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4104" name="Line 171"/>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4105" name="Line 172"/>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4093" name="Text Box 173"/>
              <p:cNvSpPr txBox="1">
                <a:spLocks noChangeArrowheads="1"/>
              </p:cNvSpPr>
              <p:nvPr/>
            </p:nvSpPr>
            <p:spPr bwMode="auto">
              <a:xfrm>
                <a:off x="2428" y="239"/>
                <a:ext cx="225" cy="267"/>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4094" name="Text Box 174"/>
              <p:cNvSpPr txBox="1">
                <a:spLocks noChangeArrowheads="1"/>
              </p:cNvSpPr>
              <p:nvPr/>
            </p:nvSpPr>
            <p:spPr bwMode="auto">
              <a:xfrm>
                <a:off x="2428" y="48"/>
                <a:ext cx="225" cy="267"/>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4095" name="Text Box 175"/>
              <p:cNvSpPr txBox="1">
                <a:spLocks noChangeArrowheads="1"/>
              </p:cNvSpPr>
              <p:nvPr/>
            </p:nvSpPr>
            <p:spPr bwMode="auto">
              <a:xfrm>
                <a:off x="2847" y="48"/>
                <a:ext cx="225" cy="267"/>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4096" name="Text Box 176"/>
              <p:cNvSpPr txBox="1">
                <a:spLocks noChangeArrowheads="1"/>
              </p:cNvSpPr>
              <p:nvPr/>
            </p:nvSpPr>
            <p:spPr bwMode="auto">
              <a:xfrm>
                <a:off x="2620" y="48"/>
                <a:ext cx="225" cy="267"/>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4097" name="Text Box 177"/>
              <p:cNvSpPr txBox="1">
                <a:spLocks noChangeArrowheads="1"/>
              </p:cNvSpPr>
              <p:nvPr/>
            </p:nvSpPr>
            <p:spPr bwMode="auto">
              <a:xfrm>
                <a:off x="2849" y="239"/>
                <a:ext cx="226" cy="267"/>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4098" name="Text Box 178"/>
              <p:cNvSpPr txBox="1">
                <a:spLocks noChangeArrowheads="1"/>
              </p:cNvSpPr>
              <p:nvPr/>
            </p:nvSpPr>
            <p:spPr bwMode="auto">
              <a:xfrm>
                <a:off x="2847" y="432"/>
                <a:ext cx="225" cy="266"/>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4099" name="Text Box 179"/>
              <p:cNvSpPr txBox="1">
                <a:spLocks noChangeArrowheads="1"/>
              </p:cNvSpPr>
              <p:nvPr/>
            </p:nvSpPr>
            <p:spPr bwMode="auto">
              <a:xfrm>
                <a:off x="2619" y="432"/>
                <a:ext cx="226" cy="266"/>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4100" name="Text Box 180"/>
              <p:cNvSpPr txBox="1">
                <a:spLocks noChangeArrowheads="1"/>
              </p:cNvSpPr>
              <p:nvPr/>
            </p:nvSpPr>
            <p:spPr bwMode="auto">
              <a:xfrm>
                <a:off x="2425" y="432"/>
                <a:ext cx="226" cy="266"/>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nvGrpSpPr>
            <p:cNvPr id="44077" name="Group 181"/>
            <p:cNvGrpSpPr>
              <a:grpSpLocks/>
            </p:cNvGrpSpPr>
            <p:nvPr/>
          </p:nvGrpSpPr>
          <p:grpSpPr bwMode="auto">
            <a:xfrm>
              <a:off x="3062" y="3744"/>
              <a:ext cx="538" cy="517"/>
              <a:chOff x="3014" y="3744"/>
              <a:chExt cx="538" cy="517"/>
            </a:xfrm>
          </p:grpSpPr>
          <p:grpSp>
            <p:nvGrpSpPr>
              <p:cNvPr id="44078" name="Group 182"/>
              <p:cNvGrpSpPr>
                <a:grpSpLocks/>
              </p:cNvGrpSpPr>
              <p:nvPr/>
            </p:nvGrpSpPr>
            <p:grpSpPr bwMode="auto">
              <a:xfrm>
                <a:off x="3014" y="3744"/>
                <a:ext cx="491" cy="458"/>
                <a:chOff x="1536" y="2304"/>
                <a:chExt cx="432" cy="432"/>
              </a:xfrm>
            </p:grpSpPr>
            <p:sp>
              <p:nvSpPr>
                <p:cNvPr id="44087" name="Rectangle 183"/>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4088" name="Line 184"/>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4089" name="Line 185"/>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4090" name="Line 186"/>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4091" name="Line 187"/>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4079" name="Text Box 188"/>
              <p:cNvSpPr txBox="1">
                <a:spLocks noChangeArrowheads="1"/>
              </p:cNvSpPr>
              <p:nvPr/>
            </p:nvSpPr>
            <p:spPr bwMode="auto">
              <a:xfrm>
                <a:off x="3036" y="374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4080" name="Text Box 189"/>
              <p:cNvSpPr txBox="1">
                <a:spLocks noChangeArrowheads="1"/>
              </p:cNvSpPr>
              <p:nvPr/>
            </p:nvSpPr>
            <p:spPr bwMode="auto">
              <a:xfrm>
                <a:off x="3180" y="374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4081" name="Text Box 190"/>
              <p:cNvSpPr txBox="1">
                <a:spLocks noChangeArrowheads="1"/>
              </p:cNvSpPr>
              <p:nvPr/>
            </p:nvSpPr>
            <p:spPr bwMode="auto">
              <a:xfrm>
                <a:off x="3370" y="374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4082" name="Text Box 191"/>
              <p:cNvSpPr txBox="1">
                <a:spLocks noChangeArrowheads="1"/>
              </p:cNvSpPr>
              <p:nvPr/>
            </p:nvSpPr>
            <p:spPr bwMode="auto">
              <a:xfrm>
                <a:off x="3180" y="3888"/>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4083" name="Text Box 192"/>
              <p:cNvSpPr txBox="1">
                <a:spLocks noChangeArrowheads="1"/>
              </p:cNvSpPr>
              <p:nvPr/>
            </p:nvSpPr>
            <p:spPr bwMode="auto">
              <a:xfrm>
                <a:off x="3372" y="389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4084" name="Text Box 193"/>
              <p:cNvSpPr txBox="1">
                <a:spLocks noChangeArrowheads="1"/>
              </p:cNvSpPr>
              <p:nvPr/>
            </p:nvSpPr>
            <p:spPr bwMode="auto">
              <a:xfrm>
                <a:off x="3370" y="4049"/>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4085" name="Text Box 194"/>
              <p:cNvSpPr txBox="1">
                <a:spLocks noChangeArrowheads="1"/>
              </p:cNvSpPr>
              <p:nvPr/>
            </p:nvSpPr>
            <p:spPr bwMode="auto">
              <a:xfrm>
                <a:off x="3189" y="4049"/>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4086" name="Text Box 195"/>
              <p:cNvSpPr txBox="1">
                <a:spLocks noChangeArrowheads="1"/>
              </p:cNvSpPr>
              <p:nvPr/>
            </p:nvSpPr>
            <p:spPr bwMode="auto">
              <a:xfrm>
                <a:off x="3034" y="3888"/>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sp>
        <p:nvSpPr>
          <p:cNvPr id="223428" name="Text Box 196"/>
          <p:cNvSpPr txBox="1">
            <a:spLocks noChangeArrowheads="1"/>
          </p:cNvSpPr>
          <p:nvPr/>
        </p:nvSpPr>
        <p:spPr bwMode="auto">
          <a:xfrm>
            <a:off x="2555875" y="6021388"/>
            <a:ext cx="542925" cy="366712"/>
          </a:xfrm>
          <a:prstGeom prst="rect">
            <a:avLst/>
          </a:prstGeom>
          <a:noFill/>
          <a:ln w="9525">
            <a:noFill/>
            <a:miter lim="800000"/>
            <a:headEnd/>
            <a:tailEnd/>
          </a:ln>
        </p:spPr>
        <p:txBody>
          <a:bodyPr wrap="none">
            <a:spAutoFit/>
          </a:bodyPr>
          <a:lstStyle/>
          <a:p>
            <a:r>
              <a:rPr lang="en-US" altLang="zh-CN" b="1">
                <a:latin typeface="Times New Roman" pitchFamily="18" charset="0"/>
              </a:rPr>
              <a:t>5+0</a:t>
            </a:r>
          </a:p>
        </p:txBody>
      </p:sp>
      <p:sp>
        <p:nvSpPr>
          <p:cNvPr id="223429" name="Text Box 197"/>
          <p:cNvSpPr txBox="1">
            <a:spLocks noChangeArrowheads="1"/>
          </p:cNvSpPr>
          <p:nvPr/>
        </p:nvSpPr>
        <p:spPr bwMode="auto">
          <a:xfrm>
            <a:off x="4932363" y="6021388"/>
            <a:ext cx="542925" cy="366712"/>
          </a:xfrm>
          <a:prstGeom prst="rect">
            <a:avLst/>
          </a:prstGeom>
          <a:noFill/>
          <a:ln w="9525">
            <a:noFill/>
            <a:miter lim="800000"/>
            <a:headEnd/>
            <a:tailEnd/>
          </a:ln>
        </p:spPr>
        <p:txBody>
          <a:bodyPr wrap="none">
            <a:spAutoFit/>
          </a:bodyPr>
          <a:lstStyle/>
          <a:p>
            <a:r>
              <a:rPr lang="en-US" altLang="zh-CN" b="1">
                <a:latin typeface="Times New Roman" pitchFamily="18" charset="0"/>
              </a:rPr>
              <a:t>5+2</a:t>
            </a:r>
          </a:p>
        </p:txBody>
      </p:sp>
      <p:sp>
        <p:nvSpPr>
          <p:cNvPr id="223430" name="Text Box 198"/>
          <p:cNvSpPr txBox="1">
            <a:spLocks noChangeArrowheads="1"/>
          </p:cNvSpPr>
          <p:nvPr/>
        </p:nvSpPr>
        <p:spPr bwMode="auto">
          <a:xfrm>
            <a:off x="3675063" y="795338"/>
            <a:ext cx="184150" cy="457200"/>
          </a:xfrm>
          <a:prstGeom prst="rect">
            <a:avLst/>
          </a:prstGeom>
          <a:noFill/>
          <a:ln w="9525">
            <a:noFill/>
            <a:miter lim="800000"/>
            <a:headEnd/>
            <a:tailEnd/>
          </a:ln>
        </p:spPr>
        <p:txBody>
          <a:bodyPr wrap="none">
            <a:spAutoFit/>
          </a:bodyPr>
          <a:lstStyle/>
          <a:p>
            <a:endParaRPr lang="zh-CN" altLang="en-US" sz="2400">
              <a:latin typeface="Times New Roman" pitchFamily="18" charset="0"/>
            </a:endParaRPr>
          </a:p>
        </p:txBody>
      </p:sp>
      <p:sp>
        <p:nvSpPr>
          <p:cNvPr id="223431" name="Text Box 199"/>
          <p:cNvSpPr txBox="1">
            <a:spLocks noChangeArrowheads="1"/>
          </p:cNvSpPr>
          <p:nvPr/>
        </p:nvSpPr>
        <p:spPr bwMode="auto">
          <a:xfrm>
            <a:off x="2876550" y="522288"/>
            <a:ext cx="542925" cy="366712"/>
          </a:xfrm>
          <a:prstGeom prst="rect">
            <a:avLst/>
          </a:prstGeom>
          <a:noFill/>
          <a:ln w="9525">
            <a:noFill/>
            <a:miter lim="800000"/>
            <a:headEnd/>
            <a:tailEnd/>
          </a:ln>
        </p:spPr>
        <p:txBody>
          <a:bodyPr wrap="none">
            <a:spAutoFit/>
          </a:bodyPr>
          <a:lstStyle/>
          <a:p>
            <a:r>
              <a:rPr lang="en-US" altLang="zh-CN" b="1">
                <a:latin typeface="Times New Roman" pitchFamily="18" charset="0"/>
              </a:rPr>
              <a:t>0+5</a:t>
            </a:r>
          </a:p>
        </p:txBody>
      </p:sp>
      <p:grpSp>
        <p:nvGrpSpPr>
          <p:cNvPr id="44055" name="Group 200"/>
          <p:cNvGrpSpPr>
            <a:grpSpLocks/>
          </p:cNvGrpSpPr>
          <p:nvPr/>
        </p:nvGrpSpPr>
        <p:grpSpPr bwMode="auto">
          <a:xfrm>
            <a:off x="3149600" y="103188"/>
            <a:ext cx="1317625" cy="820737"/>
            <a:chOff x="2444" y="0"/>
            <a:chExt cx="830" cy="517"/>
          </a:xfrm>
        </p:grpSpPr>
        <p:sp>
          <p:nvSpPr>
            <p:cNvPr id="44057" name="Text Box 201"/>
            <p:cNvSpPr txBox="1">
              <a:spLocks noChangeArrowheads="1"/>
            </p:cNvSpPr>
            <p:nvPr/>
          </p:nvSpPr>
          <p:spPr bwMode="auto">
            <a:xfrm>
              <a:off x="3092" y="305"/>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4058" name="Text Box 202"/>
            <p:cNvSpPr txBox="1">
              <a:spLocks noChangeArrowheads="1"/>
            </p:cNvSpPr>
            <p:nvPr/>
          </p:nvSpPr>
          <p:spPr bwMode="auto">
            <a:xfrm>
              <a:off x="2756" y="305"/>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sp>
          <p:nvSpPr>
            <p:cNvPr id="44059" name="Text Box 203"/>
            <p:cNvSpPr txBox="1">
              <a:spLocks noChangeArrowheads="1"/>
            </p:cNvSpPr>
            <p:nvPr/>
          </p:nvSpPr>
          <p:spPr bwMode="auto">
            <a:xfrm>
              <a:off x="2444" y="38"/>
              <a:ext cx="196" cy="250"/>
            </a:xfrm>
            <a:prstGeom prst="rect">
              <a:avLst/>
            </a:prstGeom>
            <a:noFill/>
            <a:ln w="9525">
              <a:noFill/>
              <a:miter lim="800000"/>
              <a:headEnd/>
              <a:tailEnd/>
            </a:ln>
          </p:spPr>
          <p:txBody>
            <a:bodyPr wrap="none">
              <a:spAutoFit/>
            </a:bodyPr>
            <a:lstStyle/>
            <a:p>
              <a:r>
                <a:rPr lang="en-US" altLang="zh-CN" sz="2000" b="1">
                  <a:solidFill>
                    <a:srgbClr val="FF0000"/>
                  </a:solidFill>
                  <a:latin typeface="Times New Roman" pitchFamily="18" charset="0"/>
                </a:rPr>
                <a:t>1</a:t>
              </a:r>
              <a:endParaRPr lang="en-US" altLang="zh-CN" sz="2400">
                <a:solidFill>
                  <a:srgbClr val="FF0000"/>
                </a:solidFill>
                <a:latin typeface="Times New Roman" pitchFamily="18" charset="0"/>
              </a:endParaRPr>
            </a:p>
          </p:txBody>
        </p:sp>
        <p:grpSp>
          <p:nvGrpSpPr>
            <p:cNvPr id="44060" name="Group 204"/>
            <p:cNvGrpSpPr>
              <a:grpSpLocks/>
            </p:cNvGrpSpPr>
            <p:nvPr/>
          </p:nvGrpSpPr>
          <p:grpSpPr bwMode="auto">
            <a:xfrm>
              <a:off x="2736" y="0"/>
              <a:ext cx="538" cy="458"/>
              <a:chOff x="2736" y="48"/>
              <a:chExt cx="538" cy="458"/>
            </a:xfrm>
          </p:grpSpPr>
          <p:grpSp>
            <p:nvGrpSpPr>
              <p:cNvPr id="44063" name="Group 205"/>
              <p:cNvGrpSpPr>
                <a:grpSpLocks/>
              </p:cNvGrpSpPr>
              <p:nvPr/>
            </p:nvGrpSpPr>
            <p:grpSpPr bwMode="auto">
              <a:xfrm>
                <a:off x="2736" y="48"/>
                <a:ext cx="491" cy="458"/>
                <a:chOff x="1536" y="2304"/>
                <a:chExt cx="432" cy="432"/>
              </a:xfrm>
            </p:grpSpPr>
            <p:sp>
              <p:nvSpPr>
                <p:cNvPr id="44070" name="Rectangle 206"/>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4071" name="Line 207"/>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4072" name="Line 208"/>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4073" name="Line 209"/>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4074" name="Line 210"/>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4064" name="Text Box 211"/>
              <p:cNvSpPr txBox="1">
                <a:spLocks noChangeArrowheads="1"/>
              </p:cNvSpPr>
              <p:nvPr/>
            </p:nvSpPr>
            <p:spPr bwMode="auto">
              <a:xfrm>
                <a:off x="2758" y="200"/>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4065" name="Text Box 212"/>
              <p:cNvSpPr txBox="1">
                <a:spLocks noChangeArrowheads="1"/>
              </p:cNvSpPr>
              <p:nvPr/>
            </p:nvSpPr>
            <p:spPr bwMode="auto">
              <a:xfrm>
                <a:off x="2758" y="48"/>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4066" name="Text Box 213"/>
              <p:cNvSpPr txBox="1">
                <a:spLocks noChangeArrowheads="1"/>
              </p:cNvSpPr>
              <p:nvPr/>
            </p:nvSpPr>
            <p:spPr bwMode="auto">
              <a:xfrm>
                <a:off x="3092" y="48"/>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4067" name="Text Box 214"/>
              <p:cNvSpPr txBox="1">
                <a:spLocks noChangeArrowheads="1"/>
              </p:cNvSpPr>
              <p:nvPr/>
            </p:nvSpPr>
            <p:spPr bwMode="auto">
              <a:xfrm>
                <a:off x="2911" y="48"/>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4068" name="Text Box 215"/>
              <p:cNvSpPr txBox="1">
                <a:spLocks noChangeArrowheads="1"/>
              </p:cNvSpPr>
              <p:nvPr/>
            </p:nvSpPr>
            <p:spPr bwMode="auto">
              <a:xfrm>
                <a:off x="3094" y="200"/>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4069" name="Text Box 216"/>
              <p:cNvSpPr txBox="1">
                <a:spLocks noChangeArrowheads="1"/>
              </p:cNvSpPr>
              <p:nvPr/>
            </p:nvSpPr>
            <p:spPr bwMode="auto">
              <a:xfrm>
                <a:off x="2911" y="19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grpSp>
        <p:sp>
          <p:nvSpPr>
            <p:cNvPr id="44061" name="Text Box 217"/>
            <p:cNvSpPr txBox="1">
              <a:spLocks noChangeArrowheads="1"/>
            </p:cNvSpPr>
            <p:nvPr/>
          </p:nvSpPr>
          <p:spPr bwMode="auto">
            <a:xfrm>
              <a:off x="2745" y="297"/>
              <a:ext cx="240" cy="212"/>
            </a:xfrm>
            <a:prstGeom prst="rect">
              <a:avLst/>
            </a:prstGeom>
            <a:noFill/>
            <a:ln w="9525">
              <a:noFill/>
              <a:miter lim="800000"/>
              <a:headEnd/>
              <a:tailEnd/>
            </a:ln>
          </p:spPr>
          <p:txBody>
            <a:bodyPr>
              <a:spAutoFit/>
            </a:bodyPr>
            <a:lstStyle/>
            <a:p>
              <a:pPr>
                <a:spcBef>
                  <a:spcPct val="50000"/>
                </a:spcBef>
              </a:pPr>
              <a:r>
                <a:rPr lang="ja-JP" altLang="en-US" sz="1600" b="1">
                  <a:latin typeface="Times New Roman" pitchFamily="18" charset="0"/>
                </a:rPr>
                <a:t>7</a:t>
              </a:r>
            </a:p>
          </p:txBody>
        </p:sp>
        <p:sp>
          <p:nvSpPr>
            <p:cNvPr id="44062" name="Text Box 218"/>
            <p:cNvSpPr txBox="1">
              <a:spLocks noChangeArrowheads="1"/>
            </p:cNvSpPr>
            <p:nvPr/>
          </p:nvSpPr>
          <p:spPr bwMode="auto">
            <a:xfrm>
              <a:off x="3062" y="279"/>
              <a:ext cx="180" cy="212"/>
            </a:xfrm>
            <a:prstGeom prst="rect">
              <a:avLst/>
            </a:prstGeom>
            <a:noFill/>
            <a:ln w="9525">
              <a:noFill/>
              <a:miter lim="800000"/>
              <a:headEnd/>
              <a:tailEnd/>
            </a:ln>
          </p:spPr>
          <p:txBody>
            <a:bodyPr wrap="none">
              <a:spAutoFit/>
            </a:bodyPr>
            <a:lstStyle/>
            <a:p>
              <a:pPr>
                <a:spcBef>
                  <a:spcPct val="50000"/>
                </a:spcBef>
              </a:pPr>
              <a:r>
                <a:rPr lang="en-US" altLang="zh-CN" sz="1600" b="1">
                  <a:latin typeface="Times New Roman" pitchFamily="18" charset="0"/>
                </a:rPr>
                <a:t>5</a:t>
              </a:r>
            </a:p>
          </p:txBody>
        </p:sp>
      </p:grpSp>
      <p:sp>
        <p:nvSpPr>
          <p:cNvPr id="223451" name="Text Box 219"/>
          <p:cNvSpPr txBox="1">
            <a:spLocks noChangeArrowheads="1"/>
          </p:cNvSpPr>
          <p:nvPr/>
        </p:nvSpPr>
        <p:spPr bwMode="auto">
          <a:xfrm>
            <a:off x="3276600" y="1169988"/>
            <a:ext cx="311150" cy="396875"/>
          </a:xfrm>
          <a:prstGeom prst="rect">
            <a:avLst/>
          </a:prstGeom>
          <a:noFill/>
          <a:ln w="9525">
            <a:noFill/>
            <a:miter lim="800000"/>
            <a:headEnd/>
            <a:tailEnd/>
          </a:ln>
        </p:spPr>
        <p:txBody>
          <a:bodyPr wrap="none">
            <a:spAutoFit/>
          </a:bodyPr>
          <a:lstStyle/>
          <a:p>
            <a:r>
              <a:rPr lang="en-US" altLang="zh-CN" sz="2000" b="1">
                <a:solidFill>
                  <a:srgbClr val="FF0000"/>
                </a:solidFill>
                <a:latin typeface="Times New Roman" pitchFamily="18" charset="0"/>
              </a:rPr>
              <a:t>2</a:t>
            </a:r>
            <a:endParaRPr lang="en-US" altLang="zh-CN" sz="2400">
              <a:solidFill>
                <a:srgbClr val="FF0000"/>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3431"/>
                                        </p:tgtEl>
                                        <p:attrNameLst>
                                          <p:attrName>style.visibility</p:attrName>
                                        </p:attrNameLst>
                                      </p:cBhvr>
                                      <p:to>
                                        <p:strVal val="visible"/>
                                      </p:to>
                                    </p:set>
                                    <p:animEffect transition="in" filter="blinds(horizontal)">
                                      <p:cBhvr>
                                        <p:cTn id="7" dur="500"/>
                                        <p:tgtEl>
                                          <p:spTgt spid="2234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3287"/>
                                        </p:tgtEl>
                                        <p:attrNameLst>
                                          <p:attrName>style.visibility</p:attrName>
                                        </p:attrNameLst>
                                      </p:cBhvr>
                                      <p:to>
                                        <p:strVal val="visible"/>
                                      </p:to>
                                    </p:set>
                                    <p:animEffect transition="in" filter="blinds(horizontal)">
                                      <p:cBhvr>
                                        <p:cTn id="17" dur="500"/>
                                        <p:tgtEl>
                                          <p:spTgt spid="2232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3286"/>
                                        </p:tgtEl>
                                        <p:attrNameLst>
                                          <p:attrName>style.visibility</p:attrName>
                                        </p:attrNameLst>
                                      </p:cBhvr>
                                      <p:to>
                                        <p:strVal val="visible"/>
                                      </p:to>
                                    </p:set>
                                    <p:animEffect transition="in" filter="blinds(horizontal)">
                                      <p:cBhvr>
                                        <p:cTn id="22" dur="500"/>
                                        <p:tgtEl>
                                          <p:spTgt spid="223286"/>
                                        </p:tgtEl>
                                      </p:cBhvr>
                                    </p:animEffect>
                                  </p:childTnLst>
                                </p:cTn>
                              </p:par>
                            </p:childTnLst>
                          </p:cTn>
                        </p:par>
                        <p:par>
                          <p:cTn id="23" fill="hold" nodeType="afterGroup">
                            <p:stCondLst>
                              <p:cond delay="500"/>
                            </p:stCondLst>
                            <p:childTnLst>
                              <p:par>
                                <p:cTn id="24" presetID="3" presetClass="entr" presetSubtype="10" fill="hold" grpId="0" nodeType="afterEffect" nodePh="1">
                                  <p:stCondLst>
                                    <p:cond delay="0"/>
                                  </p:stCondLst>
                                  <p:endCondLst>
                                    <p:cond delay="0"/>
                                  </p:endCondLst>
                                  <p:childTnLst>
                                    <p:set>
                                      <p:cBhvr>
                                        <p:cTn id="25" dur="1" fill="hold">
                                          <p:stCondLst>
                                            <p:cond delay="0"/>
                                          </p:stCondLst>
                                        </p:cTn>
                                        <p:tgtEl>
                                          <p:spTgt spid="223430"/>
                                        </p:tgtEl>
                                        <p:attrNameLst>
                                          <p:attrName>style.visibility</p:attrName>
                                        </p:attrNameLst>
                                      </p:cBhvr>
                                      <p:to>
                                        <p:strVal val="visible"/>
                                      </p:to>
                                    </p:set>
                                    <p:animEffect transition="in" filter="blinds(horizontal)">
                                      <p:cBhvr>
                                        <p:cTn id="26" dur="500"/>
                                        <p:tgtEl>
                                          <p:spTgt spid="22343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23288"/>
                                        </p:tgtEl>
                                        <p:attrNameLst>
                                          <p:attrName>style.visibility</p:attrName>
                                        </p:attrNameLst>
                                      </p:cBhvr>
                                      <p:to>
                                        <p:strVal val="visible"/>
                                      </p:to>
                                    </p:set>
                                    <p:animEffect transition="in" filter="blinds(horizontal)">
                                      <p:cBhvr>
                                        <p:cTn id="31" dur="500"/>
                                        <p:tgtEl>
                                          <p:spTgt spid="22328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23451"/>
                                        </p:tgtEl>
                                        <p:attrNameLst>
                                          <p:attrName>style.visibility</p:attrName>
                                        </p:attrNameLst>
                                      </p:cBhvr>
                                      <p:to>
                                        <p:strVal val="visible"/>
                                      </p:to>
                                    </p:set>
                                    <p:animEffect transition="in" filter="blinds(horizontal)">
                                      <p:cBhvr>
                                        <p:cTn id="36" dur="500"/>
                                        <p:tgtEl>
                                          <p:spTgt spid="22345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blinds(horizontal)">
                                      <p:cBhvr>
                                        <p:cTn id="41" dur="500"/>
                                        <p:tgtEl>
                                          <p:spTgt spid="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23339"/>
                                        </p:tgtEl>
                                        <p:attrNameLst>
                                          <p:attrName>style.visibility</p:attrName>
                                        </p:attrNameLst>
                                      </p:cBhvr>
                                      <p:to>
                                        <p:strVal val="visible"/>
                                      </p:to>
                                    </p:set>
                                    <p:animEffect transition="in" filter="blinds(horizontal)">
                                      <p:cBhvr>
                                        <p:cTn id="46" dur="500"/>
                                        <p:tgtEl>
                                          <p:spTgt spid="22333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23340"/>
                                        </p:tgtEl>
                                        <p:attrNameLst>
                                          <p:attrName>style.visibility</p:attrName>
                                        </p:attrNameLst>
                                      </p:cBhvr>
                                      <p:to>
                                        <p:strVal val="visible"/>
                                      </p:to>
                                    </p:set>
                                    <p:animEffect transition="in" filter="blinds(horizontal)">
                                      <p:cBhvr>
                                        <p:cTn id="51" dur="500"/>
                                        <p:tgtEl>
                                          <p:spTgt spid="22334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23338"/>
                                        </p:tgtEl>
                                        <p:attrNameLst>
                                          <p:attrName>style.visibility</p:attrName>
                                        </p:attrNameLst>
                                      </p:cBhvr>
                                      <p:to>
                                        <p:strVal val="visible"/>
                                      </p:to>
                                    </p:set>
                                    <p:animEffect transition="in" filter="blinds(horizontal)">
                                      <p:cBhvr>
                                        <p:cTn id="56" dur="500"/>
                                        <p:tgtEl>
                                          <p:spTgt spid="22333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23234"/>
                                        </p:tgtEl>
                                        <p:attrNameLst>
                                          <p:attrName>style.visibility</p:attrName>
                                        </p:attrNameLst>
                                      </p:cBhvr>
                                      <p:to>
                                        <p:strVal val="visible"/>
                                      </p:to>
                                    </p:set>
                                    <p:animEffect transition="in" filter="blinds(horizontal)">
                                      <p:cBhvr>
                                        <p:cTn id="61" dur="500"/>
                                        <p:tgtEl>
                                          <p:spTgt spid="22323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nodeType="click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blinds(horizontal)">
                                      <p:cBhvr>
                                        <p:cTn id="66" dur="500"/>
                                        <p:tgtEl>
                                          <p:spTgt spid="1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223374"/>
                                        </p:tgtEl>
                                        <p:attrNameLst>
                                          <p:attrName>style.visibility</p:attrName>
                                        </p:attrNameLst>
                                      </p:cBhvr>
                                      <p:to>
                                        <p:strVal val="visible"/>
                                      </p:to>
                                    </p:set>
                                    <p:animEffect transition="in" filter="blinds(horizontal)">
                                      <p:cBhvr>
                                        <p:cTn id="71" dur="500"/>
                                        <p:tgtEl>
                                          <p:spTgt spid="22337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223375"/>
                                        </p:tgtEl>
                                        <p:attrNameLst>
                                          <p:attrName>style.visibility</p:attrName>
                                        </p:attrNameLst>
                                      </p:cBhvr>
                                      <p:to>
                                        <p:strVal val="visible"/>
                                      </p:to>
                                    </p:set>
                                    <p:animEffect transition="in" filter="blinds(horizontal)">
                                      <p:cBhvr>
                                        <p:cTn id="76" dur="500"/>
                                        <p:tgtEl>
                                          <p:spTgt spid="223375"/>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3" presetClass="entr" presetSubtype="16" fill="hold" grpId="0" nodeType="clickEffect">
                                  <p:stCondLst>
                                    <p:cond delay="0"/>
                                  </p:stCondLst>
                                  <p:childTnLst>
                                    <p:set>
                                      <p:cBhvr>
                                        <p:cTn id="80" dur="1" fill="hold">
                                          <p:stCondLst>
                                            <p:cond delay="0"/>
                                          </p:stCondLst>
                                        </p:cTn>
                                        <p:tgtEl>
                                          <p:spTgt spid="223235"/>
                                        </p:tgtEl>
                                        <p:attrNameLst>
                                          <p:attrName>style.visibility</p:attrName>
                                        </p:attrNameLst>
                                      </p:cBhvr>
                                      <p:to>
                                        <p:strVal val="visible"/>
                                      </p:to>
                                    </p:set>
                                    <p:anim calcmode="lin" valueType="num">
                                      <p:cBhvr>
                                        <p:cTn id="81" dur="500" fill="hold"/>
                                        <p:tgtEl>
                                          <p:spTgt spid="223235"/>
                                        </p:tgtEl>
                                        <p:attrNameLst>
                                          <p:attrName>ppt_w</p:attrName>
                                        </p:attrNameLst>
                                      </p:cBhvr>
                                      <p:tavLst>
                                        <p:tav tm="0">
                                          <p:val>
                                            <p:fltVal val="0"/>
                                          </p:val>
                                        </p:tav>
                                        <p:tav tm="100000">
                                          <p:val>
                                            <p:strVal val="#ppt_w"/>
                                          </p:val>
                                        </p:tav>
                                      </p:tavLst>
                                    </p:anim>
                                    <p:anim calcmode="lin" valueType="num">
                                      <p:cBhvr>
                                        <p:cTn id="82" dur="500" fill="hold"/>
                                        <p:tgtEl>
                                          <p:spTgt spid="223235"/>
                                        </p:tgtEl>
                                        <p:attrNameLst>
                                          <p:attrName>ppt_h</p:attrName>
                                        </p:attrNameLst>
                                      </p:cBhvr>
                                      <p:tavLst>
                                        <p:tav tm="0">
                                          <p:val>
                                            <p:fltVal val="0"/>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blinds(horizontal)">
                                      <p:cBhvr>
                                        <p:cTn id="87" dur="500"/>
                                        <p:tgtEl>
                                          <p:spTgt spid="2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23393"/>
                                        </p:tgtEl>
                                        <p:attrNameLst>
                                          <p:attrName>style.visibility</p:attrName>
                                        </p:attrNameLst>
                                      </p:cBhvr>
                                      <p:to>
                                        <p:strVal val="visible"/>
                                      </p:to>
                                    </p:set>
                                    <p:animEffect transition="in" filter="blinds(horizontal)">
                                      <p:cBhvr>
                                        <p:cTn id="92" dur="500"/>
                                        <p:tgtEl>
                                          <p:spTgt spid="223393"/>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223236"/>
                                        </p:tgtEl>
                                        <p:attrNameLst>
                                          <p:attrName>style.visibility</p:attrName>
                                        </p:attrNameLst>
                                      </p:cBhvr>
                                      <p:to>
                                        <p:strVal val="visible"/>
                                      </p:to>
                                    </p:set>
                                    <p:animEffect transition="in" filter="blinds(horizontal)">
                                      <p:cBhvr>
                                        <p:cTn id="97" dur="500"/>
                                        <p:tgtEl>
                                          <p:spTgt spid="22323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nodeType="click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blinds(horizontal)">
                                      <p:cBhvr>
                                        <p:cTn id="102" dur="500"/>
                                        <p:tgtEl>
                                          <p:spTgt spid="24"/>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3" presetClass="entr" presetSubtype="16" fill="hold" grpId="0" nodeType="clickEffect">
                                  <p:stCondLst>
                                    <p:cond delay="0"/>
                                  </p:stCondLst>
                                  <p:childTnLst>
                                    <p:set>
                                      <p:cBhvr>
                                        <p:cTn id="106" dur="1" fill="hold">
                                          <p:stCondLst>
                                            <p:cond delay="0"/>
                                          </p:stCondLst>
                                        </p:cTn>
                                        <p:tgtEl>
                                          <p:spTgt spid="223428"/>
                                        </p:tgtEl>
                                        <p:attrNameLst>
                                          <p:attrName>style.visibility</p:attrName>
                                        </p:attrNameLst>
                                      </p:cBhvr>
                                      <p:to>
                                        <p:strVal val="visible"/>
                                      </p:to>
                                    </p:set>
                                    <p:anim calcmode="lin" valueType="num">
                                      <p:cBhvr>
                                        <p:cTn id="107" dur="500" fill="hold"/>
                                        <p:tgtEl>
                                          <p:spTgt spid="223428"/>
                                        </p:tgtEl>
                                        <p:attrNameLst>
                                          <p:attrName>ppt_w</p:attrName>
                                        </p:attrNameLst>
                                      </p:cBhvr>
                                      <p:tavLst>
                                        <p:tav tm="0">
                                          <p:val>
                                            <p:fltVal val="0"/>
                                          </p:val>
                                        </p:tav>
                                        <p:tav tm="100000">
                                          <p:val>
                                            <p:strVal val="#ppt_w"/>
                                          </p:val>
                                        </p:tav>
                                      </p:tavLst>
                                    </p:anim>
                                    <p:anim calcmode="lin" valueType="num">
                                      <p:cBhvr>
                                        <p:cTn id="108" dur="500" fill="hold"/>
                                        <p:tgtEl>
                                          <p:spTgt spid="223428"/>
                                        </p:tgtEl>
                                        <p:attrNameLst>
                                          <p:attrName>ppt_h</p:attrName>
                                        </p:attrNameLst>
                                      </p:cBhvr>
                                      <p:tavLst>
                                        <p:tav tm="0">
                                          <p:val>
                                            <p:fltVal val="0"/>
                                          </p:val>
                                        </p:tav>
                                        <p:tav tm="100000">
                                          <p:val>
                                            <p:strVal val="#ppt_h"/>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3" presetClass="entr" presetSubtype="16" fill="hold" grpId="0" nodeType="clickEffect">
                                  <p:stCondLst>
                                    <p:cond delay="0"/>
                                  </p:stCondLst>
                                  <p:childTnLst>
                                    <p:set>
                                      <p:cBhvr>
                                        <p:cTn id="112" dur="1" fill="hold">
                                          <p:stCondLst>
                                            <p:cond delay="0"/>
                                          </p:stCondLst>
                                        </p:cTn>
                                        <p:tgtEl>
                                          <p:spTgt spid="223429"/>
                                        </p:tgtEl>
                                        <p:attrNameLst>
                                          <p:attrName>style.visibility</p:attrName>
                                        </p:attrNameLst>
                                      </p:cBhvr>
                                      <p:to>
                                        <p:strVal val="visible"/>
                                      </p:to>
                                    </p:set>
                                    <p:anim calcmode="lin" valueType="num">
                                      <p:cBhvr>
                                        <p:cTn id="113" dur="500" fill="hold"/>
                                        <p:tgtEl>
                                          <p:spTgt spid="223429"/>
                                        </p:tgtEl>
                                        <p:attrNameLst>
                                          <p:attrName>ppt_w</p:attrName>
                                        </p:attrNameLst>
                                      </p:cBhvr>
                                      <p:tavLst>
                                        <p:tav tm="0">
                                          <p:val>
                                            <p:fltVal val="0"/>
                                          </p:val>
                                        </p:tav>
                                        <p:tav tm="100000">
                                          <p:val>
                                            <p:strVal val="#ppt_w"/>
                                          </p:val>
                                        </p:tav>
                                      </p:tavLst>
                                    </p:anim>
                                    <p:anim calcmode="lin" valueType="num">
                                      <p:cBhvr>
                                        <p:cTn id="114" dur="500" fill="hold"/>
                                        <p:tgtEl>
                                          <p:spTgt spid="2234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4" grpId="0"/>
      <p:bldP spid="223235" grpId="0"/>
      <p:bldP spid="223236" grpId="0"/>
      <p:bldP spid="223286" grpId="0"/>
      <p:bldP spid="223287" grpId="0"/>
      <p:bldP spid="223288" grpId="0"/>
      <p:bldP spid="223338" grpId="0"/>
      <p:bldP spid="223339" grpId="0"/>
      <p:bldP spid="223340" grpId="0"/>
      <p:bldP spid="223374" grpId="0"/>
      <p:bldP spid="223375" grpId="0"/>
      <p:bldP spid="223393" grpId="0"/>
      <p:bldP spid="223428" grpId="0"/>
      <p:bldP spid="223429" grpId="0"/>
      <p:bldP spid="223430" grpId="0"/>
      <p:bldP spid="223431" grpId="0"/>
      <p:bldP spid="223451"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AutoShape 719"/>
          <p:cNvSpPr>
            <a:spLocks noChangeArrowheads="1"/>
          </p:cNvSpPr>
          <p:nvPr/>
        </p:nvSpPr>
        <p:spPr bwMode="auto">
          <a:xfrm>
            <a:off x="4787900" y="0"/>
            <a:ext cx="4176713" cy="6858000"/>
          </a:xfrm>
          <a:prstGeom prst="flowChartAlternateProcess">
            <a:avLst/>
          </a:prstGeom>
          <a:solidFill>
            <a:srgbClr val="ACF92F"/>
          </a:solidFill>
          <a:ln w="9525">
            <a:solidFill>
              <a:schemeClr val="tx1"/>
            </a:solidFill>
            <a:miter lim="800000"/>
            <a:headEnd/>
            <a:tailEnd/>
          </a:ln>
        </p:spPr>
        <p:txBody>
          <a:bodyPr wrap="none" anchor="ctr"/>
          <a:lstStyle/>
          <a:p>
            <a:endParaRPr lang="zh-CN" altLang="en-US"/>
          </a:p>
        </p:txBody>
      </p:sp>
      <p:sp>
        <p:nvSpPr>
          <p:cNvPr id="45059" name="AutoShape 484"/>
          <p:cNvSpPr>
            <a:spLocks noChangeArrowheads="1"/>
          </p:cNvSpPr>
          <p:nvPr/>
        </p:nvSpPr>
        <p:spPr bwMode="auto">
          <a:xfrm>
            <a:off x="92075" y="0"/>
            <a:ext cx="4595813" cy="6858000"/>
          </a:xfrm>
          <a:prstGeom prst="flowChartAlternateProcess">
            <a:avLst/>
          </a:prstGeom>
          <a:solidFill>
            <a:srgbClr val="FFFF99"/>
          </a:solidFill>
          <a:ln w="9525">
            <a:solidFill>
              <a:schemeClr val="tx1"/>
            </a:solidFill>
            <a:miter lim="800000"/>
            <a:headEnd/>
            <a:tailEnd/>
          </a:ln>
        </p:spPr>
        <p:txBody>
          <a:bodyPr wrap="none" anchor="ctr"/>
          <a:lstStyle/>
          <a:p>
            <a:endParaRPr lang="zh-CN" altLang="en-US"/>
          </a:p>
        </p:txBody>
      </p:sp>
      <p:grpSp>
        <p:nvGrpSpPr>
          <p:cNvPr id="45060" name="Group 283"/>
          <p:cNvGrpSpPr>
            <a:grpSpLocks/>
          </p:cNvGrpSpPr>
          <p:nvPr/>
        </p:nvGrpSpPr>
        <p:grpSpPr bwMode="auto">
          <a:xfrm>
            <a:off x="125413" y="161925"/>
            <a:ext cx="4591050" cy="6723063"/>
            <a:chOff x="1342" y="102"/>
            <a:chExt cx="2892" cy="4235"/>
          </a:xfrm>
        </p:grpSpPr>
        <p:grpSp>
          <p:nvGrpSpPr>
            <p:cNvPr id="45261" name="Group 199"/>
            <p:cNvGrpSpPr>
              <a:grpSpLocks/>
            </p:cNvGrpSpPr>
            <p:nvPr/>
          </p:nvGrpSpPr>
          <p:grpSpPr bwMode="auto">
            <a:xfrm>
              <a:off x="2400" y="3569"/>
              <a:ext cx="1200" cy="768"/>
              <a:chOff x="2400" y="3504"/>
              <a:chExt cx="1200" cy="768"/>
            </a:xfrm>
          </p:grpSpPr>
          <p:grpSp>
            <p:nvGrpSpPr>
              <p:cNvPr id="45461" name="Group 200"/>
              <p:cNvGrpSpPr>
                <a:grpSpLocks/>
              </p:cNvGrpSpPr>
              <p:nvPr/>
            </p:nvGrpSpPr>
            <p:grpSpPr bwMode="auto">
              <a:xfrm>
                <a:off x="2736" y="3504"/>
                <a:ext cx="480" cy="240"/>
                <a:chOff x="2640" y="2880"/>
                <a:chExt cx="576" cy="288"/>
              </a:xfrm>
            </p:grpSpPr>
            <p:sp>
              <p:nvSpPr>
                <p:cNvPr id="45492" name="Line 201"/>
                <p:cNvSpPr>
                  <a:spLocks noChangeShapeType="1"/>
                </p:cNvSpPr>
                <p:nvPr/>
              </p:nvSpPr>
              <p:spPr bwMode="auto">
                <a:xfrm>
                  <a:off x="2928" y="2880"/>
                  <a:ext cx="288" cy="288"/>
                </a:xfrm>
                <a:prstGeom prst="line">
                  <a:avLst/>
                </a:prstGeom>
                <a:noFill/>
                <a:ln w="19050">
                  <a:solidFill>
                    <a:schemeClr val="tx1"/>
                  </a:solidFill>
                  <a:round/>
                  <a:headEnd/>
                  <a:tailEnd/>
                </a:ln>
              </p:spPr>
              <p:txBody>
                <a:bodyPr/>
                <a:lstStyle/>
                <a:p>
                  <a:endParaRPr lang="zh-CN" altLang="en-US"/>
                </a:p>
              </p:txBody>
            </p:sp>
            <p:sp>
              <p:nvSpPr>
                <p:cNvPr id="45493" name="Line 202"/>
                <p:cNvSpPr>
                  <a:spLocks noChangeShapeType="1"/>
                </p:cNvSpPr>
                <p:nvPr/>
              </p:nvSpPr>
              <p:spPr bwMode="auto">
                <a:xfrm flipH="1">
                  <a:off x="2640" y="2880"/>
                  <a:ext cx="288" cy="288"/>
                </a:xfrm>
                <a:prstGeom prst="line">
                  <a:avLst/>
                </a:prstGeom>
                <a:noFill/>
                <a:ln w="19050">
                  <a:solidFill>
                    <a:schemeClr val="tx1"/>
                  </a:solidFill>
                  <a:round/>
                  <a:headEnd/>
                  <a:tailEnd/>
                </a:ln>
              </p:spPr>
              <p:txBody>
                <a:bodyPr/>
                <a:lstStyle/>
                <a:p>
                  <a:endParaRPr lang="zh-CN" altLang="en-US"/>
                </a:p>
              </p:txBody>
            </p:sp>
          </p:grpSp>
          <p:grpSp>
            <p:nvGrpSpPr>
              <p:cNvPr id="45462" name="Group 203"/>
              <p:cNvGrpSpPr>
                <a:grpSpLocks/>
              </p:cNvGrpSpPr>
              <p:nvPr/>
            </p:nvGrpSpPr>
            <p:grpSpPr bwMode="auto">
              <a:xfrm>
                <a:off x="2400" y="3755"/>
                <a:ext cx="538" cy="517"/>
                <a:chOff x="2400" y="48"/>
                <a:chExt cx="675" cy="650"/>
              </a:xfrm>
            </p:grpSpPr>
            <p:grpSp>
              <p:nvGrpSpPr>
                <p:cNvPr id="45478" name="Group 204"/>
                <p:cNvGrpSpPr>
                  <a:grpSpLocks/>
                </p:cNvGrpSpPr>
                <p:nvPr/>
              </p:nvGrpSpPr>
              <p:grpSpPr bwMode="auto">
                <a:xfrm>
                  <a:off x="2400" y="48"/>
                  <a:ext cx="616" cy="576"/>
                  <a:chOff x="1536" y="2304"/>
                  <a:chExt cx="432" cy="432"/>
                </a:xfrm>
              </p:grpSpPr>
              <p:sp>
                <p:nvSpPr>
                  <p:cNvPr id="45487" name="Rectangle 205"/>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5488" name="Line 206"/>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5489" name="Line 207"/>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5490" name="Line 208"/>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5491" name="Line 209"/>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5479" name="Text Box 210"/>
                <p:cNvSpPr txBox="1">
                  <a:spLocks noChangeArrowheads="1"/>
                </p:cNvSpPr>
                <p:nvPr/>
              </p:nvSpPr>
              <p:spPr bwMode="auto">
                <a:xfrm>
                  <a:off x="2428" y="239"/>
                  <a:ext cx="225" cy="267"/>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5480" name="Text Box 211"/>
                <p:cNvSpPr txBox="1">
                  <a:spLocks noChangeArrowheads="1"/>
                </p:cNvSpPr>
                <p:nvPr/>
              </p:nvSpPr>
              <p:spPr bwMode="auto">
                <a:xfrm>
                  <a:off x="2428" y="48"/>
                  <a:ext cx="225" cy="267"/>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5481" name="Text Box 212"/>
                <p:cNvSpPr txBox="1">
                  <a:spLocks noChangeArrowheads="1"/>
                </p:cNvSpPr>
                <p:nvPr/>
              </p:nvSpPr>
              <p:spPr bwMode="auto">
                <a:xfrm>
                  <a:off x="2847" y="48"/>
                  <a:ext cx="225" cy="267"/>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5482" name="Text Box 213"/>
                <p:cNvSpPr txBox="1">
                  <a:spLocks noChangeArrowheads="1"/>
                </p:cNvSpPr>
                <p:nvPr/>
              </p:nvSpPr>
              <p:spPr bwMode="auto">
                <a:xfrm>
                  <a:off x="2620" y="48"/>
                  <a:ext cx="225" cy="267"/>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5483" name="Text Box 214"/>
                <p:cNvSpPr txBox="1">
                  <a:spLocks noChangeArrowheads="1"/>
                </p:cNvSpPr>
                <p:nvPr/>
              </p:nvSpPr>
              <p:spPr bwMode="auto">
                <a:xfrm>
                  <a:off x="2849" y="239"/>
                  <a:ext cx="226" cy="267"/>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5484" name="Text Box 215"/>
                <p:cNvSpPr txBox="1">
                  <a:spLocks noChangeArrowheads="1"/>
                </p:cNvSpPr>
                <p:nvPr/>
              </p:nvSpPr>
              <p:spPr bwMode="auto">
                <a:xfrm>
                  <a:off x="2847" y="432"/>
                  <a:ext cx="225" cy="266"/>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5485" name="Text Box 216"/>
                <p:cNvSpPr txBox="1">
                  <a:spLocks noChangeArrowheads="1"/>
                </p:cNvSpPr>
                <p:nvPr/>
              </p:nvSpPr>
              <p:spPr bwMode="auto">
                <a:xfrm>
                  <a:off x="2619" y="432"/>
                  <a:ext cx="226" cy="266"/>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5486" name="Text Box 217"/>
                <p:cNvSpPr txBox="1">
                  <a:spLocks noChangeArrowheads="1"/>
                </p:cNvSpPr>
                <p:nvPr/>
              </p:nvSpPr>
              <p:spPr bwMode="auto">
                <a:xfrm>
                  <a:off x="2425" y="432"/>
                  <a:ext cx="226" cy="266"/>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nvGrpSpPr>
              <p:cNvPr id="45463" name="Group 218"/>
              <p:cNvGrpSpPr>
                <a:grpSpLocks/>
              </p:cNvGrpSpPr>
              <p:nvPr/>
            </p:nvGrpSpPr>
            <p:grpSpPr bwMode="auto">
              <a:xfrm>
                <a:off x="3062" y="3744"/>
                <a:ext cx="538" cy="517"/>
                <a:chOff x="3014" y="3744"/>
                <a:chExt cx="538" cy="517"/>
              </a:xfrm>
            </p:grpSpPr>
            <p:grpSp>
              <p:nvGrpSpPr>
                <p:cNvPr id="45464" name="Group 219"/>
                <p:cNvGrpSpPr>
                  <a:grpSpLocks/>
                </p:cNvGrpSpPr>
                <p:nvPr/>
              </p:nvGrpSpPr>
              <p:grpSpPr bwMode="auto">
                <a:xfrm>
                  <a:off x="3014" y="3744"/>
                  <a:ext cx="491" cy="458"/>
                  <a:chOff x="1536" y="2304"/>
                  <a:chExt cx="432" cy="432"/>
                </a:xfrm>
              </p:grpSpPr>
              <p:sp>
                <p:nvSpPr>
                  <p:cNvPr id="45473" name="Rectangle 220"/>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5474" name="Line 221"/>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5475" name="Line 222"/>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5476" name="Line 223"/>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5477" name="Line 224"/>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5465" name="Text Box 225"/>
                <p:cNvSpPr txBox="1">
                  <a:spLocks noChangeArrowheads="1"/>
                </p:cNvSpPr>
                <p:nvPr/>
              </p:nvSpPr>
              <p:spPr bwMode="auto">
                <a:xfrm>
                  <a:off x="3036" y="374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5466" name="Text Box 226"/>
                <p:cNvSpPr txBox="1">
                  <a:spLocks noChangeArrowheads="1"/>
                </p:cNvSpPr>
                <p:nvPr/>
              </p:nvSpPr>
              <p:spPr bwMode="auto">
                <a:xfrm>
                  <a:off x="3180" y="374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5467" name="Text Box 227"/>
                <p:cNvSpPr txBox="1">
                  <a:spLocks noChangeArrowheads="1"/>
                </p:cNvSpPr>
                <p:nvPr/>
              </p:nvSpPr>
              <p:spPr bwMode="auto">
                <a:xfrm>
                  <a:off x="3370" y="374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5468" name="Text Box 228"/>
                <p:cNvSpPr txBox="1">
                  <a:spLocks noChangeArrowheads="1"/>
                </p:cNvSpPr>
                <p:nvPr/>
              </p:nvSpPr>
              <p:spPr bwMode="auto">
                <a:xfrm>
                  <a:off x="3180" y="3888"/>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5469" name="Text Box 229"/>
                <p:cNvSpPr txBox="1">
                  <a:spLocks noChangeArrowheads="1"/>
                </p:cNvSpPr>
                <p:nvPr/>
              </p:nvSpPr>
              <p:spPr bwMode="auto">
                <a:xfrm>
                  <a:off x="3372" y="389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5470" name="Text Box 230"/>
                <p:cNvSpPr txBox="1">
                  <a:spLocks noChangeArrowheads="1"/>
                </p:cNvSpPr>
                <p:nvPr/>
              </p:nvSpPr>
              <p:spPr bwMode="auto">
                <a:xfrm>
                  <a:off x="3370" y="4049"/>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5471" name="Text Box 231"/>
                <p:cNvSpPr txBox="1">
                  <a:spLocks noChangeArrowheads="1"/>
                </p:cNvSpPr>
                <p:nvPr/>
              </p:nvSpPr>
              <p:spPr bwMode="auto">
                <a:xfrm>
                  <a:off x="3189" y="4049"/>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5472" name="Text Box 232"/>
                <p:cNvSpPr txBox="1">
                  <a:spLocks noChangeArrowheads="1"/>
                </p:cNvSpPr>
                <p:nvPr/>
              </p:nvSpPr>
              <p:spPr bwMode="auto">
                <a:xfrm>
                  <a:off x="3034" y="3888"/>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sp>
          <p:nvSpPr>
            <p:cNvPr id="45262" name="Line 7"/>
            <p:cNvSpPr>
              <a:spLocks noChangeShapeType="1"/>
            </p:cNvSpPr>
            <p:nvPr/>
          </p:nvSpPr>
          <p:spPr bwMode="auto">
            <a:xfrm>
              <a:off x="2976" y="584"/>
              <a:ext cx="0" cy="192"/>
            </a:xfrm>
            <a:prstGeom prst="line">
              <a:avLst/>
            </a:prstGeom>
            <a:noFill/>
            <a:ln w="19050">
              <a:solidFill>
                <a:schemeClr val="tx1"/>
              </a:solidFill>
              <a:round/>
              <a:headEnd/>
              <a:tailEnd/>
            </a:ln>
          </p:spPr>
          <p:txBody>
            <a:bodyPr/>
            <a:lstStyle/>
            <a:p>
              <a:endParaRPr lang="zh-CN" altLang="en-US"/>
            </a:p>
          </p:txBody>
        </p:sp>
        <p:grpSp>
          <p:nvGrpSpPr>
            <p:cNvPr id="45263" name="Group 8"/>
            <p:cNvGrpSpPr>
              <a:grpSpLocks/>
            </p:cNvGrpSpPr>
            <p:nvPr/>
          </p:nvGrpSpPr>
          <p:grpSpPr bwMode="auto">
            <a:xfrm>
              <a:off x="2736" y="787"/>
              <a:ext cx="538" cy="517"/>
              <a:chOff x="2688" y="731"/>
              <a:chExt cx="538" cy="517"/>
            </a:xfrm>
          </p:grpSpPr>
          <p:grpSp>
            <p:nvGrpSpPr>
              <p:cNvPr id="45447" name="Group 9"/>
              <p:cNvGrpSpPr>
                <a:grpSpLocks/>
              </p:cNvGrpSpPr>
              <p:nvPr/>
            </p:nvGrpSpPr>
            <p:grpSpPr bwMode="auto">
              <a:xfrm>
                <a:off x="2688" y="731"/>
                <a:ext cx="491" cy="458"/>
                <a:chOff x="1536" y="2304"/>
                <a:chExt cx="432" cy="432"/>
              </a:xfrm>
            </p:grpSpPr>
            <p:sp>
              <p:nvSpPr>
                <p:cNvPr id="45456" name="Rectangle 10"/>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5457" name="Line 11"/>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5458" name="Line 12"/>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5459" name="Line 13"/>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5460" name="Line 14"/>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5448" name="Text Box 15"/>
              <p:cNvSpPr txBox="1">
                <a:spLocks noChangeArrowheads="1"/>
              </p:cNvSpPr>
              <p:nvPr/>
            </p:nvSpPr>
            <p:spPr bwMode="auto">
              <a:xfrm>
                <a:off x="2710" y="88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5449" name="Text Box 16"/>
              <p:cNvSpPr txBox="1">
                <a:spLocks noChangeArrowheads="1"/>
              </p:cNvSpPr>
              <p:nvPr/>
            </p:nvSpPr>
            <p:spPr bwMode="auto">
              <a:xfrm>
                <a:off x="2710"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5450" name="Text Box 17"/>
              <p:cNvSpPr txBox="1">
                <a:spLocks noChangeArrowheads="1"/>
              </p:cNvSpPr>
              <p:nvPr/>
            </p:nvSpPr>
            <p:spPr bwMode="auto">
              <a:xfrm>
                <a:off x="3044"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5451" name="Text Box 18"/>
              <p:cNvSpPr txBox="1">
                <a:spLocks noChangeArrowheads="1"/>
              </p:cNvSpPr>
              <p:nvPr/>
            </p:nvSpPr>
            <p:spPr bwMode="auto">
              <a:xfrm>
                <a:off x="2863"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5452" name="Text Box 19"/>
              <p:cNvSpPr txBox="1">
                <a:spLocks noChangeArrowheads="1"/>
              </p:cNvSpPr>
              <p:nvPr/>
            </p:nvSpPr>
            <p:spPr bwMode="auto">
              <a:xfrm>
                <a:off x="3046" y="88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5453" name="Text Box 20"/>
              <p:cNvSpPr txBox="1">
                <a:spLocks noChangeArrowheads="1"/>
              </p:cNvSpPr>
              <p:nvPr/>
            </p:nvSpPr>
            <p:spPr bwMode="auto">
              <a:xfrm>
                <a:off x="3044" y="103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5454" name="Text Box 21"/>
              <p:cNvSpPr txBox="1">
                <a:spLocks noChangeArrowheads="1"/>
              </p:cNvSpPr>
              <p:nvPr/>
            </p:nvSpPr>
            <p:spPr bwMode="auto">
              <a:xfrm>
                <a:off x="2863" y="103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5455" name="Text Box 22"/>
              <p:cNvSpPr txBox="1">
                <a:spLocks noChangeArrowheads="1"/>
              </p:cNvSpPr>
              <p:nvPr/>
            </p:nvSpPr>
            <p:spPr bwMode="auto">
              <a:xfrm>
                <a:off x="2708" y="103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nvGrpSpPr>
            <p:cNvPr id="45264" name="Group 23"/>
            <p:cNvGrpSpPr>
              <a:grpSpLocks/>
            </p:cNvGrpSpPr>
            <p:nvPr/>
          </p:nvGrpSpPr>
          <p:grpSpPr bwMode="auto">
            <a:xfrm>
              <a:off x="1701" y="799"/>
              <a:ext cx="538" cy="517"/>
              <a:chOff x="1142" y="731"/>
              <a:chExt cx="538" cy="517"/>
            </a:xfrm>
          </p:grpSpPr>
          <p:grpSp>
            <p:nvGrpSpPr>
              <p:cNvPr id="45433" name="Group 24"/>
              <p:cNvGrpSpPr>
                <a:grpSpLocks/>
              </p:cNvGrpSpPr>
              <p:nvPr/>
            </p:nvGrpSpPr>
            <p:grpSpPr bwMode="auto">
              <a:xfrm>
                <a:off x="1142" y="731"/>
                <a:ext cx="491" cy="458"/>
                <a:chOff x="1536" y="2304"/>
                <a:chExt cx="432" cy="432"/>
              </a:xfrm>
            </p:grpSpPr>
            <p:sp>
              <p:nvSpPr>
                <p:cNvPr id="45442" name="Rectangle 25"/>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5443" name="Line 26"/>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5444" name="Line 27"/>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5445" name="Line 28"/>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5446" name="Line 29"/>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5434" name="Text Box 30"/>
              <p:cNvSpPr txBox="1">
                <a:spLocks noChangeArrowheads="1"/>
              </p:cNvSpPr>
              <p:nvPr/>
            </p:nvSpPr>
            <p:spPr bwMode="auto">
              <a:xfrm>
                <a:off x="1164" y="88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5435" name="Text Box 31"/>
              <p:cNvSpPr txBox="1">
                <a:spLocks noChangeArrowheads="1"/>
              </p:cNvSpPr>
              <p:nvPr/>
            </p:nvSpPr>
            <p:spPr bwMode="auto">
              <a:xfrm>
                <a:off x="1164"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5436" name="Text Box 32"/>
              <p:cNvSpPr txBox="1">
                <a:spLocks noChangeArrowheads="1"/>
              </p:cNvSpPr>
              <p:nvPr/>
            </p:nvSpPr>
            <p:spPr bwMode="auto">
              <a:xfrm>
                <a:off x="1498"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5437" name="Text Box 33"/>
              <p:cNvSpPr txBox="1">
                <a:spLocks noChangeArrowheads="1"/>
              </p:cNvSpPr>
              <p:nvPr/>
            </p:nvSpPr>
            <p:spPr bwMode="auto">
              <a:xfrm>
                <a:off x="1317"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5438" name="Text Box 34"/>
              <p:cNvSpPr txBox="1">
                <a:spLocks noChangeArrowheads="1"/>
              </p:cNvSpPr>
              <p:nvPr/>
            </p:nvSpPr>
            <p:spPr bwMode="auto">
              <a:xfrm>
                <a:off x="1500" y="88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5439" name="Text Box 35"/>
              <p:cNvSpPr txBox="1">
                <a:spLocks noChangeArrowheads="1"/>
              </p:cNvSpPr>
              <p:nvPr/>
            </p:nvSpPr>
            <p:spPr bwMode="auto">
              <a:xfrm>
                <a:off x="1498" y="103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5440" name="Text Box 36"/>
              <p:cNvSpPr txBox="1">
                <a:spLocks noChangeArrowheads="1"/>
              </p:cNvSpPr>
              <p:nvPr/>
            </p:nvSpPr>
            <p:spPr bwMode="auto">
              <a:xfrm>
                <a:off x="1317" y="86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5441" name="Text Box 37"/>
              <p:cNvSpPr txBox="1">
                <a:spLocks noChangeArrowheads="1"/>
              </p:cNvSpPr>
              <p:nvPr/>
            </p:nvSpPr>
            <p:spPr bwMode="auto">
              <a:xfrm>
                <a:off x="1308" y="103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nvGrpSpPr>
            <p:cNvPr id="45265" name="Group 38"/>
            <p:cNvGrpSpPr>
              <a:grpSpLocks/>
            </p:cNvGrpSpPr>
            <p:nvPr/>
          </p:nvGrpSpPr>
          <p:grpSpPr bwMode="auto">
            <a:xfrm>
              <a:off x="3696" y="799"/>
              <a:ext cx="538" cy="517"/>
              <a:chOff x="4224" y="731"/>
              <a:chExt cx="538" cy="517"/>
            </a:xfrm>
          </p:grpSpPr>
          <p:grpSp>
            <p:nvGrpSpPr>
              <p:cNvPr id="45419" name="Group 39"/>
              <p:cNvGrpSpPr>
                <a:grpSpLocks/>
              </p:cNvGrpSpPr>
              <p:nvPr/>
            </p:nvGrpSpPr>
            <p:grpSpPr bwMode="auto">
              <a:xfrm>
                <a:off x="4224" y="731"/>
                <a:ext cx="491" cy="458"/>
                <a:chOff x="1536" y="2304"/>
                <a:chExt cx="432" cy="432"/>
              </a:xfrm>
            </p:grpSpPr>
            <p:sp>
              <p:nvSpPr>
                <p:cNvPr id="45428" name="Rectangle 40"/>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5429" name="Line 41"/>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5430" name="Line 42"/>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5431" name="Line 43"/>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5432" name="Line 44"/>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5420" name="Text Box 45"/>
              <p:cNvSpPr txBox="1">
                <a:spLocks noChangeArrowheads="1"/>
              </p:cNvSpPr>
              <p:nvPr/>
            </p:nvSpPr>
            <p:spPr bwMode="auto">
              <a:xfrm>
                <a:off x="4246" y="88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5421" name="Text Box 46"/>
              <p:cNvSpPr txBox="1">
                <a:spLocks noChangeArrowheads="1"/>
              </p:cNvSpPr>
              <p:nvPr/>
            </p:nvSpPr>
            <p:spPr bwMode="auto">
              <a:xfrm>
                <a:off x="4246"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5422" name="Text Box 47"/>
              <p:cNvSpPr txBox="1">
                <a:spLocks noChangeArrowheads="1"/>
              </p:cNvSpPr>
              <p:nvPr/>
            </p:nvSpPr>
            <p:spPr bwMode="auto">
              <a:xfrm>
                <a:off x="4580"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5423" name="Text Box 48"/>
              <p:cNvSpPr txBox="1">
                <a:spLocks noChangeArrowheads="1"/>
              </p:cNvSpPr>
              <p:nvPr/>
            </p:nvSpPr>
            <p:spPr bwMode="auto">
              <a:xfrm>
                <a:off x="4399"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5424" name="Text Box 49"/>
              <p:cNvSpPr txBox="1">
                <a:spLocks noChangeArrowheads="1"/>
              </p:cNvSpPr>
              <p:nvPr/>
            </p:nvSpPr>
            <p:spPr bwMode="auto">
              <a:xfrm>
                <a:off x="4582" y="88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5425" name="Text Box 50"/>
              <p:cNvSpPr txBox="1">
                <a:spLocks noChangeArrowheads="1"/>
              </p:cNvSpPr>
              <p:nvPr/>
            </p:nvSpPr>
            <p:spPr bwMode="auto">
              <a:xfrm>
                <a:off x="4416" y="103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5426" name="Text Box 51"/>
              <p:cNvSpPr txBox="1">
                <a:spLocks noChangeArrowheads="1"/>
              </p:cNvSpPr>
              <p:nvPr/>
            </p:nvSpPr>
            <p:spPr bwMode="auto">
              <a:xfrm>
                <a:off x="4399" y="86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5427" name="Text Box 52"/>
              <p:cNvSpPr txBox="1">
                <a:spLocks noChangeArrowheads="1"/>
              </p:cNvSpPr>
              <p:nvPr/>
            </p:nvSpPr>
            <p:spPr bwMode="auto">
              <a:xfrm>
                <a:off x="4244" y="103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sp>
          <p:nvSpPr>
            <p:cNvPr id="45266" name="Line 53"/>
            <p:cNvSpPr>
              <a:spLocks noChangeShapeType="1"/>
            </p:cNvSpPr>
            <p:nvPr/>
          </p:nvSpPr>
          <p:spPr bwMode="auto">
            <a:xfrm>
              <a:off x="2976" y="584"/>
              <a:ext cx="993" cy="215"/>
            </a:xfrm>
            <a:prstGeom prst="line">
              <a:avLst/>
            </a:prstGeom>
            <a:noFill/>
            <a:ln w="9525">
              <a:solidFill>
                <a:schemeClr val="tx1"/>
              </a:solidFill>
              <a:round/>
              <a:headEnd/>
              <a:tailEnd/>
            </a:ln>
          </p:spPr>
          <p:txBody>
            <a:bodyPr/>
            <a:lstStyle/>
            <a:p>
              <a:endParaRPr lang="zh-CN" altLang="en-US"/>
            </a:p>
          </p:txBody>
        </p:sp>
        <p:sp>
          <p:nvSpPr>
            <p:cNvPr id="45267" name="Line 54"/>
            <p:cNvSpPr>
              <a:spLocks noChangeShapeType="1"/>
            </p:cNvSpPr>
            <p:nvPr/>
          </p:nvSpPr>
          <p:spPr bwMode="auto">
            <a:xfrm flipH="1">
              <a:off x="1882" y="584"/>
              <a:ext cx="1094" cy="215"/>
            </a:xfrm>
            <a:prstGeom prst="line">
              <a:avLst/>
            </a:prstGeom>
            <a:noFill/>
            <a:ln w="9525">
              <a:solidFill>
                <a:schemeClr val="tx1"/>
              </a:solidFill>
              <a:round/>
              <a:headEnd/>
              <a:tailEnd/>
            </a:ln>
          </p:spPr>
          <p:txBody>
            <a:bodyPr/>
            <a:lstStyle/>
            <a:p>
              <a:endParaRPr lang="zh-CN" altLang="en-US"/>
            </a:p>
          </p:txBody>
        </p:sp>
        <p:grpSp>
          <p:nvGrpSpPr>
            <p:cNvPr id="45268" name="Group 59"/>
            <p:cNvGrpSpPr>
              <a:grpSpLocks/>
            </p:cNvGrpSpPr>
            <p:nvPr/>
          </p:nvGrpSpPr>
          <p:grpSpPr bwMode="auto">
            <a:xfrm>
              <a:off x="2725" y="1515"/>
              <a:ext cx="538" cy="517"/>
              <a:chOff x="2688" y="1451"/>
              <a:chExt cx="538" cy="517"/>
            </a:xfrm>
          </p:grpSpPr>
          <p:grpSp>
            <p:nvGrpSpPr>
              <p:cNvPr id="45405" name="Group 60"/>
              <p:cNvGrpSpPr>
                <a:grpSpLocks/>
              </p:cNvGrpSpPr>
              <p:nvPr/>
            </p:nvGrpSpPr>
            <p:grpSpPr bwMode="auto">
              <a:xfrm>
                <a:off x="2688" y="1451"/>
                <a:ext cx="491" cy="458"/>
                <a:chOff x="1536" y="2304"/>
                <a:chExt cx="432" cy="432"/>
              </a:xfrm>
            </p:grpSpPr>
            <p:sp>
              <p:nvSpPr>
                <p:cNvPr id="45414" name="Rectangle 61"/>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5415" name="Line 62"/>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5416" name="Line 63"/>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5417" name="Line 64"/>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5418" name="Line 65"/>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5406" name="Text Box 66"/>
              <p:cNvSpPr txBox="1">
                <a:spLocks noChangeArrowheads="1"/>
              </p:cNvSpPr>
              <p:nvPr/>
            </p:nvSpPr>
            <p:spPr bwMode="auto">
              <a:xfrm>
                <a:off x="2710" y="160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5407" name="Text Box 67"/>
              <p:cNvSpPr txBox="1">
                <a:spLocks noChangeArrowheads="1"/>
              </p:cNvSpPr>
              <p:nvPr/>
            </p:nvSpPr>
            <p:spPr bwMode="auto">
              <a:xfrm>
                <a:off x="2710"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5408" name="Text Box 68"/>
              <p:cNvSpPr txBox="1">
                <a:spLocks noChangeArrowheads="1"/>
              </p:cNvSpPr>
              <p:nvPr/>
            </p:nvSpPr>
            <p:spPr bwMode="auto">
              <a:xfrm>
                <a:off x="3044"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5409" name="Text Box 69"/>
              <p:cNvSpPr txBox="1">
                <a:spLocks noChangeArrowheads="1"/>
              </p:cNvSpPr>
              <p:nvPr/>
            </p:nvSpPr>
            <p:spPr bwMode="auto">
              <a:xfrm>
                <a:off x="2863" y="158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5410" name="Text Box 70"/>
              <p:cNvSpPr txBox="1">
                <a:spLocks noChangeArrowheads="1"/>
              </p:cNvSpPr>
              <p:nvPr/>
            </p:nvSpPr>
            <p:spPr bwMode="auto">
              <a:xfrm>
                <a:off x="3046" y="160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5411" name="Text Box 71"/>
              <p:cNvSpPr txBox="1">
                <a:spLocks noChangeArrowheads="1"/>
              </p:cNvSpPr>
              <p:nvPr/>
            </p:nvSpPr>
            <p:spPr bwMode="auto">
              <a:xfrm>
                <a:off x="3044"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5412" name="Text Box 72"/>
              <p:cNvSpPr txBox="1">
                <a:spLocks noChangeArrowheads="1"/>
              </p:cNvSpPr>
              <p:nvPr/>
            </p:nvSpPr>
            <p:spPr bwMode="auto">
              <a:xfrm>
                <a:off x="2863"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5413" name="Text Box 73"/>
              <p:cNvSpPr txBox="1">
                <a:spLocks noChangeArrowheads="1"/>
              </p:cNvSpPr>
              <p:nvPr/>
            </p:nvSpPr>
            <p:spPr bwMode="auto">
              <a:xfrm>
                <a:off x="2708"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nvGrpSpPr>
            <p:cNvPr id="45269" name="Group 74"/>
            <p:cNvGrpSpPr>
              <a:grpSpLocks/>
            </p:cNvGrpSpPr>
            <p:nvPr/>
          </p:nvGrpSpPr>
          <p:grpSpPr bwMode="auto">
            <a:xfrm>
              <a:off x="1791" y="1480"/>
              <a:ext cx="538" cy="517"/>
              <a:chOff x="864" y="1451"/>
              <a:chExt cx="538" cy="517"/>
            </a:xfrm>
          </p:grpSpPr>
          <p:grpSp>
            <p:nvGrpSpPr>
              <p:cNvPr id="45391" name="Group 75"/>
              <p:cNvGrpSpPr>
                <a:grpSpLocks/>
              </p:cNvGrpSpPr>
              <p:nvPr/>
            </p:nvGrpSpPr>
            <p:grpSpPr bwMode="auto">
              <a:xfrm>
                <a:off x="864" y="1451"/>
                <a:ext cx="491" cy="458"/>
                <a:chOff x="1536" y="2304"/>
                <a:chExt cx="432" cy="432"/>
              </a:xfrm>
            </p:grpSpPr>
            <p:sp>
              <p:nvSpPr>
                <p:cNvPr id="45400" name="Rectangle 76"/>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5401" name="Line 77"/>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5402" name="Line 78"/>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5403" name="Line 79"/>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5404" name="Line 80"/>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5392" name="Text Box 81"/>
              <p:cNvSpPr txBox="1">
                <a:spLocks noChangeArrowheads="1"/>
              </p:cNvSpPr>
              <p:nvPr/>
            </p:nvSpPr>
            <p:spPr bwMode="auto">
              <a:xfrm>
                <a:off x="1020" y="160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5393" name="Text Box 82"/>
              <p:cNvSpPr txBox="1">
                <a:spLocks noChangeArrowheads="1"/>
              </p:cNvSpPr>
              <p:nvPr/>
            </p:nvSpPr>
            <p:spPr bwMode="auto">
              <a:xfrm>
                <a:off x="886"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5394" name="Text Box 83"/>
              <p:cNvSpPr txBox="1">
                <a:spLocks noChangeArrowheads="1"/>
              </p:cNvSpPr>
              <p:nvPr/>
            </p:nvSpPr>
            <p:spPr bwMode="auto">
              <a:xfrm>
                <a:off x="1220"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5395" name="Text Box 84"/>
              <p:cNvSpPr txBox="1">
                <a:spLocks noChangeArrowheads="1"/>
              </p:cNvSpPr>
              <p:nvPr/>
            </p:nvSpPr>
            <p:spPr bwMode="auto">
              <a:xfrm>
                <a:off x="1039"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5396" name="Text Box 85"/>
              <p:cNvSpPr txBox="1">
                <a:spLocks noChangeArrowheads="1"/>
              </p:cNvSpPr>
              <p:nvPr/>
            </p:nvSpPr>
            <p:spPr bwMode="auto">
              <a:xfrm>
                <a:off x="1222" y="160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5397" name="Text Box 86"/>
              <p:cNvSpPr txBox="1">
                <a:spLocks noChangeArrowheads="1"/>
              </p:cNvSpPr>
              <p:nvPr/>
            </p:nvSpPr>
            <p:spPr bwMode="auto">
              <a:xfrm>
                <a:off x="1220"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5398" name="Text Box 87"/>
              <p:cNvSpPr txBox="1">
                <a:spLocks noChangeArrowheads="1"/>
              </p:cNvSpPr>
              <p:nvPr/>
            </p:nvSpPr>
            <p:spPr bwMode="auto">
              <a:xfrm>
                <a:off x="1039"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5399" name="Text Box 88"/>
              <p:cNvSpPr txBox="1">
                <a:spLocks noChangeArrowheads="1"/>
              </p:cNvSpPr>
              <p:nvPr/>
            </p:nvSpPr>
            <p:spPr bwMode="auto">
              <a:xfrm>
                <a:off x="884"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nvGrpSpPr>
            <p:cNvPr id="45270" name="Group 89"/>
            <p:cNvGrpSpPr>
              <a:grpSpLocks/>
            </p:cNvGrpSpPr>
            <p:nvPr/>
          </p:nvGrpSpPr>
          <p:grpSpPr bwMode="auto">
            <a:xfrm>
              <a:off x="3606" y="1525"/>
              <a:ext cx="536" cy="517"/>
              <a:chOff x="4502" y="1451"/>
              <a:chExt cx="536" cy="517"/>
            </a:xfrm>
          </p:grpSpPr>
          <p:grpSp>
            <p:nvGrpSpPr>
              <p:cNvPr id="45377" name="Group 90"/>
              <p:cNvGrpSpPr>
                <a:grpSpLocks/>
              </p:cNvGrpSpPr>
              <p:nvPr/>
            </p:nvGrpSpPr>
            <p:grpSpPr bwMode="auto">
              <a:xfrm>
                <a:off x="4502" y="1451"/>
                <a:ext cx="491" cy="458"/>
                <a:chOff x="1536" y="2304"/>
                <a:chExt cx="432" cy="432"/>
              </a:xfrm>
            </p:grpSpPr>
            <p:sp>
              <p:nvSpPr>
                <p:cNvPr id="45386" name="Rectangle 91"/>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5387" name="Line 92"/>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5388" name="Line 93"/>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5389" name="Line 94"/>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5390" name="Line 95"/>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5378" name="Text Box 96"/>
              <p:cNvSpPr txBox="1">
                <a:spLocks noChangeArrowheads="1"/>
              </p:cNvSpPr>
              <p:nvPr/>
            </p:nvSpPr>
            <p:spPr bwMode="auto">
              <a:xfrm>
                <a:off x="4524" y="160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5379" name="Text Box 97"/>
              <p:cNvSpPr txBox="1">
                <a:spLocks noChangeArrowheads="1"/>
              </p:cNvSpPr>
              <p:nvPr/>
            </p:nvSpPr>
            <p:spPr bwMode="auto">
              <a:xfrm>
                <a:off x="4524"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5380" name="Text Box 98"/>
              <p:cNvSpPr txBox="1">
                <a:spLocks noChangeArrowheads="1"/>
              </p:cNvSpPr>
              <p:nvPr/>
            </p:nvSpPr>
            <p:spPr bwMode="auto">
              <a:xfrm>
                <a:off x="4858"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5381" name="Text Box 99"/>
              <p:cNvSpPr txBox="1">
                <a:spLocks noChangeArrowheads="1"/>
              </p:cNvSpPr>
              <p:nvPr/>
            </p:nvSpPr>
            <p:spPr bwMode="auto">
              <a:xfrm>
                <a:off x="4677"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5382" name="Text Box 100"/>
              <p:cNvSpPr txBox="1">
                <a:spLocks noChangeArrowheads="1"/>
              </p:cNvSpPr>
              <p:nvPr/>
            </p:nvSpPr>
            <p:spPr bwMode="auto">
              <a:xfrm>
                <a:off x="4656" y="160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5383" name="Text Box 101"/>
              <p:cNvSpPr txBox="1">
                <a:spLocks noChangeArrowheads="1"/>
              </p:cNvSpPr>
              <p:nvPr/>
            </p:nvSpPr>
            <p:spPr bwMode="auto">
              <a:xfrm>
                <a:off x="4858"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5384" name="Text Box 102"/>
              <p:cNvSpPr txBox="1">
                <a:spLocks noChangeArrowheads="1"/>
              </p:cNvSpPr>
              <p:nvPr/>
            </p:nvSpPr>
            <p:spPr bwMode="auto">
              <a:xfrm>
                <a:off x="4677"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5385" name="Text Box 103"/>
              <p:cNvSpPr txBox="1">
                <a:spLocks noChangeArrowheads="1"/>
              </p:cNvSpPr>
              <p:nvPr/>
            </p:nvSpPr>
            <p:spPr bwMode="auto">
              <a:xfrm>
                <a:off x="4522"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sp>
          <p:nvSpPr>
            <p:cNvPr id="45271" name="Line 104"/>
            <p:cNvSpPr>
              <a:spLocks noChangeShapeType="1"/>
            </p:cNvSpPr>
            <p:nvPr/>
          </p:nvSpPr>
          <p:spPr bwMode="auto">
            <a:xfrm>
              <a:off x="2965" y="1264"/>
              <a:ext cx="0" cy="240"/>
            </a:xfrm>
            <a:prstGeom prst="line">
              <a:avLst/>
            </a:prstGeom>
            <a:noFill/>
            <a:ln w="9525">
              <a:solidFill>
                <a:schemeClr val="tx1"/>
              </a:solidFill>
              <a:round/>
              <a:headEnd/>
              <a:tailEnd/>
            </a:ln>
          </p:spPr>
          <p:txBody>
            <a:bodyPr/>
            <a:lstStyle/>
            <a:p>
              <a:endParaRPr lang="zh-CN" altLang="en-US"/>
            </a:p>
          </p:txBody>
        </p:sp>
        <p:sp>
          <p:nvSpPr>
            <p:cNvPr id="45272" name="Line 105"/>
            <p:cNvSpPr>
              <a:spLocks noChangeShapeType="1"/>
            </p:cNvSpPr>
            <p:nvPr/>
          </p:nvSpPr>
          <p:spPr bwMode="auto">
            <a:xfrm>
              <a:off x="2965" y="1264"/>
              <a:ext cx="913" cy="261"/>
            </a:xfrm>
            <a:prstGeom prst="line">
              <a:avLst/>
            </a:prstGeom>
            <a:noFill/>
            <a:ln w="9525">
              <a:solidFill>
                <a:schemeClr val="tx1"/>
              </a:solidFill>
              <a:round/>
              <a:headEnd/>
              <a:tailEnd/>
            </a:ln>
          </p:spPr>
          <p:txBody>
            <a:bodyPr/>
            <a:lstStyle/>
            <a:p>
              <a:endParaRPr lang="zh-CN" altLang="en-US"/>
            </a:p>
          </p:txBody>
        </p:sp>
        <p:sp>
          <p:nvSpPr>
            <p:cNvPr id="45273" name="Line 106"/>
            <p:cNvSpPr>
              <a:spLocks noChangeShapeType="1"/>
            </p:cNvSpPr>
            <p:nvPr/>
          </p:nvSpPr>
          <p:spPr bwMode="auto">
            <a:xfrm flipH="1">
              <a:off x="2018" y="1264"/>
              <a:ext cx="947" cy="216"/>
            </a:xfrm>
            <a:prstGeom prst="line">
              <a:avLst/>
            </a:prstGeom>
            <a:noFill/>
            <a:ln w="9525">
              <a:solidFill>
                <a:schemeClr val="tx1"/>
              </a:solidFill>
              <a:round/>
              <a:headEnd/>
              <a:tailEnd/>
            </a:ln>
          </p:spPr>
          <p:txBody>
            <a:bodyPr/>
            <a:lstStyle/>
            <a:p>
              <a:endParaRPr lang="zh-CN" altLang="en-US"/>
            </a:p>
          </p:txBody>
        </p:sp>
        <p:grpSp>
          <p:nvGrpSpPr>
            <p:cNvPr id="45274" name="Group 110"/>
            <p:cNvGrpSpPr>
              <a:grpSpLocks/>
            </p:cNvGrpSpPr>
            <p:nvPr/>
          </p:nvGrpSpPr>
          <p:grpSpPr bwMode="auto">
            <a:xfrm>
              <a:off x="2758" y="1990"/>
              <a:ext cx="1392" cy="949"/>
              <a:chOff x="2736" y="1920"/>
              <a:chExt cx="1392" cy="949"/>
            </a:xfrm>
          </p:grpSpPr>
          <p:grpSp>
            <p:nvGrpSpPr>
              <p:cNvPr id="45345" name="Group 111"/>
              <p:cNvGrpSpPr>
                <a:grpSpLocks/>
              </p:cNvGrpSpPr>
              <p:nvPr/>
            </p:nvGrpSpPr>
            <p:grpSpPr bwMode="auto">
              <a:xfrm>
                <a:off x="2736" y="2352"/>
                <a:ext cx="538" cy="517"/>
                <a:chOff x="2688" y="2352"/>
                <a:chExt cx="538" cy="517"/>
              </a:xfrm>
            </p:grpSpPr>
            <p:grpSp>
              <p:nvGrpSpPr>
                <p:cNvPr id="45363" name="Group 112"/>
                <p:cNvGrpSpPr>
                  <a:grpSpLocks/>
                </p:cNvGrpSpPr>
                <p:nvPr/>
              </p:nvGrpSpPr>
              <p:grpSpPr bwMode="auto">
                <a:xfrm>
                  <a:off x="2688" y="2352"/>
                  <a:ext cx="491" cy="458"/>
                  <a:chOff x="1536" y="2304"/>
                  <a:chExt cx="432" cy="432"/>
                </a:xfrm>
              </p:grpSpPr>
              <p:sp>
                <p:nvSpPr>
                  <p:cNvPr id="45372" name="Rectangle 113"/>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5373" name="Line 114"/>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5374" name="Line 115"/>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5375" name="Line 116"/>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5376" name="Line 117"/>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5364" name="Text Box 118"/>
                <p:cNvSpPr txBox="1">
                  <a:spLocks noChangeArrowheads="1"/>
                </p:cNvSpPr>
                <p:nvPr/>
              </p:nvSpPr>
              <p:spPr bwMode="auto">
                <a:xfrm>
                  <a:off x="2710" y="250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5365" name="Text Box 119"/>
                <p:cNvSpPr txBox="1">
                  <a:spLocks noChangeArrowheads="1"/>
                </p:cNvSpPr>
                <p:nvPr/>
              </p:nvSpPr>
              <p:spPr bwMode="auto">
                <a:xfrm>
                  <a:off x="2844" y="235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5366" name="Text Box 120"/>
                <p:cNvSpPr txBox="1">
                  <a:spLocks noChangeArrowheads="1"/>
                </p:cNvSpPr>
                <p:nvPr/>
              </p:nvSpPr>
              <p:spPr bwMode="auto">
                <a:xfrm>
                  <a:off x="3044" y="235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5367" name="Text Box 121"/>
                <p:cNvSpPr txBox="1">
                  <a:spLocks noChangeArrowheads="1"/>
                </p:cNvSpPr>
                <p:nvPr/>
              </p:nvSpPr>
              <p:spPr bwMode="auto">
                <a:xfrm>
                  <a:off x="2863" y="249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5368" name="Text Box 122"/>
                <p:cNvSpPr txBox="1">
                  <a:spLocks noChangeArrowheads="1"/>
                </p:cNvSpPr>
                <p:nvPr/>
              </p:nvSpPr>
              <p:spPr bwMode="auto">
                <a:xfrm>
                  <a:off x="3046" y="250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5369" name="Text Box 123"/>
                <p:cNvSpPr txBox="1">
                  <a:spLocks noChangeArrowheads="1"/>
                </p:cNvSpPr>
                <p:nvPr/>
              </p:nvSpPr>
              <p:spPr bwMode="auto">
                <a:xfrm>
                  <a:off x="3044"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5370" name="Text Box 124"/>
                <p:cNvSpPr txBox="1">
                  <a:spLocks noChangeArrowheads="1"/>
                </p:cNvSpPr>
                <p:nvPr/>
              </p:nvSpPr>
              <p:spPr bwMode="auto">
                <a:xfrm>
                  <a:off x="2863"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5371" name="Text Box 125"/>
                <p:cNvSpPr txBox="1">
                  <a:spLocks noChangeArrowheads="1"/>
                </p:cNvSpPr>
                <p:nvPr/>
              </p:nvSpPr>
              <p:spPr bwMode="auto">
                <a:xfrm>
                  <a:off x="2708"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nvGrpSpPr>
              <p:cNvPr id="45346" name="Group 126"/>
              <p:cNvGrpSpPr>
                <a:grpSpLocks/>
              </p:cNvGrpSpPr>
              <p:nvPr/>
            </p:nvGrpSpPr>
            <p:grpSpPr bwMode="auto">
              <a:xfrm>
                <a:off x="3590" y="2352"/>
                <a:ext cx="538" cy="517"/>
                <a:chOff x="3542" y="2352"/>
                <a:chExt cx="538" cy="517"/>
              </a:xfrm>
            </p:grpSpPr>
            <p:grpSp>
              <p:nvGrpSpPr>
                <p:cNvPr id="45349" name="Group 127"/>
                <p:cNvGrpSpPr>
                  <a:grpSpLocks/>
                </p:cNvGrpSpPr>
                <p:nvPr/>
              </p:nvGrpSpPr>
              <p:grpSpPr bwMode="auto">
                <a:xfrm>
                  <a:off x="3542" y="2352"/>
                  <a:ext cx="491" cy="458"/>
                  <a:chOff x="1536" y="2304"/>
                  <a:chExt cx="432" cy="432"/>
                </a:xfrm>
              </p:grpSpPr>
              <p:sp>
                <p:nvSpPr>
                  <p:cNvPr id="45358" name="Rectangle 128"/>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5359" name="Line 129"/>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5360" name="Line 130"/>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5361" name="Line 131"/>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5362" name="Line 132"/>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5350" name="Text Box 133"/>
                <p:cNvSpPr txBox="1">
                  <a:spLocks noChangeArrowheads="1"/>
                </p:cNvSpPr>
                <p:nvPr/>
              </p:nvSpPr>
              <p:spPr bwMode="auto">
                <a:xfrm>
                  <a:off x="3564" y="250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5351" name="Text Box 134"/>
                <p:cNvSpPr txBox="1">
                  <a:spLocks noChangeArrowheads="1"/>
                </p:cNvSpPr>
                <p:nvPr/>
              </p:nvSpPr>
              <p:spPr bwMode="auto">
                <a:xfrm>
                  <a:off x="3564" y="235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5352" name="Text Box 135"/>
                <p:cNvSpPr txBox="1">
                  <a:spLocks noChangeArrowheads="1"/>
                </p:cNvSpPr>
                <p:nvPr/>
              </p:nvSpPr>
              <p:spPr bwMode="auto">
                <a:xfrm>
                  <a:off x="3696" y="235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5353" name="Text Box 136"/>
                <p:cNvSpPr txBox="1">
                  <a:spLocks noChangeArrowheads="1"/>
                </p:cNvSpPr>
                <p:nvPr/>
              </p:nvSpPr>
              <p:spPr bwMode="auto">
                <a:xfrm>
                  <a:off x="3717" y="249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5354" name="Text Box 137"/>
                <p:cNvSpPr txBox="1">
                  <a:spLocks noChangeArrowheads="1"/>
                </p:cNvSpPr>
                <p:nvPr/>
              </p:nvSpPr>
              <p:spPr bwMode="auto">
                <a:xfrm>
                  <a:off x="3900" y="250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5355" name="Text Box 138"/>
                <p:cNvSpPr txBox="1">
                  <a:spLocks noChangeArrowheads="1"/>
                </p:cNvSpPr>
                <p:nvPr/>
              </p:nvSpPr>
              <p:spPr bwMode="auto">
                <a:xfrm>
                  <a:off x="3898"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5356" name="Text Box 139"/>
                <p:cNvSpPr txBox="1">
                  <a:spLocks noChangeArrowheads="1"/>
                </p:cNvSpPr>
                <p:nvPr/>
              </p:nvSpPr>
              <p:spPr bwMode="auto">
                <a:xfrm>
                  <a:off x="3717"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5357" name="Text Box 140"/>
                <p:cNvSpPr txBox="1">
                  <a:spLocks noChangeArrowheads="1"/>
                </p:cNvSpPr>
                <p:nvPr/>
              </p:nvSpPr>
              <p:spPr bwMode="auto">
                <a:xfrm>
                  <a:off x="3562"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sp>
            <p:nvSpPr>
              <p:cNvPr id="45347" name="Line 141"/>
              <p:cNvSpPr>
                <a:spLocks noChangeShapeType="1"/>
              </p:cNvSpPr>
              <p:nvPr/>
            </p:nvSpPr>
            <p:spPr bwMode="auto">
              <a:xfrm>
                <a:off x="2976" y="1920"/>
                <a:ext cx="0" cy="432"/>
              </a:xfrm>
              <a:prstGeom prst="line">
                <a:avLst/>
              </a:prstGeom>
              <a:noFill/>
              <a:ln w="9525">
                <a:solidFill>
                  <a:schemeClr val="tx1"/>
                </a:solidFill>
                <a:round/>
                <a:headEnd/>
                <a:tailEnd/>
              </a:ln>
            </p:spPr>
            <p:txBody>
              <a:bodyPr/>
              <a:lstStyle/>
              <a:p>
                <a:endParaRPr lang="zh-CN" altLang="en-US"/>
              </a:p>
            </p:txBody>
          </p:sp>
          <p:sp>
            <p:nvSpPr>
              <p:cNvPr id="45348" name="Line 142"/>
              <p:cNvSpPr>
                <a:spLocks noChangeShapeType="1"/>
              </p:cNvSpPr>
              <p:nvPr/>
            </p:nvSpPr>
            <p:spPr bwMode="auto">
              <a:xfrm>
                <a:off x="2976" y="1920"/>
                <a:ext cx="864" cy="432"/>
              </a:xfrm>
              <a:prstGeom prst="line">
                <a:avLst/>
              </a:prstGeom>
              <a:noFill/>
              <a:ln w="9525">
                <a:solidFill>
                  <a:schemeClr val="tx1"/>
                </a:solidFill>
                <a:round/>
                <a:headEnd/>
                <a:tailEnd/>
              </a:ln>
            </p:spPr>
            <p:txBody>
              <a:bodyPr/>
              <a:lstStyle/>
              <a:p>
                <a:endParaRPr lang="zh-CN" altLang="en-US"/>
              </a:p>
            </p:txBody>
          </p:sp>
        </p:grpSp>
        <p:grpSp>
          <p:nvGrpSpPr>
            <p:cNvPr id="45275" name="Group 145"/>
            <p:cNvGrpSpPr>
              <a:grpSpLocks/>
            </p:cNvGrpSpPr>
            <p:nvPr/>
          </p:nvGrpSpPr>
          <p:grpSpPr bwMode="auto">
            <a:xfrm>
              <a:off x="1342" y="1990"/>
              <a:ext cx="1402" cy="949"/>
              <a:chOff x="432" y="1920"/>
              <a:chExt cx="1402" cy="949"/>
            </a:xfrm>
          </p:grpSpPr>
          <p:sp>
            <p:nvSpPr>
              <p:cNvPr id="45312" name="Line 146"/>
              <p:cNvSpPr>
                <a:spLocks noChangeShapeType="1"/>
              </p:cNvSpPr>
              <p:nvPr/>
            </p:nvSpPr>
            <p:spPr bwMode="auto">
              <a:xfrm>
                <a:off x="1152" y="1920"/>
                <a:ext cx="432" cy="432"/>
              </a:xfrm>
              <a:prstGeom prst="line">
                <a:avLst/>
              </a:prstGeom>
              <a:noFill/>
              <a:ln w="19050">
                <a:solidFill>
                  <a:schemeClr val="tx1"/>
                </a:solidFill>
                <a:round/>
                <a:headEnd/>
                <a:tailEnd/>
              </a:ln>
            </p:spPr>
            <p:txBody>
              <a:bodyPr/>
              <a:lstStyle/>
              <a:p>
                <a:endParaRPr lang="zh-CN" altLang="en-US"/>
              </a:p>
            </p:txBody>
          </p:sp>
          <p:grpSp>
            <p:nvGrpSpPr>
              <p:cNvPr id="45313" name="Group 147"/>
              <p:cNvGrpSpPr>
                <a:grpSpLocks/>
              </p:cNvGrpSpPr>
              <p:nvPr/>
            </p:nvGrpSpPr>
            <p:grpSpPr bwMode="auto">
              <a:xfrm>
                <a:off x="432" y="1920"/>
                <a:ext cx="1402" cy="949"/>
                <a:chOff x="432" y="1920"/>
                <a:chExt cx="1402" cy="949"/>
              </a:xfrm>
            </p:grpSpPr>
            <p:sp>
              <p:nvSpPr>
                <p:cNvPr id="45314" name="Line 148"/>
                <p:cNvSpPr>
                  <a:spLocks noChangeShapeType="1"/>
                </p:cNvSpPr>
                <p:nvPr/>
              </p:nvSpPr>
              <p:spPr bwMode="auto">
                <a:xfrm flipH="1">
                  <a:off x="720" y="1920"/>
                  <a:ext cx="432" cy="432"/>
                </a:xfrm>
                <a:prstGeom prst="line">
                  <a:avLst/>
                </a:prstGeom>
                <a:noFill/>
                <a:ln w="19050">
                  <a:solidFill>
                    <a:schemeClr val="tx1"/>
                  </a:solidFill>
                  <a:round/>
                  <a:headEnd/>
                  <a:tailEnd/>
                </a:ln>
              </p:spPr>
              <p:txBody>
                <a:bodyPr/>
                <a:lstStyle/>
                <a:p>
                  <a:endParaRPr lang="zh-CN" altLang="en-US"/>
                </a:p>
              </p:txBody>
            </p:sp>
            <p:grpSp>
              <p:nvGrpSpPr>
                <p:cNvPr id="45315" name="Group 149"/>
                <p:cNvGrpSpPr>
                  <a:grpSpLocks/>
                </p:cNvGrpSpPr>
                <p:nvPr/>
              </p:nvGrpSpPr>
              <p:grpSpPr bwMode="auto">
                <a:xfrm>
                  <a:off x="1296" y="2352"/>
                  <a:ext cx="538" cy="517"/>
                  <a:chOff x="1248" y="2352"/>
                  <a:chExt cx="538" cy="517"/>
                </a:xfrm>
              </p:grpSpPr>
              <p:grpSp>
                <p:nvGrpSpPr>
                  <p:cNvPr id="45331" name="Group 150"/>
                  <p:cNvGrpSpPr>
                    <a:grpSpLocks/>
                  </p:cNvGrpSpPr>
                  <p:nvPr/>
                </p:nvGrpSpPr>
                <p:grpSpPr bwMode="auto">
                  <a:xfrm>
                    <a:off x="1248" y="2352"/>
                    <a:ext cx="491" cy="458"/>
                    <a:chOff x="1536" y="2304"/>
                    <a:chExt cx="432" cy="432"/>
                  </a:xfrm>
                </p:grpSpPr>
                <p:sp>
                  <p:nvSpPr>
                    <p:cNvPr id="45340" name="Rectangle 151"/>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5341" name="Line 152"/>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5342" name="Line 153"/>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5343" name="Line 154"/>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5344" name="Line 155"/>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5332" name="Text Box 156"/>
                  <p:cNvSpPr txBox="1">
                    <a:spLocks noChangeArrowheads="1"/>
                  </p:cNvSpPr>
                  <p:nvPr/>
                </p:nvSpPr>
                <p:spPr bwMode="auto">
                  <a:xfrm>
                    <a:off x="1404" y="250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5333" name="Text Box 157"/>
                  <p:cNvSpPr txBox="1">
                    <a:spLocks noChangeArrowheads="1"/>
                  </p:cNvSpPr>
                  <p:nvPr/>
                </p:nvSpPr>
                <p:spPr bwMode="auto">
                  <a:xfrm>
                    <a:off x="1270" y="235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5334" name="Text Box 158"/>
                  <p:cNvSpPr txBox="1">
                    <a:spLocks noChangeArrowheads="1"/>
                  </p:cNvSpPr>
                  <p:nvPr/>
                </p:nvSpPr>
                <p:spPr bwMode="auto">
                  <a:xfrm>
                    <a:off x="1604" y="235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5335" name="Text Box 159"/>
                  <p:cNvSpPr txBox="1">
                    <a:spLocks noChangeArrowheads="1"/>
                  </p:cNvSpPr>
                  <p:nvPr/>
                </p:nvSpPr>
                <p:spPr bwMode="auto">
                  <a:xfrm>
                    <a:off x="1423" y="235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5336" name="Text Box 160"/>
                  <p:cNvSpPr txBox="1">
                    <a:spLocks noChangeArrowheads="1"/>
                  </p:cNvSpPr>
                  <p:nvPr/>
                </p:nvSpPr>
                <p:spPr bwMode="auto">
                  <a:xfrm>
                    <a:off x="1606" y="250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5337" name="Text Box 161"/>
                  <p:cNvSpPr txBox="1">
                    <a:spLocks noChangeArrowheads="1"/>
                  </p:cNvSpPr>
                  <p:nvPr/>
                </p:nvSpPr>
                <p:spPr bwMode="auto">
                  <a:xfrm>
                    <a:off x="1604"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5338" name="Text Box 162"/>
                  <p:cNvSpPr txBox="1">
                    <a:spLocks noChangeArrowheads="1"/>
                  </p:cNvSpPr>
                  <p:nvPr/>
                </p:nvSpPr>
                <p:spPr bwMode="auto">
                  <a:xfrm>
                    <a:off x="1423"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5339" name="Text Box 163"/>
                  <p:cNvSpPr txBox="1">
                    <a:spLocks noChangeArrowheads="1"/>
                  </p:cNvSpPr>
                  <p:nvPr/>
                </p:nvSpPr>
                <p:spPr bwMode="auto">
                  <a:xfrm>
                    <a:off x="1268" y="249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nvGrpSpPr>
                <p:cNvPr id="45316" name="Group 164"/>
                <p:cNvGrpSpPr>
                  <a:grpSpLocks/>
                </p:cNvGrpSpPr>
                <p:nvPr/>
              </p:nvGrpSpPr>
              <p:grpSpPr bwMode="auto">
                <a:xfrm>
                  <a:off x="432" y="2352"/>
                  <a:ext cx="538" cy="517"/>
                  <a:chOff x="384" y="2352"/>
                  <a:chExt cx="538" cy="517"/>
                </a:xfrm>
              </p:grpSpPr>
              <p:grpSp>
                <p:nvGrpSpPr>
                  <p:cNvPr id="45317" name="Group 165"/>
                  <p:cNvGrpSpPr>
                    <a:grpSpLocks/>
                  </p:cNvGrpSpPr>
                  <p:nvPr/>
                </p:nvGrpSpPr>
                <p:grpSpPr bwMode="auto">
                  <a:xfrm>
                    <a:off x="384" y="2352"/>
                    <a:ext cx="491" cy="458"/>
                    <a:chOff x="1536" y="2304"/>
                    <a:chExt cx="432" cy="432"/>
                  </a:xfrm>
                </p:grpSpPr>
                <p:sp>
                  <p:nvSpPr>
                    <p:cNvPr id="45326" name="Rectangle 166"/>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5327" name="Line 167"/>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5328" name="Line 168"/>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5329" name="Line 169"/>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5330" name="Line 170"/>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5318" name="Text Box 171"/>
                  <p:cNvSpPr txBox="1">
                    <a:spLocks noChangeArrowheads="1"/>
                  </p:cNvSpPr>
                  <p:nvPr/>
                </p:nvSpPr>
                <p:spPr bwMode="auto">
                  <a:xfrm>
                    <a:off x="540" y="250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5319" name="Text Box 172"/>
                  <p:cNvSpPr txBox="1">
                    <a:spLocks noChangeArrowheads="1"/>
                  </p:cNvSpPr>
                  <p:nvPr/>
                </p:nvSpPr>
                <p:spPr bwMode="auto">
                  <a:xfrm>
                    <a:off x="406" y="249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5320" name="Text Box 173"/>
                  <p:cNvSpPr txBox="1">
                    <a:spLocks noChangeArrowheads="1"/>
                  </p:cNvSpPr>
                  <p:nvPr/>
                </p:nvSpPr>
                <p:spPr bwMode="auto">
                  <a:xfrm>
                    <a:off x="740" y="235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5321" name="Text Box 174"/>
                  <p:cNvSpPr txBox="1">
                    <a:spLocks noChangeArrowheads="1"/>
                  </p:cNvSpPr>
                  <p:nvPr/>
                </p:nvSpPr>
                <p:spPr bwMode="auto">
                  <a:xfrm>
                    <a:off x="559" y="235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5322" name="Text Box 175"/>
                  <p:cNvSpPr txBox="1">
                    <a:spLocks noChangeArrowheads="1"/>
                  </p:cNvSpPr>
                  <p:nvPr/>
                </p:nvSpPr>
                <p:spPr bwMode="auto">
                  <a:xfrm>
                    <a:off x="742" y="250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5323" name="Text Box 176"/>
                  <p:cNvSpPr txBox="1">
                    <a:spLocks noChangeArrowheads="1"/>
                  </p:cNvSpPr>
                  <p:nvPr/>
                </p:nvSpPr>
                <p:spPr bwMode="auto">
                  <a:xfrm>
                    <a:off x="740"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5324" name="Text Box 177"/>
                  <p:cNvSpPr txBox="1">
                    <a:spLocks noChangeArrowheads="1"/>
                  </p:cNvSpPr>
                  <p:nvPr/>
                </p:nvSpPr>
                <p:spPr bwMode="auto">
                  <a:xfrm>
                    <a:off x="559"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5325" name="Text Box 178"/>
                  <p:cNvSpPr txBox="1">
                    <a:spLocks noChangeArrowheads="1"/>
                  </p:cNvSpPr>
                  <p:nvPr/>
                </p:nvSpPr>
                <p:spPr bwMode="auto">
                  <a:xfrm>
                    <a:off x="404"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grpSp>
        <p:grpSp>
          <p:nvGrpSpPr>
            <p:cNvPr id="45276" name="Group 181"/>
            <p:cNvGrpSpPr>
              <a:grpSpLocks/>
            </p:cNvGrpSpPr>
            <p:nvPr/>
          </p:nvGrpSpPr>
          <p:grpSpPr bwMode="auto">
            <a:xfrm>
              <a:off x="2736" y="2897"/>
              <a:ext cx="538" cy="720"/>
              <a:chOff x="2736" y="2832"/>
              <a:chExt cx="538" cy="720"/>
            </a:xfrm>
          </p:grpSpPr>
          <p:grpSp>
            <p:nvGrpSpPr>
              <p:cNvPr id="45296" name="Group 182"/>
              <p:cNvGrpSpPr>
                <a:grpSpLocks/>
              </p:cNvGrpSpPr>
              <p:nvPr/>
            </p:nvGrpSpPr>
            <p:grpSpPr bwMode="auto">
              <a:xfrm>
                <a:off x="2736" y="3035"/>
                <a:ext cx="538" cy="517"/>
                <a:chOff x="2688" y="3035"/>
                <a:chExt cx="538" cy="517"/>
              </a:xfrm>
            </p:grpSpPr>
            <p:grpSp>
              <p:nvGrpSpPr>
                <p:cNvPr id="45298" name="Group 183"/>
                <p:cNvGrpSpPr>
                  <a:grpSpLocks/>
                </p:cNvGrpSpPr>
                <p:nvPr/>
              </p:nvGrpSpPr>
              <p:grpSpPr bwMode="auto">
                <a:xfrm>
                  <a:off x="2688" y="3035"/>
                  <a:ext cx="491" cy="458"/>
                  <a:chOff x="1536" y="2304"/>
                  <a:chExt cx="432" cy="432"/>
                </a:xfrm>
              </p:grpSpPr>
              <p:sp>
                <p:nvSpPr>
                  <p:cNvPr id="45307" name="Rectangle 184"/>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5308" name="Line 185"/>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5309" name="Line 186"/>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5310" name="Line 187"/>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5311" name="Line 188"/>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5299" name="Text Box 189"/>
                <p:cNvSpPr txBox="1">
                  <a:spLocks noChangeArrowheads="1"/>
                </p:cNvSpPr>
                <p:nvPr/>
              </p:nvSpPr>
              <p:spPr bwMode="auto">
                <a:xfrm>
                  <a:off x="2710" y="305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5300" name="Text Box 190"/>
                <p:cNvSpPr txBox="1">
                  <a:spLocks noChangeArrowheads="1"/>
                </p:cNvSpPr>
                <p:nvPr/>
              </p:nvSpPr>
              <p:spPr bwMode="auto">
                <a:xfrm>
                  <a:off x="2844" y="3035"/>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5301" name="Text Box 191"/>
                <p:cNvSpPr txBox="1">
                  <a:spLocks noChangeArrowheads="1"/>
                </p:cNvSpPr>
                <p:nvPr/>
              </p:nvSpPr>
              <p:spPr bwMode="auto">
                <a:xfrm>
                  <a:off x="3044" y="3035"/>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5302" name="Text Box 192"/>
                <p:cNvSpPr txBox="1">
                  <a:spLocks noChangeArrowheads="1"/>
                </p:cNvSpPr>
                <p:nvPr/>
              </p:nvSpPr>
              <p:spPr bwMode="auto">
                <a:xfrm>
                  <a:off x="2863" y="3168"/>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5303" name="Text Box 193"/>
                <p:cNvSpPr txBox="1">
                  <a:spLocks noChangeArrowheads="1"/>
                </p:cNvSpPr>
                <p:nvPr/>
              </p:nvSpPr>
              <p:spPr bwMode="auto">
                <a:xfrm>
                  <a:off x="3046" y="318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5304" name="Text Box 194"/>
                <p:cNvSpPr txBox="1">
                  <a:spLocks noChangeArrowheads="1"/>
                </p:cNvSpPr>
                <p:nvPr/>
              </p:nvSpPr>
              <p:spPr bwMode="auto">
                <a:xfrm>
                  <a:off x="3044" y="3340"/>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5305" name="Text Box 195"/>
                <p:cNvSpPr txBox="1">
                  <a:spLocks noChangeArrowheads="1"/>
                </p:cNvSpPr>
                <p:nvPr/>
              </p:nvSpPr>
              <p:spPr bwMode="auto">
                <a:xfrm>
                  <a:off x="2863" y="3340"/>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5306" name="Text Box 196"/>
                <p:cNvSpPr txBox="1">
                  <a:spLocks noChangeArrowheads="1"/>
                </p:cNvSpPr>
                <p:nvPr/>
              </p:nvSpPr>
              <p:spPr bwMode="auto">
                <a:xfrm>
                  <a:off x="2708" y="3340"/>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sp>
            <p:nvSpPr>
              <p:cNvPr id="45297" name="Line 197"/>
              <p:cNvSpPr>
                <a:spLocks noChangeShapeType="1"/>
              </p:cNvSpPr>
              <p:nvPr/>
            </p:nvSpPr>
            <p:spPr bwMode="auto">
              <a:xfrm>
                <a:off x="2976" y="2832"/>
                <a:ext cx="0" cy="192"/>
              </a:xfrm>
              <a:prstGeom prst="line">
                <a:avLst/>
              </a:prstGeom>
              <a:noFill/>
              <a:ln w="9525">
                <a:solidFill>
                  <a:schemeClr val="tx1"/>
                </a:solidFill>
                <a:round/>
                <a:headEnd/>
                <a:tailEnd/>
              </a:ln>
            </p:spPr>
            <p:txBody>
              <a:bodyPr/>
              <a:lstStyle/>
              <a:p>
                <a:endParaRPr lang="zh-CN" altLang="en-US"/>
              </a:p>
            </p:txBody>
          </p:sp>
        </p:grpSp>
        <p:sp>
          <p:nvSpPr>
            <p:cNvPr id="45277" name="Text Box 238"/>
            <p:cNvSpPr txBox="1">
              <a:spLocks noChangeArrowheads="1"/>
            </p:cNvSpPr>
            <p:nvPr/>
          </p:nvSpPr>
          <p:spPr bwMode="auto">
            <a:xfrm>
              <a:off x="2775" y="538"/>
              <a:ext cx="116" cy="288"/>
            </a:xfrm>
            <a:prstGeom prst="rect">
              <a:avLst/>
            </a:prstGeom>
            <a:noFill/>
            <a:ln w="9525">
              <a:noFill/>
              <a:miter lim="800000"/>
              <a:headEnd/>
              <a:tailEnd/>
            </a:ln>
          </p:spPr>
          <p:txBody>
            <a:bodyPr wrap="none">
              <a:spAutoFit/>
            </a:bodyPr>
            <a:lstStyle/>
            <a:p>
              <a:endParaRPr lang="zh-CN" altLang="en-US" sz="2400">
                <a:latin typeface="Times New Roman" pitchFamily="18" charset="0"/>
              </a:endParaRPr>
            </a:p>
          </p:txBody>
        </p:sp>
        <p:grpSp>
          <p:nvGrpSpPr>
            <p:cNvPr id="45278" name="Group 282"/>
            <p:cNvGrpSpPr>
              <a:grpSpLocks/>
            </p:cNvGrpSpPr>
            <p:nvPr/>
          </p:nvGrpSpPr>
          <p:grpSpPr bwMode="auto">
            <a:xfrm>
              <a:off x="2736" y="102"/>
              <a:ext cx="538" cy="517"/>
              <a:chOff x="2736" y="102"/>
              <a:chExt cx="538" cy="517"/>
            </a:xfrm>
          </p:grpSpPr>
          <p:sp>
            <p:nvSpPr>
              <p:cNvPr id="45279" name="Text Box 235"/>
              <p:cNvSpPr txBox="1">
                <a:spLocks noChangeArrowheads="1"/>
              </p:cNvSpPr>
              <p:nvPr/>
            </p:nvSpPr>
            <p:spPr bwMode="auto">
              <a:xfrm>
                <a:off x="3092" y="40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5280" name="Text Box 236"/>
              <p:cNvSpPr txBox="1">
                <a:spLocks noChangeArrowheads="1"/>
              </p:cNvSpPr>
              <p:nvPr/>
            </p:nvSpPr>
            <p:spPr bwMode="auto">
              <a:xfrm>
                <a:off x="2756" y="40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nvGrpSpPr>
              <p:cNvPr id="45281" name="Group 239"/>
              <p:cNvGrpSpPr>
                <a:grpSpLocks/>
              </p:cNvGrpSpPr>
              <p:nvPr/>
            </p:nvGrpSpPr>
            <p:grpSpPr bwMode="auto">
              <a:xfrm>
                <a:off x="2736" y="102"/>
                <a:ext cx="538" cy="458"/>
                <a:chOff x="2736" y="48"/>
                <a:chExt cx="538" cy="458"/>
              </a:xfrm>
            </p:grpSpPr>
            <p:grpSp>
              <p:nvGrpSpPr>
                <p:cNvPr id="45284" name="Group 240"/>
                <p:cNvGrpSpPr>
                  <a:grpSpLocks/>
                </p:cNvGrpSpPr>
                <p:nvPr/>
              </p:nvGrpSpPr>
              <p:grpSpPr bwMode="auto">
                <a:xfrm>
                  <a:off x="2736" y="48"/>
                  <a:ext cx="491" cy="458"/>
                  <a:chOff x="1536" y="2304"/>
                  <a:chExt cx="432" cy="432"/>
                </a:xfrm>
              </p:grpSpPr>
              <p:sp>
                <p:nvSpPr>
                  <p:cNvPr id="45291" name="Rectangle 241"/>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5292" name="Line 242"/>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5293" name="Line 243"/>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5294" name="Line 244"/>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5295" name="Line 245"/>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5285" name="Text Box 246"/>
                <p:cNvSpPr txBox="1">
                  <a:spLocks noChangeArrowheads="1"/>
                </p:cNvSpPr>
                <p:nvPr/>
              </p:nvSpPr>
              <p:spPr bwMode="auto">
                <a:xfrm>
                  <a:off x="2758" y="200"/>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5286" name="Text Box 247"/>
                <p:cNvSpPr txBox="1">
                  <a:spLocks noChangeArrowheads="1"/>
                </p:cNvSpPr>
                <p:nvPr/>
              </p:nvSpPr>
              <p:spPr bwMode="auto">
                <a:xfrm>
                  <a:off x="2758" y="48"/>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5287" name="Text Box 248"/>
                <p:cNvSpPr txBox="1">
                  <a:spLocks noChangeArrowheads="1"/>
                </p:cNvSpPr>
                <p:nvPr/>
              </p:nvSpPr>
              <p:spPr bwMode="auto">
                <a:xfrm>
                  <a:off x="3092" y="48"/>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5288" name="Text Box 249"/>
                <p:cNvSpPr txBox="1">
                  <a:spLocks noChangeArrowheads="1"/>
                </p:cNvSpPr>
                <p:nvPr/>
              </p:nvSpPr>
              <p:spPr bwMode="auto">
                <a:xfrm>
                  <a:off x="2911" y="48"/>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5289" name="Text Box 250"/>
                <p:cNvSpPr txBox="1">
                  <a:spLocks noChangeArrowheads="1"/>
                </p:cNvSpPr>
                <p:nvPr/>
              </p:nvSpPr>
              <p:spPr bwMode="auto">
                <a:xfrm>
                  <a:off x="3094" y="200"/>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5290" name="Text Box 251"/>
                <p:cNvSpPr txBox="1">
                  <a:spLocks noChangeArrowheads="1"/>
                </p:cNvSpPr>
                <p:nvPr/>
              </p:nvSpPr>
              <p:spPr bwMode="auto">
                <a:xfrm>
                  <a:off x="2911" y="19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grpSp>
          <p:sp>
            <p:nvSpPr>
              <p:cNvPr id="45282" name="Text Box 253"/>
              <p:cNvSpPr txBox="1">
                <a:spLocks noChangeArrowheads="1"/>
              </p:cNvSpPr>
              <p:nvPr/>
            </p:nvSpPr>
            <p:spPr bwMode="auto">
              <a:xfrm>
                <a:off x="2745" y="399"/>
                <a:ext cx="240" cy="212"/>
              </a:xfrm>
              <a:prstGeom prst="rect">
                <a:avLst/>
              </a:prstGeom>
              <a:noFill/>
              <a:ln w="9525">
                <a:noFill/>
                <a:miter lim="800000"/>
                <a:headEnd/>
                <a:tailEnd/>
              </a:ln>
            </p:spPr>
            <p:txBody>
              <a:bodyPr>
                <a:spAutoFit/>
              </a:bodyPr>
              <a:lstStyle/>
              <a:p>
                <a:pPr>
                  <a:spcBef>
                    <a:spcPct val="50000"/>
                  </a:spcBef>
                </a:pPr>
                <a:r>
                  <a:rPr lang="ja-JP" altLang="en-US" sz="1600" b="1">
                    <a:latin typeface="Times New Roman" pitchFamily="18" charset="0"/>
                  </a:rPr>
                  <a:t>7</a:t>
                </a:r>
              </a:p>
            </p:txBody>
          </p:sp>
          <p:sp>
            <p:nvSpPr>
              <p:cNvPr id="45283" name="Text Box 254"/>
              <p:cNvSpPr txBox="1">
                <a:spLocks noChangeArrowheads="1"/>
              </p:cNvSpPr>
              <p:nvPr/>
            </p:nvSpPr>
            <p:spPr bwMode="auto">
              <a:xfrm>
                <a:off x="3062" y="381"/>
                <a:ext cx="180" cy="212"/>
              </a:xfrm>
              <a:prstGeom prst="rect">
                <a:avLst/>
              </a:prstGeom>
              <a:noFill/>
              <a:ln w="9525">
                <a:noFill/>
                <a:miter lim="800000"/>
                <a:headEnd/>
                <a:tailEnd/>
              </a:ln>
            </p:spPr>
            <p:txBody>
              <a:bodyPr wrap="none">
                <a:spAutoFit/>
              </a:bodyPr>
              <a:lstStyle/>
              <a:p>
                <a:pPr>
                  <a:spcBef>
                    <a:spcPct val="50000"/>
                  </a:spcBef>
                </a:pPr>
                <a:r>
                  <a:rPr lang="en-US" altLang="zh-CN" sz="1600" b="1">
                    <a:latin typeface="Times New Roman" pitchFamily="18" charset="0"/>
                  </a:rPr>
                  <a:t>5</a:t>
                </a:r>
              </a:p>
            </p:txBody>
          </p:sp>
        </p:grpSp>
      </p:grpSp>
      <p:grpSp>
        <p:nvGrpSpPr>
          <p:cNvPr id="45061" name="Group 284"/>
          <p:cNvGrpSpPr>
            <a:grpSpLocks/>
          </p:cNvGrpSpPr>
          <p:nvPr/>
        </p:nvGrpSpPr>
        <p:grpSpPr bwMode="auto">
          <a:xfrm>
            <a:off x="5003800" y="161925"/>
            <a:ext cx="3735388" cy="6696075"/>
            <a:chOff x="1383" y="119"/>
            <a:chExt cx="2353" cy="4218"/>
          </a:xfrm>
        </p:grpSpPr>
        <p:sp>
          <p:nvSpPr>
            <p:cNvPr id="45062" name="Line 285"/>
            <p:cNvSpPr>
              <a:spLocks noChangeShapeType="1"/>
            </p:cNvSpPr>
            <p:nvPr/>
          </p:nvSpPr>
          <p:spPr bwMode="auto">
            <a:xfrm>
              <a:off x="2516" y="593"/>
              <a:ext cx="0" cy="192"/>
            </a:xfrm>
            <a:prstGeom prst="line">
              <a:avLst/>
            </a:prstGeom>
            <a:noFill/>
            <a:ln w="19050">
              <a:solidFill>
                <a:schemeClr val="tx1"/>
              </a:solidFill>
              <a:round/>
              <a:headEnd/>
              <a:tailEnd/>
            </a:ln>
          </p:spPr>
          <p:txBody>
            <a:bodyPr/>
            <a:lstStyle/>
            <a:p>
              <a:endParaRPr lang="zh-CN" altLang="en-US"/>
            </a:p>
          </p:txBody>
        </p:sp>
        <p:grpSp>
          <p:nvGrpSpPr>
            <p:cNvPr id="45063" name="Group 286"/>
            <p:cNvGrpSpPr>
              <a:grpSpLocks/>
            </p:cNvGrpSpPr>
            <p:nvPr/>
          </p:nvGrpSpPr>
          <p:grpSpPr bwMode="auto">
            <a:xfrm>
              <a:off x="2276" y="796"/>
              <a:ext cx="538" cy="517"/>
              <a:chOff x="2688" y="731"/>
              <a:chExt cx="538" cy="517"/>
            </a:xfrm>
          </p:grpSpPr>
          <p:grpSp>
            <p:nvGrpSpPr>
              <p:cNvPr id="45247" name="Group 287"/>
              <p:cNvGrpSpPr>
                <a:grpSpLocks/>
              </p:cNvGrpSpPr>
              <p:nvPr/>
            </p:nvGrpSpPr>
            <p:grpSpPr bwMode="auto">
              <a:xfrm>
                <a:off x="2688" y="731"/>
                <a:ext cx="491" cy="458"/>
                <a:chOff x="1536" y="2304"/>
                <a:chExt cx="432" cy="432"/>
              </a:xfrm>
            </p:grpSpPr>
            <p:sp>
              <p:nvSpPr>
                <p:cNvPr id="45256" name="Rectangle 288"/>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5257" name="Line 289"/>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5258" name="Line 290"/>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5259" name="Line 291"/>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5260" name="Line 292"/>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5248" name="Text Box 293"/>
              <p:cNvSpPr txBox="1">
                <a:spLocks noChangeArrowheads="1"/>
              </p:cNvSpPr>
              <p:nvPr/>
            </p:nvSpPr>
            <p:spPr bwMode="auto">
              <a:xfrm>
                <a:off x="2710" y="88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5249" name="Text Box 294"/>
              <p:cNvSpPr txBox="1">
                <a:spLocks noChangeArrowheads="1"/>
              </p:cNvSpPr>
              <p:nvPr/>
            </p:nvSpPr>
            <p:spPr bwMode="auto">
              <a:xfrm>
                <a:off x="2710"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5250" name="Text Box 295"/>
              <p:cNvSpPr txBox="1">
                <a:spLocks noChangeArrowheads="1"/>
              </p:cNvSpPr>
              <p:nvPr/>
            </p:nvSpPr>
            <p:spPr bwMode="auto">
              <a:xfrm>
                <a:off x="3044"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5251" name="Text Box 296"/>
              <p:cNvSpPr txBox="1">
                <a:spLocks noChangeArrowheads="1"/>
              </p:cNvSpPr>
              <p:nvPr/>
            </p:nvSpPr>
            <p:spPr bwMode="auto">
              <a:xfrm>
                <a:off x="2863"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5252" name="Text Box 297"/>
              <p:cNvSpPr txBox="1">
                <a:spLocks noChangeArrowheads="1"/>
              </p:cNvSpPr>
              <p:nvPr/>
            </p:nvSpPr>
            <p:spPr bwMode="auto">
              <a:xfrm>
                <a:off x="3046" y="88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5253" name="Text Box 298"/>
              <p:cNvSpPr txBox="1">
                <a:spLocks noChangeArrowheads="1"/>
              </p:cNvSpPr>
              <p:nvPr/>
            </p:nvSpPr>
            <p:spPr bwMode="auto">
              <a:xfrm>
                <a:off x="3044" y="103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5254" name="Text Box 299"/>
              <p:cNvSpPr txBox="1">
                <a:spLocks noChangeArrowheads="1"/>
              </p:cNvSpPr>
              <p:nvPr/>
            </p:nvSpPr>
            <p:spPr bwMode="auto">
              <a:xfrm>
                <a:off x="2863" y="103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5255" name="Text Box 300"/>
              <p:cNvSpPr txBox="1">
                <a:spLocks noChangeArrowheads="1"/>
              </p:cNvSpPr>
              <p:nvPr/>
            </p:nvSpPr>
            <p:spPr bwMode="auto">
              <a:xfrm>
                <a:off x="2708" y="103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nvGrpSpPr>
            <p:cNvPr id="45064" name="Group 301"/>
            <p:cNvGrpSpPr>
              <a:grpSpLocks/>
            </p:cNvGrpSpPr>
            <p:nvPr/>
          </p:nvGrpSpPr>
          <p:grpSpPr bwMode="auto">
            <a:xfrm>
              <a:off x="1389" y="796"/>
              <a:ext cx="538" cy="517"/>
              <a:chOff x="1142" y="731"/>
              <a:chExt cx="538" cy="517"/>
            </a:xfrm>
          </p:grpSpPr>
          <p:grpSp>
            <p:nvGrpSpPr>
              <p:cNvPr id="45233" name="Group 302"/>
              <p:cNvGrpSpPr>
                <a:grpSpLocks/>
              </p:cNvGrpSpPr>
              <p:nvPr/>
            </p:nvGrpSpPr>
            <p:grpSpPr bwMode="auto">
              <a:xfrm>
                <a:off x="1142" y="731"/>
                <a:ext cx="491" cy="458"/>
                <a:chOff x="1536" y="2304"/>
                <a:chExt cx="432" cy="432"/>
              </a:xfrm>
            </p:grpSpPr>
            <p:sp>
              <p:nvSpPr>
                <p:cNvPr id="45242" name="Rectangle 303"/>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5243" name="Line 304"/>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5244" name="Line 305"/>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5245" name="Line 306"/>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5246" name="Line 307"/>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5234" name="Text Box 308"/>
              <p:cNvSpPr txBox="1">
                <a:spLocks noChangeArrowheads="1"/>
              </p:cNvSpPr>
              <p:nvPr/>
            </p:nvSpPr>
            <p:spPr bwMode="auto">
              <a:xfrm>
                <a:off x="1164" y="88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5235" name="Text Box 309"/>
              <p:cNvSpPr txBox="1">
                <a:spLocks noChangeArrowheads="1"/>
              </p:cNvSpPr>
              <p:nvPr/>
            </p:nvSpPr>
            <p:spPr bwMode="auto">
              <a:xfrm>
                <a:off x="1164"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5236" name="Text Box 310"/>
              <p:cNvSpPr txBox="1">
                <a:spLocks noChangeArrowheads="1"/>
              </p:cNvSpPr>
              <p:nvPr/>
            </p:nvSpPr>
            <p:spPr bwMode="auto">
              <a:xfrm>
                <a:off x="1498"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5237" name="Text Box 311"/>
              <p:cNvSpPr txBox="1">
                <a:spLocks noChangeArrowheads="1"/>
              </p:cNvSpPr>
              <p:nvPr/>
            </p:nvSpPr>
            <p:spPr bwMode="auto">
              <a:xfrm>
                <a:off x="1317"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5238" name="Text Box 312"/>
              <p:cNvSpPr txBox="1">
                <a:spLocks noChangeArrowheads="1"/>
              </p:cNvSpPr>
              <p:nvPr/>
            </p:nvSpPr>
            <p:spPr bwMode="auto">
              <a:xfrm>
                <a:off x="1500" y="88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5239" name="Text Box 313"/>
              <p:cNvSpPr txBox="1">
                <a:spLocks noChangeArrowheads="1"/>
              </p:cNvSpPr>
              <p:nvPr/>
            </p:nvSpPr>
            <p:spPr bwMode="auto">
              <a:xfrm>
                <a:off x="1498" y="103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5240" name="Text Box 314"/>
              <p:cNvSpPr txBox="1">
                <a:spLocks noChangeArrowheads="1"/>
              </p:cNvSpPr>
              <p:nvPr/>
            </p:nvSpPr>
            <p:spPr bwMode="auto">
              <a:xfrm>
                <a:off x="1317" y="86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5241" name="Text Box 315"/>
              <p:cNvSpPr txBox="1">
                <a:spLocks noChangeArrowheads="1"/>
              </p:cNvSpPr>
              <p:nvPr/>
            </p:nvSpPr>
            <p:spPr bwMode="auto">
              <a:xfrm>
                <a:off x="1308" y="103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nvGrpSpPr>
            <p:cNvPr id="45065" name="Group 316"/>
            <p:cNvGrpSpPr>
              <a:grpSpLocks/>
            </p:cNvGrpSpPr>
            <p:nvPr/>
          </p:nvGrpSpPr>
          <p:grpSpPr bwMode="auto">
            <a:xfrm>
              <a:off x="3198" y="796"/>
              <a:ext cx="538" cy="517"/>
              <a:chOff x="4224" y="731"/>
              <a:chExt cx="538" cy="517"/>
            </a:xfrm>
          </p:grpSpPr>
          <p:grpSp>
            <p:nvGrpSpPr>
              <p:cNvPr id="45219" name="Group 317"/>
              <p:cNvGrpSpPr>
                <a:grpSpLocks/>
              </p:cNvGrpSpPr>
              <p:nvPr/>
            </p:nvGrpSpPr>
            <p:grpSpPr bwMode="auto">
              <a:xfrm>
                <a:off x="4224" y="731"/>
                <a:ext cx="491" cy="458"/>
                <a:chOff x="1536" y="2304"/>
                <a:chExt cx="432" cy="432"/>
              </a:xfrm>
            </p:grpSpPr>
            <p:sp>
              <p:nvSpPr>
                <p:cNvPr id="45228" name="Rectangle 318"/>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5229" name="Line 319"/>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5230" name="Line 320"/>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5231" name="Line 321"/>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5232" name="Line 322"/>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5220" name="Text Box 323"/>
              <p:cNvSpPr txBox="1">
                <a:spLocks noChangeArrowheads="1"/>
              </p:cNvSpPr>
              <p:nvPr/>
            </p:nvSpPr>
            <p:spPr bwMode="auto">
              <a:xfrm>
                <a:off x="4246" y="88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5221" name="Text Box 324"/>
              <p:cNvSpPr txBox="1">
                <a:spLocks noChangeArrowheads="1"/>
              </p:cNvSpPr>
              <p:nvPr/>
            </p:nvSpPr>
            <p:spPr bwMode="auto">
              <a:xfrm>
                <a:off x="4246"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5222" name="Text Box 325"/>
              <p:cNvSpPr txBox="1">
                <a:spLocks noChangeArrowheads="1"/>
              </p:cNvSpPr>
              <p:nvPr/>
            </p:nvSpPr>
            <p:spPr bwMode="auto">
              <a:xfrm>
                <a:off x="4580"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5223" name="Text Box 326"/>
              <p:cNvSpPr txBox="1">
                <a:spLocks noChangeArrowheads="1"/>
              </p:cNvSpPr>
              <p:nvPr/>
            </p:nvSpPr>
            <p:spPr bwMode="auto">
              <a:xfrm>
                <a:off x="4399"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5224" name="Text Box 327"/>
              <p:cNvSpPr txBox="1">
                <a:spLocks noChangeArrowheads="1"/>
              </p:cNvSpPr>
              <p:nvPr/>
            </p:nvSpPr>
            <p:spPr bwMode="auto">
              <a:xfrm>
                <a:off x="4582" y="88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5225" name="Text Box 328"/>
              <p:cNvSpPr txBox="1">
                <a:spLocks noChangeArrowheads="1"/>
              </p:cNvSpPr>
              <p:nvPr/>
            </p:nvSpPr>
            <p:spPr bwMode="auto">
              <a:xfrm>
                <a:off x="4416" y="103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5226" name="Text Box 329"/>
              <p:cNvSpPr txBox="1">
                <a:spLocks noChangeArrowheads="1"/>
              </p:cNvSpPr>
              <p:nvPr/>
            </p:nvSpPr>
            <p:spPr bwMode="auto">
              <a:xfrm>
                <a:off x="4399" y="86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5227" name="Text Box 330"/>
              <p:cNvSpPr txBox="1">
                <a:spLocks noChangeArrowheads="1"/>
              </p:cNvSpPr>
              <p:nvPr/>
            </p:nvSpPr>
            <p:spPr bwMode="auto">
              <a:xfrm>
                <a:off x="4244" y="103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sp>
          <p:nvSpPr>
            <p:cNvPr id="45066" name="Line 331"/>
            <p:cNvSpPr>
              <a:spLocks noChangeShapeType="1"/>
            </p:cNvSpPr>
            <p:nvPr/>
          </p:nvSpPr>
          <p:spPr bwMode="auto">
            <a:xfrm>
              <a:off x="2516" y="593"/>
              <a:ext cx="954" cy="206"/>
            </a:xfrm>
            <a:prstGeom prst="line">
              <a:avLst/>
            </a:prstGeom>
            <a:noFill/>
            <a:ln w="9525">
              <a:solidFill>
                <a:schemeClr val="tx1"/>
              </a:solidFill>
              <a:round/>
              <a:headEnd/>
              <a:tailEnd/>
            </a:ln>
          </p:spPr>
          <p:txBody>
            <a:bodyPr/>
            <a:lstStyle/>
            <a:p>
              <a:endParaRPr lang="zh-CN" altLang="en-US"/>
            </a:p>
          </p:txBody>
        </p:sp>
        <p:sp>
          <p:nvSpPr>
            <p:cNvPr id="45067" name="Line 332"/>
            <p:cNvSpPr>
              <a:spLocks noChangeShapeType="1"/>
            </p:cNvSpPr>
            <p:nvPr/>
          </p:nvSpPr>
          <p:spPr bwMode="auto">
            <a:xfrm flipH="1">
              <a:off x="1565" y="593"/>
              <a:ext cx="951" cy="206"/>
            </a:xfrm>
            <a:prstGeom prst="line">
              <a:avLst/>
            </a:prstGeom>
            <a:noFill/>
            <a:ln w="9525">
              <a:solidFill>
                <a:schemeClr val="tx1"/>
              </a:solidFill>
              <a:round/>
              <a:headEnd/>
              <a:tailEnd/>
            </a:ln>
          </p:spPr>
          <p:txBody>
            <a:bodyPr/>
            <a:lstStyle/>
            <a:p>
              <a:endParaRPr lang="zh-CN" altLang="en-US"/>
            </a:p>
          </p:txBody>
        </p:sp>
        <p:grpSp>
          <p:nvGrpSpPr>
            <p:cNvPr id="45068" name="Group 333"/>
            <p:cNvGrpSpPr>
              <a:grpSpLocks/>
            </p:cNvGrpSpPr>
            <p:nvPr/>
          </p:nvGrpSpPr>
          <p:grpSpPr bwMode="auto">
            <a:xfrm>
              <a:off x="2271" y="1516"/>
              <a:ext cx="538" cy="517"/>
              <a:chOff x="2688" y="1451"/>
              <a:chExt cx="538" cy="517"/>
            </a:xfrm>
          </p:grpSpPr>
          <p:grpSp>
            <p:nvGrpSpPr>
              <p:cNvPr id="45205" name="Group 334"/>
              <p:cNvGrpSpPr>
                <a:grpSpLocks/>
              </p:cNvGrpSpPr>
              <p:nvPr/>
            </p:nvGrpSpPr>
            <p:grpSpPr bwMode="auto">
              <a:xfrm>
                <a:off x="2688" y="1451"/>
                <a:ext cx="491" cy="458"/>
                <a:chOff x="1536" y="2304"/>
                <a:chExt cx="432" cy="432"/>
              </a:xfrm>
            </p:grpSpPr>
            <p:sp>
              <p:nvSpPr>
                <p:cNvPr id="45214" name="Rectangle 335"/>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5215" name="Line 336"/>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5216" name="Line 337"/>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5217" name="Line 338"/>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5218" name="Line 339"/>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5206" name="Text Box 340"/>
              <p:cNvSpPr txBox="1">
                <a:spLocks noChangeArrowheads="1"/>
              </p:cNvSpPr>
              <p:nvPr/>
            </p:nvSpPr>
            <p:spPr bwMode="auto">
              <a:xfrm>
                <a:off x="2710" y="160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5207" name="Text Box 341"/>
              <p:cNvSpPr txBox="1">
                <a:spLocks noChangeArrowheads="1"/>
              </p:cNvSpPr>
              <p:nvPr/>
            </p:nvSpPr>
            <p:spPr bwMode="auto">
              <a:xfrm>
                <a:off x="2710"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5208" name="Text Box 342"/>
              <p:cNvSpPr txBox="1">
                <a:spLocks noChangeArrowheads="1"/>
              </p:cNvSpPr>
              <p:nvPr/>
            </p:nvSpPr>
            <p:spPr bwMode="auto">
              <a:xfrm>
                <a:off x="3044"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5209" name="Text Box 343"/>
              <p:cNvSpPr txBox="1">
                <a:spLocks noChangeArrowheads="1"/>
              </p:cNvSpPr>
              <p:nvPr/>
            </p:nvSpPr>
            <p:spPr bwMode="auto">
              <a:xfrm>
                <a:off x="2863" y="158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5210" name="Text Box 344"/>
              <p:cNvSpPr txBox="1">
                <a:spLocks noChangeArrowheads="1"/>
              </p:cNvSpPr>
              <p:nvPr/>
            </p:nvSpPr>
            <p:spPr bwMode="auto">
              <a:xfrm>
                <a:off x="3046" y="160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5211" name="Text Box 345"/>
              <p:cNvSpPr txBox="1">
                <a:spLocks noChangeArrowheads="1"/>
              </p:cNvSpPr>
              <p:nvPr/>
            </p:nvSpPr>
            <p:spPr bwMode="auto">
              <a:xfrm>
                <a:off x="3044"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5212" name="Text Box 346"/>
              <p:cNvSpPr txBox="1">
                <a:spLocks noChangeArrowheads="1"/>
              </p:cNvSpPr>
              <p:nvPr/>
            </p:nvSpPr>
            <p:spPr bwMode="auto">
              <a:xfrm>
                <a:off x="2863"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5213" name="Text Box 347"/>
              <p:cNvSpPr txBox="1">
                <a:spLocks noChangeArrowheads="1"/>
              </p:cNvSpPr>
              <p:nvPr/>
            </p:nvSpPr>
            <p:spPr bwMode="auto">
              <a:xfrm>
                <a:off x="2708"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nvGrpSpPr>
            <p:cNvPr id="45069" name="Group 348"/>
            <p:cNvGrpSpPr>
              <a:grpSpLocks/>
            </p:cNvGrpSpPr>
            <p:nvPr/>
          </p:nvGrpSpPr>
          <p:grpSpPr bwMode="auto">
            <a:xfrm>
              <a:off x="1383" y="1525"/>
              <a:ext cx="538" cy="517"/>
              <a:chOff x="864" y="1451"/>
              <a:chExt cx="538" cy="517"/>
            </a:xfrm>
          </p:grpSpPr>
          <p:grpSp>
            <p:nvGrpSpPr>
              <p:cNvPr id="45191" name="Group 349"/>
              <p:cNvGrpSpPr>
                <a:grpSpLocks/>
              </p:cNvGrpSpPr>
              <p:nvPr/>
            </p:nvGrpSpPr>
            <p:grpSpPr bwMode="auto">
              <a:xfrm>
                <a:off x="864" y="1451"/>
                <a:ext cx="491" cy="458"/>
                <a:chOff x="1536" y="2304"/>
                <a:chExt cx="432" cy="432"/>
              </a:xfrm>
            </p:grpSpPr>
            <p:sp>
              <p:nvSpPr>
                <p:cNvPr id="45200" name="Rectangle 350"/>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5201" name="Line 351"/>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5202" name="Line 352"/>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5203" name="Line 353"/>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5204" name="Line 354"/>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5192" name="Text Box 355"/>
              <p:cNvSpPr txBox="1">
                <a:spLocks noChangeArrowheads="1"/>
              </p:cNvSpPr>
              <p:nvPr/>
            </p:nvSpPr>
            <p:spPr bwMode="auto">
              <a:xfrm>
                <a:off x="1020" y="160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5193" name="Text Box 356"/>
              <p:cNvSpPr txBox="1">
                <a:spLocks noChangeArrowheads="1"/>
              </p:cNvSpPr>
              <p:nvPr/>
            </p:nvSpPr>
            <p:spPr bwMode="auto">
              <a:xfrm>
                <a:off x="886"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5194" name="Text Box 357"/>
              <p:cNvSpPr txBox="1">
                <a:spLocks noChangeArrowheads="1"/>
              </p:cNvSpPr>
              <p:nvPr/>
            </p:nvSpPr>
            <p:spPr bwMode="auto">
              <a:xfrm>
                <a:off x="1220"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5195" name="Text Box 358"/>
              <p:cNvSpPr txBox="1">
                <a:spLocks noChangeArrowheads="1"/>
              </p:cNvSpPr>
              <p:nvPr/>
            </p:nvSpPr>
            <p:spPr bwMode="auto">
              <a:xfrm>
                <a:off x="1039"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5196" name="Text Box 359"/>
              <p:cNvSpPr txBox="1">
                <a:spLocks noChangeArrowheads="1"/>
              </p:cNvSpPr>
              <p:nvPr/>
            </p:nvSpPr>
            <p:spPr bwMode="auto">
              <a:xfrm>
                <a:off x="1222" y="160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5197" name="Text Box 360"/>
              <p:cNvSpPr txBox="1">
                <a:spLocks noChangeArrowheads="1"/>
              </p:cNvSpPr>
              <p:nvPr/>
            </p:nvSpPr>
            <p:spPr bwMode="auto">
              <a:xfrm>
                <a:off x="1220"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5198" name="Text Box 361"/>
              <p:cNvSpPr txBox="1">
                <a:spLocks noChangeArrowheads="1"/>
              </p:cNvSpPr>
              <p:nvPr/>
            </p:nvSpPr>
            <p:spPr bwMode="auto">
              <a:xfrm>
                <a:off x="1039"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5199" name="Text Box 362"/>
              <p:cNvSpPr txBox="1">
                <a:spLocks noChangeArrowheads="1"/>
              </p:cNvSpPr>
              <p:nvPr/>
            </p:nvSpPr>
            <p:spPr bwMode="auto">
              <a:xfrm>
                <a:off x="884"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nvGrpSpPr>
            <p:cNvPr id="45070" name="Group 363"/>
            <p:cNvGrpSpPr>
              <a:grpSpLocks/>
            </p:cNvGrpSpPr>
            <p:nvPr/>
          </p:nvGrpSpPr>
          <p:grpSpPr bwMode="auto">
            <a:xfrm>
              <a:off x="3198" y="1525"/>
              <a:ext cx="536" cy="517"/>
              <a:chOff x="4502" y="1451"/>
              <a:chExt cx="536" cy="517"/>
            </a:xfrm>
          </p:grpSpPr>
          <p:grpSp>
            <p:nvGrpSpPr>
              <p:cNvPr id="45177" name="Group 364"/>
              <p:cNvGrpSpPr>
                <a:grpSpLocks/>
              </p:cNvGrpSpPr>
              <p:nvPr/>
            </p:nvGrpSpPr>
            <p:grpSpPr bwMode="auto">
              <a:xfrm>
                <a:off x="4502" y="1451"/>
                <a:ext cx="491" cy="458"/>
                <a:chOff x="1536" y="2304"/>
                <a:chExt cx="432" cy="432"/>
              </a:xfrm>
            </p:grpSpPr>
            <p:sp>
              <p:nvSpPr>
                <p:cNvPr id="45186" name="Rectangle 365"/>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5187" name="Line 366"/>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5188" name="Line 367"/>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5189" name="Line 368"/>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5190" name="Line 369"/>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5178" name="Text Box 370"/>
              <p:cNvSpPr txBox="1">
                <a:spLocks noChangeArrowheads="1"/>
              </p:cNvSpPr>
              <p:nvPr/>
            </p:nvSpPr>
            <p:spPr bwMode="auto">
              <a:xfrm>
                <a:off x="4524" y="160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5179" name="Text Box 371"/>
              <p:cNvSpPr txBox="1">
                <a:spLocks noChangeArrowheads="1"/>
              </p:cNvSpPr>
              <p:nvPr/>
            </p:nvSpPr>
            <p:spPr bwMode="auto">
              <a:xfrm>
                <a:off x="4524"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5180" name="Text Box 372"/>
              <p:cNvSpPr txBox="1">
                <a:spLocks noChangeArrowheads="1"/>
              </p:cNvSpPr>
              <p:nvPr/>
            </p:nvSpPr>
            <p:spPr bwMode="auto">
              <a:xfrm>
                <a:off x="4858"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5181" name="Text Box 373"/>
              <p:cNvSpPr txBox="1">
                <a:spLocks noChangeArrowheads="1"/>
              </p:cNvSpPr>
              <p:nvPr/>
            </p:nvSpPr>
            <p:spPr bwMode="auto">
              <a:xfrm>
                <a:off x="4677"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5182" name="Text Box 374"/>
              <p:cNvSpPr txBox="1">
                <a:spLocks noChangeArrowheads="1"/>
              </p:cNvSpPr>
              <p:nvPr/>
            </p:nvSpPr>
            <p:spPr bwMode="auto">
              <a:xfrm>
                <a:off x="4656" y="160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5183" name="Text Box 375"/>
              <p:cNvSpPr txBox="1">
                <a:spLocks noChangeArrowheads="1"/>
              </p:cNvSpPr>
              <p:nvPr/>
            </p:nvSpPr>
            <p:spPr bwMode="auto">
              <a:xfrm>
                <a:off x="4858"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5184" name="Text Box 376"/>
              <p:cNvSpPr txBox="1">
                <a:spLocks noChangeArrowheads="1"/>
              </p:cNvSpPr>
              <p:nvPr/>
            </p:nvSpPr>
            <p:spPr bwMode="auto">
              <a:xfrm>
                <a:off x="4677"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5185" name="Text Box 377"/>
              <p:cNvSpPr txBox="1">
                <a:spLocks noChangeArrowheads="1"/>
              </p:cNvSpPr>
              <p:nvPr/>
            </p:nvSpPr>
            <p:spPr bwMode="auto">
              <a:xfrm>
                <a:off x="4522"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sp>
          <p:nvSpPr>
            <p:cNvPr id="45071" name="Line 378"/>
            <p:cNvSpPr>
              <a:spLocks noChangeShapeType="1"/>
            </p:cNvSpPr>
            <p:nvPr/>
          </p:nvSpPr>
          <p:spPr bwMode="auto">
            <a:xfrm>
              <a:off x="2511" y="1265"/>
              <a:ext cx="0" cy="240"/>
            </a:xfrm>
            <a:prstGeom prst="line">
              <a:avLst/>
            </a:prstGeom>
            <a:noFill/>
            <a:ln w="9525">
              <a:solidFill>
                <a:schemeClr val="tx1"/>
              </a:solidFill>
              <a:round/>
              <a:headEnd/>
              <a:tailEnd/>
            </a:ln>
          </p:spPr>
          <p:txBody>
            <a:bodyPr/>
            <a:lstStyle/>
            <a:p>
              <a:endParaRPr lang="zh-CN" altLang="en-US"/>
            </a:p>
          </p:txBody>
        </p:sp>
        <p:sp>
          <p:nvSpPr>
            <p:cNvPr id="45072" name="Line 379"/>
            <p:cNvSpPr>
              <a:spLocks noChangeShapeType="1"/>
            </p:cNvSpPr>
            <p:nvPr/>
          </p:nvSpPr>
          <p:spPr bwMode="auto">
            <a:xfrm>
              <a:off x="2511" y="1265"/>
              <a:ext cx="913" cy="260"/>
            </a:xfrm>
            <a:prstGeom prst="line">
              <a:avLst/>
            </a:prstGeom>
            <a:noFill/>
            <a:ln w="9525">
              <a:solidFill>
                <a:schemeClr val="tx1"/>
              </a:solidFill>
              <a:round/>
              <a:headEnd/>
              <a:tailEnd/>
            </a:ln>
          </p:spPr>
          <p:txBody>
            <a:bodyPr/>
            <a:lstStyle/>
            <a:p>
              <a:endParaRPr lang="zh-CN" altLang="en-US"/>
            </a:p>
          </p:txBody>
        </p:sp>
        <p:sp>
          <p:nvSpPr>
            <p:cNvPr id="45073" name="Line 380"/>
            <p:cNvSpPr>
              <a:spLocks noChangeShapeType="1"/>
            </p:cNvSpPr>
            <p:nvPr/>
          </p:nvSpPr>
          <p:spPr bwMode="auto">
            <a:xfrm flipH="1">
              <a:off x="1655" y="1265"/>
              <a:ext cx="856" cy="260"/>
            </a:xfrm>
            <a:prstGeom prst="line">
              <a:avLst/>
            </a:prstGeom>
            <a:noFill/>
            <a:ln w="9525">
              <a:solidFill>
                <a:schemeClr val="tx1"/>
              </a:solidFill>
              <a:round/>
              <a:headEnd/>
              <a:tailEnd/>
            </a:ln>
          </p:spPr>
          <p:txBody>
            <a:bodyPr/>
            <a:lstStyle/>
            <a:p>
              <a:endParaRPr lang="zh-CN" altLang="en-US"/>
            </a:p>
          </p:txBody>
        </p:sp>
        <p:grpSp>
          <p:nvGrpSpPr>
            <p:cNvPr id="45074" name="Group 381"/>
            <p:cNvGrpSpPr>
              <a:grpSpLocks/>
            </p:cNvGrpSpPr>
            <p:nvPr/>
          </p:nvGrpSpPr>
          <p:grpSpPr bwMode="auto">
            <a:xfrm>
              <a:off x="2276" y="1985"/>
              <a:ext cx="1392" cy="949"/>
              <a:chOff x="2736" y="1920"/>
              <a:chExt cx="1392" cy="949"/>
            </a:xfrm>
          </p:grpSpPr>
          <p:grpSp>
            <p:nvGrpSpPr>
              <p:cNvPr id="45145" name="Group 382"/>
              <p:cNvGrpSpPr>
                <a:grpSpLocks/>
              </p:cNvGrpSpPr>
              <p:nvPr/>
            </p:nvGrpSpPr>
            <p:grpSpPr bwMode="auto">
              <a:xfrm>
                <a:off x="2736" y="2352"/>
                <a:ext cx="538" cy="517"/>
                <a:chOff x="2688" y="2352"/>
                <a:chExt cx="538" cy="517"/>
              </a:xfrm>
            </p:grpSpPr>
            <p:grpSp>
              <p:nvGrpSpPr>
                <p:cNvPr id="45163" name="Group 383"/>
                <p:cNvGrpSpPr>
                  <a:grpSpLocks/>
                </p:cNvGrpSpPr>
                <p:nvPr/>
              </p:nvGrpSpPr>
              <p:grpSpPr bwMode="auto">
                <a:xfrm>
                  <a:off x="2688" y="2352"/>
                  <a:ext cx="491" cy="458"/>
                  <a:chOff x="1536" y="2304"/>
                  <a:chExt cx="432" cy="432"/>
                </a:xfrm>
              </p:grpSpPr>
              <p:sp>
                <p:nvSpPr>
                  <p:cNvPr id="45172" name="Rectangle 384"/>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5173" name="Line 385"/>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5174" name="Line 386"/>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5175" name="Line 387"/>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5176" name="Line 388"/>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5164" name="Text Box 389"/>
                <p:cNvSpPr txBox="1">
                  <a:spLocks noChangeArrowheads="1"/>
                </p:cNvSpPr>
                <p:nvPr/>
              </p:nvSpPr>
              <p:spPr bwMode="auto">
                <a:xfrm>
                  <a:off x="2710" y="250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5165" name="Text Box 390"/>
                <p:cNvSpPr txBox="1">
                  <a:spLocks noChangeArrowheads="1"/>
                </p:cNvSpPr>
                <p:nvPr/>
              </p:nvSpPr>
              <p:spPr bwMode="auto">
                <a:xfrm>
                  <a:off x="2844" y="235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5166" name="Text Box 391"/>
                <p:cNvSpPr txBox="1">
                  <a:spLocks noChangeArrowheads="1"/>
                </p:cNvSpPr>
                <p:nvPr/>
              </p:nvSpPr>
              <p:spPr bwMode="auto">
                <a:xfrm>
                  <a:off x="3044" y="235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5167" name="Text Box 392"/>
                <p:cNvSpPr txBox="1">
                  <a:spLocks noChangeArrowheads="1"/>
                </p:cNvSpPr>
                <p:nvPr/>
              </p:nvSpPr>
              <p:spPr bwMode="auto">
                <a:xfrm>
                  <a:off x="2863" y="249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5168" name="Text Box 393"/>
                <p:cNvSpPr txBox="1">
                  <a:spLocks noChangeArrowheads="1"/>
                </p:cNvSpPr>
                <p:nvPr/>
              </p:nvSpPr>
              <p:spPr bwMode="auto">
                <a:xfrm>
                  <a:off x="3046" y="250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5169" name="Text Box 394"/>
                <p:cNvSpPr txBox="1">
                  <a:spLocks noChangeArrowheads="1"/>
                </p:cNvSpPr>
                <p:nvPr/>
              </p:nvSpPr>
              <p:spPr bwMode="auto">
                <a:xfrm>
                  <a:off x="3044"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5170" name="Text Box 395"/>
                <p:cNvSpPr txBox="1">
                  <a:spLocks noChangeArrowheads="1"/>
                </p:cNvSpPr>
                <p:nvPr/>
              </p:nvSpPr>
              <p:spPr bwMode="auto">
                <a:xfrm>
                  <a:off x="2863"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5171" name="Text Box 396"/>
                <p:cNvSpPr txBox="1">
                  <a:spLocks noChangeArrowheads="1"/>
                </p:cNvSpPr>
                <p:nvPr/>
              </p:nvSpPr>
              <p:spPr bwMode="auto">
                <a:xfrm>
                  <a:off x="2708"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nvGrpSpPr>
              <p:cNvPr id="45146" name="Group 397"/>
              <p:cNvGrpSpPr>
                <a:grpSpLocks/>
              </p:cNvGrpSpPr>
              <p:nvPr/>
            </p:nvGrpSpPr>
            <p:grpSpPr bwMode="auto">
              <a:xfrm>
                <a:off x="3590" y="2352"/>
                <a:ext cx="538" cy="517"/>
                <a:chOff x="3542" y="2352"/>
                <a:chExt cx="538" cy="517"/>
              </a:xfrm>
            </p:grpSpPr>
            <p:grpSp>
              <p:nvGrpSpPr>
                <p:cNvPr id="45149" name="Group 398"/>
                <p:cNvGrpSpPr>
                  <a:grpSpLocks/>
                </p:cNvGrpSpPr>
                <p:nvPr/>
              </p:nvGrpSpPr>
              <p:grpSpPr bwMode="auto">
                <a:xfrm>
                  <a:off x="3542" y="2352"/>
                  <a:ext cx="491" cy="458"/>
                  <a:chOff x="1536" y="2304"/>
                  <a:chExt cx="432" cy="432"/>
                </a:xfrm>
              </p:grpSpPr>
              <p:sp>
                <p:nvSpPr>
                  <p:cNvPr id="45158" name="Rectangle 399"/>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5159" name="Line 400"/>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5160" name="Line 401"/>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5161" name="Line 402"/>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5162" name="Line 403"/>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5150" name="Text Box 404"/>
                <p:cNvSpPr txBox="1">
                  <a:spLocks noChangeArrowheads="1"/>
                </p:cNvSpPr>
                <p:nvPr/>
              </p:nvSpPr>
              <p:spPr bwMode="auto">
                <a:xfrm>
                  <a:off x="3564" y="250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5151" name="Text Box 405"/>
                <p:cNvSpPr txBox="1">
                  <a:spLocks noChangeArrowheads="1"/>
                </p:cNvSpPr>
                <p:nvPr/>
              </p:nvSpPr>
              <p:spPr bwMode="auto">
                <a:xfrm>
                  <a:off x="3564" y="235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5152" name="Text Box 406"/>
                <p:cNvSpPr txBox="1">
                  <a:spLocks noChangeArrowheads="1"/>
                </p:cNvSpPr>
                <p:nvPr/>
              </p:nvSpPr>
              <p:spPr bwMode="auto">
                <a:xfrm>
                  <a:off x="3696" y="235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5153" name="Text Box 407"/>
                <p:cNvSpPr txBox="1">
                  <a:spLocks noChangeArrowheads="1"/>
                </p:cNvSpPr>
                <p:nvPr/>
              </p:nvSpPr>
              <p:spPr bwMode="auto">
                <a:xfrm>
                  <a:off x="3717" y="249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5154" name="Text Box 408"/>
                <p:cNvSpPr txBox="1">
                  <a:spLocks noChangeArrowheads="1"/>
                </p:cNvSpPr>
                <p:nvPr/>
              </p:nvSpPr>
              <p:spPr bwMode="auto">
                <a:xfrm>
                  <a:off x="3900" y="250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5155" name="Text Box 409"/>
                <p:cNvSpPr txBox="1">
                  <a:spLocks noChangeArrowheads="1"/>
                </p:cNvSpPr>
                <p:nvPr/>
              </p:nvSpPr>
              <p:spPr bwMode="auto">
                <a:xfrm>
                  <a:off x="3898"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5156" name="Text Box 410"/>
                <p:cNvSpPr txBox="1">
                  <a:spLocks noChangeArrowheads="1"/>
                </p:cNvSpPr>
                <p:nvPr/>
              </p:nvSpPr>
              <p:spPr bwMode="auto">
                <a:xfrm>
                  <a:off x="3717"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5157" name="Text Box 411"/>
                <p:cNvSpPr txBox="1">
                  <a:spLocks noChangeArrowheads="1"/>
                </p:cNvSpPr>
                <p:nvPr/>
              </p:nvSpPr>
              <p:spPr bwMode="auto">
                <a:xfrm>
                  <a:off x="3562"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sp>
            <p:nvSpPr>
              <p:cNvPr id="45147" name="Line 412"/>
              <p:cNvSpPr>
                <a:spLocks noChangeShapeType="1"/>
              </p:cNvSpPr>
              <p:nvPr/>
            </p:nvSpPr>
            <p:spPr bwMode="auto">
              <a:xfrm>
                <a:off x="2976" y="1920"/>
                <a:ext cx="0" cy="432"/>
              </a:xfrm>
              <a:prstGeom prst="line">
                <a:avLst/>
              </a:prstGeom>
              <a:noFill/>
              <a:ln w="9525">
                <a:solidFill>
                  <a:schemeClr val="tx1"/>
                </a:solidFill>
                <a:round/>
                <a:headEnd/>
                <a:tailEnd/>
              </a:ln>
            </p:spPr>
            <p:txBody>
              <a:bodyPr/>
              <a:lstStyle/>
              <a:p>
                <a:endParaRPr lang="zh-CN" altLang="en-US"/>
              </a:p>
            </p:txBody>
          </p:sp>
          <p:sp>
            <p:nvSpPr>
              <p:cNvPr id="45148" name="Line 413"/>
              <p:cNvSpPr>
                <a:spLocks noChangeShapeType="1"/>
              </p:cNvSpPr>
              <p:nvPr/>
            </p:nvSpPr>
            <p:spPr bwMode="auto">
              <a:xfrm>
                <a:off x="2976" y="1920"/>
                <a:ext cx="864" cy="432"/>
              </a:xfrm>
              <a:prstGeom prst="line">
                <a:avLst/>
              </a:prstGeom>
              <a:noFill/>
              <a:ln w="9525">
                <a:solidFill>
                  <a:schemeClr val="tx1"/>
                </a:solidFill>
                <a:round/>
                <a:headEnd/>
                <a:tailEnd/>
              </a:ln>
            </p:spPr>
            <p:txBody>
              <a:bodyPr/>
              <a:lstStyle/>
              <a:p>
                <a:endParaRPr lang="zh-CN" altLang="en-US"/>
              </a:p>
            </p:txBody>
          </p:sp>
        </p:grpSp>
        <p:grpSp>
          <p:nvGrpSpPr>
            <p:cNvPr id="45075" name="Group 414"/>
            <p:cNvGrpSpPr>
              <a:grpSpLocks/>
            </p:cNvGrpSpPr>
            <p:nvPr/>
          </p:nvGrpSpPr>
          <p:grpSpPr bwMode="auto">
            <a:xfrm>
              <a:off x="2276" y="2897"/>
              <a:ext cx="491" cy="698"/>
              <a:chOff x="2736" y="2832"/>
              <a:chExt cx="491" cy="698"/>
            </a:xfrm>
          </p:grpSpPr>
          <p:grpSp>
            <p:nvGrpSpPr>
              <p:cNvPr id="45129" name="Group 415"/>
              <p:cNvGrpSpPr>
                <a:grpSpLocks/>
              </p:cNvGrpSpPr>
              <p:nvPr/>
            </p:nvGrpSpPr>
            <p:grpSpPr bwMode="auto">
              <a:xfrm>
                <a:off x="2736" y="3035"/>
                <a:ext cx="491" cy="495"/>
                <a:chOff x="2688" y="3035"/>
                <a:chExt cx="491" cy="495"/>
              </a:xfrm>
            </p:grpSpPr>
            <p:grpSp>
              <p:nvGrpSpPr>
                <p:cNvPr id="45131" name="Group 416"/>
                <p:cNvGrpSpPr>
                  <a:grpSpLocks/>
                </p:cNvGrpSpPr>
                <p:nvPr/>
              </p:nvGrpSpPr>
              <p:grpSpPr bwMode="auto">
                <a:xfrm>
                  <a:off x="2688" y="3035"/>
                  <a:ext cx="491" cy="458"/>
                  <a:chOff x="1536" y="2304"/>
                  <a:chExt cx="432" cy="432"/>
                </a:xfrm>
              </p:grpSpPr>
              <p:sp>
                <p:nvSpPr>
                  <p:cNvPr id="45140" name="Rectangle 417"/>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5141" name="Line 418"/>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5142" name="Line 419"/>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5143" name="Line 420"/>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5144" name="Line 421"/>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5132" name="Text Box 422"/>
                <p:cNvSpPr txBox="1">
                  <a:spLocks noChangeArrowheads="1"/>
                </p:cNvSpPr>
                <p:nvPr/>
              </p:nvSpPr>
              <p:spPr bwMode="auto">
                <a:xfrm>
                  <a:off x="2710" y="3052"/>
                  <a:ext cx="180" cy="183"/>
                </a:xfrm>
                <a:prstGeom prst="rect">
                  <a:avLst/>
                </a:prstGeom>
                <a:noFill/>
                <a:ln w="9525">
                  <a:noFill/>
                  <a:miter lim="800000"/>
                  <a:headEnd/>
                  <a:tailEnd/>
                </a:ln>
              </p:spPr>
              <p:txBody>
                <a:bodyPr wrap="none" tIns="0">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5133" name="Text Box 423"/>
                <p:cNvSpPr txBox="1">
                  <a:spLocks noChangeArrowheads="1"/>
                </p:cNvSpPr>
                <p:nvPr/>
              </p:nvSpPr>
              <p:spPr bwMode="auto">
                <a:xfrm>
                  <a:off x="2844" y="3035"/>
                  <a:ext cx="180" cy="183"/>
                </a:xfrm>
                <a:prstGeom prst="rect">
                  <a:avLst/>
                </a:prstGeom>
                <a:noFill/>
                <a:ln w="9525">
                  <a:noFill/>
                  <a:miter lim="800000"/>
                  <a:headEnd/>
                  <a:tailEnd/>
                </a:ln>
              </p:spPr>
              <p:txBody>
                <a:bodyPr wrap="none" tIns="0">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5134" name="Text Box 424"/>
                <p:cNvSpPr txBox="1">
                  <a:spLocks noChangeArrowheads="1"/>
                </p:cNvSpPr>
                <p:nvPr/>
              </p:nvSpPr>
              <p:spPr bwMode="auto">
                <a:xfrm>
                  <a:off x="3044" y="3035"/>
                  <a:ext cx="133" cy="183"/>
                </a:xfrm>
                <a:prstGeom prst="rect">
                  <a:avLst/>
                </a:prstGeom>
                <a:noFill/>
                <a:ln w="9525">
                  <a:noFill/>
                  <a:miter lim="800000"/>
                  <a:headEnd/>
                  <a:tailEnd/>
                </a:ln>
              </p:spPr>
              <p:txBody>
                <a:bodyPr wrap="none" lIns="18000" tIns="0">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5135" name="Text Box 425"/>
                <p:cNvSpPr txBox="1">
                  <a:spLocks noChangeArrowheads="1"/>
                </p:cNvSpPr>
                <p:nvPr/>
              </p:nvSpPr>
              <p:spPr bwMode="auto">
                <a:xfrm>
                  <a:off x="2863" y="3168"/>
                  <a:ext cx="156" cy="212"/>
                </a:xfrm>
                <a:prstGeom prst="rect">
                  <a:avLst/>
                </a:prstGeom>
                <a:noFill/>
                <a:ln w="9525">
                  <a:noFill/>
                  <a:miter lim="800000"/>
                  <a:headEnd/>
                  <a:tailEnd/>
                </a:ln>
              </p:spPr>
              <p:txBody>
                <a:bodyPr wrap="none" lIns="54000" tIns="46800">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5136" name="Text Box 426"/>
                <p:cNvSpPr txBox="1">
                  <a:spLocks noChangeArrowheads="1"/>
                </p:cNvSpPr>
                <p:nvPr/>
              </p:nvSpPr>
              <p:spPr bwMode="auto">
                <a:xfrm>
                  <a:off x="3046" y="3187"/>
                  <a:ext cx="133" cy="183"/>
                </a:xfrm>
                <a:prstGeom prst="rect">
                  <a:avLst/>
                </a:prstGeom>
                <a:noFill/>
                <a:ln w="9525">
                  <a:noFill/>
                  <a:miter lim="800000"/>
                  <a:headEnd/>
                  <a:tailEnd/>
                </a:ln>
              </p:spPr>
              <p:txBody>
                <a:bodyPr wrap="none" lIns="18000" tIns="0">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5137" name="Text Box 427"/>
                <p:cNvSpPr txBox="1">
                  <a:spLocks noChangeArrowheads="1"/>
                </p:cNvSpPr>
                <p:nvPr/>
              </p:nvSpPr>
              <p:spPr bwMode="auto">
                <a:xfrm>
                  <a:off x="3044" y="3340"/>
                  <a:ext cx="133" cy="183"/>
                </a:xfrm>
                <a:prstGeom prst="rect">
                  <a:avLst/>
                </a:prstGeom>
                <a:noFill/>
                <a:ln w="9525">
                  <a:noFill/>
                  <a:miter lim="800000"/>
                  <a:headEnd/>
                  <a:tailEnd/>
                </a:ln>
              </p:spPr>
              <p:txBody>
                <a:bodyPr wrap="none" lIns="18000" tIns="0">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5138" name="Text Box 428"/>
                <p:cNvSpPr txBox="1">
                  <a:spLocks noChangeArrowheads="1"/>
                </p:cNvSpPr>
                <p:nvPr/>
              </p:nvSpPr>
              <p:spPr bwMode="auto">
                <a:xfrm>
                  <a:off x="2863" y="3340"/>
                  <a:ext cx="156" cy="190"/>
                </a:xfrm>
                <a:prstGeom prst="rect">
                  <a:avLst/>
                </a:prstGeom>
                <a:noFill/>
                <a:ln w="9525">
                  <a:noFill/>
                  <a:miter lim="800000"/>
                  <a:headEnd/>
                  <a:tailEnd/>
                </a:ln>
              </p:spPr>
              <p:txBody>
                <a:bodyPr wrap="none" lIns="54000" tIns="10800">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5139" name="Text Box 429"/>
                <p:cNvSpPr txBox="1">
                  <a:spLocks noChangeArrowheads="1"/>
                </p:cNvSpPr>
                <p:nvPr/>
              </p:nvSpPr>
              <p:spPr bwMode="auto">
                <a:xfrm>
                  <a:off x="2708" y="3340"/>
                  <a:ext cx="156" cy="190"/>
                </a:xfrm>
                <a:prstGeom prst="rect">
                  <a:avLst/>
                </a:prstGeom>
                <a:noFill/>
                <a:ln w="9525">
                  <a:noFill/>
                  <a:miter lim="800000"/>
                  <a:headEnd/>
                  <a:tailEnd/>
                </a:ln>
              </p:spPr>
              <p:txBody>
                <a:bodyPr wrap="none" lIns="54000" tIns="10800">
                  <a:spAutoFit/>
                </a:bodyPr>
                <a:lstStyle/>
                <a:p>
                  <a:r>
                    <a:rPr lang="en-US" altLang="zh-CN" sz="1600" b="1">
                      <a:latin typeface="Times New Roman" pitchFamily="18" charset="0"/>
                    </a:rPr>
                    <a:t>7</a:t>
                  </a:r>
                  <a:endParaRPr lang="en-US" altLang="zh-CN" sz="2400">
                    <a:latin typeface="Times New Roman" pitchFamily="18" charset="0"/>
                  </a:endParaRPr>
                </a:p>
              </p:txBody>
            </p:sp>
          </p:grpSp>
          <p:sp>
            <p:nvSpPr>
              <p:cNvPr id="45130" name="Line 430"/>
              <p:cNvSpPr>
                <a:spLocks noChangeShapeType="1"/>
              </p:cNvSpPr>
              <p:nvPr/>
            </p:nvSpPr>
            <p:spPr bwMode="auto">
              <a:xfrm>
                <a:off x="2976" y="2832"/>
                <a:ext cx="0" cy="192"/>
              </a:xfrm>
              <a:prstGeom prst="line">
                <a:avLst/>
              </a:prstGeom>
              <a:noFill/>
              <a:ln w="9525">
                <a:solidFill>
                  <a:schemeClr val="tx1"/>
                </a:solidFill>
                <a:round/>
                <a:headEnd/>
                <a:tailEnd/>
              </a:ln>
            </p:spPr>
            <p:txBody>
              <a:bodyPr/>
              <a:lstStyle/>
              <a:p>
                <a:endParaRPr lang="zh-CN" altLang="en-US"/>
              </a:p>
            </p:txBody>
          </p:sp>
        </p:grpSp>
        <p:grpSp>
          <p:nvGrpSpPr>
            <p:cNvPr id="45076" name="Group 431"/>
            <p:cNvGrpSpPr>
              <a:grpSpLocks/>
            </p:cNvGrpSpPr>
            <p:nvPr/>
          </p:nvGrpSpPr>
          <p:grpSpPr bwMode="auto">
            <a:xfrm>
              <a:off x="1940" y="3569"/>
              <a:ext cx="1200" cy="768"/>
              <a:chOff x="2400" y="3504"/>
              <a:chExt cx="1200" cy="768"/>
            </a:xfrm>
          </p:grpSpPr>
          <p:grpSp>
            <p:nvGrpSpPr>
              <p:cNvPr id="45096" name="Group 432"/>
              <p:cNvGrpSpPr>
                <a:grpSpLocks/>
              </p:cNvGrpSpPr>
              <p:nvPr/>
            </p:nvGrpSpPr>
            <p:grpSpPr bwMode="auto">
              <a:xfrm>
                <a:off x="2736" y="3504"/>
                <a:ext cx="480" cy="240"/>
                <a:chOff x="2640" y="2880"/>
                <a:chExt cx="576" cy="288"/>
              </a:xfrm>
            </p:grpSpPr>
            <p:sp>
              <p:nvSpPr>
                <p:cNvPr id="45127" name="Line 433"/>
                <p:cNvSpPr>
                  <a:spLocks noChangeShapeType="1"/>
                </p:cNvSpPr>
                <p:nvPr/>
              </p:nvSpPr>
              <p:spPr bwMode="auto">
                <a:xfrm>
                  <a:off x="2928" y="2880"/>
                  <a:ext cx="288" cy="288"/>
                </a:xfrm>
                <a:prstGeom prst="line">
                  <a:avLst/>
                </a:prstGeom>
                <a:noFill/>
                <a:ln w="19050">
                  <a:solidFill>
                    <a:schemeClr val="tx1"/>
                  </a:solidFill>
                  <a:round/>
                  <a:headEnd/>
                  <a:tailEnd/>
                </a:ln>
              </p:spPr>
              <p:txBody>
                <a:bodyPr/>
                <a:lstStyle/>
                <a:p>
                  <a:endParaRPr lang="zh-CN" altLang="en-US"/>
                </a:p>
              </p:txBody>
            </p:sp>
            <p:sp>
              <p:nvSpPr>
                <p:cNvPr id="45128" name="Line 434"/>
                <p:cNvSpPr>
                  <a:spLocks noChangeShapeType="1"/>
                </p:cNvSpPr>
                <p:nvPr/>
              </p:nvSpPr>
              <p:spPr bwMode="auto">
                <a:xfrm flipH="1">
                  <a:off x="2640" y="2880"/>
                  <a:ext cx="288" cy="288"/>
                </a:xfrm>
                <a:prstGeom prst="line">
                  <a:avLst/>
                </a:prstGeom>
                <a:noFill/>
                <a:ln w="19050">
                  <a:solidFill>
                    <a:schemeClr val="tx1"/>
                  </a:solidFill>
                  <a:round/>
                  <a:headEnd/>
                  <a:tailEnd/>
                </a:ln>
              </p:spPr>
              <p:txBody>
                <a:bodyPr/>
                <a:lstStyle/>
                <a:p>
                  <a:endParaRPr lang="zh-CN" altLang="en-US"/>
                </a:p>
              </p:txBody>
            </p:sp>
          </p:grpSp>
          <p:grpSp>
            <p:nvGrpSpPr>
              <p:cNvPr id="45097" name="Group 435"/>
              <p:cNvGrpSpPr>
                <a:grpSpLocks/>
              </p:cNvGrpSpPr>
              <p:nvPr/>
            </p:nvGrpSpPr>
            <p:grpSpPr bwMode="auto">
              <a:xfrm>
                <a:off x="2400" y="3755"/>
                <a:ext cx="538" cy="517"/>
                <a:chOff x="2400" y="48"/>
                <a:chExt cx="675" cy="650"/>
              </a:xfrm>
            </p:grpSpPr>
            <p:grpSp>
              <p:nvGrpSpPr>
                <p:cNvPr id="45113" name="Group 436"/>
                <p:cNvGrpSpPr>
                  <a:grpSpLocks/>
                </p:cNvGrpSpPr>
                <p:nvPr/>
              </p:nvGrpSpPr>
              <p:grpSpPr bwMode="auto">
                <a:xfrm>
                  <a:off x="2400" y="48"/>
                  <a:ext cx="616" cy="576"/>
                  <a:chOff x="1536" y="2304"/>
                  <a:chExt cx="432" cy="432"/>
                </a:xfrm>
              </p:grpSpPr>
              <p:sp>
                <p:nvSpPr>
                  <p:cNvPr id="45122" name="Rectangle 437"/>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5123" name="Line 438"/>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5124" name="Line 439"/>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5125" name="Line 440"/>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5126" name="Line 441"/>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5114" name="Text Box 442"/>
                <p:cNvSpPr txBox="1">
                  <a:spLocks noChangeArrowheads="1"/>
                </p:cNvSpPr>
                <p:nvPr/>
              </p:nvSpPr>
              <p:spPr bwMode="auto">
                <a:xfrm>
                  <a:off x="2428" y="239"/>
                  <a:ext cx="225" cy="267"/>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5115" name="Text Box 443"/>
                <p:cNvSpPr txBox="1">
                  <a:spLocks noChangeArrowheads="1"/>
                </p:cNvSpPr>
                <p:nvPr/>
              </p:nvSpPr>
              <p:spPr bwMode="auto">
                <a:xfrm>
                  <a:off x="2428" y="48"/>
                  <a:ext cx="225" cy="267"/>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5116" name="Text Box 444"/>
                <p:cNvSpPr txBox="1">
                  <a:spLocks noChangeArrowheads="1"/>
                </p:cNvSpPr>
                <p:nvPr/>
              </p:nvSpPr>
              <p:spPr bwMode="auto">
                <a:xfrm>
                  <a:off x="2847" y="48"/>
                  <a:ext cx="225" cy="267"/>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5117" name="Text Box 445"/>
                <p:cNvSpPr txBox="1">
                  <a:spLocks noChangeArrowheads="1"/>
                </p:cNvSpPr>
                <p:nvPr/>
              </p:nvSpPr>
              <p:spPr bwMode="auto">
                <a:xfrm>
                  <a:off x="2620" y="48"/>
                  <a:ext cx="225" cy="267"/>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5118" name="Text Box 446"/>
                <p:cNvSpPr txBox="1">
                  <a:spLocks noChangeArrowheads="1"/>
                </p:cNvSpPr>
                <p:nvPr/>
              </p:nvSpPr>
              <p:spPr bwMode="auto">
                <a:xfrm>
                  <a:off x="2849" y="239"/>
                  <a:ext cx="226" cy="267"/>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5119" name="Text Box 447"/>
                <p:cNvSpPr txBox="1">
                  <a:spLocks noChangeArrowheads="1"/>
                </p:cNvSpPr>
                <p:nvPr/>
              </p:nvSpPr>
              <p:spPr bwMode="auto">
                <a:xfrm>
                  <a:off x="2847" y="432"/>
                  <a:ext cx="225" cy="266"/>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5120" name="Text Box 448"/>
                <p:cNvSpPr txBox="1">
                  <a:spLocks noChangeArrowheads="1"/>
                </p:cNvSpPr>
                <p:nvPr/>
              </p:nvSpPr>
              <p:spPr bwMode="auto">
                <a:xfrm>
                  <a:off x="2619" y="432"/>
                  <a:ext cx="226" cy="266"/>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5121" name="Text Box 449"/>
                <p:cNvSpPr txBox="1">
                  <a:spLocks noChangeArrowheads="1"/>
                </p:cNvSpPr>
                <p:nvPr/>
              </p:nvSpPr>
              <p:spPr bwMode="auto">
                <a:xfrm>
                  <a:off x="2425" y="432"/>
                  <a:ext cx="226" cy="266"/>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nvGrpSpPr>
              <p:cNvPr id="45098" name="Group 450"/>
              <p:cNvGrpSpPr>
                <a:grpSpLocks/>
              </p:cNvGrpSpPr>
              <p:nvPr/>
            </p:nvGrpSpPr>
            <p:grpSpPr bwMode="auto">
              <a:xfrm>
                <a:off x="3062" y="3744"/>
                <a:ext cx="538" cy="517"/>
                <a:chOff x="3014" y="3744"/>
                <a:chExt cx="538" cy="517"/>
              </a:xfrm>
            </p:grpSpPr>
            <p:grpSp>
              <p:nvGrpSpPr>
                <p:cNvPr id="45099" name="Group 451"/>
                <p:cNvGrpSpPr>
                  <a:grpSpLocks/>
                </p:cNvGrpSpPr>
                <p:nvPr/>
              </p:nvGrpSpPr>
              <p:grpSpPr bwMode="auto">
                <a:xfrm>
                  <a:off x="3014" y="3744"/>
                  <a:ext cx="491" cy="458"/>
                  <a:chOff x="1536" y="2304"/>
                  <a:chExt cx="432" cy="432"/>
                </a:xfrm>
              </p:grpSpPr>
              <p:sp>
                <p:nvSpPr>
                  <p:cNvPr id="45108" name="Rectangle 452"/>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5109" name="Line 453"/>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5110" name="Line 454"/>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5111" name="Line 455"/>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5112" name="Line 456"/>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5100" name="Text Box 457"/>
                <p:cNvSpPr txBox="1">
                  <a:spLocks noChangeArrowheads="1"/>
                </p:cNvSpPr>
                <p:nvPr/>
              </p:nvSpPr>
              <p:spPr bwMode="auto">
                <a:xfrm>
                  <a:off x="3036" y="374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5101" name="Text Box 458"/>
                <p:cNvSpPr txBox="1">
                  <a:spLocks noChangeArrowheads="1"/>
                </p:cNvSpPr>
                <p:nvPr/>
              </p:nvSpPr>
              <p:spPr bwMode="auto">
                <a:xfrm>
                  <a:off x="3180" y="374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5102" name="Text Box 459"/>
                <p:cNvSpPr txBox="1">
                  <a:spLocks noChangeArrowheads="1"/>
                </p:cNvSpPr>
                <p:nvPr/>
              </p:nvSpPr>
              <p:spPr bwMode="auto">
                <a:xfrm>
                  <a:off x="3370" y="374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5103" name="Text Box 460"/>
                <p:cNvSpPr txBox="1">
                  <a:spLocks noChangeArrowheads="1"/>
                </p:cNvSpPr>
                <p:nvPr/>
              </p:nvSpPr>
              <p:spPr bwMode="auto">
                <a:xfrm>
                  <a:off x="3180" y="3888"/>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5104" name="Text Box 461"/>
                <p:cNvSpPr txBox="1">
                  <a:spLocks noChangeArrowheads="1"/>
                </p:cNvSpPr>
                <p:nvPr/>
              </p:nvSpPr>
              <p:spPr bwMode="auto">
                <a:xfrm>
                  <a:off x="3372" y="389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5105" name="Text Box 462"/>
                <p:cNvSpPr txBox="1">
                  <a:spLocks noChangeArrowheads="1"/>
                </p:cNvSpPr>
                <p:nvPr/>
              </p:nvSpPr>
              <p:spPr bwMode="auto">
                <a:xfrm>
                  <a:off x="3370" y="4049"/>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5106" name="Text Box 463"/>
                <p:cNvSpPr txBox="1">
                  <a:spLocks noChangeArrowheads="1"/>
                </p:cNvSpPr>
                <p:nvPr/>
              </p:nvSpPr>
              <p:spPr bwMode="auto">
                <a:xfrm>
                  <a:off x="3189" y="4049"/>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45107" name="Text Box 464"/>
                <p:cNvSpPr txBox="1">
                  <a:spLocks noChangeArrowheads="1"/>
                </p:cNvSpPr>
                <p:nvPr/>
              </p:nvSpPr>
              <p:spPr bwMode="auto">
                <a:xfrm>
                  <a:off x="3034" y="3888"/>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sp>
          <p:nvSpPr>
            <p:cNvPr id="45077" name="Text Box 465"/>
            <p:cNvSpPr txBox="1">
              <a:spLocks noChangeArrowheads="1"/>
            </p:cNvSpPr>
            <p:nvPr/>
          </p:nvSpPr>
          <p:spPr bwMode="auto">
            <a:xfrm>
              <a:off x="2315" y="501"/>
              <a:ext cx="116" cy="288"/>
            </a:xfrm>
            <a:prstGeom prst="rect">
              <a:avLst/>
            </a:prstGeom>
            <a:noFill/>
            <a:ln w="9525">
              <a:noFill/>
              <a:miter lim="800000"/>
              <a:headEnd/>
              <a:tailEnd/>
            </a:ln>
          </p:spPr>
          <p:txBody>
            <a:bodyPr wrap="none">
              <a:spAutoFit/>
            </a:bodyPr>
            <a:lstStyle/>
            <a:p>
              <a:endParaRPr lang="zh-CN" altLang="en-US" sz="2400">
                <a:latin typeface="Times New Roman" pitchFamily="18" charset="0"/>
              </a:endParaRPr>
            </a:p>
          </p:txBody>
        </p:sp>
        <p:grpSp>
          <p:nvGrpSpPr>
            <p:cNvPr id="45078" name="Group 466"/>
            <p:cNvGrpSpPr>
              <a:grpSpLocks/>
            </p:cNvGrpSpPr>
            <p:nvPr/>
          </p:nvGrpSpPr>
          <p:grpSpPr bwMode="auto">
            <a:xfrm>
              <a:off x="2251" y="119"/>
              <a:ext cx="538" cy="517"/>
              <a:chOff x="2276" y="65"/>
              <a:chExt cx="538" cy="517"/>
            </a:xfrm>
          </p:grpSpPr>
          <p:sp>
            <p:nvSpPr>
              <p:cNvPr id="45079" name="Text Box 467"/>
              <p:cNvSpPr txBox="1">
                <a:spLocks noChangeArrowheads="1"/>
              </p:cNvSpPr>
              <p:nvPr/>
            </p:nvSpPr>
            <p:spPr bwMode="auto">
              <a:xfrm>
                <a:off x="2632" y="370"/>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45080" name="Text Box 468"/>
              <p:cNvSpPr txBox="1">
                <a:spLocks noChangeArrowheads="1"/>
              </p:cNvSpPr>
              <p:nvPr/>
            </p:nvSpPr>
            <p:spPr bwMode="auto">
              <a:xfrm>
                <a:off x="2296" y="370"/>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nvGrpSpPr>
              <p:cNvPr id="45081" name="Group 469"/>
              <p:cNvGrpSpPr>
                <a:grpSpLocks/>
              </p:cNvGrpSpPr>
              <p:nvPr/>
            </p:nvGrpSpPr>
            <p:grpSpPr bwMode="auto">
              <a:xfrm>
                <a:off x="2276" y="65"/>
                <a:ext cx="538" cy="458"/>
                <a:chOff x="2736" y="48"/>
                <a:chExt cx="538" cy="458"/>
              </a:xfrm>
            </p:grpSpPr>
            <p:grpSp>
              <p:nvGrpSpPr>
                <p:cNvPr id="45084" name="Group 470"/>
                <p:cNvGrpSpPr>
                  <a:grpSpLocks/>
                </p:cNvGrpSpPr>
                <p:nvPr/>
              </p:nvGrpSpPr>
              <p:grpSpPr bwMode="auto">
                <a:xfrm>
                  <a:off x="2736" y="48"/>
                  <a:ext cx="491" cy="458"/>
                  <a:chOff x="1536" y="2304"/>
                  <a:chExt cx="432" cy="432"/>
                </a:xfrm>
              </p:grpSpPr>
              <p:sp>
                <p:nvSpPr>
                  <p:cNvPr id="45091" name="Rectangle 471"/>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45092" name="Line 472"/>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45093" name="Line 473"/>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45094" name="Line 474"/>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45095" name="Line 475"/>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45085" name="Text Box 476"/>
                <p:cNvSpPr txBox="1">
                  <a:spLocks noChangeArrowheads="1"/>
                </p:cNvSpPr>
                <p:nvPr/>
              </p:nvSpPr>
              <p:spPr bwMode="auto">
                <a:xfrm>
                  <a:off x="2758" y="200"/>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45086" name="Text Box 477"/>
                <p:cNvSpPr txBox="1">
                  <a:spLocks noChangeArrowheads="1"/>
                </p:cNvSpPr>
                <p:nvPr/>
              </p:nvSpPr>
              <p:spPr bwMode="auto">
                <a:xfrm>
                  <a:off x="2758" y="48"/>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45087" name="Text Box 478"/>
                <p:cNvSpPr txBox="1">
                  <a:spLocks noChangeArrowheads="1"/>
                </p:cNvSpPr>
                <p:nvPr/>
              </p:nvSpPr>
              <p:spPr bwMode="auto">
                <a:xfrm>
                  <a:off x="3092" y="48"/>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45088" name="Text Box 479"/>
                <p:cNvSpPr txBox="1">
                  <a:spLocks noChangeArrowheads="1"/>
                </p:cNvSpPr>
                <p:nvPr/>
              </p:nvSpPr>
              <p:spPr bwMode="auto">
                <a:xfrm>
                  <a:off x="2911" y="48"/>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45089" name="Text Box 480"/>
                <p:cNvSpPr txBox="1">
                  <a:spLocks noChangeArrowheads="1"/>
                </p:cNvSpPr>
                <p:nvPr/>
              </p:nvSpPr>
              <p:spPr bwMode="auto">
                <a:xfrm>
                  <a:off x="3094" y="200"/>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45090" name="Text Box 481"/>
                <p:cNvSpPr txBox="1">
                  <a:spLocks noChangeArrowheads="1"/>
                </p:cNvSpPr>
                <p:nvPr/>
              </p:nvSpPr>
              <p:spPr bwMode="auto">
                <a:xfrm>
                  <a:off x="2911" y="19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grpSp>
          <p:sp>
            <p:nvSpPr>
              <p:cNvPr id="45082" name="Text Box 482"/>
              <p:cNvSpPr txBox="1">
                <a:spLocks noChangeArrowheads="1"/>
              </p:cNvSpPr>
              <p:nvPr/>
            </p:nvSpPr>
            <p:spPr bwMode="auto">
              <a:xfrm>
                <a:off x="2285" y="362"/>
                <a:ext cx="240" cy="212"/>
              </a:xfrm>
              <a:prstGeom prst="rect">
                <a:avLst/>
              </a:prstGeom>
              <a:noFill/>
              <a:ln w="9525">
                <a:noFill/>
                <a:miter lim="800000"/>
                <a:headEnd/>
                <a:tailEnd/>
              </a:ln>
            </p:spPr>
            <p:txBody>
              <a:bodyPr>
                <a:spAutoFit/>
              </a:bodyPr>
              <a:lstStyle/>
              <a:p>
                <a:pPr>
                  <a:spcBef>
                    <a:spcPct val="50000"/>
                  </a:spcBef>
                </a:pPr>
                <a:r>
                  <a:rPr lang="ja-JP" altLang="en-US" sz="1600" b="1">
                    <a:latin typeface="Times New Roman" pitchFamily="18" charset="0"/>
                  </a:rPr>
                  <a:t>7</a:t>
                </a:r>
              </a:p>
            </p:txBody>
          </p:sp>
          <p:sp>
            <p:nvSpPr>
              <p:cNvPr id="45083" name="Text Box 483"/>
              <p:cNvSpPr txBox="1">
                <a:spLocks noChangeArrowheads="1"/>
              </p:cNvSpPr>
              <p:nvPr/>
            </p:nvSpPr>
            <p:spPr bwMode="auto">
              <a:xfrm>
                <a:off x="2602" y="344"/>
                <a:ext cx="180" cy="212"/>
              </a:xfrm>
              <a:prstGeom prst="rect">
                <a:avLst/>
              </a:prstGeom>
              <a:noFill/>
              <a:ln w="9525">
                <a:noFill/>
                <a:miter lim="800000"/>
                <a:headEnd/>
                <a:tailEnd/>
              </a:ln>
            </p:spPr>
            <p:txBody>
              <a:bodyPr wrap="none">
                <a:spAutoFit/>
              </a:bodyPr>
              <a:lstStyle/>
              <a:p>
                <a:pPr>
                  <a:spcBef>
                    <a:spcPct val="50000"/>
                  </a:spcBef>
                </a:pPr>
                <a:r>
                  <a:rPr lang="en-US" altLang="zh-CN" sz="1600" b="1">
                    <a:latin typeface="Times New Roman" pitchFamily="18" charset="0"/>
                  </a:rPr>
                  <a:t>5</a:t>
                </a:r>
              </a:p>
            </p:txBody>
          </p:sp>
        </p:grpSp>
      </p:grpSp>
    </p:spTree>
    <p:custDataLst>
      <p:tags r:id="rId1"/>
    </p:custData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9394" name="灯片编号占位符 1"/>
          <p:cNvSpPr>
            <a:spLocks noGrp="1" noChangeArrowheads="1"/>
          </p:cNvSpPr>
          <p:nvPr>
            <p:ph type="sldNum" sz="quarter" idx="10"/>
          </p:nvPr>
        </p:nvSpPr>
        <p:spPr bwMode="auto">
          <a:noFill/>
          <a:ln>
            <a:miter lim="800000"/>
            <a:headEnd/>
            <a:tailEnd/>
          </a:ln>
        </p:spPr>
        <p:txBody>
          <a:bodyPr/>
          <a:lstStyle/>
          <a:p>
            <a:pPr eaLnBrk="0" hangingPunct="0"/>
            <a:fld id="{0915B0D9-4134-4869-A0B2-DC07DA441BD3}" type="slidenum">
              <a:rPr lang="zh-TW" altLang="en-US"/>
              <a:pPr eaLnBrk="0" hangingPunct="0"/>
              <a:t>36</a:t>
            </a:fld>
            <a:endParaRPr lang="zh-TW" altLang="en-US"/>
          </a:p>
        </p:txBody>
      </p:sp>
      <p:sp>
        <p:nvSpPr>
          <p:cNvPr id="28676" name="矩形 28675"/>
          <p:cNvSpPr/>
          <p:nvPr/>
        </p:nvSpPr>
        <p:spPr>
          <a:xfrm>
            <a:off x="595313" y="1414463"/>
            <a:ext cx="6985000" cy="552450"/>
          </a:xfrm>
          <a:prstGeom prst="rect">
            <a:avLst/>
          </a:prstGeom>
          <a:noFill/>
          <a:ln w="9525">
            <a:noFill/>
          </a:ln>
        </p:spPr>
        <p:txBody>
          <a:bodyPr>
            <a:spAutoFit/>
          </a:bodyPr>
          <a:lstStyle/>
          <a:p>
            <a:pPr eaLnBrk="1" hangingPunct="1">
              <a:defRPr/>
            </a:pPr>
            <a:r>
              <a:rPr lang="en-US" altLang="zh-CN" sz="30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3.3.2 </a:t>
            </a:r>
            <a:r>
              <a:rPr lang="zh-CN" altLang="en-US" sz="30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有序搜索（</a:t>
            </a:r>
            <a:r>
              <a:rPr lang="en-US" altLang="zh-CN" sz="30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Ordered Search</a:t>
            </a:r>
            <a:r>
              <a:rPr lang="zh-CN" altLang="en-US" sz="30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a:t>
            </a:r>
          </a:p>
        </p:txBody>
      </p:sp>
      <p:sp>
        <p:nvSpPr>
          <p:cNvPr id="28677" name="文本框 28676"/>
          <p:cNvSpPr txBox="1">
            <a:spLocks noChangeArrowheads="1"/>
          </p:cNvSpPr>
          <p:nvPr/>
        </p:nvSpPr>
        <p:spPr bwMode="auto">
          <a:xfrm>
            <a:off x="684213" y="2211388"/>
            <a:ext cx="1177925" cy="519112"/>
          </a:xfrm>
          <a:prstGeom prst="rect">
            <a:avLst/>
          </a:prstGeom>
          <a:noFill/>
          <a:ln w="9525">
            <a:noFill/>
            <a:miter lim="800000"/>
            <a:headEnd/>
            <a:tailEnd/>
          </a:ln>
        </p:spPr>
        <p:txBody>
          <a:bodyPr wrap="none">
            <a:spAutoFit/>
          </a:bodyPr>
          <a:lstStyle/>
          <a:p>
            <a:pPr eaLnBrk="1" hangingPunct="1">
              <a:buClr>
                <a:srgbClr val="00FFFF"/>
              </a:buClr>
              <a:buSzPct val="90000"/>
              <a:buFont typeface="Wingdings" pitchFamily="2" charset="2"/>
              <a:buChar char="v"/>
            </a:pPr>
            <a:r>
              <a:rPr lang="zh-CN" altLang="en-US" sz="2800">
                <a:latin typeface="华文新魏" pitchFamily="2" charset="-122"/>
                <a:ea typeface="华文新魏" pitchFamily="2" charset="-122"/>
              </a:rPr>
              <a:t>实质</a:t>
            </a:r>
            <a:endParaRPr lang="zh-CN" altLang="en-US" sz="2400">
              <a:latin typeface="华文新魏" pitchFamily="2" charset="-122"/>
              <a:ea typeface="华文新魏" pitchFamily="2" charset="-122"/>
            </a:endParaRPr>
          </a:p>
        </p:txBody>
      </p:sp>
      <p:sp>
        <p:nvSpPr>
          <p:cNvPr id="28678" name="文本框 28677"/>
          <p:cNvSpPr txBox="1">
            <a:spLocks noChangeArrowheads="1"/>
          </p:cNvSpPr>
          <p:nvPr/>
        </p:nvSpPr>
        <p:spPr bwMode="auto">
          <a:xfrm>
            <a:off x="755650" y="2643188"/>
            <a:ext cx="7848600" cy="1031875"/>
          </a:xfrm>
          <a:prstGeom prst="rect">
            <a:avLst/>
          </a:prstGeom>
          <a:noFill/>
          <a:ln w="9525">
            <a:noFill/>
            <a:miter lim="800000"/>
            <a:headEnd/>
            <a:tailEnd/>
          </a:ln>
        </p:spPr>
        <p:txBody>
          <a:bodyPr>
            <a:spAutoFit/>
          </a:bodyPr>
          <a:lstStyle/>
          <a:p>
            <a:pPr eaLnBrk="1" hangingPunct="1">
              <a:lnSpc>
                <a:spcPct val="110000"/>
              </a:lnSpc>
            </a:pPr>
            <a:r>
              <a:rPr lang="en-US" altLang="zh-CN" sz="2800" b="1">
                <a:latin typeface="楷体_GB2312" pitchFamily="49" charset="-122"/>
                <a:ea typeface="楷体_GB2312" pitchFamily="49" charset="-122"/>
              </a:rPr>
              <a:t>    </a:t>
            </a:r>
            <a:r>
              <a:rPr lang="zh-CN" altLang="en-US" sz="2800">
                <a:latin typeface="华文新魏" pitchFamily="2" charset="-122"/>
                <a:ea typeface="华文新魏" pitchFamily="2" charset="-122"/>
              </a:rPr>
              <a:t>选择</a:t>
            </a:r>
            <a:r>
              <a:rPr lang="en-US" altLang="zh-CN" sz="2800">
                <a:latin typeface="华文新魏" pitchFamily="2" charset="-122"/>
                <a:ea typeface="华文新魏" pitchFamily="2" charset="-122"/>
              </a:rPr>
              <a:t>OPEN</a:t>
            </a:r>
            <a:r>
              <a:rPr lang="zh-CN" altLang="en-US" sz="2800">
                <a:latin typeface="华文新魏" pitchFamily="2" charset="-122"/>
                <a:ea typeface="华文新魏" pitchFamily="2" charset="-122"/>
              </a:rPr>
              <a:t>表上具有最小</a:t>
            </a:r>
            <a:r>
              <a:rPr lang="en-US" altLang="zh-CN" sz="2800" i="1">
                <a:latin typeface="华文新魏" pitchFamily="2" charset="-122"/>
                <a:ea typeface="华文新魏" pitchFamily="2" charset="-122"/>
              </a:rPr>
              <a:t>f </a:t>
            </a:r>
            <a:r>
              <a:rPr lang="zh-CN" altLang="en-US" sz="2800">
                <a:latin typeface="华文新魏" pitchFamily="2" charset="-122"/>
                <a:ea typeface="华文新魏" pitchFamily="2" charset="-122"/>
              </a:rPr>
              <a:t>值的节点作为下一个要扩展的节点</a:t>
            </a:r>
            <a:r>
              <a:rPr lang="zh-CN" altLang="en-US" sz="2800">
                <a:latin typeface="楷体_GB2312" pitchFamily="49" charset="-122"/>
                <a:ea typeface="楷体_GB2312" pitchFamily="49" charset="-122"/>
              </a:rPr>
              <a:t>。</a:t>
            </a:r>
            <a:endParaRPr lang="zh-CN" altLang="en-US" sz="28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slide(fromBottom)">
                                      <p:cBhvr>
                                        <p:cTn id="7" dur="500"/>
                                        <p:tgtEl>
                                          <p:spTgt spid="28676"/>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28677"/>
                                        </p:tgtEl>
                                        <p:attrNameLst>
                                          <p:attrName>style.visibility</p:attrName>
                                        </p:attrNameLst>
                                      </p:cBhvr>
                                      <p:to>
                                        <p:strVal val="visible"/>
                                      </p:to>
                                    </p:set>
                                    <p:animEffect transition="in" filter="slide(fromBottom)">
                                      <p:cBhvr>
                                        <p:cTn id="11" dur="500"/>
                                        <p:tgtEl>
                                          <p:spTgt spid="28677"/>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28678"/>
                                        </p:tgtEl>
                                        <p:attrNameLst>
                                          <p:attrName>style.visibility</p:attrName>
                                        </p:attrNameLst>
                                      </p:cBhvr>
                                      <p:to>
                                        <p:strVal val="visible"/>
                                      </p:to>
                                    </p:set>
                                    <p:animEffect transition="in" filter="slide(fromBottom)">
                                      <p:cBhvr>
                                        <p:cTn id="15" dur="500"/>
                                        <p:tgtEl>
                                          <p:spTgt spid="28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P spid="28677" grpId="0"/>
      <p:bldP spid="28678"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灯片编号占位符 1"/>
          <p:cNvSpPr>
            <a:spLocks noGrp="1" noChangeArrowheads="1"/>
          </p:cNvSpPr>
          <p:nvPr>
            <p:ph type="sldNum" sz="quarter" idx="10"/>
          </p:nvPr>
        </p:nvSpPr>
        <p:spPr bwMode="auto">
          <a:noFill/>
          <a:ln>
            <a:miter lim="800000"/>
            <a:headEnd/>
            <a:tailEnd/>
          </a:ln>
        </p:spPr>
        <p:txBody>
          <a:bodyPr/>
          <a:lstStyle/>
          <a:p>
            <a:pPr eaLnBrk="0" hangingPunct="0"/>
            <a:fld id="{4B11A6E5-0822-499A-9138-665746773479}" type="slidenum">
              <a:rPr lang="zh-TW" altLang="en-US"/>
              <a:pPr eaLnBrk="0" hangingPunct="0"/>
              <a:t>37</a:t>
            </a:fld>
            <a:endParaRPr lang="zh-TW" altLang="en-US"/>
          </a:p>
        </p:txBody>
      </p:sp>
      <p:sp>
        <p:nvSpPr>
          <p:cNvPr id="88086" name="文本框 88085"/>
          <p:cNvSpPr txBox="1">
            <a:spLocks noChangeArrowheads="1"/>
          </p:cNvSpPr>
          <p:nvPr/>
        </p:nvSpPr>
        <p:spPr bwMode="auto">
          <a:xfrm>
            <a:off x="3052763" y="6021388"/>
            <a:ext cx="3429000" cy="398462"/>
          </a:xfrm>
          <a:prstGeom prst="rect">
            <a:avLst/>
          </a:prstGeom>
          <a:noFill/>
          <a:ln w="9525">
            <a:noFill/>
            <a:miter lim="800000"/>
            <a:headEnd/>
            <a:tailEnd/>
          </a:ln>
        </p:spPr>
        <p:txBody>
          <a:bodyPr>
            <a:spAutoFit/>
          </a:bodyPr>
          <a:lstStyle/>
          <a:p>
            <a:pPr eaLnBrk="1" hangingPunct="1">
              <a:spcBef>
                <a:spcPct val="50000"/>
              </a:spcBef>
            </a:pPr>
            <a:r>
              <a:rPr lang="zh-CN" altLang="en-US" sz="2000" b="1">
                <a:latin typeface="华文新魏" pitchFamily="2" charset="-122"/>
                <a:ea typeface="华文新魏" pitchFamily="2" charset="-122"/>
              </a:rPr>
              <a:t>图</a:t>
            </a:r>
            <a:r>
              <a:rPr lang="en-US" altLang="zh-CN" sz="2000" b="1">
                <a:latin typeface="华文新魏" pitchFamily="2" charset="-122"/>
                <a:ea typeface="华文新魏" pitchFamily="2" charset="-122"/>
              </a:rPr>
              <a:t>3.10</a:t>
            </a:r>
            <a:r>
              <a:rPr lang="en-US" altLang="zh-CN" sz="2000" b="1">
                <a:latin typeface="Times New Roman" pitchFamily="18" charset="0"/>
                <a:ea typeface="华文新魏" pitchFamily="2" charset="-122"/>
              </a:rPr>
              <a:t> </a:t>
            </a:r>
            <a:r>
              <a:rPr lang="zh-CN" altLang="en-US" sz="2000" b="1">
                <a:latin typeface="华文新魏" pitchFamily="2" charset="-122"/>
                <a:ea typeface="华文新魏" pitchFamily="2" charset="-122"/>
              </a:rPr>
              <a:t>有序搜索算法框图</a:t>
            </a:r>
          </a:p>
        </p:txBody>
      </p:sp>
      <p:grpSp>
        <p:nvGrpSpPr>
          <p:cNvPr id="60420" name="组合 88092"/>
          <p:cNvGrpSpPr>
            <a:grpSpLocks/>
          </p:cNvGrpSpPr>
          <p:nvPr/>
        </p:nvGrpSpPr>
        <p:grpSpPr bwMode="auto">
          <a:xfrm>
            <a:off x="1600200" y="333375"/>
            <a:ext cx="6924675" cy="5591175"/>
            <a:chOff x="1008" y="210"/>
            <a:chExt cx="4362" cy="3522"/>
          </a:xfrm>
        </p:grpSpPr>
        <p:sp>
          <p:nvSpPr>
            <p:cNvPr id="60422" name="流程图: 终止 88065"/>
            <p:cNvSpPr>
              <a:spLocks noChangeArrowheads="1"/>
            </p:cNvSpPr>
            <p:nvPr/>
          </p:nvSpPr>
          <p:spPr bwMode="auto">
            <a:xfrm>
              <a:off x="2499" y="210"/>
              <a:ext cx="762" cy="240"/>
            </a:xfrm>
            <a:prstGeom prst="flowChartTerminator">
              <a:avLst/>
            </a:prstGeom>
            <a:noFill/>
            <a:ln w="25400">
              <a:solidFill>
                <a:schemeClr val="tx1"/>
              </a:solidFill>
              <a:miter lim="800000"/>
              <a:headEnd/>
              <a:tailEnd/>
            </a:ln>
          </p:spPr>
          <p:txBody>
            <a:bodyPr wrap="none" anchor="ctr"/>
            <a:lstStyle/>
            <a:p>
              <a:pPr algn="ctr" eaLnBrk="1" hangingPunct="1"/>
              <a:r>
                <a:rPr lang="zh-CN" altLang="en-US" sz="2000" b="1">
                  <a:latin typeface="Times New Roman" pitchFamily="18" charset="0"/>
                  <a:ea typeface="华文新魏" pitchFamily="2" charset="-122"/>
                </a:rPr>
                <a:t>开始</a:t>
              </a:r>
              <a:endParaRPr lang="ja-JP" altLang="en-US" sz="2000" b="1">
                <a:latin typeface="Times New Roman" pitchFamily="18" charset="0"/>
                <a:ea typeface="华文新魏" pitchFamily="2" charset="-122"/>
              </a:endParaRPr>
            </a:p>
          </p:txBody>
        </p:sp>
        <p:sp>
          <p:nvSpPr>
            <p:cNvPr id="60423" name="文本框 88066"/>
            <p:cNvSpPr txBox="1">
              <a:spLocks noChangeArrowheads="1"/>
            </p:cNvSpPr>
            <p:nvPr/>
          </p:nvSpPr>
          <p:spPr bwMode="auto">
            <a:xfrm>
              <a:off x="2112" y="660"/>
              <a:ext cx="1536" cy="445"/>
            </a:xfrm>
            <a:prstGeom prst="rect">
              <a:avLst/>
            </a:prstGeom>
            <a:noFill/>
            <a:ln w="25400">
              <a:solidFill>
                <a:schemeClr val="tx1"/>
              </a:solidFill>
              <a:miter lim="800000"/>
              <a:headEnd/>
              <a:tailEnd/>
            </a:ln>
          </p:spPr>
          <p:txBody>
            <a:bodyPr>
              <a:spAutoFit/>
            </a:bodyPr>
            <a:lstStyle/>
            <a:p>
              <a:pPr algn="ctr" eaLnBrk="1" hangingPunct="1">
                <a:spcBef>
                  <a:spcPct val="50000"/>
                </a:spcBef>
              </a:pPr>
              <a:r>
                <a:rPr lang="zh-CN" altLang="en-US" sz="2000" b="1">
                  <a:latin typeface="Times New Roman" pitchFamily="18" charset="0"/>
                  <a:ea typeface="华文新魏" pitchFamily="2" charset="-122"/>
                </a:rPr>
                <a:t>把</a:t>
              </a:r>
              <a:r>
                <a:rPr lang="en-US" altLang="zh-CN" sz="2000" b="1" i="1">
                  <a:latin typeface="Times New Roman" pitchFamily="18" charset="0"/>
                  <a:ea typeface="华文新魏" pitchFamily="2" charset="-122"/>
                </a:rPr>
                <a:t>S</a:t>
              </a:r>
              <a:r>
                <a:rPr lang="zh-CN" altLang="en-US" sz="2000" b="1">
                  <a:latin typeface="Times New Roman" pitchFamily="18" charset="0"/>
                  <a:ea typeface="华文新魏" pitchFamily="2" charset="-122"/>
                </a:rPr>
                <a:t>放入</a:t>
              </a:r>
              <a:r>
                <a:rPr lang="en-US" altLang="zh-CN" sz="2000" b="1">
                  <a:latin typeface="Times New Roman" pitchFamily="18" charset="0"/>
                  <a:ea typeface="华文新魏" pitchFamily="2" charset="-122"/>
                </a:rPr>
                <a:t>OPEN</a:t>
              </a:r>
              <a:r>
                <a:rPr lang="zh-CN" altLang="en-US" sz="2000" b="1">
                  <a:latin typeface="Times New Roman" pitchFamily="18" charset="0"/>
                  <a:ea typeface="华文新魏" pitchFamily="2" charset="-122"/>
                </a:rPr>
                <a:t>表，计算估价函数</a:t>
              </a:r>
              <a:r>
                <a:rPr lang="zh-CN" altLang="en-US" sz="2000" b="1" i="1">
                  <a:latin typeface="Times New Roman" pitchFamily="18" charset="0"/>
                  <a:ea typeface="华文新魏" pitchFamily="2" charset="-122"/>
                </a:rPr>
                <a:t> </a:t>
              </a:r>
              <a:r>
                <a:rPr lang="en-US" altLang="zh-CN" sz="2000" b="1" i="1">
                  <a:latin typeface="Times New Roman" pitchFamily="18" charset="0"/>
                  <a:ea typeface="华文新魏" pitchFamily="2" charset="-122"/>
                </a:rPr>
                <a:t>f</a:t>
              </a:r>
              <a:r>
                <a:rPr lang="en-US" altLang="zh-CN" sz="2000" b="1">
                  <a:latin typeface="Times New Roman" pitchFamily="18" charset="0"/>
                  <a:ea typeface="华文新魏" pitchFamily="2" charset="-122"/>
                </a:rPr>
                <a:t> (</a:t>
              </a:r>
              <a:r>
                <a:rPr lang="en-US" altLang="zh-CN" sz="2000" b="1" i="1">
                  <a:latin typeface="Times New Roman" pitchFamily="18" charset="0"/>
                  <a:ea typeface="华文新魏" pitchFamily="2" charset="-122"/>
                </a:rPr>
                <a:t>S</a:t>
              </a:r>
              <a:r>
                <a:rPr lang="en-US" altLang="zh-CN" sz="2000" b="1">
                  <a:latin typeface="Times New Roman" pitchFamily="18" charset="0"/>
                  <a:ea typeface="华文新魏" pitchFamily="2" charset="-122"/>
                </a:rPr>
                <a:t>)</a:t>
              </a:r>
              <a:endParaRPr lang="en-US" altLang="ja-JP" sz="2000" b="1">
                <a:latin typeface="Times New Roman" pitchFamily="18" charset="0"/>
                <a:ea typeface="华文新魏" pitchFamily="2" charset="-122"/>
              </a:endParaRPr>
            </a:p>
          </p:txBody>
        </p:sp>
        <p:sp>
          <p:nvSpPr>
            <p:cNvPr id="60424" name="流程图: 准备 88067"/>
            <p:cNvSpPr>
              <a:spLocks noChangeArrowheads="1"/>
            </p:cNvSpPr>
            <p:nvPr/>
          </p:nvSpPr>
          <p:spPr bwMode="auto">
            <a:xfrm>
              <a:off x="1992" y="1365"/>
              <a:ext cx="1776" cy="336"/>
            </a:xfrm>
            <a:prstGeom prst="flowChartPreparation">
              <a:avLst/>
            </a:prstGeom>
            <a:noFill/>
            <a:ln w="25400">
              <a:solidFill>
                <a:schemeClr val="tx1"/>
              </a:solidFill>
              <a:miter lim="800000"/>
              <a:headEnd/>
              <a:tailEnd/>
            </a:ln>
          </p:spPr>
          <p:txBody>
            <a:bodyPr wrap="none" anchor="ctr"/>
            <a:lstStyle/>
            <a:p>
              <a:pPr algn="ctr" eaLnBrk="1" hangingPunct="1"/>
              <a:r>
                <a:rPr lang="en-US" altLang="ja-JP" sz="2000" b="1">
                  <a:latin typeface="Times New Roman" pitchFamily="18" charset="0"/>
                  <a:ea typeface="华文新魏" pitchFamily="2" charset="-122"/>
                </a:rPr>
                <a:t>OPEN</a:t>
              </a:r>
              <a:r>
                <a:rPr lang="zh-CN" altLang="en-US" sz="2000" b="1">
                  <a:latin typeface="Times New Roman" pitchFamily="18" charset="0"/>
                  <a:ea typeface="华文新魏" pitchFamily="2" charset="-122"/>
                </a:rPr>
                <a:t>表为空表？</a:t>
              </a:r>
              <a:endParaRPr lang="ja-JP" altLang="en-US" sz="2000" b="1">
                <a:latin typeface="Times New Roman" pitchFamily="18" charset="0"/>
                <a:ea typeface="华文新魏" pitchFamily="2" charset="-122"/>
              </a:endParaRPr>
            </a:p>
          </p:txBody>
        </p:sp>
        <p:sp>
          <p:nvSpPr>
            <p:cNvPr id="60425" name="文本框 88068"/>
            <p:cNvSpPr txBox="1">
              <a:spLocks noChangeArrowheads="1"/>
            </p:cNvSpPr>
            <p:nvPr/>
          </p:nvSpPr>
          <p:spPr bwMode="auto">
            <a:xfrm>
              <a:off x="1143" y="1899"/>
              <a:ext cx="3477" cy="266"/>
            </a:xfrm>
            <a:prstGeom prst="rect">
              <a:avLst/>
            </a:prstGeom>
            <a:noFill/>
            <a:ln w="25400">
              <a:solidFill>
                <a:schemeClr val="tx1"/>
              </a:solidFill>
              <a:miter lim="800000"/>
              <a:headEnd/>
              <a:tailEnd/>
            </a:ln>
          </p:spPr>
          <p:txBody>
            <a:bodyPr>
              <a:spAutoFit/>
            </a:bodyPr>
            <a:lstStyle/>
            <a:p>
              <a:pPr algn="ctr" eaLnBrk="1" hangingPunct="1">
                <a:spcBef>
                  <a:spcPct val="50000"/>
                </a:spcBef>
              </a:pPr>
              <a:r>
                <a:rPr lang="zh-CN" altLang="en-US" sz="2000" b="1">
                  <a:latin typeface="Times New Roman" pitchFamily="18" charset="0"/>
                  <a:ea typeface="华文新魏" pitchFamily="2" charset="-122"/>
                </a:rPr>
                <a:t>选取</a:t>
              </a:r>
              <a:r>
                <a:rPr lang="en-US" altLang="zh-CN" sz="2000" b="1">
                  <a:latin typeface="Times New Roman" pitchFamily="18" charset="0"/>
                  <a:ea typeface="华文新魏" pitchFamily="2" charset="-122"/>
                </a:rPr>
                <a:t>OPEN</a:t>
              </a:r>
              <a:r>
                <a:rPr lang="zh-CN" altLang="en-US" sz="2000" b="1">
                  <a:latin typeface="Times New Roman" pitchFamily="18" charset="0"/>
                  <a:ea typeface="华文新魏" pitchFamily="2" charset="-122"/>
                </a:rPr>
                <a:t>表中</a:t>
              </a:r>
              <a:r>
                <a:rPr lang="en-US" altLang="zh-CN" sz="2000" b="1" i="1">
                  <a:latin typeface="Times New Roman" pitchFamily="18" charset="0"/>
                  <a:ea typeface="华文新魏" pitchFamily="2" charset="-122"/>
                </a:rPr>
                <a:t>f</a:t>
              </a:r>
              <a:r>
                <a:rPr lang="zh-CN" altLang="en-US" sz="2000" b="1">
                  <a:latin typeface="Times New Roman" pitchFamily="18" charset="0"/>
                  <a:ea typeface="华文新魏" pitchFamily="2" charset="-122"/>
                </a:rPr>
                <a:t>值最小的节点</a:t>
              </a:r>
              <a:r>
                <a:rPr lang="en-US" altLang="zh-CN" sz="2000" b="1" i="1">
                  <a:latin typeface="Times New Roman" pitchFamily="18" charset="0"/>
                  <a:ea typeface="华文新魏" pitchFamily="2" charset="-122"/>
                </a:rPr>
                <a:t>i</a:t>
              </a:r>
              <a:r>
                <a:rPr lang="zh-CN" altLang="en-US" sz="2000" b="1">
                  <a:latin typeface="Times New Roman" pitchFamily="18" charset="0"/>
                  <a:ea typeface="华文新魏" pitchFamily="2" charset="-122"/>
                </a:rPr>
                <a:t>放入</a:t>
              </a:r>
              <a:r>
                <a:rPr lang="en-US" altLang="zh-CN" sz="2000" b="1">
                  <a:latin typeface="Times New Roman" pitchFamily="18" charset="0"/>
                  <a:ea typeface="华文新魏" pitchFamily="2" charset="-122"/>
                </a:rPr>
                <a:t>CLOSED</a:t>
              </a:r>
              <a:r>
                <a:rPr lang="zh-CN" altLang="en-US" sz="2000" b="1">
                  <a:latin typeface="Times New Roman" pitchFamily="18" charset="0"/>
                  <a:ea typeface="华文新魏" pitchFamily="2" charset="-122"/>
                </a:rPr>
                <a:t>表</a:t>
              </a:r>
              <a:endParaRPr lang="ja-JP" altLang="en-US" sz="2000" b="1">
                <a:latin typeface="Times New Roman" pitchFamily="18" charset="0"/>
                <a:ea typeface="华文新魏" pitchFamily="2" charset="-122"/>
              </a:endParaRPr>
            </a:p>
          </p:txBody>
        </p:sp>
        <p:sp>
          <p:nvSpPr>
            <p:cNvPr id="60426" name="流程图: 准备 88069"/>
            <p:cNvSpPr>
              <a:spLocks noChangeArrowheads="1"/>
            </p:cNvSpPr>
            <p:nvPr/>
          </p:nvSpPr>
          <p:spPr bwMode="auto">
            <a:xfrm>
              <a:off x="1992" y="2364"/>
              <a:ext cx="1800" cy="336"/>
            </a:xfrm>
            <a:prstGeom prst="flowChartPreparation">
              <a:avLst/>
            </a:prstGeom>
            <a:noFill/>
            <a:ln w="25400">
              <a:solidFill>
                <a:schemeClr val="tx1"/>
              </a:solidFill>
              <a:miter lim="800000"/>
              <a:headEnd/>
              <a:tailEnd/>
            </a:ln>
          </p:spPr>
          <p:txBody>
            <a:bodyPr wrap="none" anchor="ctr"/>
            <a:lstStyle/>
            <a:p>
              <a:pPr algn="ctr" eaLnBrk="1" hangingPunct="1"/>
              <a:r>
                <a:rPr lang="en-US" altLang="zh-CN" sz="2000" b="1" i="1">
                  <a:latin typeface="Times New Roman" pitchFamily="18" charset="0"/>
                  <a:ea typeface="华文新魏" pitchFamily="2" charset="-122"/>
                </a:rPr>
                <a:t>i</a:t>
              </a:r>
              <a:r>
                <a:rPr lang="zh-CN" altLang="en-US" sz="2000" b="1">
                  <a:latin typeface="Times New Roman" pitchFamily="18" charset="0"/>
                  <a:ea typeface="华文新魏" pitchFamily="2" charset="-122"/>
                </a:rPr>
                <a:t>为目标节点吗？</a:t>
              </a:r>
              <a:endParaRPr lang="ja-JP" altLang="en-US" sz="2000" b="1">
                <a:latin typeface="Times New Roman" pitchFamily="18" charset="0"/>
                <a:ea typeface="华文新魏" pitchFamily="2" charset="-122"/>
              </a:endParaRPr>
            </a:p>
          </p:txBody>
        </p:sp>
        <p:sp>
          <p:nvSpPr>
            <p:cNvPr id="60427" name="文本框 88070"/>
            <p:cNvSpPr txBox="1">
              <a:spLocks noChangeArrowheads="1"/>
            </p:cNvSpPr>
            <p:nvPr/>
          </p:nvSpPr>
          <p:spPr bwMode="auto">
            <a:xfrm>
              <a:off x="1377" y="2915"/>
              <a:ext cx="3000" cy="650"/>
            </a:xfrm>
            <a:prstGeom prst="rect">
              <a:avLst/>
            </a:prstGeom>
            <a:noFill/>
            <a:ln w="25400">
              <a:solidFill>
                <a:schemeClr val="tx1"/>
              </a:solidFill>
              <a:miter lim="800000"/>
              <a:headEnd/>
              <a:tailEnd/>
            </a:ln>
          </p:spPr>
          <p:txBody>
            <a:bodyPr>
              <a:spAutoFit/>
            </a:bodyPr>
            <a:lstStyle/>
            <a:p>
              <a:pPr algn="ctr" eaLnBrk="1" hangingPunct="1">
                <a:spcBef>
                  <a:spcPct val="50000"/>
                </a:spcBef>
              </a:pPr>
              <a:r>
                <a:rPr lang="zh-CN" altLang="en-US" sz="2000" b="1">
                  <a:latin typeface="Times New Roman" pitchFamily="18" charset="0"/>
                  <a:ea typeface="华文新魏" pitchFamily="2" charset="-122"/>
                </a:rPr>
                <a:t>扩展</a:t>
              </a:r>
              <a:r>
                <a:rPr lang="en-US" altLang="zh-CN" sz="2000" b="1" i="1">
                  <a:latin typeface="Times New Roman" pitchFamily="18" charset="0"/>
                  <a:ea typeface="华文新魏" pitchFamily="2" charset="-122"/>
                </a:rPr>
                <a:t>i</a:t>
              </a:r>
              <a:r>
                <a:rPr lang="zh-CN" altLang="en-US" sz="2000" b="1">
                  <a:latin typeface="Times New Roman" pitchFamily="18" charset="0"/>
                  <a:ea typeface="华文新魏" pitchFamily="2" charset="-122"/>
                </a:rPr>
                <a:t>，得后继节点</a:t>
              </a:r>
              <a:r>
                <a:rPr lang="en-US" altLang="zh-CN" sz="2000" b="1" i="1">
                  <a:latin typeface="Times New Roman" pitchFamily="18" charset="0"/>
                  <a:ea typeface="华文新魏" pitchFamily="2" charset="-122"/>
                </a:rPr>
                <a:t>j</a:t>
              </a:r>
              <a:r>
                <a:rPr lang="zh-CN" altLang="en-US" sz="2000" b="1">
                  <a:latin typeface="Times New Roman" pitchFamily="18" charset="0"/>
                  <a:ea typeface="华文新魏" pitchFamily="2" charset="-122"/>
                </a:rPr>
                <a:t>，计算</a:t>
              </a:r>
              <a:r>
                <a:rPr lang="en-US" altLang="zh-CN" sz="2000" b="1" i="1">
                  <a:latin typeface="Times New Roman" pitchFamily="18" charset="0"/>
                  <a:ea typeface="华文新魏" pitchFamily="2" charset="-122"/>
                </a:rPr>
                <a:t>f</a:t>
              </a:r>
              <a:r>
                <a:rPr lang="en-US" altLang="zh-CN" sz="2000" b="1">
                  <a:latin typeface="Times New Roman" pitchFamily="18" charset="0"/>
                  <a:ea typeface="华文新魏" pitchFamily="2" charset="-122"/>
                </a:rPr>
                <a:t>(</a:t>
              </a:r>
              <a:r>
                <a:rPr lang="en-US" altLang="zh-CN" sz="2000" b="1" i="1">
                  <a:latin typeface="Times New Roman" pitchFamily="18" charset="0"/>
                  <a:ea typeface="华文新魏" pitchFamily="2" charset="-122"/>
                </a:rPr>
                <a:t>j</a:t>
              </a:r>
              <a:r>
                <a:rPr lang="en-US" altLang="zh-CN" sz="2000" b="1">
                  <a:latin typeface="Times New Roman" pitchFamily="18" charset="0"/>
                  <a:ea typeface="华文新魏" pitchFamily="2" charset="-122"/>
                </a:rPr>
                <a:t>)</a:t>
              </a:r>
              <a:r>
                <a:rPr lang="zh-CN" altLang="en-US" sz="2000" b="1">
                  <a:latin typeface="Times New Roman" pitchFamily="18" charset="0"/>
                  <a:ea typeface="华文新魏" pitchFamily="2" charset="-122"/>
                </a:rPr>
                <a:t>，提供返回节点</a:t>
              </a:r>
              <a:r>
                <a:rPr lang="en-US" altLang="zh-CN" sz="2000" b="1" i="1">
                  <a:latin typeface="Times New Roman" pitchFamily="18" charset="0"/>
                  <a:ea typeface="华文新魏" pitchFamily="2" charset="-122"/>
                </a:rPr>
                <a:t>i</a:t>
              </a:r>
              <a:r>
                <a:rPr lang="zh-CN" altLang="en-US" sz="2000" b="1">
                  <a:latin typeface="Times New Roman" pitchFamily="18" charset="0"/>
                  <a:ea typeface="华文新魏" pitchFamily="2" charset="-122"/>
                </a:rPr>
                <a:t>的指针，利用</a:t>
              </a:r>
              <a:r>
                <a:rPr lang="en-US" altLang="zh-CN" sz="2000" b="1" i="1">
                  <a:latin typeface="Times New Roman" pitchFamily="18" charset="0"/>
                  <a:ea typeface="华文新魏" pitchFamily="2" charset="-122"/>
                </a:rPr>
                <a:t>f</a:t>
              </a:r>
              <a:r>
                <a:rPr lang="en-US" altLang="zh-CN" sz="2000" b="1">
                  <a:latin typeface="Times New Roman" pitchFamily="18" charset="0"/>
                  <a:ea typeface="华文新魏" pitchFamily="2" charset="-122"/>
                </a:rPr>
                <a:t>(</a:t>
              </a:r>
              <a:r>
                <a:rPr lang="en-US" altLang="zh-CN" sz="2000" b="1" i="1">
                  <a:latin typeface="Times New Roman" pitchFamily="18" charset="0"/>
                  <a:ea typeface="华文新魏" pitchFamily="2" charset="-122"/>
                </a:rPr>
                <a:t>j</a:t>
              </a:r>
              <a:r>
                <a:rPr lang="en-US" altLang="zh-CN" sz="2000" b="1">
                  <a:latin typeface="Times New Roman" pitchFamily="18" charset="0"/>
                  <a:ea typeface="华文新魏" pitchFamily="2" charset="-122"/>
                </a:rPr>
                <a:t>)</a:t>
              </a:r>
              <a:r>
                <a:rPr lang="zh-CN" altLang="en-US" sz="2000" b="1">
                  <a:latin typeface="Times New Roman" pitchFamily="18" charset="0"/>
                  <a:ea typeface="华文新魏" pitchFamily="2" charset="-122"/>
                </a:rPr>
                <a:t>对</a:t>
              </a:r>
              <a:r>
                <a:rPr lang="en-US" altLang="zh-CN" sz="2000" b="1">
                  <a:latin typeface="Times New Roman" pitchFamily="18" charset="0"/>
                  <a:ea typeface="华文新魏" pitchFamily="2" charset="-122"/>
                </a:rPr>
                <a:t>OPEN</a:t>
              </a:r>
              <a:r>
                <a:rPr lang="zh-CN" altLang="en-US" sz="2000" b="1">
                  <a:latin typeface="Times New Roman" pitchFamily="18" charset="0"/>
                  <a:ea typeface="华文新魏" pitchFamily="2" charset="-122"/>
                </a:rPr>
                <a:t>表重新排序，调整亲子关系及指针</a:t>
              </a:r>
              <a:endParaRPr lang="ja-JP" altLang="en-US" sz="2000" b="1">
                <a:latin typeface="Times New Roman" pitchFamily="18" charset="0"/>
                <a:ea typeface="华文新魏" pitchFamily="2" charset="-122"/>
              </a:endParaRPr>
            </a:p>
          </p:txBody>
        </p:sp>
        <p:sp>
          <p:nvSpPr>
            <p:cNvPr id="60428" name="流程图: 终止 88071"/>
            <p:cNvSpPr>
              <a:spLocks noChangeArrowheads="1"/>
            </p:cNvSpPr>
            <p:nvPr/>
          </p:nvSpPr>
          <p:spPr bwMode="auto">
            <a:xfrm>
              <a:off x="4683" y="1395"/>
              <a:ext cx="672" cy="288"/>
            </a:xfrm>
            <a:prstGeom prst="flowChartTerminator">
              <a:avLst/>
            </a:prstGeom>
            <a:noFill/>
            <a:ln w="25400">
              <a:solidFill>
                <a:schemeClr val="tx1"/>
              </a:solidFill>
              <a:miter lim="800000"/>
              <a:headEnd/>
              <a:tailEnd/>
            </a:ln>
          </p:spPr>
          <p:txBody>
            <a:bodyPr wrap="none" anchor="ctr"/>
            <a:lstStyle/>
            <a:p>
              <a:pPr algn="ctr" eaLnBrk="1" hangingPunct="1"/>
              <a:r>
                <a:rPr lang="zh-CN" altLang="en-US" sz="2000" b="1">
                  <a:latin typeface="Times New Roman" pitchFamily="18" charset="0"/>
                  <a:ea typeface="华文新魏" pitchFamily="2" charset="-122"/>
                </a:rPr>
                <a:t>失败</a:t>
              </a:r>
              <a:endParaRPr lang="ja-JP" altLang="en-US" sz="2000" b="1">
                <a:latin typeface="Times New Roman" pitchFamily="18" charset="0"/>
                <a:ea typeface="华文新魏" pitchFamily="2" charset="-122"/>
              </a:endParaRPr>
            </a:p>
          </p:txBody>
        </p:sp>
        <p:sp>
          <p:nvSpPr>
            <p:cNvPr id="60429" name="流程图: 终止 88072"/>
            <p:cNvSpPr>
              <a:spLocks noChangeArrowheads="1"/>
            </p:cNvSpPr>
            <p:nvPr/>
          </p:nvSpPr>
          <p:spPr bwMode="auto">
            <a:xfrm>
              <a:off x="4698" y="2388"/>
              <a:ext cx="672" cy="288"/>
            </a:xfrm>
            <a:prstGeom prst="flowChartTerminator">
              <a:avLst/>
            </a:prstGeom>
            <a:noFill/>
            <a:ln w="25400">
              <a:solidFill>
                <a:schemeClr val="tx1"/>
              </a:solidFill>
              <a:miter lim="800000"/>
              <a:headEnd/>
              <a:tailEnd/>
            </a:ln>
          </p:spPr>
          <p:txBody>
            <a:bodyPr wrap="none" anchor="ctr"/>
            <a:lstStyle/>
            <a:p>
              <a:pPr algn="ctr" eaLnBrk="1" hangingPunct="1"/>
              <a:r>
                <a:rPr lang="zh-CN" altLang="en-US" sz="2000" b="1">
                  <a:latin typeface="Times New Roman" pitchFamily="18" charset="0"/>
                  <a:ea typeface="华文新魏" pitchFamily="2" charset="-122"/>
                </a:rPr>
                <a:t>成功</a:t>
              </a:r>
              <a:endParaRPr lang="ja-JP" altLang="en-US" sz="2000" b="1">
                <a:latin typeface="Times New Roman" pitchFamily="18" charset="0"/>
                <a:ea typeface="华文新魏" pitchFamily="2" charset="-122"/>
              </a:endParaRPr>
            </a:p>
          </p:txBody>
        </p:sp>
        <p:sp>
          <p:nvSpPr>
            <p:cNvPr id="60430" name="直接连接符 88073"/>
            <p:cNvSpPr>
              <a:spLocks noChangeShapeType="1"/>
            </p:cNvSpPr>
            <p:nvPr/>
          </p:nvSpPr>
          <p:spPr bwMode="auto">
            <a:xfrm>
              <a:off x="2880" y="468"/>
              <a:ext cx="0" cy="193"/>
            </a:xfrm>
            <a:prstGeom prst="line">
              <a:avLst/>
            </a:prstGeom>
            <a:noFill/>
            <a:ln w="38100">
              <a:solidFill>
                <a:srgbClr val="00FFFF"/>
              </a:solidFill>
              <a:round/>
              <a:headEnd/>
              <a:tailEnd type="stealth" w="med" len="med"/>
            </a:ln>
          </p:spPr>
          <p:txBody>
            <a:bodyPr/>
            <a:lstStyle/>
            <a:p>
              <a:endParaRPr lang="zh-CN" altLang="en-US"/>
            </a:p>
          </p:txBody>
        </p:sp>
        <p:sp>
          <p:nvSpPr>
            <p:cNvPr id="60431" name="直接连接符 88074"/>
            <p:cNvSpPr>
              <a:spLocks noChangeShapeType="1"/>
            </p:cNvSpPr>
            <p:nvPr/>
          </p:nvSpPr>
          <p:spPr bwMode="auto">
            <a:xfrm>
              <a:off x="2880" y="1131"/>
              <a:ext cx="0" cy="229"/>
            </a:xfrm>
            <a:prstGeom prst="line">
              <a:avLst/>
            </a:prstGeom>
            <a:noFill/>
            <a:ln w="38100">
              <a:solidFill>
                <a:srgbClr val="00FFFF"/>
              </a:solidFill>
              <a:round/>
              <a:headEnd/>
              <a:tailEnd type="stealth" w="med" len="med"/>
            </a:ln>
          </p:spPr>
          <p:txBody>
            <a:bodyPr/>
            <a:lstStyle/>
            <a:p>
              <a:endParaRPr lang="zh-CN" altLang="en-US"/>
            </a:p>
          </p:txBody>
        </p:sp>
        <p:sp>
          <p:nvSpPr>
            <p:cNvPr id="60432" name="直接连接符 88075"/>
            <p:cNvSpPr>
              <a:spLocks noChangeShapeType="1"/>
            </p:cNvSpPr>
            <p:nvPr/>
          </p:nvSpPr>
          <p:spPr bwMode="auto">
            <a:xfrm>
              <a:off x="2880" y="1710"/>
              <a:ext cx="0" cy="193"/>
            </a:xfrm>
            <a:prstGeom prst="line">
              <a:avLst/>
            </a:prstGeom>
            <a:noFill/>
            <a:ln w="38100">
              <a:solidFill>
                <a:srgbClr val="00FFFF"/>
              </a:solidFill>
              <a:round/>
              <a:headEnd/>
              <a:tailEnd type="stealth" w="med" len="med"/>
            </a:ln>
          </p:spPr>
          <p:txBody>
            <a:bodyPr/>
            <a:lstStyle/>
            <a:p>
              <a:endParaRPr lang="zh-CN" altLang="en-US"/>
            </a:p>
          </p:txBody>
        </p:sp>
        <p:sp>
          <p:nvSpPr>
            <p:cNvPr id="60433" name="直接连接符 88076"/>
            <p:cNvSpPr>
              <a:spLocks noChangeShapeType="1"/>
            </p:cNvSpPr>
            <p:nvPr/>
          </p:nvSpPr>
          <p:spPr bwMode="auto">
            <a:xfrm>
              <a:off x="2880" y="2169"/>
              <a:ext cx="0" cy="193"/>
            </a:xfrm>
            <a:prstGeom prst="line">
              <a:avLst/>
            </a:prstGeom>
            <a:noFill/>
            <a:ln w="38100">
              <a:solidFill>
                <a:srgbClr val="00FFFF"/>
              </a:solidFill>
              <a:round/>
              <a:headEnd/>
              <a:tailEnd type="stealth" w="med" len="med"/>
            </a:ln>
          </p:spPr>
          <p:txBody>
            <a:bodyPr/>
            <a:lstStyle/>
            <a:p>
              <a:endParaRPr lang="zh-CN" altLang="en-US"/>
            </a:p>
          </p:txBody>
        </p:sp>
        <p:sp>
          <p:nvSpPr>
            <p:cNvPr id="60434" name="直接连接符 88077"/>
            <p:cNvSpPr>
              <a:spLocks noChangeShapeType="1"/>
            </p:cNvSpPr>
            <p:nvPr/>
          </p:nvSpPr>
          <p:spPr bwMode="auto">
            <a:xfrm>
              <a:off x="2880" y="2715"/>
              <a:ext cx="0" cy="192"/>
            </a:xfrm>
            <a:prstGeom prst="line">
              <a:avLst/>
            </a:prstGeom>
            <a:noFill/>
            <a:ln w="38100">
              <a:solidFill>
                <a:srgbClr val="00FFFF"/>
              </a:solidFill>
              <a:round/>
              <a:headEnd/>
              <a:tailEnd type="stealth" w="med" len="med"/>
            </a:ln>
          </p:spPr>
          <p:txBody>
            <a:bodyPr/>
            <a:lstStyle/>
            <a:p>
              <a:endParaRPr lang="zh-CN" altLang="en-US"/>
            </a:p>
          </p:txBody>
        </p:sp>
        <p:grpSp>
          <p:nvGrpSpPr>
            <p:cNvPr id="60435" name="组合 88078"/>
            <p:cNvGrpSpPr>
              <a:grpSpLocks/>
            </p:cNvGrpSpPr>
            <p:nvPr/>
          </p:nvGrpSpPr>
          <p:grpSpPr bwMode="auto">
            <a:xfrm>
              <a:off x="1008" y="1227"/>
              <a:ext cx="1872" cy="2505"/>
              <a:chOff x="1008" y="1227"/>
              <a:chExt cx="1872" cy="2505"/>
            </a:xfrm>
          </p:grpSpPr>
          <p:sp>
            <p:nvSpPr>
              <p:cNvPr id="60442" name="直接连接符 88079"/>
              <p:cNvSpPr>
                <a:spLocks noChangeShapeType="1"/>
              </p:cNvSpPr>
              <p:nvPr/>
            </p:nvSpPr>
            <p:spPr bwMode="auto">
              <a:xfrm>
                <a:off x="1008" y="1227"/>
                <a:ext cx="1872" cy="0"/>
              </a:xfrm>
              <a:prstGeom prst="line">
                <a:avLst/>
              </a:prstGeom>
              <a:noFill/>
              <a:ln w="38100">
                <a:solidFill>
                  <a:srgbClr val="00FFFF"/>
                </a:solidFill>
                <a:round/>
                <a:headEnd/>
                <a:tailEnd type="stealth" w="med" len="med"/>
              </a:ln>
            </p:spPr>
            <p:txBody>
              <a:bodyPr/>
              <a:lstStyle/>
              <a:p>
                <a:endParaRPr lang="zh-CN" altLang="en-US"/>
              </a:p>
            </p:txBody>
          </p:sp>
          <p:sp>
            <p:nvSpPr>
              <p:cNvPr id="60443" name="直接连接符 88080"/>
              <p:cNvSpPr>
                <a:spLocks noChangeShapeType="1"/>
              </p:cNvSpPr>
              <p:nvPr/>
            </p:nvSpPr>
            <p:spPr bwMode="auto">
              <a:xfrm>
                <a:off x="2871" y="3582"/>
                <a:ext cx="0" cy="150"/>
              </a:xfrm>
              <a:prstGeom prst="line">
                <a:avLst/>
              </a:prstGeom>
              <a:noFill/>
              <a:ln w="38100">
                <a:solidFill>
                  <a:srgbClr val="00FFFF"/>
                </a:solidFill>
                <a:round/>
                <a:headEnd/>
                <a:tailEnd/>
              </a:ln>
            </p:spPr>
            <p:txBody>
              <a:bodyPr/>
              <a:lstStyle/>
              <a:p>
                <a:endParaRPr lang="zh-CN" altLang="en-US"/>
              </a:p>
            </p:txBody>
          </p:sp>
          <p:sp>
            <p:nvSpPr>
              <p:cNvPr id="60444" name="直接连接符 88081"/>
              <p:cNvSpPr>
                <a:spLocks noChangeShapeType="1"/>
              </p:cNvSpPr>
              <p:nvPr/>
            </p:nvSpPr>
            <p:spPr bwMode="auto">
              <a:xfrm flipH="1">
                <a:off x="1008" y="3729"/>
                <a:ext cx="1872" cy="0"/>
              </a:xfrm>
              <a:prstGeom prst="line">
                <a:avLst/>
              </a:prstGeom>
              <a:noFill/>
              <a:ln w="38100">
                <a:solidFill>
                  <a:srgbClr val="00FFFF"/>
                </a:solidFill>
                <a:round/>
                <a:headEnd/>
                <a:tailEnd/>
              </a:ln>
            </p:spPr>
            <p:txBody>
              <a:bodyPr/>
              <a:lstStyle/>
              <a:p>
                <a:endParaRPr lang="zh-CN" altLang="en-US"/>
              </a:p>
            </p:txBody>
          </p:sp>
          <p:sp>
            <p:nvSpPr>
              <p:cNvPr id="60445" name="直接连接符 88082"/>
              <p:cNvSpPr>
                <a:spLocks noChangeShapeType="1"/>
              </p:cNvSpPr>
              <p:nvPr/>
            </p:nvSpPr>
            <p:spPr bwMode="auto">
              <a:xfrm flipV="1">
                <a:off x="1008" y="1227"/>
                <a:ext cx="0" cy="2502"/>
              </a:xfrm>
              <a:prstGeom prst="line">
                <a:avLst/>
              </a:prstGeom>
              <a:noFill/>
              <a:ln w="38100">
                <a:solidFill>
                  <a:srgbClr val="00FFFF"/>
                </a:solidFill>
                <a:round/>
                <a:headEnd/>
                <a:tailEnd/>
              </a:ln>
            </p:spPr>
            <p:txBody>
              <a:bodyPr/>
              <a:lstStyle/>
              <a:p>
                <a:endParaRPr lang="zh-CN" altLang="en-US"/>
              </a:p>
            </p:txBody>
          </p:sp>
        </p:grpSp>
        <p:sp>
          <p:nvSpPr>
            <p:cNvPr id="60436" name="直接连接符 88083"/>
            <p:cNvSpPr>
              <a:spLocks noChangeShapeType="1"/>
            </p:cNvSpPr>
            <p:nvPr/>
          </p:nvSpPr>
          <p:spPr bwMode="auto">
            <a:xfrm>
              <a:off x="3774" y="1530"/>
              <a:ext cx="907" cy="0"/>
            </a:xfrm>
            <a:prstGeom prst="line">
              <a:avLst/>
            </a:prstGeom>
            <a:noFill/>
            <a:ln w="38100">
              <a:solidFill>
                <a:srgbClr val="00FFFF"/>
              </a:solidFill>
              <a:round/>
              <a:headEnd/>
              <a:tailEnd type="stealth" w="med" len="med"/>
            </a:ln>
          </p:spPr>
          <p:txBody>
            <a:bodyPr/>
            <a:lstStyle/>
            <a:p>
              <a:endParaRPr lang="zh-CN" altLang="en-US"/>
            </a:p>
          </p:txBody>
        </p:sp>
        <p:sp>
          <p:nvSpPr>
            <p:cNvPr id="60437" name="直接连接符 88084"/>
            <p:cNvSpPr>
              <a:spLocks noChangeShapeType="1"/>
            </p:cNvSpPr>
            <p:nvPr/>
          </p:nvSpPr>
          <p:spPr bwMode="auto">
            <a:xfrm>
              <a:off x="3792" y="2532"/>
              <a:ext cx="907" cy="0"/>
            </a:xfrm>
            <a:prstGeom prst="line">
              <a:avLst/>
            </a:prstGeom>
            <a:noFill/>
            <a:ln w="38100">
              <a:solidFill>
                <a:srgbClr val="00FFFF"/>
              </a:solidFill>
              <a:round/>
              <a:headEnd/>
              <a:tailEnd type="stealth" w="med" len="med"/>
            </a:ln>
          </p:spPr>
          <p:txBody>
            <a:bodyPr/>
            <a:lstStyle/>
            <a:p>
              <a:endParaRPr lang="zh-CN" altLang="en-US"/>
            </a:p>
          </p:txBody>
        </p:sp>
        <p:sp>
          <p:nvSpPr>
            <p:cNvPr id="60438" name="文本框 88086"/>
            <p:cNvSpPr txBox="1">
              <a:spLocks noChangeArrowheads="1"/>
            </p:cNvSpPr>
            <p:nvPr/>
          </p:nvSpPr>
          <p:spPr bwMode="auto">
            <a:xfrm>
              <a:off x="4083" y="1290"/>
              <a:ext cx="432" cy="250"/>
            </a:xfrm>
            <a:prstGeom prst="rect">
              <a:avLst/>
            </a:prstGeom>
            <a:noFill/>
            <a:ln w="9525">
              <a:noFill/>
              <a:miter lim="800000"/>
              <a:headEnd/>
              <a:tailEnd/>
            </a:ln>
          </p:spPr>
          <p:txBody>
            <a:bodyPr>
              <a:spAutoFit/>
            </a:bodyPr>
            <a:lstStyle/>
            <a:p>
              <a:pPr eaLnBrk="1" hangingPunct="1">
                <a:spcBef>
                  <a:spcPct val="50000"/>
                </a:spcBef>
                <a:buClr>
                  <a:srgbClr val="00FFFF"/>
                </a:buClr>
                <a:buSzPct val="90000"/>
                <a:buFont typeface="Wingdings" pitchFamily="2" charset="2"/>
                <a:buNone/>
              </a:pPr>
              <a:r>
                <a:rPr lang="zh-CN" altLang="en-US" sz="2000" b="1">
                  <a:latin typeface="Times New Roman" pitchFamily="18" charset="0"/>
                  <a:ea typeface="华文新魏" pitchFamily="2" charset="-122"/>
                </a:rPr>
                <a:t>是</a:t>
              </a:r>
              <a:endParaRPr lang="ja-JP" altLang="en-US" sz="2000" b="1">
                <a:latin typeface="Times New Roman" pitchFamily="18" charset="0"/>
                <a:ea typeface="华文新魏" pitchFamily="2" charset="-122"/>
              </a:endParaRPr>
            </a:p>
          </p:txBody>
        </p:sp>
        <p:sp>
          <p:nvSpPr>
            <p:cNvPr id="60439" name="文本框 88087"/>
            <p:cNvSpPr txBox="1">
              <a:spLocks noChangeArrowheads="1"/>
            </p:cNvSpPr>
            <p:nvPr/>
          </p:nvSpPr>
          <p:spPr bwMode="auto">
            <a:xfrm>
              <a:off x="2925" y="1674"/>
              <a:ext cx="432" cy="250"/>
            </a:xfrm>
            <a:prstGeom prst="rect">
              <a:avLst/>
            </a:prstGeom>
            <a:noFill/>
            <a:ln w="9525">
              <a:noFill/>
              <a:miter lim="800000"/>
              <a:headEnd/>
              <a:tailEnd/>
            </a:ln>
          </p:spPr>
          <p:txBody>
            <a:bodyPr>
              <a:spAutoFit/>
            </a:bodyPr>
            <a:lstStyle/>
            <a:p>
              <a:pPr eaLnBrk="1" hangingPunct="1">
                <a:spcBef>
                  <a:spcPct val="50000"/>
                </a:spcBef>
                <a:buClr>
                  <a:srgbClr val="00FFFF"/>
                </a:buClr>
                <a:buSzPct val="90000"/>
                <a:buFont typeface="Wingdings" pitchFamily="2" charset="2"/>
                <a:buNone/>
              </a:pPr>
              <a:r>
                <a:rPr lang="zh-CN" altLang="en-US" sz="2000" b="1">
                  <a:latin typeface="Times New Roman" pitchFamily="18" charset="0"/>
                  <a:ea typeface="华文新魏" pitchFamily="2" charset="-122"/>
                </a:rPr>
                <a:t>否</a:t>
              </a:r>
              <a:endParaRPr lang="ja-JP" altLang="en-US" sz="2000" b="1">
                <a:latin typeface="Times New Roman" pitchFamily="18" charset="0"/>
                <a:ea typeface="华文新魏" pitchFamily="2" charset="-122"/>
              </a:endParaRPr>
            </a:p>
          </p:txBody>
        </p:sp>
        <p:sp>
          <p:nvSpPr>
            <p:cNvPr id="60440" name="文本框 88088"/>
            <p:cNvSpPr txBox="1">
              <a:spLocks noChangeArrowheads="1"/>
            </p:cNvSpPr>
            <p:nvPr/>
          </p:nvSpPr>
          <p:spPr bwMode="auto">
            <a:xfrm>
              <a:off x="4077" y="2292"/>
              <a:ext cx="432" cy="250"/>
            </a:xfrm>
            <a:prstGeom prst="rect">
              <a:avLst/>
            </a:prstGeom>
            <a:noFill/>
            <a:ln w="9525">
              <a:noFill/>
              <a:miter lim="800000"/>
              <a:headEnd/>
              <a:tailEnd/>
            </a:ln>
          </p:spPr>
          <p:txBody>
            <a:bodyPr>
              <a:spAutoFit/>
            </a:bodyPr>
            <a:lstStyle/>
            <a:p>
              <a:pPr eaLnBrk="1" hangingPunct="1">
                <a:spcBef>
                  <a:spcPct val="50000"/>
                </a:spcBef>
                <a:buClr>
                  <a:srgbClr val="00FFFF"/>
                </a:buClr>
                <a:buSzPct val="90000"/>
                <a:buFont typeface="Wingdings" pitchFamily="2" charset="2"/>
                <a:buNone/>
              </a:pPr>
              <a:r>
                <a:rPr lang="zh-CN" altLang="en-US" sz="2000" b="1">
                  <a:latin typeface="Times New Roman" pitchFamily="18" charset="0"/>
                  <a:ea typeface="华文新魏" pitchFamily="2" charset="-122"/>
                </a:rPr>
                <a:t>是</a:t>
              </a:r>
              <a:endParaRPr lang="ja-JP" altLang="en-US" sz="2000" b="1">
                <a:latin typeface="Times New Roman" pitchFamily="18" charset="0"/>
                <a:ea typeface="华文新魏" pitchFamily="2" charset="-122"/>
              </a:endParaRPr>
            </a:p>
          </p:txBody>
        </p:sp>
        <p:sp>
          <p:nvSpPr>
            <p:cNvPr id="60441" name="文本框 88089"/>
            <p:cNvSpPr txBox="1">
              <a:spLocks noChangeArrowheads="1"/>
            </p:cNvSpPr>
            <p:nvPr/>
          </p:nvSpPr>
          <p:spPr bwMode="auto">
            <a:xfrm>
              <a:off x="2925" y="2659"/>
              <a:ext cx="432" cy="250"/>
            </a:xfrm>
            <a:prstGeom prst="rect">
              <a:avLst/>
            </a:prstGeom>
            <a:noFill/>
            <a:ln w="9525">
              <a:noFill/>
              <a:miter lim="800000"/>
              <a:headEnd/>
              <a:tailEnd/>
            </a:ln>
          </p:spPr>
          <p:txBody>
            <a:bodyPr>
              <a:spAutoFit/>
            </a:bodyPr>
            <a:lstStyle/>
            <a:p>
              <a:pPr eaLnBrk="1" hangingPunct="1">
                <a:spcBef>
                  <a:spcPct val="50000"/>
                </a:spcBef>
                <a:buClr>
                  <a:srgbClr val="00FFFF"/>
                </a:buClr>
                <a:buSzPct val="90000"/>
                <a:buFont typeface="Wingdings" pitchFamily="2" charset="2"/>
                <a:buNone/>
              </a:pPr>
              <a:r>
                <a:rPr lang="zh-CN" altLang="en-US" sz="2000" b="1">
                  <a:latin typeface="Times New Roman" pitchFamily="18" charset="0"/>
                  <a:ea typeface="华文新魏" pitchFamily="2" charset="-122"/>
                </a:rPr>
                <a:t>否</a:t>
              </a:r>
              <a:endParaRPr lang="ja-JP" altLang="en-US" sz="2000" b="1">
                <a:latin typeface="Times New Roman" pitchFamily="18" charset="0"/>
                <a:ea typeface="华文新魏" pitchFamily="2" charset="-122"/>
              </a:endParaRPr>
            </a:p>
          </p:txBody>
        </p:sp>
      </p:grpSp>
      <p:sp>
        <p:nvSpPr>
          <p:cNvPr id="60421" name="文本框 88091"/>
          <p:cNvSpPr txBox="1">
            <a:spLocks noChangeArrowheads="1"/>
          </p:cNvSpPr>
          <p:nvPr/>
        </p:nvSpPr>
        <p:spPr bwMode="auto">
          <a:xfrm>
            <a:off x="685800" y="1141413"/>
            <a:ext cx="1177925" cy="519112"/>
          </a:xfrm>
          <a:prstGeom prst="rect">
            <a:avLst/>
          </a:prstGeom>
          <a:noFill/>
          <a:ln w="9525">
            <a:noFill/>
            <a:miter lim="800000"/>
            <a:headEnd/>
            <a:tailEnd/>
          </a:ln>
        </p:spPr>
        <p:txBody>
          <a:bodyPr wrap="none">
            <a:spAutoFit/>
          </a:bodyPr>
          <a:lstStyle/>
          <a:p>
            <a:pPr eaLnBrk="1" hangingPunct="1">
              <a:buClr>
                <a:srgbClr val="00FFFF"/>
              </a:buClr>
              <a:buSzPct val="90000"/>
              <a:buFont typeface="Wingdings" pitchFamily="2" charset="2"/>
              <a:buChar char="v"/>
            </a:pPr>
            <a:r>
              <a:rPr lang="zh-CN" altLang="en-US" sz="2800">
                <a:latin typeface="华文新魏" pitchFamily="2" charset="-122"/>
                <a:ea typeface="华文新魏" pitchFamily="2" charset="-122"/>
              </a:rPr>
              <a:t>算法</a:t>
            </a:r>
            <a:endParaRPr lang="zh-CN" altLang="en-US" sz="2400">
              <a:latin typeface="华文新魏" pitchFamily="2" charset="-122"/>
              <a:ea typeface="华文新魏"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88086"/>
                                        </p:tgtEl>
                                        <p:attrNameLst>
                                          <p:attrName>style.visibility</p:attrName>
                                        </p:attrNameLst>
                                      </p:cBhvr>
                                      <p:to>
                                        <p:strVal val="visible"/>
                                      </p:to>
                                    </p:set>
                                    <p:anim calcmode="lin" valueType="num">
                                      <p:cBhvr>
                                        <p:cTn id="7" dur="500" fill="hold"/>
                                        <p:tgtEl>
                                          <p:spTgt spid="88086"/>
                                        </p:tgtEl>
                                        <p:attrNameLst>
                                          <p:attrName>ppt_w</p:attrName>
                                        </p:attrNameLst>
                                      </p:cBhvr>
                                      <p:tavLst>
                                        <p:tav tm="0">
                                          <p:val>
                                            <p:fltVal val="0"/>
                                          </p:val>
                                        </p:tav>
                                        <p:tav tm="100000">
                                          <p:val>
                                            <p:strVal val="#ppt_w"/>
                                          </p:val>
                                        </p:tav>
                                      </p:tavLst>
                                    </p:anim>
                                    <p:anim calcmode="lin" valueType="num">
                                      <p:cBhvr>
                                        <p:cTn id="8" dur="500" fill="hold"/>
                                        <p:tgtEl>
                                          <p:spTgt spid="8808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86"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42" name="灯片编号占位符 1"/>
          <p:cNvSpPr>
            <a:spLocks noGrp="1" noChangeArrowheads="1"/>
          </p:cNvSpPr>
          <p:nvPr>
            <p:ph type="sldNum" sz="quarter" idx="10"/>
          </p:nvPr>
        </p:nvSpPr>
        <p:spPr bwMode="auto">
          <a:noFill/>
          <a:ln>
            <a:miter lim="800000"/>
            <a:headEnd/>
            <a:tailEnd/>
          </a:ln>
        </p:spPr>
        <p:txBody>
          <a:bodyPr/>
          <a:lstStyle/>
          <a:p>
            <a:pPr eaLnBrk="0" hangingPunct="0"/>
            <a:fld id="{79ABBBC2-AE58-4F62-A743-5199148700FF}" type="slidenum">
              <a:rPr lang="zh-TW" altLang="en-US"/>
              <a:pPr eaLnBrk="0" hangingPunct="0"/>
              <a:t>38</a:t>
            </a:fld>
            <a:endParaRPr lang="zh-TW" altLang="en-US"/>
          </a:p>
        </p:txBody>
      </p:sp>
      <p:sp>
        <p:nvSpPr>
          <p:cNvPr id="61443" name="文本占位符 30722"/>
          <p:cNvSpPr>
            <a:spLocks noGrp="1" noChangeArrowheads="1"/>
          </p:cNvSpPr>
          <p:nvPr>
            <p:ph idx="1"/>
          </p:nvPr>
        </p:nvSpPr>
        <p:spPr>
          <a:xfrm>
            <a:off x="838200" y="1066800"/>
            <a:ext cx="7543800" cy="5105400"/>
          </a:xfrm>
        </p:spPr>
        <p:txBody>
          <a:bodyPr/>
          <a:lstStyle/>
          <a:p>
            <a:pPr eaLnBrk="1" hangingPunct="1"/>
            <a:r>
              <a:rPr lang="en-US" altLang="zh-CN" sz="2400" smtClean="0">
                <a:latin typeface="华文新魏" pitchFamily="2" charset="-122"/>
              </a:rPr>
              <a:t> </a:t>
            </a:r>
            <a:r>
              <a:rPr lang="en-US" altLang="zh-CN" b="1" smtClean="0">
                <a:latin typeface="华文新魏" pitchFamily="2" charset="-122"/>
              </a:rPr>
              <a:t>Example</a:t>
            </a:r>
          </a:p>
        </p:txBody>
      </p:sp>
      <p:sp>
        <p:nvSpPr>
          <p:cNvPr id="30724" name="矩形 30723"/>
          <p:cNvSpPr>
            <a:spLocks noChangeArrowheads="1"/>
          </p:cNvSpPr>
          <p:nvPr/>
        </p:nvSpPr>
        <p:spPr bwMode="auto">
          <a:xfrm>
            <a:off x="1371600" y="1606550"/>
            <a:ext cx="5168900" cy="519113"/>
          </a:xfrm>
          <a:prstGeom prst="rect">
            <a:avLst/>
          </a:prstGeom>
          <a:noFill/>
          <a:ln w="9525">
            <a:noFill/>
            <a:miter lim="800000"/>
            <a:headEnd/>
            <a:tailEnd/>
          </a:ln>
        </p:spPr>
        <p:txBody>
          <a:bodyPr wrap="none">
            <a:spAutoFit/>
          </a:bodyPr>
          <a:lstStyle/>
          <a:p>
            <a:pPr eaLnBrk="1" hangingPunct="1"/>
            <a:r>
              <a:rPr lang="zh-CN" altLang="en-US" sz="2800">
                <a:latin typeface="Times New Roman" pitchFamily="18" charset="0"/>
                <a:ea typeface="华文新魏" pitchFamily="2" charset="-122"/>
              </a:rPr>
              <a:t>八数码难题（</a:t>
            </a:r>
            <a:r>
              <a:rPr lang="en-US" altLang="zh-CN" sz="2800">
                <a:latin typeface="Times New Roman" pitchFamily="18" charset="0"/>
                <a:ea typeface="华文新魏" pitchFamily="2" charset="-122"/>
              </a:rPr>
              <a:t>8-puzzle problem</a:t>
            </a:r>
            <a:r>
              <a:rPr lang="zh-CN" altLang="en-US" sz="2800">
                <a:latin typeface="Times New Roman" pitchFamily="18" charset="0"/>
                <a:ea typeface="华文新魏" pitchFamily="2" charset="-122"/>
              </a:rPr>
              <a:t>）</a:t>
            </a:r>
          </a:p>
        </p:txBody>
      </p:sp>
      <p:grpSp>
        <p:nvGrpSpPr>
          <p:cNvPr id="30759" name="组合 30758"/>
          <p:cNvGrpSpPr>
            <a:grpSpLocks/>
          </p:cNvGrpSpPr>
          <p:nvPr/>
        </p:nvGrpSpPr>
        <p:grpSpPr bwMode="auto">
          <a:xfrm>
            <a:off x="3276600" y="2362200"/>
            <a:ext cx="3689350" cy="2090738"/>
            <a:chOff x="2064" y="1488"/>
            <a:chExt cx="2324" cy="1317"/>
          </a:xfrm>
        </p:grpSpPr>
        <p:grpSp>
          <p:nvGrpSpPr>
            <p:cNvPr id="61464" name="组合 30739"/>
            <p:cNvGrpSpPr>
              <a:grpSpLocks/>
            </p:cNvGrpSpPr>
            <p:nvPr/>
          </p:nvGrpSpPr>
          <p:grpSpPr bwMode="auto">
            <a:xfrm>
              <a:off x="3264" y="1488"/>
              <a:ext cx="912" cy="864"/>
              <a:chOff x="3504" y="1248"/>
              <a:chExt cx="912" cy="864"/>
            </a:xfrm>
          </p:grpSpPr>
          <p:grpSp>
            <p:nvGrpSpPr>
              <p:cNvPr id="61467" name="组合 30740"/>
              <p:cNvGrpSpPr>
                <a:grpSpLocks/>
              </p:cNvGrpSpPr>
              <p:nvPr/>
            </p:nvGrpSpPr>
            <p:grpSpPr bwMode="auto">
              <a:xfrm>
                <a:off x="3504" y="1248"/>
                <a:ext cx="912" cy="864"/>
                <a:chOff x="1536" y="2304"/>
                <a:chExt cx="432" cy="432"/>
              </a:xfrm>
            </p:grpSpPr>
            <p:sp>
              <p:nvSpPr>
                <p:cNvPr id="61476" name="矩形 30741"/>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pPr algn="ctr" eaLnBrk="1" hangingPunct="1">
                    <a:spcBef>
                      <a:spcPct val="50000"/>
                    </a:spcBef>
                  </a:pPr>
                  <a:endParaRPr lang="zh-CN" altLang="zh-CN" sz="2000" b="1">
                    <a:latin typeface="Times New Roman" pitchFamily="18" charset="0"/>
                    <a:ea typeface="华文新魏" pitchFamily="2" charset="-122"/>
                  </a:endParaRPr>
                </a:p>
              </p:txBody>
            </p:sp>
            <p:sp>
              <p:nvSpPr>
                <p:cNvPr id="61477" name="直接连接符 30742"/>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61478" name="直接连接符 30743"/>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61479" name="直接连接符 30744"/>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61480" name="直接连接符 30745"/>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61468" name="文本框 30746"/>
              <p:cNvSpPr txBox="1">
                <a:spLocks noChangeArrowheads="1"/>
              </p:cNvSpPr>
              <p:nvPr/>
            </p:nvSpPr>
            <p:spPr bwMode="auto">
              <a:xfrm>
                <a:off x="3552" y="1248"/>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1</a:t>
                </a:r>
                <a:endParaRPr lang="en-US" altLang="zh-CN" sz="2400">
                  <a:latin typeface="Times New Roman" pitchFamily="18" charset="0"/>
                </a:endParaRPr>
              </a:p>
            </p:txBody>
          </p:sp>
          <p:sp>
            <p:nvSpPr>
              <p:cNvPr id="61469" name="文本框 30747"/>
              <p:cNvSpPr txBox="1">
                <a:spLocks noChangeArrowheads="1"/>
              </p:cNvSpPr>
              <p:nvPr/>
            </p:nvSpPr>
            <p:spPr bwMode="auto">
              <a:xfrm>
                <a:off x="3840" y="1248"/>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2</a:t>
                </a:r>
                <a:endParaRPr lang="en-US" altLang="zh-CN" sz="2400">
                  <a:latin typeface="Times New Roman" pitchFamily="18" charset="0"/>
                </a:endParaRPr>
              </a:p>
            </p:txBody>
          </p:sp>
          <p:sp>
            <p:nvSpPr>
              <p:cNvPr id="61470" name="文本框 30748"/>
              <p:cNvSpPr txBox="1">
                <a:spLocks noChangeArrowheads="1"/>
              </p:cNvSpPr>
              <p:nvPr/>
            </p:nvSpPr>
            <p:spPr bwMode="auto">
              <a:xfrm>
                <a:off x="4176" y="1248"/>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3</a:t>
                </a:r>
                <a:endParaRPr lang="en-US" altLang="zh-CN" sz="2400">
                  <a:latin typeface="Times New Roman" pitchFamily="18" charset="0"/>
                </a:endParaRPr>
              </a:p>
            </p:txBody>
          </p:sp>
          <p:sp>
            <p:nvSpPr>
              <p:cNvPr id="61471" name="文本框 30749"/>
              <p:cNvSpPr txBox="1">
                <a:spLocks noChangeArrowheads="1"/>
              </p:cNvSpPr>
              <p:nvPr/>
            </p:nvSpPr>
            <p:spPr bwMode="auto">
              <a:xfrm>
                <a:off x="3552" y="1536"/>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8</a:t>
                </a:r>
                <a:endParaRPr lang="en-US" altLang="zh-CN" sz="2400">
                  <a:latin typeface="Times New Roman" pitchFamily="18" charset="0"/>
                </a:endParaRPr>
              </a:p>
            </p:txBody>
          </p:sp>
          <p:sp>
            <p:nvSpPr>
              <p:cNvPr id="61472" name="文本框 30750"/>
              <p:cNvSpPr txBox="1">
                <a:spLocks noChangeArrowheads="1"/>
              </p:cNvSpPr>
              <p:nvPr/>
            </p:nvSpPr>
            <p:spPr bwMode="auto">
              <a:xfrm>
                <a:off x="4176" y="1536"/>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4</a:t>
                </a:r>
                <a:endParaRPr lang="en-US" altLang="zh-CN" sz="2400">
                  <a:latin typeface="Times New Roman" pitchFamily="18" charset="0"/>
                </a:endParaRPr>
              </a:p>
            </p:txBody>
          </p:sp>
          <p:sp>
            <p:nvSpPr>
              <p:cNvPr id="61473" name="文本框 30751"/>
              <p:cNvSpPr txBox="1">
                <a:spLocks noChangeArrowheads="1"/>
              </p:cNvSpPr>
              <p:nvPr/>
            </p:nvSpPr>
            <p:spPr bwMode="auto">
              <a:xfrm>
                <a:off x="4176" y="1824"/>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5</a:t>
                </a:r>
                <a:endParaRPr lang="en-US" altLang="zh-CN" sz="2400">
                  <a:latin typeface="Times New Roman" pitchFamily="18" charset="0"/>
                </a:endParaRPr>
              </a:p>
            </p:txBody>
          </p:sp>
          <p:sp>
            <p:nvSpPr>
              <p:cNvPr id="61474" name="文本框 30752"/>
              <p:cNvSpPr txBox="1">
                <a:spLocks noChangeArrowheads="1"/>
              </p:cNvSpPr>
              <p:nvPr/>
            </p:nvSpPr>
            <p:spPr bwMode="auto">
              <a:xfrm>
                <a:off x="3840" y="1824"/>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6</a:t>
                </a:r>
                <a:endParaRPr lang="en-US" altLang="zh-CN" sz="2400">
                  <a:latin typeface="Times New Roman" pitchFamily="18" charset="0"/>
                </a:endParaRPr>
              </a:p>
            </p:txBody>
          </p:sp>
          <p:sp>
            <p:nvSpPr>
              <p:cNvPr id="61475" name="文本框 30753"/>
              <p:cNvSpPr txBox="1">
                <a:spLocks noChangeArrowheads="1"/>
              </p:cNvSpPr>
              <p:nvPr/>
            </p:nvSpPr>
            <p:spPr bwMode="auto">
              <a:xfrm>
                <a:off x="3552" y="1824"/>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7</a:t>
                </a:r>
                <a:endParaRPr lang="en-US" altLang="zh-CN" sz="2400">
                  <a:latin typeface="Times New Roman" pitchFamily="18" charset="0"/>
                </a:endParaRPr>
              </a:p>
            </p:txBody>
          </p:sp>
        </p:grpSp>
        <p:sp>
          <p:nvSpPr>
            <p:cNvPr id="61465" name="直接连接符 30754"/>
            <p:cNvSpPr>
              <a:spLocks noChangeShapeType="1"/>
            </p:cNvSpPr>
            <p:nvPr/>
          </p:nvSpPr>
          <p:spPr bwMode="auto">
            <a:xfrm>
              <a:off x="2064" y="1920"/>
              <a:ext cx="1008" cy="0"/>
            </a:xfrm>
            <a:prstGeom prst="line">
              <a:avLst/>
            </a:prstGeom>
            <a:noFill/>
            <a:ln w="28575">
              <a:solidFill>
                <a:schemeClr val="tx1"/>
              </a:solidFill>
              <a:round/>
              <a:headEnd/>
              <a:tailEnd type="triangle" w="med" len="med"/>
            </a:ln>
          </p:spPr>
          <p:txBody>
            <a:bodyPr/>
            <a:lstStyle/>
            <a:p>
              <a:endParaRPr lang="zh-CN" altLang="en-US"/>
            </a:p>
          </p:txBody>
        </p:sp>
        <p:sp>
          <p:nvSpPr>
            <p:cNvPr id="61466" name="文本框 30755"/>
            <p:cNvSpPr txBox="1">
              <a:spLocks noChangeArrowheads="1"/>
            </p:cNvSpPr>
            <p:nvPr/>
          </p:nvSpPr>
          <p:spPr bwMode="auto">
            <a:xfrm>
              <a:off x="3120" y="2517"/>
              <a:ext cx="1268" cy="288"/>
            </a:xfrm>
            <a:prstGeom prst="rect">
              <a:avLst/>
            </a:prstGeom>
            <a:noFill/>
            <a:ln w="9525">
              <a:noFill/>
              <a:miter lim="800000"/>
              <a:headEnd/>
              <a:tailEnd/>
            </a:ln>
          </p:spPr>
          <p:txBody>
            <a:bodyPr wrap="none">
              <a:spAutoFit/>
            </a:bodyPr>
            <a:lstStyle/>
            <a:p>
              <a:pPr eaLnBrk="1" hangingPunct="1"/>
              <a:r>
                <a:rPr lang="zh-CN" altLang="en-US" sz="2400">
                  <a:latin typeface="Times New Roman" pitchFamily="18" charset="0"/>
                  <a:ea typeface="华文新魏" pitchFamily="2" charset="-122"/>
                </a:rPr>
                <a:t>（目标状态）</a:t>
              </a:r>
            </a:p>
          </p:txBody>
        </p:sp>
      </p:grpSp>
      <p:grpSp>
        <p:nvGrpSpPr>
          <p:cNvPr id="30761" name="组合 30760"/>
          <p:cNvGrpSpPr>
            <a:grpSpLocks/>
          </p:cNvGrpSpPr>
          <p:nvPr/>
        </p:nvGrpSpPr>
        <p:grpSpPr bwMode="auto">
          <a:xfrm>
            <a:off x="1295400" y="2362200"/>
            <a:ext cx="2012950" cy="2090738"/>
            <a:chOff x="816" y="1488"/>
            <a:chExt cx="1268" cy="1317"/>
          </a:xfrm>
        </p:grpSpPr>
        <p:grpSp>
          <p:nvGrpSpPr>
            <p:cNvPr id="61448" name="组合 30724"/>
            <p:cNvGrpSpPr>
              <a:grpSpLocks/>
            </p:cNvGrpSpPr>
            <p:nvPr/>
          </p:nvGrpSpPr>
          <p:grpSpPr bwMode="auto">
            <a:xfrm>
              <a:off x="1008" y="1488"/>
              <a:ext cx="912" cy="864"/>
              <a:chOff x="1248" y="1248"/>
              <a:chExt cx="912" cy="864"/>
            </a:xfrm>
          </p:grpSpPr>
          <p:grpSp>
            <p:nvGrpSpPr>
              <p:cNvPr id="61450" name="组合 30725"/>
              <p:cNvGrpSpPr>
                <a:grpSpLocks/>
              </p:cNvGrpSpPr>
              <p:nvPr/>
            </p:nvGrpSpPr>
            <p:grpSpPr bwMode="auto">
              <a:xfrm>
                <a:off x="1248" y="1248"/>
                <a:ext cx="912" cy="864"/>
                <a:chOff x="1536" y="2304"/>
                <a:chExt cx="432" cy="432"/>
              </a:xfrm>
            </p:grpSpPr>
            <p:sp>
              <p:nvSpPr>
                <p:cNvPr id="61459" name="矩形 30726"/>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61460" name="直接连接符 30727"/>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61461" name="直接连接符 30728"/>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61462" name="直接连接符 30729"/>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61463" name="直接连接符 30730"/>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61451" name="文本框 30731"/>
              <p:cNvSpPr txBox="1">
                <a:spLocks noChangeArrowheads="1"/>
              </p:cNvSpPr>
              <p:nvPr/>
            </p:nvSpPr>
            <p:spPr bwMode="auto">
              <a:xfrm>
                <a:off x="1296" y="1536"/>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1</a:t>
                </a:r>
                <a:endParaRPr lang="en-US" altLang="zh-CN" sz="2400">
                  <a:latin typeface="Times New Roman" pitchFamily="18" charset="0"/>
                </a:endParaRPr>
              </a:p>
            </p:txBody>
          </p:sp>
          <p:sp>
            <p:nvSpPr>
              <p:cNvPr id="61452" name="文本框 30732"/>
              <p:cNvSpPr txBox="1">
                <a:spLocks noChangeArrowheads="1"/>
              </p:cNvSpPr>
              <p:nvPr/>
            </p:nvSpPr>
            <p:spPr bwMode="auto">
              <a:xfrm>
                <a:off x="1296" y="1248"/>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2</a:t>
                </a:r>
                <a:endParaRPr lang="en-US" altLang="zh-CN" sz="2400">
                  <a:latin typeface="Times New Roman" pitchFamily="18" charset="0"/>
                </a:endParaRPr>
              </a:p>
            </p:txBody>
          </p:sp>
          <p:sp>
            <p:nvSpPr>
              <p:cNvPr id="61453" name="文本框 30733"/>
              <p:cNvSpPr txBox="1">
                <a:spLocks noChangeArrowheads="1"/>
              </p:cNvSpPr>
              <p:nvPr/>
            </p:nvSpPr>
            <p:spPr bwMode="auto">
              <a:xfrm>
                <a:off x="1920" y="1248"/>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3</a:t>
                </a:r>
                <a:endParaRPr lang="en-US" altLang="zh-CN" sz="2400">
                  <a:latin typeface="Times New Roman" pitchFamily="18" charset="0"/>
                </a:endParaRPr>
              </a:p>
            </p:txBody>
          </p:sp>
          <p:sp>
            <p:nvSpPr>
              <p:cNvPr id="61454" name="文本框 30734"/>
              <p:cNvSpPr txBox="1">
                <a:spLocks noChangeArrowheads="1"/>
              </p:cNvSpPr>
              <p:nvPr/>
            </p:nvSpPr>
            <p:spPr bwMode="auto">
              <a:xfrm>
                <a:off x="1584" y="1248"/>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8</a:t>
                </a:r>
                <a:endParaRPr lang="en-US" altLang="zh-CN" sz="2400">
                  <a:latin typeface="Times New Roman" pitchFamily="18" charset="0"/>
                </a:endParaRPr>
              </a:p>
            </p:txBody>
          </p:sp>
          <p:sp>
            <p:nvSpPr>
              <p:cNvPr id="61455" name="文本框 30735"/>
              <p:cNvSpPr txBox="1">
                <a:spLocks noChangeArrowheads="1"/>
              </p:cNvSpPr>
              <p:nvPr/>
            </p:nvSpPr>
            <p:spPr bwMode="auto">
              <a:xfrm>
                <a:off x="1920" y="1536"/>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4</a:t>
                </a:r>
                <a:endParaRPr lang="en-US" altLang="zh-CN" sz="2400">
                  <a:latin typeface="Times New Roman" pitchFamily="18" charset="0"/>
                </a:endParaRPr>
              </a:p>
            </p:txBody>
          </p:sp>
          <p:sp>
            <p:nvSpPr>
              <p:cNvPr id="61456" name="文本框 30736"/>
              <p:cNvSpPr txBox="1">
                <a:spLocks noChangeArrowheads="1"/>
              </p:cNvSpPr>
              <p:nvPr/>
            </p:nvSpPr>
            <p:spPr bwMode="auto">
              <a:xfrm>
                <a:off x="1920" y="1824"/>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5</a:t>
                </a:r>
                <a:endParaRPr lang="en-US" altLang="zh-CN" sz="2400">
                  <a:latin typeface="Times New Roman" pitchFamily="18" charset="0"/>
                </a:endParaRPr>
              </a:p>
            </p:txBody>
          </p:sp>
          <p:sp>
            <p:nvSpPr>
              <p:cNvPr id="61457" name="文本框 30737"/>
              <p:cNvSpPr txBox="1">
                <a:spLocks noChangeArrowheads="1"/>
              </p:cNvSpPr>
              <p:nvPr/>
            </p:nvSpPr>
            <p:spPr bwMode="auto">
              <a:xfrm>
                <a:off x="1584" y="1536"/>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6</a:t>
                </a:r>
                <a:endParaRPr lang="en-US" altLang="zh-CN" sz="2400">
                  <a:latin typeface="Times New Roman" pitchFamily="18" charset="0"/>
                </a:endParaRPr>
              </a:p>
            </p:txBody>
          </p:sp>
          <p:sp>
            <p:nvSpPr>
              <p:cNvPr id="61458" name="文本框 30738"/>
              <p:cNvSpPr txBox="1">
                <a:spLocks noChangeArrowheads="1"/>
              </p:cNvSpPr>
              <p:nvPr/>
            </p:nvSpPr>
            <p:spPr bwMode="auto">
              <a:xfrm>
                <a:off x="1296" y="1824"/>
                <a:ext cx="212" cy="288"/>
              </a:xfrm>
              <a:prstGeom prst="rect">
                <a:avLst/>
              </a:prstGeom>
              <a:noFill/>
              <a:ln w="9525">
                <a:noFill/>
                <a:miter lim="800000"/>
                <a:headEnd/>
                <a:tailEnd/>
              </a:ln>
            </p:spPr>
            <p:txBody>
              <a:bodyPr wrap="none">
                <a:spAutoFit/>
              </a:bodyPr>
              <a:lstStyle/>
              <a:p>
                <a:pPr eaLnBrk="1" hangingPunct="1"/>
                <a:r>
                  <a:rPr lang="en-US" altLang="zh-CN" sz="2400" b="1">
                    <a:latin typeface="Times New Roman" pitchFamily="18" charset="0"/>
                  </a:rPr>
                  <a:t>7</a:t>
                </a:r>
                <a:endParaRPr lang="en-US" altLang="zh-CN" sz="2400">
                  <a:latin typeface="Times New Roman" pitchFamily="18" charset="0"/>
                </a:endParaRPr>
              </a:p>
            </p:txBody>
          </p:sp>
        </p:grpSp>
        <p:sp>
          <p:nvSpPr>
            <p:cNvPr id="61449" name="文本框 30756"/>
            <p:cNvSpPr txBox="1">
              <a:spLocks noChangeArrowheads="1"/>
            </p:cNvSpPr>
            <p:nvPr/>
          </p:nvSpPr>
          <p:spPr bwMode="auto">
            <a:xfrm>
              <a:off x="816" y="2517"/>
              <a:ext cx="1268" cy="288"/>
            </a:xfrm>
            <a:prstGeom prst="rect">
              <a:avLst/>
            </a:prstGeom>
            <a:noFill/>
            <a:ln w="9525">
              <a:noFill/>
              <a:miter lim="800000"/>
              <a:headEnd/>
              <a:tailEnd/>
            </a:ln>
          </p:spPr>
          <p:txBody>
            <a:bodyPr wrap="none">
              <a:spAutoFit/>
            </a:bodyPr>
            <a:lstStyle/>
            <a:p>
              <a:pPr eaLnBrk="1" hangingPunct="1"/>
              <a:r>
                <a:rPr lang="zh-CN" altLang="en-US" sz="2400">
                  <a:latin typeface="Times New Roman" pitchFamily="18" charset="0"/>
                  <a:ea typeface="华文新魏" pitchFamily="2" charset="-122"/>
                </a:rPr>
                <a:t>（初始状态）</a:t>
              </a:r>
            </a:p>
          </p:txBody>
        </p:sp>
      </p:grpSp>
      <p:sp>
        <p:nvSpPr>
          <p:cNvPr id="30758" name="文本框 30757"/>
          <p:cNvSpPr txBox="1">
            <a:spLocks noChangeArrowheads="1"/>
          </p:cNvSpPr>
          <p:nvPr/>
        </p:nvSpPr>
        <p:spPr bwMode="auto">
          <a:xfrm>
            <a:off x="1447800" y="4694238"/>
            <a:ext cx="5519738" cy="519112"/>
          </a:xfrm>
          <a:prstGeom prst="rect">
            <a:avLst/>
          </a:prstGeom>
          <a:noFill/>
          <a:ln w="9525">
            <a:noFill/>
            <a:miter lim="800000"/>
            <a:headEnd/>
            <a:tailEnd/>
          </a:ln>
        </p:spPr>
        <p:txBody>
          <a:bodyPr wrap="none">
            <a:spAutoFit/>
          </a:bodyPr>
          <a:lstStyle/>
          <a:p>
            <a:pPr eaLnBrk="1" hangingPunct="1"/>
            <a:r>
              <a:rPr lang="zh-CN" altLang="en-US" sz="2800">
                <a:latin typeface="Times New Roman" pitchFamily="18" charset="0"/>
                <a:ea typeface="华文新魏" pitchFamily="2" charset="-122"/>
              </a:rPr>
              <a:t>八数码难题的有序搜索树见下图</a:t>
            </a:r>
            <a:r>
              <a:rPr lang="zh-CN" altLang="en-US" sz="2800" b="1">
                <a:latin typeface="Times New Roman" pitchFamily="18" charset="0"/>
                <a:ea typeface="楷体_GB2312" pitchFamily="49" charset="-122"/>
              </a:rPr>
              <a:t>：</a:t>
            </a:r>
            <a:endParaRPr lang="zh-CN" altLang="en-US" sz="28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slide(fromBottom)">
                                      <p:cBhvr>
                                        <p:cTn id="7" dur="500"/>
                                        <p:tgtEl>
                                          <p:spTgt spid="30724"/>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30761"/>
                                        </p:tgtEl>
                                        <p:attrNameLst>
                                          <p:attrName>style.visibility</p:attrName>
                                        </p:attrNameLst>
                                      </p:cBhvr>
                                      <p:to>
                                        <p:strVal val="visible"/>
                                      </p:to>
                                    </p:set>
                                    <p:animEffect transition="in" filter="slide(fromBottom)">
                                      <p:cBhvr>
                                        <p:cTn id="11" dur="500"/>
                                        <p:tgtEl>
                                          <p:spTgt spid="30761"/>
                                        </p:tgtEl>
                                      </p:cBhvr>
                                    </p:animEffect>
                                  </p:childTnLst>
                                </p:cTn>
                              </p:par>
                            </p:childTnLst>
                          </p:cTn>
                        </p:par>
                        <p:par>
                          <p:cTn id="12" fill="hold" nodeType="afterGroup">
                            <p:stCondLst>
                              <p:cond delay="1000"/>
                            </p:stCondLst>
                            <p:childTnLst>
                              <p:par>
                                <p:cTn id="13" presetID="2" presetClass="entr" presetSubtype="8" fill="hold" nodeType="afterEffect">
                                  <p:stCondLst>
                                    <p:cond delay="0"/>
                                  </p:stCondLst>
                                  <p:childTnLst>
                                    <p:set>
                                      <p:cBhvr>
                                        <p:cTn id="14" dur="1" fill="hold">
                                          <p:stCondLst>
                                            <p:cond delay="0"/>
                                          </p:stCondLst>
                                        </p:cTn>
                                        <p:tgtEl>
                                          <p:spTgt spid="30759"/>
                                        </p:tgtEl>
                                        <p:attrNameLst>
                                          <p:attrName>style.visibility</p:attrName>
                                        </p:attrNameLst>
                                      </p:cBhvr>
                                      <p:to>
                                        <p:strVal val="visible"/>
                                      </p:to>
                                    </p:set>
                                    <p:anim calcmode="lin" valueType="num">
                                      <p:cBhvr additive="base">
                                        <p:cTn id="15" dur="500" fill="hold"/>
                                        <p:tgtEl>
                                          <p:spTgt spid="30759"/>
                                        </p:tgtEl>
                                        <p:attrNameLst>
                                          <p:attrName>ppt_x</p:attrName>
                                        </p:attrNameLst>
                                      </p:cBhvr>
                                      <p:tavLst>
                                        <p:tav tm="0">
                                          <p:val>
                                            <p:strVal val="0-#ppt_w/2"/>
                                          </p:val>
                                        </p:tav>
                                        <p:tav tm="100000">
                                          <p:val>
                                            <p:strVal val="#ppt_x"/>
                                          </p:val>
                                        </p:tav>
                                      </p:tavLst>
                                    </p:anim>
                                    <p:anim calcmode="lin" valueType="num">
                                      <p:cBhvr additive="base">
                                        <p:cTn id="16" dur="500" fill="hold"/>
                                        <p:tgtEl>
                                          <p:spTgt spid="30759"/>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30758"/>
                                        </p:tgtEl>
                                        <p:attrNameLst>
                                          <p:attrName>style.visibility</p:attrName>
                                        </p:attrNameLst>
                                      </p:cBhvr>
                                      <p:to>
                                        <p:strVal val="visible"/>
                                      </p:to>
                                    </p:set>
                                    <p:animEffect transition="in" filter="slide(fromBottom)">
                                      <p:cBhvr>
                                        <p:cTn id="20" dur="500"/>
                                        <p:tgtEl>
                                          <p:spTgt spid="30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p:bldP spid="30758"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灯片编号占位符 1"/>
          <p:cNvSpPr>
            <a:spLocks noGrp="1" noChangeArrowheads="1"/>
          </p:cNvSpPr>
          <p:nvPr>
            <p:ph type="sldNum" sz="quarter" idx="10"/>
          </p:nvPr>
        </p:nvSpPr>
        <p:spPr bwMode="auto">
          <a:noFill/>
          <a:ln>
            <a:miter lim="800000"/>
            <a:headEnd/>
            <a:tailEnd/>
          </a:ln>
        </p:spPr>
        <p:txBody>
          <a:bodyPr/>
          <a:lstStyle/>
          <a:p>
            <a:pPr eaLnBrk="0" hangingPunct="0"/>
            <a:fld id="{C5C7DF2D-26DA-4E00-9BB4-96EB6E74503E}" type="slidenum">
              <a:rPr lang="zh-TW" altLang="en-US"/>
              <a:pPr eaLnBrk="0" hangingPunct="0"/>
              <a:t>39</a:t>
            </a:fld>
            <a:endParaRPr lang="zh-TW" altLang="en-US"/>
          </a:p>
        </p:txBody>
      </p:sp>
      <p:sp>
        <p:nvSpPr>
          <p:cNvPr id="62467" name="文本框 69633"/>
          <p:cNvSpPr txBox="1">
            <a:spLocks noChangeArrowheads="1"/>
          </p:cNvSpPr>
          <p:nvPr/>
        </p:nvSpPr>
        <p:spPr bwMode="auto">
          <a:xfrm>
            <a:off x="4908550" y="560388"/>
            <a:ext cx="285750" cy="336550"/>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62468" name="文本框 69634"/>
          <p:cNvSpPr txBox="1">
            <a:spLocks noChangeArrowheads="1"/>
          </p:cNvSpPr>
          <p:nvPr/>
        </p:nvSpPr>
        <p:spPr bwMode="auto">
          <a:xfrm>
            <a:off x="4375150" y="560388"/>
            <a:ext cx="285750" cy="336550"/>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sp>
        <p:nvSpPr>
          <p:cNvPr id="69636" name="文本框 69635"/>
          <p:cNvSpPr txBox="1">
            <a:spLocks noChangeArrowheads="1"/>
          </p:cNvSpPr>
          <p:nvPr/>
        </p:nvSpPr>
        <p:spPr bwMode="auto">
          <a:xfrm>
            <a:off x="3879850" y="136525"/>
            <a:ext cx="311150" cy="396875"/>
          </a:xfrm>
          <a:prstGeom prst="rect">
            <a:avLst/>
          </a:prstGeom>
          <a:noFill/>
          <a:ln w="9525">
            <a:noFill/>
            <a:miter lim="800000"/>
            <a:headEnd/>
            <a:tailEnd/>
          </a:ln>
        </p:spPr>
        <p:txBody>
          <a:bodyPr wrap="none">
            <a:spAutoFit/>
          </a:bodyPr>
          <a:lstStyle/>
          <a:p>
            <a:pPr eaLnBrk="1" hangingPunct="1"/>
            <a:r>
              <a:rPr lang="en-US" altLang="zh-CN" sz="2000" b="1">
                <a:solidFill>
                  <a:srgbClr val="0000FF"/>
                </a:solidFill>
                <a:latin typeface="Times New Roman" pitchFamily="18" charset="0"/>
              </a:rPr>
              <a:t>1</a:t>
            </a:r>
            <a:endParaRPr lang="en-US" altLang="zh-CN" sz="2400">
              <a:solidFill>
                <a:srgbClr val="0000FF"/>
              </a:solidFill>
              <a:latin typeface="Times New Roman" pitchFamily="18" charset="0"/>
            </a:endParaRPr>
          </a:p>
        </p:txBody>
      </p:sp>
      <p:sp>
        <p:nvSpPr>
          <p:cNvPr id="69637" name="文本框 69636"/>
          <p:cNvSpPr txBox="1">
            <a:spLocks noChangeArrowheads="1"/>
          </p:cNvSpPr>
          <p:nvPr/>
        </p:nvSpPr>
        <p:spPr bwMode="auto">
          <a:xfrm>
            <a:off x="4337050" y="1965325"/>
            <a:ext cx="311150" cy="396875"/>
          </a:xfrm>
          <a:prstGeom prst="rect">
            <a:avLst/>
          </a:prstGeom>
          <a:noFill/>
          <a:ln w="9525">
            <a:noFill/>
            <a:miter lim="800000"/>
            <a:headEnd/>
            <a:tailEnd/>
          </a:ln>
        </p:spPr>
        <p:txBody>
          <a:bodyPr wrap="none">
            <a:spAutoFit/>
          </a:bodyPr>
          <a:lstStyle/>
          <a:p>
            <a:pPr eaLnBrk="1" hangingPunct="1"/>
            <a:r>
              <a:rPr lang="en-US" altLang="zh-CN" sz="2000" b="1">
                <a:solidFill>
                  <a:srgbClr val="0000FF"/>
                </a:solidFill>
                <a:latin typeface="Times New Roman" pitchFamily="18" charset="0"/>
              </a:rPr>
              <a:t>4</a:t>
            </a:r>
            <a:endParaRPr lang="en-US" altLang="zh-CN" sz="2400">
              <a:solidFill>
                <a:srgbClr val="0000FF"/>
              </a:solidFill>
              <a:latin typeface="Times New Roman" pitchFamily="18" charset="0"/>
            </a:endParaRPr>
          </a:p>
        </p:txBody>
      </p:sp>
      <p:sp>
        <p:nvSpPr>
          <p:cNvPr id="69638" name="文本框 69637"/>
          <p:cNvSpPr txBox="1">
            <a:spLocks noChangeArrowheads="1"/>
          </p:cNvSpPr>
          <p:nvPr/>
        </p:nvSpPr>
        <p:spPr bwMode="auto">
          <a:xfrm>
            <a:off x="4337050" y="3184525"/>
            <a:ext cx="311150" cy="396875"/>
          </a:xfrm>
          <a:prstGeom prst="rect">
            <a:avLst/>
          </a:prstGeom>
          <a:noFill/>
          <a:ln w="9525">
            <a:noFill/>
            <a:miter lim="800000"/>
            <a:headEnd/>
            <a:tailEnd/>
          </a:ln>
        </p:spPr>
        <p:txBody>
          <a:bodyPr wrap="none">
            <a:spAutoFit/>
          </a:bodyPr>
          <a:lstStyle/>
          <a:p>
            <a:pPr eaLnBrk="1" hangingPunct="1"/>
            <a:r>
              <a:rPr lang="en-US" altLang="zh-CN" sz="2000" b="1">
                <a:solidFill>
                  <a:srgbClr val="0000FF"/>
                </a:solidFill>
                <a:latin typeface="Times New Roman" pitchFamily="18" charset="0"/>
              </a:rPr>
              <a:t>5</a:t>
            </a:r>
            <a:endParaRPr lang="en-US" altLang="zh-CN" sz="2400">
              <a:solidFill>
                <a:srgbClr val="0000FF"/>
              </a:solidFill>
              <a:latin typeface="Times New Roman" pitchFamily="18" charset="0"/>
            </a:endParaRPr>
          </a:p>
        </p:txBody>
      </p:sp>
      <p:sp>
        <p:nvSpPr>
          <p:cNvPr id="69639" name="文本框 69638"/>
          <p:cNvSpPr txBox="1">
            <a:spLocks noChangeArrowheads="1"/>
          </p:cNvSpPr>
          <p:nvPr/>
        </p:nvSpPr>
        <p:spPr bwMode="auto">
          <a:xfrm>
            <a:off x="4332288" y="4419600"/>
            <a:ext cx="311150" cy="396875"/>
          </a:xfrm>
          <a:prstGeom prst="rect">
            <a:avLst/>
          </a:prstGeom>
          <a:noFill/>
          <a:ln w="9525">
            <a:noFill/>
            <a:miter lim="800000"/>
            <a:headEnd/>
            <a:tailEnd/>
          </a:ln>
        </p:spPr>
        <p:txBody>
          <a:bodyPr wrap="none">
            <a:spAutoFit/>
          </a:bodyPr>
          <a:lstStyle/>
          <a:p>
            <a:pPr eaLnBrk="1" hangingPunct="1"/>
            <a:r>
              <a:rPr lang="en-US" altLang="zh-CN" sz="2000" b="1">
                <a:solidFill>
                  <a:srgbClr val="0000FF"/>
                </a:solidFill>
                <a:latin typeface="Times New Roman" pitchFamily="18" charset="0"/>
              </a:rPr>
              <a:t>6</a:t>
            </a:r>
            <a:endParaRPr lang="en-US" altLang="zh-CN" sz="2400">
              <a:solidFill>
                <a:srgbClr val="0000FF"/>
              </a:solidFill>
              <a:latin typeface="Times New Roman" pitchFamily="18" charset="0"/>
            </a:endParaRPr>
          </a:p>
        </p:txBody>
      </p:sp>
      <p:sp>
        <p:nvSpPr>
          <p:cNvPr id="69640" name="文本框 69639"/>
          <p:cNvSpPr txBox="1">
            <a:spLocks noChangeArrowheads="1"/>
          </p:cNvSpPr>
          <p:nvPr/>
        </p:nvSpPr>
        <p:spPr bwMode="auto">
          <a:xfrm>
            <a:off x="1524000" y="1905000"/>
            <a:ext cx="311150" cy="396875"/>
          </a:xfrm>
          <a:prstGeom prst="rect">
            <a:avLst/>
          </a:prstGeom>
          <a:noFill/>
          <a:ln w="9525">
            <a:noFill/>
            <a:miter lim="800000"/>
            <a:headEnd/>
            <a:tailEnd/>
          </a:ln>
        </p:spPr>
        <p:txBody>
          <a:bodyPr wrap="none">
            <a:spAutoFit/>
          </a:bodyPr>
          <a:lstStyle/>
          <a:p>
            <a:pPr eaLnBrk="1" hangingPunct="1"/>
            <a:r>
              <a:rPr lang="en-US" altLang="zh-CN" sz="2000" b="1">
                <a:solidFill>
                  <a:srgbClr val="0000FF"/>
                </a:solidFill>
                <a:latin typeface="Times New Roman" pitchFamily="18" charset="0"/>
              </a:rPr>
              <a:t>3</a:t>
            </a:r>
            <a:endParaRPr lang="en-US" altLang="zh-CN" sz="2400">
              <a:solidFill>
                <a:srgbClr val="0000FF"/>
              </a:solidFill>
              <a:latin typeface="Times New Roman" pitchFamily="18" charset="0"/>
            </a:endParaRPr>
          </a:p>
        </p:txBody>
      </p:sp>
      <p:grpSp>
        <p:nvGrpSpPr>
          <p:cNvPr id="69641" name="组合 69640"/>
          <p:cNvGrpSpPr>
            <a:grpSpLocks/>
          </p:cNvGrpSpPr>
          <p:nvPr/>
        </p:nvGrpSpPr>
        <p:grpSpPr bwMode="auto">
          <a:xfrm>
            <a:off x="1219200" y="827088"/>
            <a:ext cx="6416675" cy="1143000"/>
            <a:chOff x="768" y="528"/>
            <a:chExt cx="4042" cy="720"/>
          </a:xfrm>
        </p:grpSpPr>
        <p:sp>
          <p:nvSpPr>
            <p:cNvPr id="62670" name="直接连接符 69641"/>
            <p:cNvSpPr>
              <a:spLocks noChangeShapeType="1"/>
            </p:cNvSpPr>
            <p:nvPr/>
          </p:nvSpPr>
          <p:spPr bwMode="auto">
            <a:xfrm>
              <a:off x="2976" y="528"/>
              <a:ext cx="0" cy="192"/>
            </a:xfrm>
            <a:prstGeom prst="line">
              <a:avLst/>
            </a:prstGeom>
            <a:noFill/>
            <a:ln w="19050">
              <a:solidFill>
                <a:schemeClr val="tx1"/>
              </a:solidFill>
              <a:round/>
              <a:headEnd/>
              <a:tailEnd/>
            </a:ln>
          </p:spPr>
          <p:txBody>
            <a:bodyPr/>
            <a:lstStyle/>
            <a:p>
              <a:endParaRPr lang="zh-CN" altLang="en-US"/>
            </a:p>
          </p:txBody>
        </p:sp>
        <p:grpSp>
          <p:nvGrpSpPr>
            <p:cNvPr id="62671" name="组合 69642"/>
            <p:cNvGrpSpPr>
              <a:grpSpLocks/>
            </p:cNvGrpSpPr>
            <p:nvPr/>
          </p:nvGrpSpPr>
          <p:grpSpPr bwMode="auto">
            <a:xfrm>
              <a:off x="768" y="528"/>
              <a:ext cx="4042" cy="720"/>
              <a:chOff x="768" y="528"/>
              <a:chExt cx="4042" cy="720"/>
            </a:xfrm>
          </p:grpSpPr>
          <p:grpSp>
            <p:nvGrpSpPr>
              <p:cNvPr id="62672" name="组合 69643"/>
              <p:cNvGrpSpPr>
                <a:grpSpLocks/>
              </p:cNvGrpSpPr>
              <p:nvPr/>
            </p:nvGrpSpPr>
            <p:grpSpPr bwMode="auto">
              <a:xfrm>
                <a:off x="2736" y="731"/>
                <a:ext cx="538" cy="517"/>
                <a:chOff x="2688" y="731"/>
                <a:chExt cx="538" cy="517"/>
              </a:xfrm>
            </p:grpSpPr>
            <p:grpSp>
              <p:nvGrpSpPr>
                <p:cNvPr id="62708" name="组合 69644"/>
                <p:cNvGrpSpPr>
                  <a:grpSpLocks/>
                </p:cNvGrpSpPr>
                <p:nvPr/>
              </p:nvGrpSpPr>
              <p:grpSpPr bwMode="auto">
                <a:xfrm>
                  <a:off x="2688" y="731"/>
                  <a:ext cx="491" cy="458"/>
                  <a:chOff x="1536" y="2304"/>
                  <a:chExt cx="432" cy="432"/>
                </a:xfrm>
              </p:grpSpPr>
              <p:sp>
                <p:nvSpPr>
                  <p:cNvPr id="62717" name="矩形 69645"/>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62718" name="直接连接符 69646"/>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62719" name="直接连接符 69647"/>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62720" name="直接连接符 69648"/>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62721" name="直接连接符 69649"/>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62709" name="文本框 69650"/>
                <p:cNvSpPr txBox="1">
                  <a:spLocks noChangeArrowheads="1"/>
                </p:cNvSpPr>
                <p:nvPr/>
              </p:nvSpPr>
              <p:spPr bwMode="auto">
                <a:xfrm>
                  <a:off x="2710" y="88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62710" name="文本框 69651"/>
                <p:cNvSpPr txBox="1">
                  <a:spLocks noChangeArrowheads="1"/>
                </p:cNvSpPr>
                <p:nvPr/>
              </p:nvSpPr>
              <p:spPr bwMode="auto">
                <a:xfrm>
                  <a:off x="2710" y="73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62711" name="文本框 69652"/>
                <p:cNvSpPr txBox="1">
                  <a:spLocks noChangeArrowheads="1"/>
                </p:cNvSpPr>
                <p:nvPr/>
              </p:nvSpPr>
              <p:spPr bwMode="auto">
                <a:xfrm>
                  <a:off x="3044" y="73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62712" name="文本框 69653"/>
                <p:cNvSpPr txBox="1">
                  <a:spLocks noChangeArrowheads="1"/>
                </p:cNvSpPr>
                <p:nvPr/>
              </p:nvSpPr>
              <p:spPr bwMode="auto">
                <a:xfrm>
                  <a:off x="2863" y="73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62713" name="文本框 69654"/>
                <p:cNvSpPr txBox="1">
                  <a:spLocks noChangeArrowheads="1"/>
                </p:cNvSpPr>
                <p:nvPr/>
              </p:nvSpPr>
              <p:spPr bwMode="auto">
                <a:xfrm>
                  <a:off x="3046" y="88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62714" name="文本框 69655"/>
                <p:cNvSpPr txBox="1">
                  <a:spLocks noChangeArrowheads="1"/>
                </p:cNvSpPr>
                <p:nvPr/>
              </p:nvSpPr>
              <p:spPr bwMode="auto">
                <a:xfrm>
                  <a:off x="3044" y="103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62715" name="文本框 69656"/>
                <p:cNvSpPr txBox="1">
                  <a:spLocks noChangeArrowheads="1"/>
                </p:cNvSpPr>
                <p:nvPr/>
              </p:nvSpPr>
              <p:spPr bwMode="auto">
                <a:xfrm>
                  <a:off x="2863" y="103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62716" name="文本框 69657"/>
                <p:cNvSpPr txBox="1">
                  <a:spLocks noChangeArrowheads="1"/>
                </p:cNvSpPr>
                <p:nvPr/>
              </p:nvSpPr>
              <p:spPr bwMode="auto">
                <a:xfrm>
                  <a:off x="2708" y="103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grpSp>
            <p:nvGrpSpPr>
              <p:cNvPr id="62673" name="组合 69658"/>
              <p:cNvGrpSpPr>
                <a:grpSpLocks/>
              </p:cNvGrpSpPr>
              <p:nvPr/>
            </p:nvGrpSpPr>
            <p:grpSpPr bwMode="auto">
              <a:xfrm>
                <a:off x="1190" y="731"/>
                <a:ext cx="538" cy="517"/>
                <a:chOff x="1142" y="731"/>
                <a:chExt cx="538" cy="517"/>
              </a:xfrm>
            </p:grpSpPr>
            <p:grpSp>
              <p:nvGrpSpPr>
                <p:cNvPr id="62694" name="组合 69659"/>
                <p:cNvGrpSpPr>
                  <a:grpSpLocks/>
                </p:cNvGrpSpPr>
                <p:nvPr/>
              </p:nvGrpSpPr>
              <p:grpSpPr bwMode="auto">
                <a:xfrm>
                  <a:off x="1142" y="731"/>
                  <a:ext cx="491" cy="458"/>
                  <a:chOff x="1536" y="2304"/>
                  <a:chExt cx="432" cy="432"/>
                </a:xfrm>
              </p:grpSpPr>
              <p:sp>
                <p:nvSpPr>
                  <p:cNvPr id="62703" name="矩形 69660"/>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62704" name="直接连接符 69661"/>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62705" name="直接连接符 69662"/>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62706" name="直接连接符 69663"/>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62707" name="直接连接符 69664"/>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62695" name="文本框 69665"/>
                <p:cNvSpPr txBox="1">
                  <a:spLocks noChangeArrowheads="1"/>
                </p:cNvSpPr>
                <p:nvPr/>
              </p:nvSpPr>
              <p:spPr bwMode="auto">
                <a:xfrm>
                  <a:off x="1164" y="88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62696" name="文本框 69666"/>
                <p:cNvSpPr txBox="1">
                  <a:spLocks noChangeArrowheads="1"/>
                </p:cNvSpPr>
                <p:nvPr/>
              </p:nvSpPr>
              <p:spPr bwMode="auto">
                <a:xfrm>
                  <a:off x="1164" y="73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62697" name="文本框 69667"/>
                <p:cNvSpPr txBox="1">
                  <a:spLocks noChangeArrowheads="1"/>
                </p:cNvSpPr>
                <p:nvPr/>
              </p:nvSpPr>
              <p:spPr bwMode="auto">
                <a:xfrm>
                  <a:off x="1498" y="73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62698" name="文本框 69668"/>
                <p:cNvSpPr txBox="1">
                  <a:spLocks noChangeArrowheads="1"/>
                </p:cNvSpPr>
                <p:nvPr/>
              </p:nvSpPr>
              <p:spPr bwMode="auto">
                <a:xfrm>
                  <a:off x="1317" y="73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62699" name="文本框 69669"/>
                <p:cNvSpPr txBox="1">
                  <a:spLocks noChangeArrowheads="1"/>
                </p:cNvSpPr>
                <p:nvPr/>
              </p:nvSpPr>
              <p:spPr bwMode="auto">
                <a:xfrm>
                  <a:off x="1500" y="88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62700" name="文本框 69670"/>
                <p:cNvSpPr txBox="1">
                  <a:spLocks noChangeArrowheads="1"/>
                </p:cNvSpPr>
                <p:nvPr/>
              </p:nvSpPr>
              <p:spPr bwMode="auto">
                <a:xfrm>
                  <a:off x="1498" y="103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62701" name="文本框 69671"/>
                <p:cNvSpPr txBox="1">
                  <a:spLocks noChangeArrowheads="1"/>
                </p:cNvSpPr>
                <p:nvPr/>
              </p:nvSpPr>
              <p:spPr bwMode="auto">
                <a:xfrm>
                  <a:off x="1317" y="86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62702" name="文本框 69672"/>
                <p:cNvSpPr txBox="1">
                  <a:spLocks noChangeArrowheads="1"/>
                </p:cNvSpPr>
                <p:nvPr/>
              </p:nvSpPr>
              <p:spPr bwMode="auto">
                <a:xfrm>
                  <a:off x="1308" y="103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grpSp>
            <p:nvGrpSpPr>
              <p:cNvPr id="62674" name="组合 69673"/>
              <p:cNvGrpSpPr>
                <a:grpSpLocks/>
              </p:cNvGrpSpPr>
              <p:nvPr/>
            </p:nvGrpSpPr>
            <p:grpSpPr bwMode="auto">
              <a:xfrm>
                <a:off x="4272" y="731"/>
                <a:ext cx="538" cy="517"/>
                <a:chOff x="4224" y="731"/>
                <a:chExt cx="538" cy="517"/>
              </a:xfrm>
            </p:grpSpPr>
            <p:grpSp>
              <p:nvGrpSpPr>
                <p:cNvPr id="62680" name="组合 69674"/>
                <p:cNvGrpSpPr>
                  <a:grpSpLocks/>
                </p:cNvGrpSpPr>
                <p:nvPr/>
              </p:nvGrpSpPr>
              <p:grpSpPr bwMode="auto">
                <a:xfrm>
                  <a:off x="4224" y="731"/>
                  <a:ext cx="491" cy="458"/>
                  <a:chOff x="1536" y="2304"/>
                  <a:chExt cx="432" cy="432"/>
                </a:xfrm>
              </p:grpSpPr>
              <p:sp>
                <p:nvSpPr>
                  <p:cNvPr id="62689" name="矩形 69675"/>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62690" name="直接连接符 69676"/>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62691" name="直接连接符 69677"/>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62692" name="直接连接符 69678"/>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62693" name="直接连接符 69679"/>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62681" name="文本框 69680"/>
                <p:cNvSpPr txBox="1">
                  <a:spLocks noChangeArrowheads="1"/>
                </p:cNvSpPr>
                <p:nvPr/>
              </p:nvSpPr>
              <p:spPr bwMode="auto">
                <a:xfrm>
                  <a:off x="4246" y="88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62682" name="文本框 69681"/>
                <p:cNvSpPr txBox="1">
                  <a:spLocks noChangeArrowheads="1"/>
                </p:cNvSpPr>
                <p:nvPr/>
              </p:nvSpPr>
              <p:spPr bwMode="auto">
                <a:xfrm>
                  <a:off x="4246" y="73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62683" name="文本框 69682"/>
                <p:cNvSpPr txBox="1">
                  <a:spLocks noChangeArrowheads="1"/>
                </p:cNvSpPr>
                <p:nvPr/>
              </p:nvSpPr>
              <p:spPr bwMode="auto">
                <a:xfrm>
                  <a:off x="4580" y="73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62684" name="文本框 69683"/>
                <p:cNvSpPr txBox="1">
                  <a:spLocks noChangeArrowheads="1"/>
                </p:cNvSpPr>
                <p:nvPr/>
              </p:nvSpPr>
              <p:spPr bwMode="auto">
                <a:xfrm>
                  <a:off x="4399" y="73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62685" name="文本框 69684"/>
                <p:cNvSpPr txBox="1">
                  <a:spLocks noChangeArrowheads="1"/>
                </p:cNvSpPr>
                <p:nvPr/>
              </p:nvSpPr>
              <p:spPr bwMode="auto">
                <a:xfrm>
                  <a:off x="4582" y="88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62686" name="文本框 69685"/>
                <p:cNvSpPr txBox="1">
                  <a:spLocks noChangeArrowheads="1"/>
                </p:cNvSpPr>
                <p:nvPr/>
              </p:nvSpPr>
              <p:spPr bwMode="auto">
                <a:xfrm>
                  <a:off x="4416" y="103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62687" name="文本框 69686"/>
                <p:cNvSpPr txBox="1">
                  <a:spLocks noChangeArrowheads="1"/>
                </p:cNvSpPr>
                <p:nvPr/>
              </p:nvSpPr>
              <p:spPr bwMode="auto">
                <a:xfrm>
                  <a:off x="4399" y="86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62688" name="文本框 69687"/>
                <p:cNvSpPr txBox="1">
                  <a:spLocks noChangeArrowheads="1"/>
                </p:cNvSpPr>
                <p:nvPr/>
              </p:nvSpPr>
              <p:spPr bwMode="auto">
                <a:xfrm>
                  <a:off x="4244" y="103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sp>
            <p:nvSpPr>
              <p:cNvPr id="62675" name="直接连接符 69688"/>
              <p:cNvSpPr>
                <a:spLocks noChangeShapeType="1"/>
              </p:cNvSpPr>
              <p:nvPr/>
            </p:nvSpPr>
            <p:spPr bwMode="auto">
              <a:xfrm>
                <a:off x="2976" y="528"/>
                <a:ext cx="1536" cy="192"/>
              </a:xfrm>
              <a:prstGeom prst="line">
                <a:avLst/>
              </a:prstGeom>
              <a:noFill/>
              <a:ln w="9525">
                <a:solidFill>
                  <a:schemeClr val="tx1"/>
                </a:solidFill>
                <a:round/>
                <a:headEnd/>
                <a:tailEnd/>
              </a:ln>
            </p:spPr>
            <p:txBody>
              <a:bodyPr/>
              <a:lstStyle/>
              <a:p>
                <a:endParaRPr lang="zh-CN" altLang="en-US"/>
              </a:p>
            </p:txBody>
          </p:sp>
          <p:sp>
            <p:nvSpPr>
              <p:cNvPr id="62676" name="直接连接符 69689"/>
              <p:cNvSpPr>
                <a:spLocks noChangeShapeType="1"/>
              </p:cNvSpPr>
              <p:nvPr/>
            </p:nvSpPr>
            <p:spPr bwMode="auto">
              <a:xfrm flipH="1">
                <a:off x="1392" y="528"/>
                <a:ext cx="1584" cy="192"/>
              </a:xfrm>
              <a:prstGeom prst="line">
                <a:avLst/>
              </a:prstGeom>
              <a:noFill/>
              <a:ln w="9525">
                <a:solidFill>
                  <a:schemeClr val="tx1"/>
                </a:solidFill>
                <a:round/>
                <a:headEnd/>
                <a:tailEnd/>
              </a:ln>
            </p:spPr>
            <p:txBody>
              <a:bodyPr/>
              <a:lstStyle/>
              <a:p>
                <a:endParaRPr lang="zh-CN" altLang="en-US"/>
              </a:p>
            </p:txBody>
          </p:sp>
          <p:sp>
            <p:nvSpPr>
              <p:cNvPr id="62677" name="文本框 69690"/>
              <p:cNvSpPr txBox="1">
                <a:spLocks noChangeArrowheads="1"/>
              </p:cNvSpPr>
              <p:nvPr/>
            </p:nvSpPr>
            <p:spPr bwMode="auto">
              <a:xfrm>
                <a:off x="2294" y="873"/>
                <a:ext cx="478" cy="231"/>
              </a:xfrm>
              <a:prstGeom prst="rect">
                <a:avLst/>
              </a:prstGeom>
              <a:noFill/>
              <a:ln w="9525">
                <a:noFill/>
                <a:miter lim="800000"/>
                <a:headEnd/>
                <a:tailEnd/>
              </a:ln>
            </p:spPr>
            <p:txBody>
              <a:bodyPr wrap="none">
                <a:spAutoFit/>
              </a:bodyPr>
              <a:lstStyle/>
              <a:p>
                <a:pPr eaLnBrk="1" hangingPunct="1"/>
                <a:r>
                  <a:rPr lang="zh-CN" altLang="en-US" b="1">
                    <a:latin typeface="Times New Roman" pitchFamily="18" charset="0"/>
                  </a:rPr>
                  <a:t>（</a:t>
                </a:r>
                <a:r>
                  <a:rPr lang="en-US" altLang="zh-CN" b="1">
                    <a:latin typeface="Times New Roman" pitchFamily="18" charset="0"/>
                  </a:rPr>
                  <a:t>4</a:t>
                </a:r>
                <a:r>
                  <a:rPr lang="zh-CN" altLang="en-US" b="1">
                    <a:latin typeface="Times New Roman" pitchFamily="18" charset="0"/>
                  </a:rPr>
                  <a:t>）</a:t>
                </a:r>
              </a:p>
            </p:txBody>
          </p:sp>
          <p:sp>
            <p:nvSpPr>
              <p:cNvPr id="62678" name="文本框 69691"/>
              <p:cNvSpPr txBox="1">
                <a:spLocks noChangeArrowheads="1"/>
              </p:cNvSpPr>
              <p:nvPr/>
            </p:nvSpPr>
            <p:spPr bwMode="auto">
              <a:xfrm>
                <a:off x="768" y="864"/>
                <a:ext cx="478" cy="231"/>
              </a:xfrm>
              <a:prstGeom prst="rect">
                <a:avLst/>
              </a:prstGeom>
              <a:noFill/>
              <a:ln w="9525">
                <a:noFill/>
                <a:miter lim="800000"/>
                <a:headEnd/>
                <a:tailEnd/>
              </a:ln>
            </p:spPr>
            <p:txBody>
              <a:bodyPr wrap="none">
                <a:spAutoFit/>
              </a:bodyPr>
              <a:lstStyle/>
              <a:p>
                <a:pPr eaLnBrk="1" hangingPunct="1"/>
                <a:r>
                  <a:rPr lang="zh-CN" altLang="en-US" b="1">
                    <a:latin typeface="Times New Roman" pitchFamily="18" charset="0"/>
                  </a:rPr>
                  <a:t>（</a:t>
                </a:r>
                <a:r>
                  <a:rPr lang="en-US" altLang="zh-CN" b="1">
                    <a:latin typeface="Times New Roman" pitchFamily="18" charset="0"/>
                  </a:rPr>
                  <a:t>6</a:t>
                </a:r>
                <a:r>
                  <a:rPr lang="zh-CN" altLang="en-US" b="1">
                    <a:latin typeface="Times New Roman" pitchFamily="18" charset="0"/>
                  </a:rPr>
                  <a:t>）</a:t>
                </a:r>
              </a:p>
            </p:txBody>
          </p:sp>
          <p:sp>
            <p:nvSpPr>
              <p:cNvPr id="62679" name="文本框 69692"/>
              <p:cNvSpPr txBox="1">
                <a:spLocks noChangeArrowheads="1"/>
              </p:cNvSpPr>
              <p:nvPr/>
            </p:nvSpPr>
            <p:spPr bwMode="auto">
              <a:xfrm>
                <a:off x="3845" y="864"/>
                <a:ext cx="478" cy="231"/>
              </a:xfrm>
              <a:prstGeom prst="rect">
                <a:avLst/>
              </a:prstGeom>
              <a:noFill/>
              <a:ln w="9525">
                <a:noFill/>
                <a:miter lim="800000"/>
                <a:headEnd/>
                <a:tailEnd/>
              </a:ln>
            </p:spPr>
            <p:txBody>
              <a:bodyPr wrap="none">
                <a:spAutoFit/>
              </a:bodyPr>
              <a:lstStyle/>
              <a:p>
                <a:pPr eaLnBrk="1" hangingPunct="1"/>
                <a:r>
                  <a:rPr lang="zh-CN" altLang="en-US" b="1">
                    <a:latin typeface="Times New Roman" pitchFamily="18" charset="0"/>
                  </a:rPr>
                  <a:t>（</a:t>
                </a:r>
                <a:r>
                  <a:rPr lang="en-US" altLang="zh-CN" b="1">
                    <a:latin typeface="Times New Roman" pitchFamily="18" charset="0"/>
                  </a:rPr>
                  <a:t>6</a:t>
                </a:r>
                <a:r>
                  <a:rPr lang="zh-CN" altLang="en-US" b="1">
                    <a:latin typeface="Times New Roman" pitchFamily="18" charset="0"/>
                  </a:rPr>
                  <a:t>）</a:t>
                </a:r>
              </a:p>
            </p:txBody>
          </p:sp>
        </p:grpSp>
      </p:grpSp>
      <p:sp>
        <p:nvSpPr>
          <p:cNvPr id="69694" name="文本框 69693"/>
          <p:cNvSpPr txBox="1">
            <a:spLocks noChangeArrowheads="1"/>
          </p:cNvSpPr>
          <p:nvPr/>
        </p:nvSpPr>
        <p:spPr bwMode="auto">
          <a:xfrm>
            <a:off x="4405313" y="838200"/>
            <a:ext cx="311150" cy="396875"/>
          </a:xfrm>
          <a:prstGeom prst="rect">
            <a:avLst/>
          </a:prstGeom>
          <a:noFill/>
          <a:ln w="9525">
            <a:noFill/>
            <a:miter lim="800000"/>
            <a:headEnd/>
            <a:tailEnd/>
          </a:ln>
        </p:spPr>
        <p:txBody>
          <a:bodyPr wrap="none">
            <a:spAutoFit/>
          </a:bodyPr>
          <a:lstStyle/>
          <a:p>
            <a:pPr eaLnBrk="1" hangingPunct="1"/>
            <a:r>
              <a:rPr lang="en-US" altLang="zh-CN" sz="2000" b="1">
                <a:solidFill>
                  <a:srgbClr val="0000FF"/>
                </a:solidFill>
                <a:latin typeface="Times New Roman" pitchFamily="18" charset="0"/>
              </a:rPr>
              <a:t>2</a:t>
            </a:r>
            <a:endParaRPr lang="en-US" altLang="zh-CN" sz="2400">
              <a:solidFill>
                <a:srgbClr val="0000FF"/>
              </a:solidFill>
              <a:latin typeface="Times New Roman" pitchFamily="18" charset="0"/>
            </a:endParaRPr>
          </a:p>
        </p:txBody>
      </p:sp>
      <p:grpSp>
        <p:nvGrpSpPr>
          <p:cNvPr id="69695" name="组合 69694"/>
          <p:cNvGrpSpPr>
            <a:grpSpLocks/>
          </p:cNvGrpSpPr>
          <p:nvPr/>
        </p:nvGrpSpPr>
        <p:grpSpPr bwMode="auto">
          <a:xfrm>
            <a:off x="685800" y="1860550"/>
            <a:ext cx="7380288" cy="1219200"/>
            <a:chOff x="432" y="1200"/>
            <a:chExt cx="4649" cy="768"/>
          </a:xfrm>
        </p:grpSpPr>
        <p:grpSp>
          <p:nvGrpSpPr>
            <p:cNvPr id="62619" name="组合 69695"/>
            <p:cNvGrpSpPr>
              <a:grpSpLocks/>
            </p:cNvGrpSpPr>
            <p:nvPr/>
          </p:nvGrpSpPr>
          <p:grpSpPr bwMode="auto">
            <a:xfrm>
              <a:off x="2731" y="1451"/>
              <a:ext cx="538" cy="517"/>
              <a:chOff x="2688" y="1451"/>
              <a:chExt cx="538" cy="517"/>
            </a:xfrm>
          </p:grpSpPr>
          <p:grpSp>
            <p:nvGrpSpPr>
              <p:cNvPr id="62656" name="组合 69696"/>
              <p:cNvGrpSpPr>
                <a:grpSpLocks/>
              </p:cNvGrpSpPr>
              <p:nvPr/>
            </p:nvGrpSpPr>
            <p:grpSpPr bwMode="auto">
              <a:xfrm>
                <a:off x="2688" y="1451"/>
                <a:ext cx="491" cy="458"/>
                <a:chOff x="1536" y="2304"/>
                <a:chExt cx="432" cy="432"/>
              </a:xfrm>
            </p:grpSpPr>
            <p:sp>
              <p:nvSpPr>
                <p:cNvPr id="62665" name="矩形 69697"/>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62666" name="直接连接符 69698"/>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62667" name="直接连接符 69699"/>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62668" name="直接连接符 69700"/>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62669" name="直接连接符 69701"/>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62657" name="文本框 69702"/>
              <p:cNvSpPr txBox="1">
                <a:spLocks noChangeArrowheads="1"/>
              </p:cNvSpPr>
              <p:nvPr/>
            </p:nvSpPr>
            <p:spPr bwMode="auto">
              <a:xfrm>
                <a:off x="2710" y="160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62658" name="文本框 69703"/>
              <p:cNvSpPr txBox="1">
                <a:spLocks noChangeArrowheads="1"/>
              </p:cNvSpPr>
              <p:nvPr/>
            </p:nvSpPr>
            <p:spPr bwMode="auto">
              <a:xfrm>
                <a:off x="2710" y="145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62659" name="文本框 69704"/>
              <p:cNvSpPr txBox="1">
                <a:spLocks noChangeArrowheads="1"/>
              </p:cNvSpPr>
              <p:nvPr/>
            </p:nvSpPr>
            <p:spPr bwMode="auto">
              <a:xfrm>
                <a:off x="3044" y="145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62660" name="文本框 69705"/>
              <p:cNvSpPr txBox="1">
                <a:spLocks noChangeArrowheads="1"/>
              </p:cNvSpPr>
              <p:nvPr/>
            </p:nvSpPr>
            <p:spPr bwMode="auto">
              <a:xfrm>
                <a:off x="2863" y="158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62661" name="文本框 69706"/>
              <p:cNvSpPr txBox="1">
                <a:spLocks noChangeArrowheads="1"/>
              </p:cNvSpPr>
              <p:nvPr/>
            </p:nvSpPr>
            <p:spPr bwMode="auto">
              <a:xfrm>
                <a:off x="3046" y="160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62662" name="文本框 69707"/>
              <p:cNvSpPr txBox="1">
                <a:spLocks noChangeArrowheads="1"/>
              </p:cNvSpPr>
              <p:nvPr/>
            </p:nvSpPr>
            <p:spPr bwMode="auto">
              <a:xfrm>
                <a:off x="3044" y="175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62663" name="文本框 69708"/>
              <p:cNvSpPr txBox="1">
                <a:spLocks noChangeArrowheads="1"/>
              </p:cNvSpPr>
              <p:nvPr/>
            </p:nvSpPr>
            <p:spPr bwMode="auto">
              <a:xfrm>
                <a:off x="2863" y="175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62664" name="文本框 69709"/>
              <p:cNvSpPr txBox="1">
                <a:spLocks noChangeArrowheads="1"/>
              </p:cNvSpPr>
              <p:nvPr/>
            </p:nvSpPr>
            <p:spPr bwMode="auto">
              <a:xfrm>
                <a:off x="2708" y="175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grpSp>
          <p:nvGrpSpPr>
            <p:cNvPr id="62620" name="组合 69710"/>
            <p:cNvGrpSpPr>
              <a:grpSpLocks/>
            </p:cNvGrpSpPr>
            <p:nvPr/>
          </p:nvGrpSpPr>
          <p:grpSpPr bwMode="auto">
            <a:xfrm>
              <a:off x="907" y="1451"/>
              <a:ext cx="538" cy="517"/>
              <a:chOff x="864" y="1451"/>
              <a:chExt cx="538" cy="517"/>
            </a:xfrm>
          </p:grpSpPr>
          <p:grpSp>
            <p:nvGrpSpPr>
              <p:cNvPr id="62642" name="组合 69711"/>
              <p:cNvGrpSpPr>
                <a:grpSpLocks/>
              </p:cNvGrpSpPr>
              <p:nvPr/>
            </p:nvGrpSpPr>
            <p:grpSpPr bwMode="auto">
              <a:xfrm>
                <a:off x="864" y="1451"/>
                <a:ext cx="491" cy="458"/>
                <a:chOff x="1536" y="2304"/>
                <a:chExt cx="432" cy="432"/>
              </a:xfrm>
            </p:grpSpPr>
            <p:sp>
              <p:nvSpPr>
                <p:cNvPr id="62651" name="矩形 69712"/>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62652" name="直接连接符 69713"/>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62653" name="直接连接符 69714"/>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62654" name="直接连接符 69715"/>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62655" name="直接连接符 69716"/>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62643" name="文本框 69717"/>
              <p:cNvSpPr txBox="1">
                <a:spLocks noChangeArrowheads="1"/>
              </p:cNvSpPr>
              <p:nvPr/>
            </p:nvSpPr>
            <p:spPr bwMode="auto">
              <a:xfrm>
                <a:off x="1020" y="160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62644" name="文本框 69718"/>
              <p:cNvSpPr txBox="1">
                <a:spLocks noChangeArrowheads="1"/>
              </p:cNvSpPr>
              <p:nvPr/>
            </p:nvSpPr>
            <p:spPr bwMode="auto">
              <a:xfrm>
                <a:off x="886" y="145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62645" name="文本框 69719"/>
              <p:cNvSpPr txBox="1">
                <a:spLocks noChangeArrowheads="1"/>
              </p:cNvSpPr>
              <p:nvPr/>
            </p:nvSpPr>
            <p:spPr bwMode="auto">
              <a:xfrm>
                <a:off x="1220" y="145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62646" name="文本框 69720"/>
              <p:cNvSpPr txBox="1">
                <a:spLocks noChangeArrowheads="1"/>
              </p:cNvSpPr>
              <p:nvPr/>
            </p:nvSpPr>
            <p:spPr bwMode="auto">
              <a:xfrm>
                <a:off x="1039" y="145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62647" name="文本框 69721"/>
              <p:cNvSpPr txBox="1">
                <a:spLocks noChangeArrowheads="1"/>
              </p:cNvSpPr>
              <p:nvPr/>
            </p:nvSpPr>
            <p:spPr bwMode="auto">
              <a:xfrm>
                <a:off x="1222" y="160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62648" name="文本框 69722"/>
              <p:cNvSpPr txBox="1">
                <a:spLocks noChangeArrowheads="1"/>
              </p:cNvSpPr>
              <p:nvPr/>
            </p:nvSpPr>
            <p:spPr bwMode="auto">
              <a:xfrm>
                <a:off x="1220" y="175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62649" name="文本框 69723"/>
              <p:cNvSpPr txBox="1">
                <a:spLocks noChangeArrowheads="1"/>
              </p:cNvSpPr>
              <p:nvPr/>
            </p:nvSpPr>
            <p:spPr bwMode="auto">
              <a:xfrm>
                <a:off x="1039" y="175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62650" name="文本框 69724"/>
              <p:cNvSpPr txBox="1">
                <a:spLocks noChangeArrowheads="1"/>
              </p:cNvSpPr>
              <p:nvPr/>
            </p:nvSpPr>
            <p:spPr bwMode="auto">
              <a:xfrm>
                <a:off x="884" y="175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grpSp>
          <p:nvGrpSpPr>
            <p:cNvPr id="62621" name="组合 69725"/>
            <p:cNvGrpSpPr>
              <a:grpSpLocks/>
            </p:cNvGrpSpPr>
            <p:nvPr/>
          </p:nvGrpSpPr>
          <p:grpSpPr bwMode="auto">
            <a:xfrm>
              <a:off x="4545" y="1451"/>
              <a:ext cx="536" cy="517"/>
              <a:chOff x="4502" y="1451"/>
              <a:chExt cx="536" cy="517"/>
            </a:xfrm>
          </p:grpSpPr>
          <p:grpSp>
            <p:nvGrpSpPr>
              <p:cNvPr id="62628" name="组合 69726"/>
              <p:cNvGrpSpPr>
                <a:grpSpLocks/>
              </p:cNvGrpSpPr>
              <p:nvPr/>
            </p:nvGrpSpPr>
            <p:grpSpPr bwMode="auto">
              <a:xfrm>
                <a:off x="4502" y="1451"/>
                <a:ext cx="491" cy="458"/>
                <a:chOff x="1536" y="2304"/>
                <a:chExt cx="432" cy="432"/>
              </a:xfrm>
            </p:grpSpPr>
            <p:sp>
              <p:nvSpPr>
                <p:cNvPr id="62637" name="矩形 69727"/>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62638" name="直接连接符 69728"/>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62639" name="直接连接符 69729"/>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62640" name="直接连接符 69730"/>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62641" name="直接连接符 69731"/>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62629" name="文本框 69732"/>
              <p:cNvSpPr txBox="1">
                <a:spLocks noChangeArrowheads="1"/>
              </p:cNvSpPr>
              <p:nvPr/>
            </p:nvSpPr>
            <p:spPr bwMode="auto">
              <a:xfrm>
                <a:off x="4524" y="160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62630" name="文本框 69733"/>
              <p:cNvSpPr txBox="1">
                <a:spLocks noChangeArrowheads="1"/>
              </p:cNvSpPr>
              <p:nvPr/>
            </p:nvSpPr>
            <p:spPr bwMode="auto">
              <a:xfrm>
                <a:off x="4524" y="145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62631" name="文本框 69734"/>
              <p:cNvSpPr txBox="1">
                <a:spLocks noChangeArrowheads="1"/>
              </p:cNvSpPr>
              <p:nvPr/>
            </p:nvSpPr>
            <p:spPr bwMode="auto">
              <a:xfrm>
                <a:off x="4858" y="145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62632" name="文本框 69735"/>
              <p:cNvSpPr txBox="1">
                <a:spLocks noChangeArrowheads="1"/>
              </p:cNvSpPr>
              <p:nvPr/>
            </p:nvSpPr>
            <p:spPr bwMode="auto">
              <a:xfrm>
                <a:off x="4677" y="1451"/>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62633" name="文本框 69736"/>
              <p:cNvSpPr txBox="1">
                <a:spLocks noChangeArrowheads="1"/>
              </p:cNvSpPr>
              <p:nvPr/>
            </p:nvSpPr>
            <p:spPr bwMode="auto">
              <a:xfrm>
                <a:off x="4656" y="1603"/>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62634" name="文本框 69737"/>
              <p:cNvSpPr txBox="1">
                <a:spLocks noChangeArrowheads="1"/>
              </p:cNvSpPr>
              <p:nvPr/>
            </p:nvSpPr>
            <p:spPr bwMode="auto">
              <a:xfrm>
                <a:off x="4858" y="175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62635" name="文本框 69738"/>
              <p:cNvSpPr txBox="1">
                <a:spLocks noChangeArrowheads="1"/>
              </p:cNvSpPr>
              <p:nvPr/>
            </p:nvSpPr>
            <p:spPr bwMode="auto">
              <a:xfrm>
                <a:off x="4677" y="175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62636" name="文本框 69739"/>
              <p:cNvSpPr txBox="1">
                <a:spLocks noChangeArrowheads="1"/>
              </p:cNvSpPr>
              <p:nvPr/>
            </p:nvSpPr>
            <p:spPr bwMode="auto">
              <a:xfrm>
                <a:off x="4522" y="175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sp>
          <p:nvSpPr>
            <p:cNvPr id="62622" name="直接连接符 69740"/>
            <p:cNvSpPr>
              <a:spLocks noChangeShapeType="1"/>
            </p:cNvSpPr>
            <p:nvPr/>
          </p:nvSpPr>
          <p:spPr bwMode="auto">
            <a:xfrm>
              <a:off x="2971" y="1200"/>
              <a:ext cx="0" cy="240"/>
            </a:xfrm>
            <a:prstGeom prst="line">
              <a:avLst/>
            </a:prstGeom>
            <a:noFill/>
            <a:ln w="9525">
              <a:solidFill>
                <a:schemeClr val="tx1"/>
              </a:solidFill>
              <a:round/>
              <a:headEnd/>
              <a:tailEnd/>
            </a:ln>
          </p:spPr>
          <p:txBody>
            <a:bodyPr/>
            <a:lstStyle/>
            <a:p>
              <a:endParaRPr lang="zh-CN" altLang="en-US"/>
            </a:p>
          </p:txBody>
        </p:sp>
        <p:sp>
          <p:nvSpPr>
            <p:cNvPr id="62623" name="直接连接符 69741"/>
            <p:cNvSpPr>
              <a:spLocks noChangeShapeType="1"/>
            </p:cNvSpPr>
            <p:nvPr/>
          </p:nvSpPr>
          <p:spPr bwMode="auto">
            <a:xfrm>
              <a:off x="2971" y="1200"/>
              <a:ext cx="1824" cy="240"/>
            </a:xfrm>
            <a:prstGeom prst="line">
              <a:avLst/>
            </a:prstGeom>
            <a:noFill/>
            <a:ln w="9525">
              <a:solidFill>
                <a:schemeClr val="tx1"/>
              </a:solidFill>
              <a:round/>
              <a:headEnd/>
              <a:tailEnd/>
            </a:ln>
          </p:spPr>
          <p:txBody>
            <a:bodyPr/>
            <a:lstStyle/>
            <a:p>
              <a:endParaRPr lang="zh-CN" altLang="en-US"/>
            </a:p>
          </p:txBody>
        </p:sp>
        <p:sp>
          <p:nvSpPr>
            <p:cNvPr id="62624" name="直接连接符 69742"/>
            <p:cNvSpPr>
              <a:spLocks noChangeShapeType="1"/>
            </p:cNvSpPr>
            <p:nvPr/>
          </p:nvSpPr>
          <p:spPr bwMode="auto">
            <a:xfrm flipH="1">
              <a:off x="1099" y="1200"/>
              <a:ext cx="1872" cy="240"/>
            </a:xfrm>
            <a:prstGeom prst="line">
              <a:avLst/>
            </a:prstGeom>
            <a:noFill/>
            <a:ln w="9525">
              <a:solidFill>
                <a:schemeClr val="tx1"/>
              </a:solidFill>
              <a:round/>
              <a:headEnd/>
              <a:tailEnd/>
            </a:ln>
          </p:spPr>
          <p:txBody>
            <a:bodyPr/>
            <a:lstStyle/>
            <a:p>
              <a:endParaRPr lang="zh-CN" altLang="en-US"/>
            </a:p>
          </p:txBody>
        </p:sp>
        <p:sp>
          <p:nvSpPr>
            <p:cNvPr id="62625" name="文本框 69743"/>
            <p:cNvSpPr txBox="1">
              <a:spLocks noChangeArrowheads="1"/>
            </p:cNvSpPr>
            <p:nvPr/>
          </p:nvSpPr>
          <p:spPr bwMode="auto">
            <a:xfrm>
              <a:off x="4032" y="1641"/>
              <a:ext cx="478" cy="231"/>
            </a:xfrm>
            <a:prstGeom prst="rect">
              <a:avLst/>
            </a:prstGeom>
            <a:noFill/>
            <a:ln w="9525">
              <a:noFill/>
              <a:miter lim="800000"/>
              <a:headEnd/>
              <a:tailEnd/>
            </a:ln>
          </p:spPr>
          <p:txBody>
            <a:bodyPr wrap="none">
              <a:spAutoFit/>
            </a:bodyPr>
            <a:lstStyle/>
            <a:p>
              <a:pPr eaLnBrk="1" hangingPunct="1"/>
              <a:r>
                <a:rPr lang="zh-CN" altLang="en-US" b="1">
                  <a:latin typeface="Times New Roman" pitchFamily="18" charset="0"/>
                </a:rPr>
                <a:t>（</a:t>
              </a:r>
              <a:r>
                <a:rPr lang="en-US" altLang="zh-CN" b="1">
                  <a:latin typeface="Times New Roman" pitchFamily="18" charset="0"/>
                </a:rPr>
                <a:t>6</a:t>
              </a:r>
              <a:r>
                <a:rPr lang="zh-CN" altLang="en-US" b="1">
                  <a:latin typeface="Times New Roman" pitchFamily="18" charset="0"/>
                </a:rPr>
                <a:t>）</a:t>
              </a:r>
            </a:p>
          </p:txBody>
        </p:sp>
        <p:sp>
          <p:nvSpPr>
            <p:cNvPr id="62626" name="文本框 69744"/>
            <p:cNvSpPr txBox="1">
              <a:spLocks noChangeArrowheads="1"/>
            </p:cNvSpPr>
            <p:nvPr/>
          </p:nvSpPr>
          <p:spPr bwMode="auto">
            <a:xfrm>
              <a:off x="432" y="1584"/>
              <a:ext cx="478" cy="231"/>
            </a:xfrm>
            <a:prstGeom prst="rect">
              <a:avLst/>
            </a:prstGeom>
            <a:noFill/>
            <a:ln w="9525">
              <a:noFill/>
              <a:miter lim="800000"/>
              <a:headEnd/>
              <a:tailEnd/>
            </a:ln>
          </p:spPr>
          <p:txBody>
            <a:bodyPr wrap="none">
              <a:spAutoFit/>
            </a:bodyPr>
            <a:lstStyle/>
            <a:p>
              <a:pPr eaLnBrk="1" hangingPunct="1"/>
              <a:r>
                <a:rPr lang="zh-CN" altLang="en-US" b="1">
                  <a:latin typeface="Times New Roman" pitchFamily="18" charset="0"/>
                </a:rPr>
                <a:t>（</a:t>
              </a:r>
              <a:r>
                <a:rPr lang="en-US" altLang="zh-CN" b="1">
                  <a:latin typeface="Times New Roman" pitchFamily="18" charset="0"/>
                </a:rPr>
                <a:t>5</a:t>
              </a:r>
              <a:r>
                <a:rPr lang="zh-CN" altLang="en-US" b="1">
                  <a:latin typeface="Times New Roman" pitchFamily="18" charset="0"/>
                </a:rPr>
                <a:t>）</a:t>
              </a:r>
            </a:p>
          </p:txBody>
        </p:sp>
        <p:sp>
          <p:nvSpPr>
            <p:cNvPr id="62627" name="文本框 69745"/>
            <p:cNvSpPr txBox="1">
              <a:spLocks noChangeArrowheads="1"/>
            </p:cNvSpPr>
            <p:nvPr/>
          </p:nvSpPr>
          <p:spPr bwMode="auto">
            <a:xfrm>
              <a:off x="2256" y="1584"/>
              <a:ext cx="478" cy="231"/>
            </a:xfrm>
            <a:prstGeom prst="rect">
              <a:avLst/>
            </a:prstGeom>
            <a:noFill/>
            <a:ln w="9525">
              <a:noFill/>
              <a:miter lim="800000"/>
              <a:headEnd/>
              <a:tailEnd/>
            </a:ln>
          </p:spPr>
          <p:txBody>
            <a:bodyPr wrap="none">
              <a:spAutoFit/>
            </a:bodyPr>
            <a:lstStyle/>
            <a:p>
              <a:pPr eaLnBrk="1" hangingPunct="1"/>
              <a:r>
                <a:rPr lang="zh-CN" altLang="en-US" b="1">
                  <a:latin typeface="Times New Roman" pitchFamily="18" charset="0"/>
                </a:rPr>
                <a:t>（</a:t>
              </a:r>
              <a:r>
                <a:rPr lang="en-US" altLang="zh-CN" b="1">
                  <a:latin typeface="Times New Roman" pitchFamily="18" charset="0"/>
                </a:rPr>
                <a:t>5</a:t>
              </a:r>
              <a:r>
                <a:rPr lang="zh-CN" altLang="en-US" b="1">
                  <a:latin typeface="Times New Roman" pitchFamily="18" charset="0"/>
                </a:rPr>
                <a:t>）</a:t>
              </a:r>
            </a:p>
          </p:txBody>
        </p:sp>
      </p:grpSp>
      <p:grpSp>
        <p:nvGrpSpPr>
          <p:cNvPr id="69747" name="组合 69746"/>
          <p:cNvGrpSpPr>
            <a:grpSpLocks/>
          </p:cNvGrpSpPr>
          <p:nvPr/>
        </p:nvGrpSpPr>
        <p:grpSpPr bwMode="auto">
          <a:xfrm>
            <a:off x="3657600" y="2992438"/>
            <a:ext cx="2895600" cy="1506537"/>
            <a:chOff x="2304" y="1920"/>
            <a:chExt cx="1824" cy="949"/>
          </a:xfrm>
        </p:grpSpPr>
        <p:grpSp>
          <p:nvGrpSpPr>
            <p:cNvPr id="62585" name="组合 69747"/>
            <p:cNvGrpSpPr>
              <a:grpSpLocks/>
            </p:cNvGrpSpPr>
            <p:nvPr/>
          </p:nvGrpSpPr>
          <p:grpSpPr bwMode="auto">
            <a:xfrm>
              <a:off x="2736" y="2352"/>
              <a:ext cx="538" cy="517"/>
              <a:chOff x="2688" y="2352"/>
              <a:chExt cx="538" cy="517"/>
            </a:xfrm>
          </p:grpSpPr>
          <p:grpSp>
            <p:nvGrpSpPr>
              <p:cNvPr id="62605" name="组合 69748"/>
              <p:cNvGrpSpPr>
                <a:grpSpLocks/>
              </p:cNvGrpSpPr>
              <p:nvPr/>
            </p:nvGrpSpPr>
            <p:grpSpPr bwMode="auto">
              <a:xfrm>
                <a:off x="2688" y="2352"/>
                <a:ext cx="491" cy="458"/>
                <a:chOff x="1536" y="2304"/>
                <a:chExt cx="432" cy="432"/>
              </a:xfrm>
            </p:grpSpPr>
            <p:sp>
              <p:nvSpPr>
                <p:cNvPr id="62614" name="矩形 69749"/>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62615" name="直接连接符 69750"/>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62616" name="直接连接符 69751"/>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62617" name="直接连接符 69752"/>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62618" name="直接连接符 69753"/>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62606" name="文本框 69754"/>
              <p:cNvSpPr txBox="1">
                <a:spLocks noChangeArrowheads="1"/>
              </p:cNvSpPr>
              <p:nvPr/>
            </p:nvSpPr>
            <p:spPr bwMode="auto">
              <a:xfrm>
                <a:off x="2710" y="250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62607" name="文本框 69755"/>
              <p:cNvSpPr txBox="1">
                <a:spLocks noChangeArrowheads="1"/>
              </p:cNvSpPr>
              <p:nvPr/>
            </p:nvSpPr>
            <p:spPr bwMode="auto">
              <a:xfrm>
                <a:off x="2844" y="235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62608" name="文本框 69756"/>
              <p:cNvSpPr txBox="1">
                <a:spLocks noChangeArrowheads="1"/>
              </p:cNvSpPr>
              <p:nvPr/>
            </p:nvSpPr>
            <p:spPr bwMode="auto">
              <a:xfrm>
                <a:off x="3044" y="235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62609" name="文本框 69757"/>
              <p:cNvSpPr txBox="1">
                <a:spLocks noChangeArrowheads="1"/>
              </p:cNvSpPr>
              <p:nvPr/>
            </p:nvSpPr>
            <p:spPr bwMode="auto">
              <a:xfrm>
                <a:off x="2863" y="249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62610" name="文本框 69758"/>
              <p:cNvSpPr txBox="1">
                <a:spLocks noChangeArrowheads="1"/>
              </p:cNvSpPr>
              <p:nvPr/>
            </p:nvSpPr>
            <p:spPr bwMode="auto">
              <a:xfrm>
                <a:off x="3046" y="250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62611" name="文本框 69759"/>
              <p:cNvSpPr txBox="1">
                <a:spLocks noChangeArrowheads="1"/>
              </p:cNvSpPr>
              <p:nvPr/>
            </p:nvSpPr>
            <p:spPr bwMode="auto">
              <a:xfrm>
                <a:off x="3044" y="2657"/>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62612" name="文本框 69760"/>
              <p:cNvSpPr txBox="1">
                <a:spLocks noChangeArrowheads="1"/>
              </p:cNvSpPr>
              <p:nvPr/>
            </p:nvSpPr>
            <p:spPr bwMode="auto">
              <a:xfrm>
                <a:off x="2863" y="2657"/>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62613" name="文本框 69761"/>
              <p:cNvSpPr txBox="1">
                <a:spLocks noChangeArrowheads="1"/>
              </p:cNvSpPr>
              <p:nvPr/>
            </p:nvSpPr>
            <p:spPr bwMode="auto">
              <a:xfrm>
                <a:off x="2708" y="2657"/>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grpSp>
          <p:nvGrpSpPr>
            <p:cNvPr id="62586" name="组合 69762"/>
            <p:cNvGrpSpPr>
              <a:grpSpLocks/>
            </p:cNvGrpSpPr>
            <p:nvPr/>
          </p:nvGrpSpPr>
          <p:grpSpPr bwMode="auto">
            <a:xfrm>
              <a:off x="3590" y="2352"/>
              <a:ext cx="538" cy="517"/>
              <a:chOff x="3542" y="2352"/>
              <a:chExt cx="538" cy="517"/>
            </a:xfrm>
          </p:grpSpPr>
          <p:grpSp>
            <p:nvGrpSpPr>
              <p:cNvPr id="62591" name="组合 69763"/>
              <p:cNvGrpSpPr>
                <a:grpSpLocks/>
              </p:cNvGrpSpPr>
              <p:nvPr/>
            </p:nvGrpSpPr>
            <p:grpSpPr bwMode="auto">
              <a:xfrm>
                <a:off x="3542" y="2352"/>
                <a:ext cx="491" cy="458"/>
                <a:chOff x="1536" y="2304"/>
                <a:chExt cx="432" cy="432"/>
              </a:xfrm>
            </p:grpSpPr>
            <p:sp>
              <p:nvSpPr>
                <p:cNvPr id="62600" name="矩形 69764"/>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62601" name="直接连接符 69765"/>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62602" name="直接连接符 69766"/>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62603" name="直接连接符 69767"/>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62604" name="直接连接符 69768"/>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62592" name="文本框 69769"/>
              <p:cNvSpPr txBox="1">
                <a:spLocks noChangeArrowheads="1"/>
              </p:cNvSpPr>
              <p:nvPr/>
            </p:nvSpPr>
            <p:spPr bwMode="auto">
              <a:xfrm>
                <a:off x="3564" y="250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62593" name="文本框 69770"/>
              <p:cNvSpPr txBox="1">
                <a:spLocks noChangeArrowheads="1"/>
              </p:cNvSpPr>
              <p:nvPr/>
            </p:nvSpPr>
            <p:spPr bwMode="auto">
              <a:xfrm>
                <a:off x="3564" y="235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62594" name="文本框 69771"/>
              <p:cNvSpPr txBox="1">
                <a:spLocks noChangeArrowheads="1"/>
              </p:cNvSpPr>
              <p:nvPr/>
            </p:nvSpPr>
            <p:spPr bwMode="auto">
              <a:xfrm>
                <a:off x="3696" y="235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62595" name="文本框 69772"/>
              <p:cNvSpPr txBox="1">
                <a:spLocks noChangeArrowheads="1"/>
              </p:cNvSpPr>
              <p:nvPr/>
            </p:nvSpPr>
            <p:spPr bwMode="auto">
              <a:xfrm>
                <a:off x="3717" y="249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62596" name="文本框 69773"/>
              <p:cNvSpPr txBox="1">
                <a:spLocks noChangeArrowheads="1"/>
              </p:cNvSpPr>
              <p:nvPr/>
            </p:nvSpPr>
            <p:spPr bwMode="auto">
              <a:xfrm>
                <a:off x="3900" y="250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62597" name="文本框 69774"/>
              <p:cNvSpPr txBox="1">
                <a:spLocks noChangeArrowheads="1"/>
              </p:cNvSpPr>
              <p:nvPr/>
            </p:nvSpPr>
            <p:spPr bwMode="auto">
              <a:xfrm>
                <a:off x="3898" y="2657"/>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62598" name="文本框 69775"/>
              <p:cNvSpPr txBox="1">
                <a:spLocks noChangeArrowheads="1"/>
              </p:cNvSpPr>
              <p:nvPr/>
            </p:nvSpPr>
            <p:spPr bwMode="auto">
              <a:xfrm>
                <a:off x="3717" y="2657"/>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62599" name="文本框 69776"/>
              <p:cNvSpPr txBox="1">
                <a:spLocks noChangeArrowheads="1"/>
              </p:cNvSpPr>
              <p:nvPr/>
            </p:nvSpPr>
            <p:spPr bwMode="auto">
              <a:xfrm>
                <a:off x="3562" y="2657"/>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sp>
          <p:nvSpPr>
            <p:cNvPr id="62587" name="直接连接符 69777"/>
            <p:cNvSpPr>
              <a:spLocks noChangeShapeType="1"/>
            </p:cNvSpPr>
            <p:nvPr/>
          </p:nvSpPr>
          <p:spPr bwMode="auto">
            <a:xfrm>
              <a:off x="2976" y="1920"/>
              <a:ext cx="0" cy="432"/>
            </a:xfrm>
            <a:prstGeom prst="line">
              <a:avLst/>
            </a:prstGeom>
            <a:noFill/>
            <a:ln w="9525">
              <a:solidFill>
                <a:schemeClr val="tx1"/>
              </a:solidFill>
              <a:round/>
              <a:headEnd/>
              <a:tailEnd/>
            </a:ln>
          </p:spPr>
          <p:txBody>
            <a:bodyPr/>
            <a:lstStyle/>
            <a:p>
              <a:endParaRPr lang="zh-CN" altLang="en-US"/>
            </a:p>
          </p:txBody>
        </p:sp>
        <p:sp>
          <p:nvSpPr>
            <p:cNvPr id="62588" name="直接连接符 69778"/>
            <p:cNvSpPr>
              <a:spLocks noChangeShapeType="1"/>
            </p:cNvSpPr>
            <p:nvPr/>
          </p:nvSpPr>
          <p:spPr bwMode="auto">
            <a:xfrm>
              <a:off x="2976" y="1920"/>
              <a:ext cx="864" cy="432"/>
            </a:xfrm>
            <a:prstGeom prst="line">
              <a:avLst/>
            </a:prstGeom>
            <a:noFill/>
            <a:ln w="9525">
              <a:solidFill>
                <a:schemeClr val="tx1"/>
              </a:solidFill>
              <a:round/>
              <a:headEnd/>
              <a:tailEnd/>
            </a:ln>
          </p:spPr>
          <p:txBody>
            <a:bodyPr/>
            <a:lstStyle/>
            <a:p>
              <a:endParaRPr lang="zh-CN" altLang="en-US"/>
            </a:p>
          </p:txBody>
        </p:sp>
        <p:sp>
          <p:nvSpPr>
            <p:cNvPr id="62589" name="文本框 69779"/>
            <p:cNvSpPr txBox="1">
              <a:spLocks noChangeArrowheads="1"/>
            </p:cNvSpPr>
            <p:nvPr/>
          </p:nvSpPr>
          <p:spPr bwMode="auto">
            <a:xfrm>
              <a:off x="2304" y="2457"/>
              <a:ext cx="478" cy="231"/>
            </a:xfrm>
            <a:prstGeom prst="rect">
              <a:avLst/>
            </a:prstGeom>
            <a:noFill/>
            <a:ln w="9525">
              <a:noFill/>
              <a:miter lim="800000"/>
              <a:headEnd/>
              <a:tailEnd/>
            </a:ln>
          </p:spPr>
          <p:txBody>
            <a:bodyPr wrap="none">
              <a:spAutoFit/>
            </a:bodyPr>
            <a:lstStyle/>
            <a:p>
              <a:pPr eaLnBrk="1" hangingPunct="1"/>
              <a:r>
                <a:rPr lang="zh-CN" altLang="en-US" b="1">
                  <a:latin typeface="Times New Roman" pitchFamily="18" charset="0"/>
                </a:rPr>
                <a:t>（</a:t>
              </a:r>
              <a:r>
                <a:rPr lang="en-US" altLang="zh-CN" b="1">
                  <a:latin typeface="Times New Roman" pitchFamily="18" charset="0"/>
                </a:rPr>
                <a:t>5</a:t>
              </a:r>
              <a:r>
                <a:rPr lang="zh-CN" altLang="en-US" b="1">
                  <a:latin typeface="Times New Roman" pitchFamily="18" charset="0"/>
                </a:rPr>
                <a:t>）</a:t>
              </a:r>
            </a:p>
          </p:txBody>
        </p:sp>
        <p:sp>
          <p:nvSpPr>
            <p:cNvPr id="62590" name="文本框 69780"/>
            <p:cNvSpPr txBox="1">
              <a:spLocks noChangeArrowheads="1"/>
            </p:cNvSpPr>
            <p:nvPr/>
          </p:nvSpPr>
          <p:spPr bwMode="auto">
            <a:xfrm>
              <a:off x="3173" y="2448"/>
              <a:ext cx="478" cy="231"/>
            </a:xfrm>
            <a:prstGeom prst="rect">
              <a:avLst/>
            </a:prstGeom>
            <a:noFill/>
            <a:ln w="9525">
              <a:noFill/>
              <a:miter lim="800000"/>
              <a:headEnd/>
              <a:tailEnd/>
            </a:ln>
          </p:spPr>
          <p:txBody>
            <a:bodyPr wrap="none">
              <a:spAutoFit/>
            </a:bodyPr>
            <a:lstStyle/>
            <a:p>
              <a:pPr eaLnBrk="1" hangingPunct="1"/>
              <a:r>
                <a:rPr lang="zh-CN" altLang="en-US" b="1">
                  <a:latin typeface="Times New Roman" pitchFamily="18" charset="0"/>
                </a:rPr>
                <a:t>（</a:t>
              </a:r>
              <a:r>
                <a:rPr lang="en-US" altLang="zh-CN" b="1">
                  <a:latin typeface="Times New Roman" pitchFamily="18" charset="0"/>
                </a:rPr>
                <a:t>7</a:t>
              </a:r>
              <a:r>
                <a:rPr lang="zh-CN" altLang="en-US" b="1">
                  <a:latin typeface="Times New Roman" pitchFamily="18" charset="0"/>
                </a:rPr>
                <a:t>）</a:t>
              </a:r>
            </a:p>
          </p:txBody>
        </p:sp>
      </p:grpSp>
      <p:grpSp>
        <p:nvGrpSpPr>
          <p:cNvPr id="69782" name="组合 69781"/>
          <p:cNvGrpSpPr>
            <a:grpSpLocks/>
          </p:cNvGrpSpPr>
          <p:nvPr/>
        </p:nvGrpSpPr>
        <p:grpSpPr bwMode="auto">
          <a:xfrm>
            <a:off x="0" y="2992438"/>
            <a:ext cx="2911475" cy="1506537"/>
            <a:chOff x="0" y="1920"/>
            <a:chExt cx="1834" cy="949"/>
          </a:xfrm>
        </p:grpSpPr>
        <p:grpSp>
          <p:nvGrpSpPr>
            <p:cNvPr id="62550" name="组合 69782"/>
            <p:cNvGrpSpPr>
              <a:grpSpLocks/>
            </p:cNvGrpSpPr>
            <p:nvPr/>
          </p:nvGrpSpPr>
          <p:grpSpPr bwMode="auto">
            <a:xfrm>
              <a:off x="720" y="1920"/>
              <a:ext cx="864" cy="432"/>
              <a:chOff x="2640" y="2880"/>
              <a:chExt cx="576" cy="288"/>
            </a:xfrm>
          </p:grpSpPr>
          <p:sp>
            <p:nvSpPr>
              <p:cNvPr id="62583" name="直接连接符 69783"/>
              <p:cNvSpPr>
                <a:spLocks noChangeShapeType="1"/>
              </p:cNvSpPr>
              <p:nvPr/>
            </p:nvSpPr>
            <p:spPr bwMode="auto">
              <a:xfrm>
                <a:off x="2928" y="2880"/>
                <a:ext cx="288" cy="288"/>
              </a:xfrm>
              <a:prstGeom prst="line">
                <a:avLst/>
              </a:prstGeom>
              <a:noFill/>
              <a:ln w="19050">
                <a:solidFill>
                  <a:schemeClr val="tx1"/>
                </a:solidFill>
                <a:round/>
                <a:headEnd/>
                <a:tailEnd type="triangle" w="med" len="med"/>
              </a:ln>
            </p:spPr>
            <p:txBody>
              <a:bodyPr/>
              <a:lstStyle/>
              <a:p>
                <a:endParaRPr lang="zh-CN" altLang="en-US"/>
              </a:p>
            </p:txBody>
          </p:sp>
          <p:sp>
            <p:nvSpPr>
              <p:cNvPr id="62584" name="直接连接符 69784"/>
              <p:cNvSpPr>
                <a:spLocks noChangeShapeType="1"/>
              </p:cNvSpPr>
              <p:nvPr/>
            </p:nvSpPr>
            <p:spPr bwMode="auto">
              <a:xfrm flipH="1">
                <a:off x="2640" y="2880"/>
                <a:ext cx="288" cy="288"/>
              </a:xfrm>
              <a:prstGeom prst="line">
                <a:avLst/>
              </a:prstGeom>
              <a:noFill/>
              <a:ln w="19050">
                <a:solidFill>
                  <a:schemeClr val="tx1"/>
                </a:solidFill>
                <a:round/>
                <a:headEnd/>
                <a:tailEnd type="triangle" w="med" len="med"/>
              </a:ln>
            </p:spPr>
            <p:txBody>
              <a:bodyPr/>
              <a:lstStyle/>
              <a:p>
                <a:endParaRPr lang="zh-CN" altLang="en-US"/>
              </a:p>
            </p:txBody>
          </p:sp>
        </p:grpSp>
        <p:grpSp>
          <p:nvGrpSpPr>
            <p:cNvPr id="62551" name="组合 69785"/>
            <p:cNvGrpSpPr>
              <a:grpSpLocks/>
            </p:cNvGrpSpPr>
            <p:nvPr/>
          </p:nvGrpSpPr>
          <p:grpSpPr bwMode="auto">
            <a:xfrm>
              <a:off x="1296" y="2352"/>
              <a:ext cx="538" cy="517"/>
              <a:chOff x="1248" y="2352"/>
              <a:chExt cx="538" cy="517"/>
            </a:xfrm>
          </p:grpSpPr>
          <p:grpSp>
            <p:nvGrpSpPr>
              <p:cNvPr id="62569" name="组合 69786"/>
              <p:cNvGrpSpPr>
                <a:grpSpLocks/>
              </p:cNvGrpSpPr>
              <p:nvPr/>
            </p:nvGrpSpPr>
            <p:grpSpPr bwMode="auto">
              <a:xfrm>
                <a:off x="1248" y="2352"/>
                <a:ext cx="491" cy="458"/>
                <a:chOff x="1536" y="2304"/>
                <a:chExt cx="432" cy="432"/>
              </a:xfrm>
            </p:grpSpPr>
            <p:sp>
              <p:nvSpPr>
                <p:cNvPr id="62578" name="矩形 69787"/>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62579" name="直接连接符 69788"/>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62580" name="直接连接符 69789"/>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62581" name="直接连接符 69790"/>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62582" name="直接连接符 69791"/>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62570" name="文本框 69792"/>
              <p:cNvSpPr txBox="1">
                <a:spLocks noChangeArrowheads="1"/>
              </p:cNvSpPr>
              <p:nvPr/>
            </p:nvSpPr>
            <p:spPr bwMode="auto">
              <a:xfrm>
                <a:off x="1404" y="250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62571" name="文本框 69793"/>
              <p:cNvSpPr txBox="1">
                <a:spLocks noChangeArrowheads="1"/>
              </p:cNvSpPr>
              <p:nvPr/>
            </p:nvSpPr>
            <p:spPr bwMode="auto">
              <a:xfrm>
                <a:off x="1270" y="235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62572" name="文本框 69794"/>
              <p:cNvSpPr txBox="1">
                <a:spLocks noChangeArrowheads="1"/>
              </p:cNvSpPr>
              <p:nvPr/>
            </p:nvSpPr>
            <p:spPr bwMode="auto">
              <a:xfrm>
                <a:off x="1604" y="235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62573" name="文本框 69795"/>
              <p:cNvSpPr txBox="1">
                <a:spLocks noChangeArrowheads="1"/>
              </p:cNvSpPr>
              <p:nvPr/>
            </p:nvSpPr>
            <p:spPr bwMode="auto">
              <a:xfrm>
                <a:off x="1423" y="235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62574" name="文本框 69796"/>
              <p:cNvSpPr txBox="1">
                <a:spLocks noChangeArrowheads="1"/>
              </p:cNvSpPr>
              <p:nvPr/>
            </p:nvSpPr>
            <p:spPr bwMode="auto">
              <a:xfrm>
                <a:off x="1606" y="250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62575" name="文本框 69797"/>
              <p:cNvSpPr txBox="1">
                <a:spLocks noChangeArrowheads="1"/>
              </p:cNvSpPr>
              <p:nvPr/>
            </p:nvSpPr>
            <p:spPr bwMode="auto">
              <a:xfrm>
                <a:off x="1604" y="2657"/>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62576" name="文本框 69798"/>
              <p:cNvSpPr txBox="1">
                <a:spLocks noChangeArrowheads="1"/>
              </p:cNvSpPr>
              <p:nvPr/>
            </p:nvSpPr>
            <p:spPr bwMode="auto">
              <a:xfrm>
                <a:off x="1423" y="2657"/>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62577" name="文本框 69799"/>
              <p:cNvSpPr txBox="1">
                <a:spLocks noChangeArrowheads="1"/>
              </p:cNvSpPr>
              <p:nvPr/>
            </p:nvSpPr>
            <p:spPr bwMode="auto">
              <a:xfrm>
                <a:off x="1268" y="249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grpSp>
          <p:nvGrpSpPr>
            <p:cNvPr id="62552" name="组合 69800"/>
            <p:cNvGrpSpPr>
              <a:grpSpLocks/>
            </p:cNvGrpSpPr>
            <p:nvPr/>
          </p:nvGrpSpPr>
          <p:grpSpPr bwMode="auto">
            <a:xfrm>
              <a:off x="432" y="2352"/>
              <a:ext cx="538" cy="517"/>
              <a:chOff x="384" y="2352"/>
              <a:chExt cx="538" cy="517"/>
            </a:xfrm>
          </p:grpSpPr>
          <p:grpSp>
            <p:nvGrpSpPr>
              <p:cNvPr id="62555" name="组合 69801"/>
              <p:cNvGrpSpPr>
                <a:grpSpLocks/>
              </p:cNvGrpSpPr>
              <p:nvPr/>
            </p:nvGrpSpPr>
            <p:grpSpPr bwMode="auto">
              <a:xfrm>
                <a:off x="384" y="2352"/>
                <a:ext cx="491" cy="458"/>
                <a:chOff x="1536" y="2304"/>
                <a:chExt cx="432" cy="432"/>
              </a:xfrm>
            </p:grpSpPr>
            <p:sp>
              <p:nvSpPr>
                <p:cNvPr id="62564" name="矩形 69802"/>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62565" name="直接连接符 69803"/>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62566" name="直接连接符 69804"/>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62567" name="直接连接符 69805"/>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62568" name="直接连接符 69806"/>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62556" name="文本框 69807"/>
              <p:cNvSpPr txBox="1">
                <a:spLocks noChangeArrowheads="1"/>
              </p:cNvSpPr>
              <p:nvPr/>
            </p:nvSpPr>
            <p:spPr bwMode="auto">
              <a:xfrm>
                <a:off x="540" y="250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62557" name="文本框 69808"/>
              <p:cNvSpPr txBox="1">
                <a:spLocks noChangeArrowheads="1"/>
              </p:cNvSpPr>
              <p:nvPr/>
            </p:nvSpPr>
            <p:spPr bwMode="auto">
              <a:xfrm>
                <a:off x="406" y="249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62558" name="文本框 69809"/>
              <p:cNvSpPr txBox="1">
                <a:spLocks noChangeArrowheads="1"/>
              </p:cNvSpPr>
              <p:nvPr/>
            </p:nvSpPr>
            <p:spPr bwMode="auto">
              <a:xfrm>
                <a:off x="740" y="235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62559" name="文本框 69810"/>
              <p:cNvSpPr txBox="1">
                <a:spLocks noChangeArrowheads="1"/>
              </p:cNvSpPr>
              <p:nvPr/>
            </p:nvSpPr>
            <p:spPr bwMode="auto">
              <a:xfrm>
                <a:off x="559" y="235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62560" name="文本框 69811"/>
              <p:cNvSpPr txBox="1">
                <a:spLocks noChangeArrowheads="1"/>
              </p:cNvSpPr>
              <p:nvPr/>
            </p:nvSpPr>
            <p:spPr bwMode="auto">
              <a:xfrm>
                <a:off x="742" y="250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62561" name="文本框 69812"/>
              <p:cNvSpPr txBox="1">
                <a:spLocks noChangeArrowheads="1"/>
              </p:cNvSpPr>
              <p:nvPr/>
            </p:nvSpPr>
            <p:spPr bwMode="auto">
              <a:xfrm>
                <a:off x="740" y="2657"/>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62562" name="文本框 69813"/>
              <p:cNvSpPr txBox="1">
                <a:spLocks noChangeArrowheads="1"/>
              </p:cNvSpPr>
              <p:nvPr/>
            </p:nvSpPr>
            <p:spPr bwMode="auto">
              <a:xfrm>
                <a:off x="559" y="2657"/>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62563" name="文本框 69814"/>
              <p:cNvSpPr txBox="1">
                <a:spLocks noChangeArrowheads="1"/>
              </p:cNvSpPr>
              <p:nvPr/>
            </p:nvSpPr>
            <p:spPr bwMode="auto">
              <a:xfrm>
                <a:off x="404" y="2657"/>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sp>
          <p:nvSpPr>
            <p:cNvPr id="62553" name="文本框 69815"/>
            <p:cNvSpPr txBox="1">
              <a:spLocks noChangeArrowheads="1"/>
            </p:cNvSpPr>
            <p:nvPr/>
          </p:nvSpPr>
          <p:spPr bwMode="auto">
            <a:xfrm>
              <a:off x="0" y="2505"/>
              <a:ext cx="478" cy="231"/>
            </a:xfrm>
            <a:prstGeom prst="rect">
              <a:avLst/>
            </a:prstGeom>
            <a:noFill/>
            <a:ln w="9525">
              <a:noFill/>
              <a:miter lim="800000"/>
              <a:headEnd/>
              <a:tailEnd/>
            </a:ln>
          </p:spPr>
          <p:txBody>
            <a:bodyPr wrap="none">
              <a:spAutoFit/>
            </a:bodyPr>
            <a:lstStyle/>
            <a:p>
              <a:pPr eaLnBrk="1" hangingPunct="1"/>
              <a:r>
                <a:rPr lang="zh-CN" altLang="en-US" b="1">
                  <a:latin typeface="Times New Roman" pitchFamily="18" charset="0"/>
                </a:rPr>
                <a:t>（</a:t>
              </a:r>
              <a:r>
                <a:rPr lang="en-US" altLang="zh-CN" b="1">
                  <a:latin typeface="Times New Roman" pitchFamily="18" charset="0"/>
                </a:rPr>
                <a:t>6</a:t>
              </a:r>
              <a:r>
                <a:rPr lang="zh-CN" altLang="en-US" b="1">
                  <a:latin typeface="Times New Roman" pitchFamily="18" charset="0"/>
                </a:rPr>
                <a:t>）</a:t>
              </a:r>
            </a:p>
          </p:txBody>
        </p:sp>
        <p:sp>
          <p:nvSpPr>
            <p:cNvPr id="62554" name="文本框 69816"/>
            <p:cNvSpPr txBox="1">
              <a:spLocks noChangeArrowheads="1"/>
            </p:cNvSpPr>
            <p:nvPr/>
          </p:nvSpPr>
          <p:spPr bwMode="auto">
            <a:xfrm>
              <a:off x="869" y="2448"/>
              <a:ext cx="478" cy="231"/>
            </a:xfrm>
            <a:prstGeom prst="rect">
              <a:avLst/>
            </a:prstGeom>
            <a:noFill/>
            <a:ln w="9525">
              <a:noFill/>
              <a:miter lim="800000"/>
              <a:headEnd/>
              <a:tailEnd/>
            </a:ln>
          </p:spPr>
          <p:txBody>
            <a:bodyPr wrap="none">
              <a:spAutoFit/>
            </a:bodyPr>
            <a:lstStyle/>
            <a:p>
              <a:pPr eaLnBrk="1" hangingPunct="1"/>
              <a:r>
                <a:rPr lang="zh-CN" altLang="en-US" b="1">
                  <a:latin typeface="Times New Roman" pitchFamily="18" charset="0"/>
                </a:rPr>
                <a:t>（</a:t>
              </a:r>
              <a:r>
                <a:rPr lang="en-US" altLang="zh-CN" b="1">
                  <a:latin typeface="Times New Roman" pitchFamily="18" charset="0"/>
                </a:rPr>
                <a:t>7</a:t>
              </a:r>
              <a:r>
                <a:rPr lang="zh-CN" altLang="en-US" b="1">
                  <a:latin typeface="Times New Roman" pitchFamily="18" charset="0"/>
                </a:rPr>
                <a:t>）</a:t>
              </a:r>
            </a:p>
          </p:txBody>
        </p:sp>
      </p:grpSp>
      <p:grpSp>
        <p:nvGrpSpPr>
          <p:cNvPr id="69818" name="组合 69817"/>
          <p:cNvGrpSpPr>
            <a:grpSpLocks/>
          </p:cNvGrpSpPr>
          <p:nvPr/>
        </p:nvGrpSpPr>
        <p:grpSpPr bwMode="auto">
          <a:xfrm>
            <a:off x="3657600" y="4418013"/>
            <a:ext cx="1539875" cy="1143000"/>
            <a:chOff x="2304" y="2832"/>
            <a:chExt cx="970" cy="720"/>
          </a:xfrm>
        </p:grpSpPr>
        <p:grpSp>
          <p:nvGrpSpPr>
            <p:cNvPr id="62533" name="组合 69818"/>
            <p:cNvGrpSpPr>
              <a:grpSpLocks/>
            </p:cNvGrpSpPr>
            <p:nvPr/>
          </p:nvGrpSpPr>
          <p:grpSpPr bwMode="auto">
            <a:xfrm>
              <a:off x="2736" y="3035"/>
              <a:ext cx="538" cy="517"/>
              <a:chOff x="2688" y="3035"/>
              <a:chExt cx="538" cy="517"/>
            </a:xfrm>
          </p:grpSpPr>
          <p:grpSp>
            <p:nvGrpSpPr>
              <p:cNvPr id="62536" name="组合 69819"/>
              <p:cNvGrpSpPr>
                <a:grpSpLocks/>
              </p:cNvGrpSpPr>
              <p:nvPr/>
            </p:nvGrpSpPr>
            <p:grpSpPr bwMode="auto">
              <a:xfrm>
                <a:off x="2688" y="3035"/>
                <a:ext cx="491" cy="458"/>
                <a:chOff x="1536" y="2304"/>
                <a:chExt cx="432" cy="432"/>
              </a:xfrm>
            </p:grpSpPr>
            <p:sp>
              <p:nvSpPr>
                <p:cNvPr id="62545" name="矩形 69820"/>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62546" name="直接连接符 69821"/>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62547" name="直接连接符 69822"/>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62548" name="直接连接符 69823"/>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62549" name="直接连接符 69824"/>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62537" name="文本框 69825"/>
              <p:cNvSpPr txBox="1">
                <a:spLocks noChangeArrowheads="1"/>
              </p:cNvSpPr>
              <p:nvPr/>
            </p:nvSpPr>
            <p:spPr bwMode="auto">
              <a:xfrm>
                <a:off x="2710" y="305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62538" name="文本框 69826"/>
              <p:cNvSpPr txBox="1">
                <a:spLocks noChangeArrowheads="1"/>
              </p:cNvSpPr>
              <p:nvPr/>
            </p:nvSpPr>
            <p:spPr bwMode="auto">
              <a:xfrm>
                <a:off x="2844" y="3035"/>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62539" name="文本框 69827"/>
              <p:cNvSpPr txBox="1">
                <a:spLocks noChangeArrowheads="1"/>
              </p:cNvSpPr>
              <p:nvPr/>
            </p:nvSpPr>
            <p:spPr bwMode="auto">
              <a:xfrm>
                <a:off x="3044" y="3035"/>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62540" name="文本框 69828"/>
              <p:cNvSpPr txBox="1">
                <a:spLocks noChangeArrowheads="1"/>
              </p:cNvSpPr>
              <p:nvPr/>
            </p:nvSpPr>
            <p:spPr bwMode="auto">
              <a:xfrm>
                <a:off x="2863" y="3168"/>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62541" name="文本框 69829"/>
              <p:cNvSpPr txBox="1">
                <a:spLocks noChangeArrowheads="1"/>
              </p:cNvSpPr>
              <p:nvPr/>
            </p:nvSpPr>
            <p:spPr bwMode="auto">
              <a:xfrm>
                <a:off x="3046" y="3187"/>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62542" name="文本框 69830"/>
              <p:cNvSpPr txBox="1">
                <a:spLocks noChangeArrowheads="1"/>
              </p:cNvSpPr>
              <p:nvPr/>
            </p:nvSpPr>
            <p:spPr bwMode="auto">
              <a:xfrm>
                <a:off x="3044" y="334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62543" name="文本框 69831"/>
              <p:cNvSpPr txBox="1">
                <a:spLocks noChangeArrowheads="1"/>
              </p:cNvSpPr>
              <p:nvPr/>
            </p:nvSpPr>
            <p:spPr bwMode="auto">
              <a:xfrm>
                <a:off x="2863" y="334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62544" name="文本框 69832"/>
              <p:cNvSpPr txBox="1">
                <a:spLocks noChangeArrowheads="1"/>
              </p:cNvSpPr>
              <p:nvPr/>
            </p:nvSpPr>
            <p:spPr bwMode="auto">
              <a:xfrm>
                <a:off x="2708" y="334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sp>
          <p:nvSpPr>
            <p:cNvPr id="62534" name="直接连接符 69833"/>
            <p:cNvSpPr>
              <a:spLocks noChangeShapeType="1"/>
            </p:cNvSpPr>
            <p:nvPr/>
          </p:nvSpPr>
          <p:spPr bwMode="auto">
            <a:xfrm>
              <a:off x="2976" y="2832"/>
              <a:ext cx="0" cy="192"/>
            </a:xfrm>
            <a:prstGeom prst="line">
              <a:avLst/>
            </a:prstGeom>
            <a:noFill/>
            <a:ln w="9525">
              <a:solidFill>
                <a:schemeClr val="tx1"/>
              </a:solidFill>
              <a:round/>
              <a:headEnd/>
              <a:tailEnd/>
            </a:ln>
          </p:spPr>
          <p:txBody>
            <a:bodyPr/>
            <a:lstStyle/>
            <a:p>
              <a:endParaRPr lang="zh-CN" altLang="en-US"/>
            </a:p>
          </p:txBody>
        </p:sp>
        <p:sp>
          <p:nvSpPr>
            <p:cNvPr id="62535" name="文本框 69834"/>
            <p:cNvSpPr txBox="1">
              <a:spLocks noChangeArrowheads="1"/>
            </p:cNvSpPr>
            <p:nvPr/>
          </p:nvSpPr>
          <p:spPr bwMode="auto">
            <a:xfrm>
              <a:off x="2304" y="3177"/>
              <a:ext cx="478" cy="231"/>
            </a:xfrm>
            <a:prstGeom prst="rect">
              <a:avLst/>
            </a:prstGeom>
            <a:noFill/>
            <a:ln w="9525">
              <a:noFill/>
              <a:miter lim="800000"/>
              <a:headEnd/>
              <a:tailEnd/>
            </a:ln>
          </p:spPr>
          <p:txBody>
            <a:bodyPr wrap="none">
              <a:spAutoFit/>
            </a:bodyPr>
            <a:lstStyle/>
            <a:p>
              <a:pPr eaLnBrk="1" hangingPunct="1"/>
              <a:r>
                <a:rPr lang="zh-CN" altLang="en-US" b="1">
                  <a:latin typeface="Times New Roman" pitchFamily="18" charset="0"/>
                </a:rPr>
                <a:t>（</a:t>
              </a:r>
              <a:r>
                <a:rPr lang="en-US" altLang="zh-CN" b="1">
                  <a:latin typeface="Times New Roman" pitchFamily="18" charset="0"/>
                </a:rPr>
                <a:t>5</a:t>
              </a:r>
              <a:r>
                <a:rPr lang="zh-CN" altLang="en-US" b="1">
                  <a:latin typeface="Times New Roman" pitchFamily="18" charset="0"/>
                </a:rPr>
                <a:t>）</a:t>
              </a:r>
            </a:p>
          </p:txBody>
        </p:sp>
      </p:grpSp>
      <p:grpSp>
        <p:nvGrpSpPr>
          <p:cNvPr id="69836" name="组合 69835"/>
          <p:cNvGrpSpPr>
            <a:grpSpLocks/>
          </p:cNvGrpSpPr>
          <p:nvPr/>
        </p:nvGrpSpPr>
        <p:grpSpPr bwMode="auto">
          <a:xfrm>
            <a:off x="3055938" y="5462588"/>
            <a:ext cx="3349625" cy="1219200"/>
            <a:chOff x="1925" y="3504"/>
            <a:chExt cx="2110" cy="768"/>
          </a:xfrm>
        </p:grpSpPr>
        <p:grpSp>
          <p:nvGrpSpPr>
            <p:cNvPr id="62498" name="组合 69836"/>
            <p:cNvGrpSpPr>
              <a:grpSpLocks/>
            </p:cNvGrpSpPr>
            <p:nvPr/>
          </p:nvGrpSpPr>
          <p:grpSpPr bwMode="auto">
            <a:xfrm>
              <a:off x="2736" y="3504"/>
              <a:ext cx="480" cy="240"/>
              <a:chOff x="2640" y="2880"/>
              <a:chExt cx="576" cy="288"/>
            </a:xfrm>
          </p:grpSpPr>
          <p:sp>
            <p:nvSpPr>
              <p:cNvPr id="62531" name="直接连接符 69837"/>
              <p:cNvSpPr>
                <a:spLocks noChangeShapeType="1"/>
              </p:cNvSpPr>
              <p:nvPr/>
            </p:nvSpPr>
            <p:spPr bwMode="auto">
              <a:xfrm>
                <a:off x="2928" y="2880"/>
                <a:ext cx="288" cy="288"/>
              </a:xfrm>
              <a:prstGeom prst="line">
                <a:avLst/>
              </a:prstGeom>
              <a:noFill/>
              <a:ln w="19050">
                <a:solidFill>
                  <a:schemeClr val="tx1"/>
                </a:solidFill>
                <a:round/>
                <a:headEnd/>
                <a:tailEnd type="triangle" w="med" len="med"/>
              </a:ln>
            </p:spPr>
            <p:txBody>
              <a:bodyPr/>
              <a:lstStyle/>
              <a:p>
                <a:endParaRPr lang="zh-CN" altLang="en-US"/>
              </a:p>
            </p:txBody>
          </p:sp>
          <p:sp>
            <p:nvSpPr>
              <p:cNvPr id="62532" name="直接连接符 69838"/>
              <p:cNvSpPr>
                <a:spLocks noChangeShapeType="1"/>
              </p:cNvSpPr>
              <p:nvPr/>
            </p:nvSpPr>
            <p:spPr bwMode="auto">
              <a:xfrm flipH="1">
                <a:off x="2640" y="2880"/>
                <a:ext cx="288" cy="288"/>
              </a:xfrm>
              <a:prstGeom prst="line">
                <a:avLst/>
              </a:prstGeom>
              <a:noFill/>
              <a:ln w="19050">
                <a:solidFill>
                  <a:schemeClr val="tx1"/>
                </a:solidFill>
                <a:round/>
                <a:headEnd/>
                <a:tailEnd type="triangle" w="med" len="med"/>
              </a:ln>
            </p:spPr>
            <p:txBody>
              <a:bodyPr/>
              <a:lstStyle/>
              <a:p>
                <a:endParaRPr lang="zh-CN" altLang="en-US"/>
              </a:p>
            </p:txBody>
          </p:sp>
        </p:grpSp>
        <p:grpSp>
          <p:nvGrpSpPr>
            <p:cNvPr id="62499" name="组合 69839"/>
            <p:cNvGrpSpPr>
              <a:grpSpLocks/>
            </p:cNvGrpSpPr>
            <p:nvPr/>
          </p:nvGrpSpPr>
          <p:grpSpPr bwMode="auto">
            <a:xfrm>
              <a:off x="2400" y="3755"/>
              <a:ext cx="538" cy="517"/>
              <a:chOff x="2400" y="48"/>
              <a:chExt cx="675" cy="650"/>
            </a:xfrm>
          </p:grpSpPr>
          <p:grpSp>
            <p:nvGrpSpPr>
              <p:cNvPr id="62517" name="组合 69840"/>
              <p:cNvGrpSpPr>
                <a:grpSpLocks/>
              </p:cNvGrpSpPr>
              <p:nvPr/>
            </p:nvGrpSpPr>
            <p:grpSpPr bwMode="auto">
              <a:xfrm>
                <a:off x="2400" y="48"/>
                <a:ext cx="616" cy="576"/>
                <a:chOff x="1536" y="2304"/>
                <a:chExt cx="432" cy="432"/>
              </a:xfrm>
            </p:grpSpPr>
            <p:sp>
              <p:nvSpPr>
                <p:cNvPr id="62526" name="矩形 69841"/>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62527" name="直接连接符 69842"/>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62528" name="直接连接符 69843"/>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62529" name="直接连接符 69844"/>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62530" name="直接连接符 69845"/>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62518" name="文本框 69846"/>
              <p:cNvSpPr txBox="1">
                <a:spLocks noChangeArrowheads="1"/>
              </p:cNvSpPr>
              <p:nvPr/>
            </p:nvSpPr>
            <p:spPr bwMode="auto">
              <a:xfrm>
                <a:off x="2428" y="239"/>
                <a:ext cx="225" cy="267"/>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62519" name="文本框 69847"/>
              <p:cNvSpPr txBox="1">
                <a:spLocks noChangeArrowheads="1"/>
              </p:cNvSpPr>
              <p:nvPr/>
            </p:nvSpPr>
            <p:spPr bwMode="auto">
              <a:xfrm>
                <a:off x="2428" y="48"/>
                <a:ext cx="225" cy="267"/>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62520" name="文本框 69848"/>
              <p:cNvSpPr txBox="1">
                <a:spLocks noChangeArrowheads="1"/>
              </p:cNvSpPr>
              <p:nvPr/>
            </p:nvSpPr>
            <p:spPr bwMode="auto">
              <a:xfrm>
                <a:off x="2847" y="48"/>
                <a:ext cx="225" cy="267"/>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62521" name="文本框 69849"/>
              <p:cNvSpPr txBox="1">
                <a:spLocks noChangeArrowheads="1"/>
              </p:cNvSpPr>
              <p:nvPr/>
            </p:nvSpPr>
            <p:spPr bwMode="auto">
              <a:xfrm>
                <a:off x="2620" y="48"/>
                <a:ext cx="225" cy="267"/>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62522" name="文本框 69850"/>
              <p:cNvSpPr txBox="1">
                <a:spLocks noChangeArrowheads="1"/>
              </p:cNvSpPr>
              <p:nvPr/>
            </p:nvSpPr>
            <p:spPr bwMode="auto">
              <a:xfrm>
                <a:off x="2849" y="239"/>
                <a:ext cx="226" cy="267"/>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62523" name="文本框 69851"/>
              <p:cNvSpPr txBox="1">
                <a:spLocks noChangeArrowheads="1"/>
              </p:cNvSpPr>
              <p:nvPr/>
            </p:nvSpPr>
            <p:spPr bwMode="auto">
              <a:xfrm>
                <a:off x="2847" y="432"/>
                <a:ext cx="225" cy="266"/>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62524" name="文本框 69852"/>
              <p:cNvSpPr txBox="1">
                <a:spLocks noChangeArrowheads="1"/>
              </p:cNvSpPr>
              <p:nvPr/>
            </p:nvSpPr>
            <p:spPr bwMode="auto">
              <a:xfrm>
                <a:off x="2619" y="432"/>
                <a:ext cx="226" cy="266"/>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62525" name="文本框 69853"/>
              <p:cNvSpPr txBox="1">
                <a:spLocks noChangeArrowheads="1"/>
              </p:cNvSpPr>
              <p:nvPr/>
            </p:nvSpPr>
            <p:spPr bwMode="auto">
              <a:xfrm>
                <a:off x="2425" y="432"/>
                <a:ext cx="226" cy="266"/>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grpSp>
          <p:nvGrpSpPr>
            <p:cNvPr id="62500" name="组合 69854"/>
            <p:cNvGrpSpPr>
              <a:grpSpLocks/>
            </p:cNvGrpSpPr>
            <p:nvPr/>
          </p:nvGrpSpPr>
          <p:grpSpPr bwMode="auto">
            <a:xfrm>
              <a:off x="3062" y="3744"/>
              <a:ext cx="538" cy="517"/>
              <a:chOff x="3014" y="3744"/>
              <a:chExt cx="538" cy="517"/>
            </a:xfrm>
          </p:grpSpPr>
          <p:grpSp>
            <p:nvGrpSpPr>
              <p:cNvPr id="62503" name="组合 69855"/>
              <p:cNvGrpSpPr>
                <a:grpSpLocks/>
              </p:cNvGrpSpPr>
              <p:nvPr/>
            </p:nvGrpSpPr>
            <p:grpSpPr bwMode="auto">
              <a:xfrm>
                <a:off x="3014" y="3744"/>
                <a:ext cx="491" cy="458"/>
                <a:chOff x="1536" y="2304"/>
                <a:chExt cx="432" cy="432"/>
              </a:xfrm>
            </p:grpSpPr>
            <p:sp>
              <p:nvSpPr>
                <p:cNvPr id="62512" name="矩形 69856"/>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62513" name="直接连接符 69857"/>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62514" name="直接连接符 69858"/>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62515" name="直接连接符 69859"/>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62516" name="直接连接符 69860"/>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62504" name="文本框 69861"/>
              <p:cNvSpPr txBox="1">
                <a:spLocks noChangeArrowheads="1"/>
              </p:cNvSpPr>
              <p:nvPr/>
            </p:nvSpPr>
            <p:spPr bwMode="auto">
              <a:xfrm>
                <a:off x="3036" y="374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62505" name="文本框 69862"/>
              <p:cNvSpPr txBox="1">
                <a:spLocks noChangeArrowheads="1"/>
              </p:cNvSpPr>
              <p:nvPr/>
            </p:nvSpPr>
            <p:spPr bwMode="auto">
              <a:xfrm>
                <a:off x="3180" y="374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62506" name="文本框 69863"/>
              <p:cNvSpPr txBox="1">
                <a:spLocks noChangeArrowheads="1"/>
              </p:cNvSpPr>
              <p:nvPr/>
            </p:nvSpPr>
            <p:spPr bwMode="auto">
              <a:xfrm>
                <a:off x="3370" y="3744"/>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62507" name="文本框 69864"/>
              <p:cNvSpPr txBox="1">
                <a:spLocks noChangeArrowheads="1"/>
              </p:cNvSpPr>
              <p:nvPr/>
            </p:nvSpPr>
            <p:spPr bwMode="auto">
              <a:xfrm>
                <a:off x="3180" y="3888"/>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62508" name="文本框 69865"/>
              <p:cNvSpPr txBox="1">
                <a:spLocks noChangeArrowheads="1"/>
              </p:cNvSpPr>
              <p:nvPr/>
            </p:nvSpPr>
            <p:spPr bwMode="auto">
              <a:xfrm>
                <a:off x="3372" y="3896"/>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62509" name="文本框 69866"/>
              <p:cNvSpPr txBox="1">
                <a:spLocks noChangeArrowheads="1"/>
              </p:cNvSpPr>
              <p:nvPr/>
            </p:nvSpPr>
            <p:spPr bwMode="auto">
              <a:xfrm>
                <a:off x="3370" y="4049"/>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5</a:t>
                </a:r>
                <a:endParaRPr lang="en-US" altLang="zh-CN" sz="2400">
                  <a:latin typeface="Times New Roman" pitchFamily="18" charset="0"/>
                </a:endParaRPr>
              </a:p>
            </p:txBody>
          </p:sp>
          <p:sp>
            <p:nvSpPr>
              <p:cNvPr id="62510" name="文本框 69867"/>
              <p:cNvSpPr txBox="1">
                <a:spLocks noChangeArrowheads="1"/>
              </p:cNvSpPr>
              <p:nvPr/>
            </p:nvSpPr>
            <p:spPr bwMode="auto">
              <a:xfrm>
                <a:off x="3189" y="4049"/>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sp>
            <p:nvSpPr>
              <p:cNvPr id="62511" name="文本框 69868"/>
              <p:cNvSpPr txBox="1">
                <a:spLocks noChangeArrowheads="1"/>
              </p:cNvSpPr>
              <p:nvPr/>
            </p:nvSpPr>
            <p:spPr bwMode="auto">
              <a:xfrm>
                <a:off x="3034" y="3888"/>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7</a:t>
                </a:r>
                <a:endParaRPr lang="en-US" altLang="zh-CN" sz="2400">
                  <a:latin typeface="Times New Roman" pitchFamily="18" charset="0"/>
                </a:endParaRPr>
              </a:p>
            </p:txBody>
          </p:sp>
        </p:grpSp>
        <p:sp>
          <p:nvSpPr>
            <p:cNvPr id="62501" name="文本框 69869"/>
            <p:cNvSpPr txBox="1">
              <a:spLocks noChangeArrowheads="1"/>
            </p:cNvSpPr>
            <p:nvPr/>
          </p:nvSpPr>
          <p:spPr bwMode="auto">
            <a:xfrm>
              <a:off x="1925" y="3849"/>
              <a:ext cx="478" cy="231"/>
            </a:xfrm>
            <a:prstGeom prst="rect">
              <a:avLst/>
            </a:prstGeom>
            <a:noFill/>
            <a:ln w="9525">
              <a:noFill/>
              <a:miter lim="800000"/>
              <a:headEnd/>
              <a:tailEnd/>
            </a:ln>
          </p:spPr>
          <p:txBody>
            <a:bodyPr wrap="none">
              <a:spAutoFit/>
            </a:bodyPr>
            <a:lstStyle/>
            <a:p>
              <a:pPr eaLnBrk="1" hangingPunct="1"/>
              <a:r>
                <a:rPr lang="zh-CN" altLang="en-US" b="1">
                  <a:latin typeface="Times New Roman" pitchFamily="18" charset="0"/>
                </a:rPr>
                <a:t>（</a:t>
              </a:r>
              <a:r>
                <a:rPr lang="en-US" altLang="zh-CN" b="1">
                  <a:latin typeface="Times New Roman" pitchFamily="18" charset="0"/>
                </a:rPr>
                <a:t>5</a:t>
              </a:r>
              <a:r>
                <a:rPr lang="zh-CN" altLang="en-US" b="1">
                  <a:latin typeface="Times New Roman" pitchFamily="18" charset="0"/>
                </a:rPr>
                <a:t>）</a:t>
              </a:r>
            </a:p>
          </p:txBody>
        </p:sp>
        <p:sp>
          <p:nvSpPr>
            <p:cNvPr id="62502" name="文本框 69870"/>
            <p:cNvSpPr txBox="1">
              <a:spLocks noChangeArrowheads="1"/>
            </p:cNvSpPr>
            <p:nvPr/>
          </p:nvSpPr>
          <p:spPr bwMode="auto">
            <a:xfrm>
              <a:off x="3557" y="3888"/>
              <a:ext cx="478" cy="231"/>
            </a:xfrm>
            <a:prstGeom prst="rect">
              <a:avLst/>
            </a:prstGeom>
            <a:noFill/>
            <a:ln w="9525">
              <a:noFill/>
              <a:miter lim="800000"/>
              <a:headEnd/>
              <a:tailEnd/>
            </a:ln>
          </p:spPr>
          <p:txBody>
            <a:bodyPr wrap="none">
              <a:spAutoFit/>
            </a:bodyPr>
            <a:lstStyle/>
            <a:p>
              <a:pPr eaLnBrk="1" hangingPunct="1"/>
              <a:r>
                <a:rPr lang="zh-CN" altLang="en-US" b="1">
                  <a:latin typeface="Times New Roman" pitchFamily="18" charset="0"/>
                </a:rPr>
                <a:t>（</a:t>
              </a:r>
              <a:r>
                <a:rPr lang="en-US" altLang="zh-CN" b="1">
                  <a:latin typeface="Times New Roman" pitchFamily="18" charset="0"/>
                </a:rPr>
                <a:t>7</a:t>
              </a:r>
              <a:r>
                <a:rPr lang="zh-CN" altLang="en-US" b="1">
                  <a:latin typeface="Times New Roman" pitchFamily="18" charset="0"/>
                </a:rPr>
                <a:t>）</a:t>
              </a:r>
            </a:p>
          </p:txBody>
        </p:sp>
      </p:grpSp>
      <p:sp>
        <p:nvSpPr>
          <p:cNvPr id="69872" name="文本框 69871"/>
          <p:cNvSpPr txBox="1">
            <a:spLocks noChangeArrowheads="1"/>
          </p:cNvSpPr>
          <p:nvPr/>
        </p:nvSpPr>
        <p:spPr bwMode="auto">
          <a:xfrm>
            <a:off x="6248400" y="5259388"/>
            <a:ext cx="2514600" cy="706437"/>
          </a:xfrm>
          <a:prstGeom prst="rect">
            <a:avLst/>
          </a:prstGeom>
          <a:noFill/>
          <a:ln w="9525">
            <a:noFill/>
            <a:miter lim="800000"/>
            <a:headEnd/>
            <a:tailEnd/>
          </a:ln>
        </p:spPr>
        <p:txBody>
          <a:bodyPr>
            <a:spAutoFit/>
          </a:bodyPr>
          <a:lstStyle/>
          <a:p>
            <a:pPr algn="ctr" eaLnBrk="1" hangingPunct="1">
              <a:spcBef>
                <a:spcPct val="50000"/>
              </a:spcBef>
            </a:pPr>
            <a:r>
              <a:rPr lang="zh-CN" altLang="en-US" sz="2000">
                <a:latin typeface="华文新魏" pitchFamily="2" charset="-122"/>
                <a:ea typeface="华文新魏" pitchFamily="2" charset="-122"/>
              </a:rPr>
              <a:t>图</a:t>
            </a:r>
            <a:r>
              <a:rPr lang="en-US" altLang="zh-CN" sz="2000">
                <a:latin typeface="华文新魏" pitchFamily="2" charset="-122"/>
                <a:ea typeface="华文新魏" pitchFamily="2" charset="-122"/>
              </a:rPr>
              <a:t>3.11 </a:t>
            </a:r>
            <a:r>
              <a:rPr lang="zh-CN" altLang="en-US" sz="2000">
                <a:latin typeface="华文新魏" pitchFamily="2" charset="-122"/>
                <a:ea typeface="华文新魏" pitchFamily="2" charset="-122"/>
              </a:rPr>
              <a:t>八数码难题的有序搜索树</a:t>
            </a:r>
            <a:endParaRPr lang="zh-CN" altLang="en-US" sz="2400"/>
          </a:p>
        </p:txBody>
      </p:sp>
      <p:grpSp>
        <p:nvGrpSpPr>
          <p:cNvPr id="62482" name="组合 69872"/>
          <p:cNvGrpSpPr>
            <a:grpSpLocks/>
          </p:cNvGrpSpPr>
          <p:nvPr/>
        </p:nvGrpSpPr>
        <p:grpSpPr bwMode="auto">
          <a:xfrm>
            <a:off x="3489325" y="111125"/>
            <a:ext cx="1708150" cy="808038"/>
            <a:chOff x="2198" y="48"/>
            <a:chExt cx="1076" cy="509"/>
          </a:xfrm>
        </p:grpSpPr>
        <p:grpSp>
          <p:nvGrpSpPr>
            <p:cNvPr id="62483" name="组合 69873"/>
            <p:cNvGrpSpPr>
              <a:grpSpLocks/>
            </p:cNvGrpSpPr>
            <p:nvPr/>
          </p:nvGrpSpPr>
          <p:grpSpPr bwMode="auto">
            <a:xfrm>
              <a:off x="2736" y="48"/>
              <a:ext cx="538" cy="458"/>
              <a:chOff x="2736" y="48"/>
              <a:chExt cx="538" cy="458"/>
            </a:xfrm>
          </p:grpSpPr>
          <p:grpSp>
            <p:nvGrpSpPr>
              <p:cNvPr id="62486" name="组合 69874"/>
              <p:cNvGrpSpPr>
                <a:grpSpLocks/>
              </p:cNvGrpSpPr>
              <p:nvPr/>
            </p:nvGrpSpPr>
            <p:grpSpPr bwMode="auto">
              <a:xfrm>
                <a:off x="2736" y="48"/>
                <a:ext cx="491" cy="458"/>
                <a:chOff x="1536" y="2304"/>
                <a:chExt cx="432" cy="432"/>
              </a:xfrm>
            </p:grpSpPr>
            <p:sp>
              <p:nvSpPr>
                <p:cNvPr id="62493" name="矩形 69875"/>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a:lstStyle/>
                <a:p>
                  <a:endParaRPr lang="zh-CN" altLang="en-US"/>
                </a:p>
              </p:txBody>
            </p:sp>
            <p:sp>
              <p:nvSpPr>
                <p:cNvPr id="62494" name="直接连接符 69876"/>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62495" name="直接连接符 69877"/>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62496" name="直接连接符 69878"/>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62497" name="直接连接符 69879"/>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62487" name="文本框 69880"/>
              <p:cNvSpPr txBox="1">
                <a:spLocks noChangeArrowheads="1"/>
              </p:cNvSpPr>
              <p:nvPr/>
            </p:nvSpPr>
            <p:spPr bwMode="auto">
              <a:xfrm>
                <a:off x="2758" y="20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1</a:t>
                </a:r>
                <a:endParaRPr lang="en-US" altLang="zh-CN" sz="2400">
                  <a:latin typeface="Times New Roman" pitchFamily="18" charset="0"/>
                </a:endParaRPr>
              </a:p>
            </p:txBody>
          </p:sp>
          <p:sp>
            <p:nvSpPr>
              <p:cNvPr id="62488" name="文本框 69881"/>
              <p:cNvSpPr txBox="1">
                <a:spLocks noChangeArrowheads="1"/>
              </p:cNvSpPr>
              <p:nvPr/>
            </p:nvSpPr>
            <p:spPr bwMode="auto">
              <a:xfrm>
                <a:off x="2758" y="48"/>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2</a:t>
                </a:r>
                <a:endParaRPr lang="en-US" altLang="zh-CN" sz="2400">
                  <a:latin typeface="Times New Roman" pitchFamily="18" charset="0"/>
                </a:endParaRPr>
              </a:p>
            </p:txBody>
          </p:sp>
          <p:sp>
            <p:nvSpPr>
              <p:cNvPr id="62489" name="文本框 69882"/>
              <p:cNvSpPr txBox="1">
                <a:spLocks noChangeArrowheads="1"/>
              </p:cNvSpPr>
              <p:nvPr/>
            </p:nvSpPr>
            <p:spPr bwMode="auto">
              <a:xfrm>
                <a:off x="3092" y="48"/>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3</a:t>
                </a:r>
                <a:endParaRPr lang="en-US" altLang="zh-CN" sz="2400">
                  <a:latin typeface="Times New Roman" pitchFamily="18" charset="0"/>
                </a:endParaRPr>
              </a:p>
            </p:txBody>
          </p:sp>
          <p:sp>
            <p:nvSpPr>
              <p:cNvPr id="62490" name="文本框 69883"/>
              <p:cNvSpPr txBox="1">
                <a:spLocks noChangeArrowheads="1"/>
              </p:cNvSpPr>
              <p:nvPr/>
            </p:nvSpPr>
            <p:spPr bwMode="auto">
              <a:xfrm>
                <a:off x="2911" y="48"/>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8</a:t>
                </a:r>
                <a:endParaRPr lang="en-US" altLang="zh-CN" sz="2400">
                  <a:latin typeface="Times New Roman" pitchFamily="18" charset="0"/>
                </a:endParaRPr>
              </a:p>
            </p:txBody>
          </p:sp>
          <p:sp>
            <p:nvSpPr>
              <p:cNvPr id="62491" name="文本框 69884"/>
              <p:cNvSpPr txBox="1">
                <a:spLocks noChangeArrowheads="1"/>
              </p:cNvSpPr>
              <p:nvPr/>
            </p:nvSpPr>
            <p:spPr bwMode="auto">
              <a:xfrm>
                <a:off x="3094" y="200"/>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4</a:t>
                </a:r>
                <a:endParaRPr lang="en-US" altLang="zh-CN" sz="2400">
                  <a:latin typeface="Times New Roman" pitchFamily="18" charset="0"/>
                </a:endParaRPr>
              </a:p>
            </p:txBody>
          </p:sp>
          <p:sp>
            <p:nvSpPr>
              <p:cNvPr id="62492" name="文本框 69885"/>
              <p:cNvSpPr txBox="1">
                <a:spLocks noChangeArrowheads="1"/>
              </p:cNvSpPr>
              <p:nvPr/>
            </p:nvSpPr>
            <p:spPr bwMode="auto">
              <a:xfrm>
                <a:off x="2911" y="192"/>
                <a:ext cx="180" cy="212"/>
              </a:xfrm>
              <a:prstGeom prst="rect">
                <a:avLst/>
              </a:prstGeom>
              <a:noFill/>
              <a:ln w="9525">
                <a:noFill/>
                <a:miter lim="800000"/>
                <a:headEnd/>
                <a:tailEnd/>
              </a:ln>
            </p:spPr>
            <p:txBody>
              <a:bodyPr wrap="none">
                <a:spAutoFit/>
              </a:bodyPr>
              <a:lstStyle/>
              <a:p>
                <a:pPr eaLnBrk="1" hangingPunct="1"/>
                <a:r>
                  <a:rPr lang="en-US" altLang="zh-CN" sz="1600" b="1">
                    <a:latin typeface="Times New Roman" pitchFamily="18" charset="0"/>
                  </a:rPr>
                  <a:t>6</a:t>
                </a:r>
                <a:endParaRPr lang="en-US" altLang="zh-CN" sz="2400">
                  <a:latin typeface="Times New Roman" pitchFamily="18" charset="0"/>
                </a:endParaRPr>
              </a:p>
            </p:txBody>
          </p:sp>
        </p:grpSp>
        <p:sp>
          <p:nvSpPr>
            <p:cNvPr id="62484" name="文本框 69886"/>
            <p:cNvSpPr txBox="1">
              <a:spLocks noChangeArrowheads="1"/>
            </p:cNvSpPr>
            <p:nvPr/>
          </p:nvSpPr>
          <p:spPr bwMode="auto">
            <a:xfrm>
              <a:off x="2198" y="312"/>
              <a:ext cx="478" cy="231"/>
            </a:xfrm>
            <a:prstGeom prst="rect">
              <a:avLst/>
            </a:prstGeom>
            <a:noFill/>
            <a:ln w="9525">
              <a:noFill/>
              <a:miter lim="800000"/>
              <a:headEnd/>
              <a:tailEnd/>
            </a:ln>
          </p:spPr>
          <p:txBody>
            <a:bodyPr wrap="none">
              <a:spAutoFit/>
            </a:bodyPr>
            <a:lstStyle/>
            <a:p>
              <a:pPr eaLnBrk="1" hangingPunct="1"/>
              <a:r>
                <a:rPr lang="zh-CN" altLang="en-US" b="1">
                  <a:latin typeface="Times New Roman" pitchFamily="18" charset="0"/>
                </a:rPr>
                <a:t>（</a:t>
              </a:r>
              <a:r>
                <a:rPr lang="en-US" altLang="zh-CN" b="1">
                  <a:latin typeface="Times New Roman" pitchFamily="18" charset="0"/>
                </a:rPr>
                <a:t>4</a:t>
              </a:r>
              <a:r>
                <a:rPr lang="zh-CN" altLang="en-US" b="1">
                  <a:latin typeface="Times New Roman" pitchFamily="18" charset="0"/>
                </a:rPr>
                <a:t>）</a:t>
              </a:r>
            </a:p>
          </p:txBody>
        </p:sp>
        <p:sp>
          <p:nvSpPr>
            <p:cNvPr id="62485" name="文本框 69887"/>
            <p:cNvSpPr txBox="1">
              <a:spLocks noChangeArrowheads="1"/>
            </p:cNvSpPr>
            <p:nvPr/>
          </p:nvSpPr>
          <p:spPr bwMode="auto">
            <a:xfrm>
              <a:off x="2745" y="345"/>
              <a:ext cx="240" cy="212"/>
            </a:xfrm>
            <a:prstGeom prst="rect">
              <a:avLst/>
            </a:prstGeom>
            <a:noFill/>
            <a:ln w="9525">
              <a:noFill/>
              <a:miter lim="800000"/>
              <a:headEnd/>
              <a:tailEnd/>
            </a:ln>
          </p:spPr>
          <p:txBody>
            <a:bodyPr>
              <a:spAutoFit/>
            </a:bodyPr>
            <a:lstStyle/>
            <a:p>
              <a:pPr eaLnBrk="1" hangingPunct="1">
                <a:spcBef>
                  <a:spcPct val="50000"/>
                </a:spcBef>
              </a:pPr>
              <a:r>
                <a:rPr lang="ja-JP" altLang="en-US" sz="1600" b="1">
                  <a:latin typeface="Times New Roman" pitchFamily="18" charset="0"/>
                </a:rPr>
                <a:t>7</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9636"/>
                                        </p:tgtEl>
                                        <p:attrNameLst>
                                          <p:attrName>style.visibility</p:attrName>
                                        </p:attrNameLst>
                                      </p:cBhvr>
                                      <p:to>
                                        <p:strVal val="visible"/>
                                      </p:to>
                                    </p:set>
                                    <p:anim calcmode="lin" valueType="num">
                                      <p:cBhvr>
                                        <p:cTn id="7" dur="500" fill="hold"/>
                                        <p:tgtEl>
                                          <p:spTgt spid="69636"/>
                                        </p:tgtEl>
                                        <p:attrNameLst>
                                          <p:attrName>ppt_w</p:attrName>
                                        </p:attrNameLst>
                                      </p:cBhvr>
                                      <p:tavLst>
                                        <p:tav tm="0">
                                          <p:val>
                                            <p:fltVal val="0"/>
                                          </p:val>
                                        </p:tav>
                                        <p:tav tm="100000">
                                          <p:val>
                                            <p:strVal val="#ppt_w"/>
                                          </p:val>
                                        </p:tav>
                                      </p:tavLst>
                                    </p:anim>
                                    <p:anim calcmode="lin" valueType="num">
                                      <p:cBhvr>
                                        <p:cTn id="8" dur="500" fill="hold"/>
                                        <p:tgtEl>
                                          <p:spTgt spid="69636"/>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5" presetClass="entr" presetSubtype="10" fill="hold" nodeType="afterEffect">
                                  <p:stCondLst>
                                    <p:cond delay="0"/>
                                  </p:stCondLst>
                                  <p:childTnLst>
                                    <p:set>
                                      <p:cBhvr>
                                        <p:cTn id="11" dur="1" fill="hold">
                                          <p:stCondLst>
                                            <p:cond delay="0"/>
                                          </p:stCondLst>
                                        </p:cTn>
                                        <p:tgtEl>
                                          <p:spTgt spid="69641"/>
                                        </p:tgtEl>
                                        <p:attrNameLst>
                                          <p:attrName>style.visibility</p:attrName>
                                        </p:attrNameLst>
                                      </p:cBhvr>
                                      <p:to>
                                        <p:strVal val="visible"/>
                                      </p:to>
                                    </p:set>
                                    <p:animEffect transition="in" filter="checkerboard(across)">
                                      <p:cBhvr>
                                        <p:cTn id="12" dur="500"/>
                                        <p:tgtEl>
                                          <p:spTgt spid="69641"/>
                                        </p:tgtEl>
                                      </p:cBhvr>
                                    </p:animEffect>
                                  </p:childTnLst>
                                </p:cTn>
                              </p:par>
                            </p:childTnLst>
                          </p:cTn>
                        </p:par>
                        <p:par>
                          <p:cTn id="13" fill="hold" nodeType="afterGroup">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69694"/>
                                        </p:tgtEl>
                                        <p:attrNameLst>
                                          <p:attrName>style.visibility</p:attrName>
                                        </p:attrNameLst>
                                      </p:cBhvr>
                                      <p:to>
                                        <p:strVal val="visible"/>
                                      </p:to>
                                    </p:set>
                                    <p:anim calcmode="lin" valueType="num">
                                      <p:cBhvr>
                                        <p:cTn id="16" dur="500" fill="hold"/>
                                        <p:tgtEl>
                                          <p:spTgt spid="69694"/>
                                        </p:tgtEl>
                                        <p:attrNameLst>
                                          <p:attrName>ppt_w</p:attrName>
                                        </p:attrNameLst>
                                      </p:cBhvr>
                                      <p:tavLst>
                                        <p:tav tm="0">
                                          <p:val>
                                            <p:fltVal val="0"/>
                                          </p:val>
                                        </p:tav>
                                        <p:tav tm="100000">
                                          <p:val>
                                            <p:strVal val="#ppt_w"/>
                                          </p:val>
                                        </p:tav>
                                      </p:tavLst>
                                    </p:anim>
                                    <p:anim calcmode="lin" valueType="num">
                                      <p:cBhvr>
                                        <p:cTn id="17" dur="500" fill="hold"/>
                                        <p:tgtEl>
                                          <p:spTgt spid="69694"/>
                                        </p:tgtEl>
                                        <p:attrNameLst>
                                          <p:attrName>ppt_h</p:attrName>
                                        </p:attrNameLst>
                                      </p:cBhvr>
                                      <p:tavLst>
                                        <p:tav tm="0">
                                          <p:val>
                                            <p:fltVal val="0"/>
                                          </p:val>
                                        </p:tav>
                                        <p:tav tm="100000">
                                          <p:val>
                                            <p:strVal val="#ppt_h"/>
                                          </p:val>
                                        </p:tav>
                                      </p:tavLst>
                                    </p:anim>
                                  </p:childTnLst>
                                </p:cTn>
                              </p:par>
                            </p:childTnLst>
                          </p:cTn>
                        </p:par>
                        <p:par>
                          <p:cTn id="18" fill="hold" nodeType="afterGroup">
                            <p:stCondLst>
                              <p:cond delay="1500"/>
                            </p:stCondLst>
                            <p:childTnLst>
                              <p:par>
                                <p:cTn id="19" presetID="5" presetClass="entr" presetSubtype="10" fill="hold" nodeType="afterEffect">
                                  <p:stCondLst>
                                    <p:cond delay="0"/>
                                  </p:stCondLst>
                                  <p:childTnLst>
                                    <p:set>
                                      <p:cBhvr>
                                        <p:cTn id="20" dur="1" fill="hold">
                                          <p:stCondLst>
                                            <p:cond delay="0"/>
                                          </p:stCondLst>
                                        </p:cTn>
                                        <p:tgtEl>
                                          <p:spTgt spid="69695"/>
                                        </p:tgtEl>
                                        <p:attrNameLst>
                                          <p:attrName>style.visibility</p:attrName>
                                        </p:attrNameLst>
                                      </p:cBhvr>
                                      <p:to>
                                        <p:strVal val="visible"/>
                                      </p:to>
                                    </p:set>
                                    <p:animEffect transition="in" filter="checkerboard(across)">
                                      <p:cBhvr>
                                        <p:cTn id="21" dur="500"/>
                                        <p:tgtEl>
                                          <p:spTgt spid="69695"/>
                                        </p:tgtEl>
                                      </p:cBhvr>
                                    </p:animEffect>
                                  </p:childTnLst>
                                </p:cTn>
                              </p:par>
                            </p:childTnLst>
                          </p:cTn>
                        </p:par>
                        <p:par>
                          <p:cTn id="22" fill="hold" nodeType="afterGroup">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69640"/>
                                        </p:tgtEl>
                                        <p:attrNameLst>
                                          <p:attrName>style.visibility</p:attrName>
                                        </p:attrNameLst>
                                      </p:cBhvr>
                                      <p:to>
                                        <p:strVal val="visible"/>
                                      </p:to>
                                    </p:set>
                                    <p:anim calcmode="lin" valueType="num">
                                      <p:cBhvr>
                                        <p:cTn id="25" dur="500" fill="hold"/>
                                        <p:tgtEl>
                                          <p:spTgt spid="69640"/>
                                        </p:tgtEl>
                                        <p:attrNameLst>
                                          <p:attrName>ppt_w</p:attrName>
                                        </p:attrNameLst>
                                      </p:cBhvr>
                                      <p:tavLst>
                                        <p:tav tm="0">
                                          <p:val>
                                            <p:fltVal val="0"/>
                                          </p:val>
                                        </p:tav>
                                        <p:tav tm="100000">
                                          <p:val>
                                            <p:strVal val="#ppt_w"/>
                                          </p:val>
                                        </p:tav>
                                      </p:tavLst>
                                    </p:anim>
                                    <p:anim calcmode="lin" valueType="num">
                                      <p:cBhvr>
                                        <p:cTn id="26" dur="500" fill="hold"/>
                                        <p:tgtEl>
                                          <p:spTgt spid="69640"/>
                                        </p:tgtEl>
                                        <p:attrNameLst>
                                          <p:attrName>ppt_h</p:attrName>
                                        </p:attrNameLst>
                                      </p:cBhvr>
                                      <p:tavLst>
                                        <p:tav tm="0">
                                          <p:val>
                                            <p:fltVal val="0"/>
                                          </p:val>
                                        </p:tav>
                                        <p:tav tm="100000">
                                          <p:val>
                                            <p:strVal val="#ppt_h"/>
                                          </p:val>
                                        </p:tav>
                                      </p:tavLst>
                                    </p:anim>
                                  </p:childTnLst>
                                </p:cTn>
                              </p:par>
                            </p:childTnLst>
                          </p:cTn>
                        </p:par>
                        <p:par>
                          <p:cTn id="27" fill="hold" nodeType="afterGroup">
                            <p:stCondLst>
                              <p:cond delay="2500"/>
                            </p:stCondLst>
                            <p:childTnLst>
                              <p:par>
                                <p:cTn id="28" presetID="5" presetClass="entr" presetSubtype="10" fill="hold" nodeType="afterEffect">
                                  <p:stCondLst>
                                    <p:cond delay="0"/>
                                  </p:stCondLst>
                                  <p:childTnLst>
                                    <p:set>
                                      <p:cBhvr>
                                        <p:cTn id="29" dur="1" fill="hold">
                                          <p:stCondLst>
                                            <p:cond delay="0"/>
                                          </p:stCondLst>
                                        </p:cTn>
                                        <p:tgtEl>
                                          <p:spTgt spid="69782"/>
                                        </p:tgtEl>
                                        <p:attrNameLst>
                                          <p:attrName>style.visibility</p:attrName>
                                        </p:attrNameLst>
                                      </p:cBhvr>
                                      <p:to>
                                        <p:strVal val="visible"/>
                                      </p:to>
                                    </p:set>
                                    <p:animEffect transition="in" filter="checkerboard(across)">
                                      <p:cBhvr>
                                        <p:cTn id="30" dur="500"/>
                                        <p:tgtEl>
                                          <p:spTgt spid="69782"/>
                                        </p:tgtEl>
                                      </p:cBhvr>
                                    </p:animEffect>
                                  </p:childTnLst>
                                </p:cTn>
                              </p:par>
                            </p:childTnLst>
                          </p:cTn>
                        </p:par>
                        <p:par>
                          <p:cTn id="31" fill="hold" nodeType="afterGroup">
                            <p:stCondLst>
                              <p:cond delay="3000"/>
                            </p:stCondLst>
                            <p:childTnLst>
                              <p:par>
                                <p:cTn id="32" presetID="23" presetClass="entr" presetSubtype="16" fill="hold" grpId="0" nodeType="afterEffect">
                                  <p:stCondLst>
                                    <p:cond delay="0"/>
                                  </p:stCondLst>
                                  <p:childTnLst>
                                    <p:set>
                                      <p:cBhvr>
                                        <p:cTn id="33" dur="1" fill="hold">
                                          <p:stCondLst>
                                            <p:cond delay="0"/>
                                          </p:stCondLst>
                                        </p:cTn>
                                        <p:tgtEl>
                                          <p:spTgt spid="69637"/>
                                        </p:tgtEl>
                                        <p:attrNameLst>
                                          <p:attrName>style.visibility</p:attrName>
                                        </p:attrNameLst>
                                      </p:cBhvr>
                                      <p:to>
                                        <p:strVal val="visible"/>
                                      </p:to>
                                    </p:set>
                                    <p:anim calcmode="lin" valueType="num">
                                      <p:cBhvr>
                                        <p:cTn id="34" dur="500" fill="hold"/>
                                        <p:tgtEl>
                                          <p:spTgt spid="69637"/>
                                        </p:tgtEl>
                                        <p:attrNameLst>
                                          <p:attrName>ppt_w</p:attrName>
                                        </p:attrNameLst>
                                      </p:cBhvr>
                                      <p:tavLst>
                                        <p:tav tm="0">
                                          <p:val>
                                            <p:fltVal val="0"/>
                                          </p:val>
                                        </p:tav>
                                        <p:tav tm="100000">
                                          <p:val>
                                            <p:strVal val="#ppt_w"/>
                                          </p:val>
                                        </p:tav>
                                      </p:tavLst>
                                    </p:anim>
                                    <p:anim calcmode="lin" valueType="num">
                                      <p:cBhvr>
                                        <p:cTn id="35" dur="500" fill="hold"/>
                                        <p:tgtEl>
                                          <p:spTgt spid="69637"/>
                                        </p:tgtEl>
                                        <p:attrNameLst>
                                          <p:attrName>ppt_h</p:attrName>
                                        </p:attrNameLst>
                                      </p:cBhvr>
                                      <p:tavLst>
                                        <p:tav tm="0">
                                          <p:val>
                                            <p:fltVal val="0"/>
                                          </p:val>
                                        </p:tav>
                                        <p:tav tm="100000">
                                          <p:val>
                                            <p:strVal val="#ppt_h"/>
                                          </p:val>
                                        </p:tav>
                                      </p:tavLst>
                                    </p:anim>
                                  </p:childTnLst>
                                </p:cTn>
                              </p:par>
                            </p:childTnLst>
                          </p:cTn>
                        </p:par>
                        <p:par>
                          <p:cTn id="36" fill="hold" nodeType="afterGroup">
                            <p:stCondLst>
                              <p:cond delay="3500"/>
                            </p:stCondLst>
                            <p:childTnLst>
                              <p:par>
                                <p:cTn id="37" presetID="5" presetClass="entr" presetSubtype="10" fill="hold" nodeType="afterEffect">
                                  <p:stCondLst>
                                    <p:cond delay="0"/>
                                  </p:stCondLst>
                                  <p:childTnLst>
                                    <p:set>
                                      <p:cBhvr>
                                        <p:cTn id="38" dur="1" fill="hold">
                                          <p:stCondLst>
                                            <p:cond delay="0"/>
                                          </p:stCondLst>
                                        </p:cTn>
                                        <p:tgtEl>
                                          <p:spTgt spid="69747"/>
                                        </p:tgtEl>
                                        <p:attrNameLst>
                                          <p:attrName>style.visibility</p:attrName>
                                        </p:attrNameLst>
                                      </p:cBhvr>
                                      <p:to>
                                        <p:strVal val="visible"/>
                                      </p:to>
                                    </p:set>
                                    <p:animEffect transition="in" filter="checkerboard(across)">
                                      <p:cBhvr>
                                        <p:cTn id="39" dur="500"/>
                                        <p:tgtEl>
                                          <p:spTgt spid="69747"/>
                                        </p:tgtEl>
                                      </p:cBhvr>
                                    </p:animEffect>
                                  </p:childTnLst>
                                </p:cTn>
                              </p:par>
                            </p:childTnLst>
                          </p:cTn>
                        </p:par>
                        <p:par>
                          <p:cTn id="40" fill="hold" nodeType="afterGroup">
                            <p:stCondLst>
                              <p:cond delay="4000"/>
                            </p:stCondLst>
                            <p:childTnLst>
                              <p:par>
                                <p:cTn id="41" presetID="23" presetClass="entr" presetSubtype="16" fill="hold" grpId="0" nodeType="afterEffect">
                                  <p:stCondLst>
                                    <p:cond delay="0"/>
                                  </p:stCondLst>
                                  <p:childTnLst>
                                    <p:set>
                                      <p:cBhvr>
                                        <p:cTn id="42" dur="1" fill="hold">
                                          <p:stCondLst>
                                            <p:cond delay="0"/>
                                          </p:stCondLst>
                                        </p:cTn>
                                        <p:tgtEl>
                                          <p:spTgt spid="69638"/>
                                        </p:tgtEl>
                                        <p:attrNameLst>
                                          <p:attrName>style.visibility</p:attrName>
                                        </p:attrNameLst>
                                      </p:cBhvr>
                                      <p:to>
                                        <p:strVal val="visible"/>
                                      </p:to>
                                    </p:set>
                                    <p:anim calcmode="lin" valueType="num">
                                      <p:cBhvr>
                                        <p:cTn id="43" dur="500" fill="hold"/>
                                        <p:tgtEl>
                                          <p:spTgt spid="69638"/>
                                        </p:tgtEl>
                                        <p:attrNameLst>
                                          <p:attrName>ppt_w</p:attrName>
                                        </p:attrNameLst>
                                      </p:cBhvr>
                                      <p:tavLst>
                                        <p:tav tm="0">
                                          <p:val>
                                            <p:fltVal val="0"/>
                                          </p:val>
                                        </p:tav>
                                        <p:tav tm="100000">
                                          <p:val>
                                            <p:strVal val="#ppt_w"/>
                                          </p:val>
                                        </p:tav>
                                      </p:tavLst>
                                    </p:anim>
                                    <p:anim calcmode="lin" valueType="num">
                                      <p:cBhvr>
                                        <p:cTn id="44" dur="500" fill="hold"/>
                                        <p:tgtEl>
                                          <p:spTgt spid="69638"/>
                                        </p:tgtEl>
                                        <p:attrNameLst>
                                          <p:attrName>ppt_h</p:attrName>
                                        </p:attrNameLst>
                                      </p:cBhvr>
                                      <p:tavLst>
                                        <p:tav tm="0">
                                          <p:val>
                                            <p:fltVal val="0"/>
                                          </p:val>
                                        </p:tav>
                                        <p:tav tm="100000">
                                          <p:val>
                                            <p:strVal val="#ppt_h"/>
                                          </p:val>
                                        </p:tav>
                                      </p:tavLst>
                                    </p:anim>
                                  </p:childTnLst>
                                </p:cTn>
                              </p:par>
                            </p:childTnLst>
                          </p:cTn>
                        </p:par>
                        <p:par>
                          <p:cTn id="45" fill="hold" nodeType="afterGroup">
                            <p:stCondLst>
                              <p:cond delay="4500"/>
                            </p:stCondLst>
                            <p:childTnLst>
                              <p:par>
                                <p:cTn id="46" presetID="5" presetClass="entr" presetSubtype="10" fill="hold" nodeType="afterEffect">
                                  <p:stCondLst>
                                    <p:cond delay="0"/>
                                  </p:stCondLst>
                                  <p:childTnLst>
                                    <p:set>
                                      <p:cBhvr>
                                        <p:cTn id="47" dur="1" fill="hold">
                                          <p:stCondLst>
                                            <p:cond delay="0"/>
                                          </p:stCondLst>
                                        </p:cTn>
                                        <p:tgtEl>
                                          <p:spTgt spid="69818"/>
                                        </p:tgtEl>
                                        <p:attrNameLst>
                                          <p:attrName>style.visibility</p:attrName>
                                        </p:attrNameLst>
                                      </p:cBhvr>
                                      <p:to>
                                        <p:strVal val="visible"/>
                                      </p:to>
                                    </p:set>
                                    <p:animEffect transition="in" filter="checkerboard(across)">
                                      <p:cBhvr>
                                        <p:cTn id="48" dur="500"/>
                                        <p:tgtEl>
                                          <p:spTgt spid="69818"/>
                                        </p:tgtEl>
                                      </p:cBhvr>
                                    </p:animEffect>
                                  </p:childTnLst>
                                </p:cTn>
                              </p:par>
                            </p:childTnLst>
                          </p:cTn>
                        </p:par>
                        <p:par>
                          <p:cTn id="49" fill="hold" nodeType="afterGroup">
                            <p:stCondLst>
                              <p:cond delay="5000"/>
                            </p:stCondLst>
                            <p:childTnLst>
                              <p:par>
                                <p:cTn id="50" presetID="23" presetClass="entr" presetSubtype="16" fill="hold" grpId="0" nodeType="afterEffect">
                                  <p:stCondLst>
                                    <p:cond delay="0"/>
                                  </p:stCondLst>
                                  <p:childTnLst>
                                    <p:set>
                                      <p:cBhvr>
                                        <p:cTn id="51" dur="1" fill="hold">
                                          <p:stCondLst>
                                            <p:cond delay="0"/>
                                          </p:stCondLst>
                                        </p:cTn>
                                        <p:tgtEl>
                                          <p:spTgt spid="69639"/>
                                        </p:tgtEl>
                                        <p:attrNameLst>
                                          <p:attrName>style.visibility</p:attrName>
                                        </p:attrNameLst>
                                      </p:cBhvr>
                                      <p:to>
                                        <p:strVal val="visible"/>
                                      </p:to>
                                    </p:set>
                                    <p:anim calcmode="lin" valueType="num">
                                      <p:cBhvr>
                                        <p:cTn id="52" dur="500" fill="hold"/>
                                        <p:tgtEl>
                                          <p:spTgt spid="69639"/>
                                        </p:tgtEl>
                                        <p:attrNameLst>
                                          <p:attrName>ppt_w</p:attrName>
                                        </p:attrNameLst>
                                      </p:cBhvr>
                                      <p:tavLst>
                                        <p:tav tm="0">
                                          <p:val>
                                            <p:fltVal val="0"/>
                                          </p:val>
                                        </p:tav>
                                        <p:tav tm="100000">
                                          <p:val>
                                            <p:strVal val="#ppt_w"/>
                                          </p:val>
                                        </p:tav>
                                      </p:tavLst>
                                    </p:anim>
                                    <p:anim calcmode="lin" valueType="num">
                                      <p:cBhvr>
                                        <p:cTn id="53" dur="500" fill="hold"/>
                                        <p:tgtEl>
                                          <p:spTgt spid="69639"/>
                                        </p:tgtEl>
                                        <p:attrNameLst>
                                          <p:attrName>ppt_h</p:attrName>
                                        </p:attrNameLst>
                                      </p:cBhvr>
                                      <p:tavLst>
                                        <p:tav tm="0">
                                          <p:val>
                                            <p:fltVal val="0"/>
                                          </p:val>
                                        </p:tav>
                                        <p:tav tm="100000">
                                          <p:val>
                                            <p:strVal val="#ppt_h"/>
                                          </p:val>
                                        </p:tav>
                                      </p:tavLst>
                                    </p:anim>
                                  </p:childTnLst>
                                </p:cTn>
                              </p:par>
                            </p:childTnLst>
                          </p:cTn>
                        </p:par>
                        <p:par>
                          <p:cTn id="54" fill="hold" nodeType="afterGroup">
                            <p:stCondLst>
                              <p:cond delay="5500"/>
                            </p:stCondLst>
                            <p:childTnLst>
                              <p:par>
                                <p:cTn id="55" presetID="5" presetClass="entr" presetSubtype="10" fill="hold" nodeType="afterEffect">
                                  <p:stCondLst>
                                    <p:cond delay="0"/>
                                  </p:stCondLst>
                                  <p:childTnLst>
                                    <p:set>
                                      <p:cBhvr>
                                        <p:cTn id="56" dur="1" fill="hold">
                                          <p:stCondLst>
                                            <p:cond delay="0"/>
                                          </p:stCondLst>
                                        </p:cTn>
                                        <p:tgtEl>
                                          <p:spTgt spid="69836"/>
                                        </p:tgtEl>
                                        <p:attrNameLst>
                                          <p:attrName>style.visibility</p:attrName>
                                        </p:attrNameLst>
                                      </p:cBhvr>
                                      <p:to>
                                        <p:strVal val="visible"/>
                                      </p:to>
                                    </p:set>
                                    <p:animEffect transition="in" filter="checkerboard(across)">
                                      <p:cBhvr>
                                        <p:cTn id="57" dur="500"/>
                                        <p:tgtEl>
                                          <p:spTgt spid="69836"/>
                                        </p:tgtEl>
                                      </p:cBhvr>
                                    </p:animEffect>
                                  </p:childTnLst>
                                </p:cTn>
                              </p:par>
                            </p:childTnLst>
                          </p:cTn>
                        </p:par>
                        <p:par>
                          <p:cTn id="58" fill="hold" nodeType="afterGroup">
                            <p:stCondLst>
                              <p:cond delay="6000"/>
                            </p:stCondLst>
                            <p:childTnLst>
                              <p:par>
                                <p:cTn id="59" presetID="5" presetClass="entr" presetSubtype="10" fill="hold" grpId="0" nodeType="afterEffect">
                                  <p:stCondLst>
                                    <p:cond delay="0"/>
                                  </p:stCondLst>
                                  <p:childTnLst>
                                    <p:set>
                                      <p:cBhvr>
                                        <p:cTn id="60" dur="1" fill="hold">
                                          <p:stCondLst>
                                            <p:cond delay="0"/>
                                          </p:stCondLst>
                                        </p:cTn>
                                        <p:tgtEl>
                                          <p:spTgt spid="69872"/>
                                        </p:tgtEl>
                                        <p:attrNameLst>
                                          <p:attrName>style.visibility</p:attrName>
                                        </p:attrNameLst>
                                      </p:cBhvr>
                                      <p:to>
                                        <p:strVal val="visible"/>
                                      </p:to>
                                    </p:set>
                                    <p:animEffect transition="in" filter="checkerboard(across)">
                                      <p:cBhvr>
                                        <p:cTn id="61" dur="500"/>
                                        <p:tgtEl>
                                          <p:spTgt spid="69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p:bldP spid="69637" grpId="0"/>
      <p:bldP spid="69638" grpId="0"/>
      <p:bldP spid="69639" grpId="0"/>
      <p:bldP spid="69640" grpId="0"/>
      <p:bldP spid="69694" grpId="0"/>
      <p:bldP spid="69872"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p:txBody>
          <a:bodyPr wrap="square" lIns="91440" tIns="45720" rIns="91440" bIns="45720" numCol="1" anchorCtr="0" compatLnSpc="1"/>
          <a:lstStyle/>
          <a:p>
            <a:pPr eaLnBrk="1" hangingPunct="1">
              <a:defRPr/>
            </a:pPr>
            <a:r>
              <a:rPr kumimoji="1" lang="en-US" altLang="zh-CN" sz="3600" kern="0">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1. </a:t>
            </a:r>
            <a:r>
              <a:rPr kumimoji="1" lang="zh-CN" altLang="en-US" sz="3600" kern="0">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问题求解</a:t>
            </a:r>
            <a:r>
              <a:rPr kumimoji="1" lang="en-US" altLang="zh-CN" kern="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kern="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什么是问题求解</a:t>
            </a:r>
          </a:p>
        </p:txBody>
      </p:sp>
      <p:sp>
        <p:nvSpPr>
          <p:cNvPr id="13315" name="Rectangle 3"/>
          <p:cNvSpPr>
            <a:spLocks noGrp="1" noChangeArrowheads="1"/>
          </p:cNvSpPr>
          <p:nvPr>
            <p:ph type="body" idx="4294967295"/>
          </p:nvPr>
        </p:nvSpPr>
        <p:spPr>
          <a:xfrm>
            <a:off x="684213" y="1339850"/>
            <a:ext cx="8459787" cy="5184775"/>
          </a:xfrm>
        </p:spPr>
        <p:txBody>
          <a:bodyPr/>
          <a:lstStyle/>
          <a:p>
            <a:pPr eaLnBrk="1" hangingPunct="1">
              <a:lnSpc>
                <a:spcPct val="90000"/>
              </a:lnSpc>
            </a:pPr>
            <a:r>
              <a:rPr lang="zh-CN" altLang="en-US" smtClean="0">
                <a:latin typeface="Times New Roman" pitchFamily="18" charset="0"/>
                <a:ea typeface="宋体" pitchFamily="2" charset="-122"/>
              </a:rPr>
              <a:t>问题求解是人工智能的核心问题之一</a:t>
            </a:r>
          </a:p>
          <a:p>
            <a:pPr eaLnBrk="1" hangingPunct="1">
              <a:lnSpc>
                <a:spcPct val="90000"/>
              </a:lnSpc>
            </a:pPr>
            <a:r>
              <a:rPr lang="zh-CN" altLang="en-US" smtClean="0">
                <a:latin typeface="Times New Roman" pitchFamily="18" charset="0"/>
                <a:ea typeface="宋体" pitchFamily="2" charset="-122"/>
              </a:rPr>
              <a:t>问题求解的目的</a:t>
            </a:r>
          </a:p>
          <a:p>
            <a:pPr lvl="1" eaLnBrk="1" hangingPunct="1">
              <a:lnSpc>
                <a:spcPct val="90000"/>
              </a:lnSpc>
            </a:pPr>
            <a:r>
              <a:rPr lang="zh-CN" altLang="en-US" smtClean="0">
                <a:latin typeface="Times New Roman" pitchFamily="18" charset="0"/>
                <a:ea typeface="宋体" pitchFamily="2" charset="-122"/>
              </a:rPr>
              <a:t>机器自动找出某问题的正确解决策略</a:t>
            </a:r>
          </a:p>
          <a:p>
            <a:pPr lvl="1" eaLnBrk="1" hangingPunct="1">
              <a:lnSpc>
                <a:spcPct val="90000"/>
              </a:lnSpc>
            </a:pPr>
            <a:r>
              <a:rPr lang="zh-CN" altLang="en-US" smtClean="0">
                <a:latin typeface="Times New Roman" pitchFamily="18" charset="0"/>
                <a:ea typeface="宋体" pitchFamily="2" charset="-122"/>
              </a:rPr>
              <a:t>更进一步，能够举一反三，具有解决同类问题的能力</a:t>
            </a:r>
          </a:p>
          <a:p>
            <a:pPr eaLnBrk="1" hangingPunct="1">
              <a:lnSpc>
                <a:spcPct val="90000"/>
              </a:lnSpc>
            </a:pPr>
            <a:r>
              <a:rPr lang="zh-CN" altLang="en-US" smtClean="0">
                <a:latin typeface="Times New Roman" pitchFamily="18" charset="0"/>
                <a:ea typeface="宋体" pitchFamily="2" charset="-122"/>
              </a:rPr>
              <a:t>是从人工智能初期的智力难题、棋类游戏、简单数学定理证明等问题的研究中开始形成和发展起来的一大类技术</a:t>
            </a:r>
          </a:p>
          <a:p>
            <a:pPr eaLnBrk="1" hangingPunct="1">
              <a:lnSpc>
                <a:spcPct val="90000"/>
              </a:lnSpc>
            </a:pPr>
            <a:r>
              <a:rPr lang="zh-CN" altLang="en-US" smtClean="0">
                <a:latin typeface="Times New Roman" pitchFamily="18" charset="0"/>
                <a:ea typeface="宋体" pitchFamily="2" charset="-122"/>
              </a:rPr>
              <a:t>求解的手段多种多样</a:t>
            </a:r>
          </a:p>
          <a:p>
            <a:pPr eaLnBrk="1" hangingPunct="1">
              <a:lnSpc>
                <a:spcPct val="90000"/>
              </a:lnSpc>
            </a:pPr>
            <a:r>
              <a:rPr lang="zh-CN" altLang="en-US" smtClean="0">
                <a:latin typeface="Times New Roman" pitchFamily="18" charset="0"/>
                <a:ea typeface="宋体" pitchFamily="2" charset="-122"/>
              </a:rPr>
              <a:t>其中搜索技术是问题求解的主要手段之一 </a:t>
            </a:r>
          </a:p>
          <a:p>
            <a:pPr lvl="1" eaLnBrk="1" hangingPunct="1">
              <a:lnSpc>
                <a:spcPct val="90000"/>
              </a:lnSpc>
            </a:pPr>
            <a:r>
              <a:rPr lang="zh-CN" altLang="en-US" smtClean="0">
                <a:latin typeface="Times New Roman" pitchFamily="18" charset="0"/>
                <a:ea typeface="宋体" pitchFamily="2" charset="-122"/>
              </a:rPr>
              <a:t>问题表示</a:t>
            </a:r>
          </a:p>
          <a:p>
            <a:pPr lvl="1" eaLnBrk="1" hangingPunct="1">
              <a:lnSpc>
                <a:spcPct val="90000"/>
              </a:lnSpc>
            </a:pPr>
            <a:r>
              <a:rPr lang="zh-CN" altLang="en-US" smtClean="0">
                <a:latin typeface="Times New Roman" pitchFamily="18" charset="0"/>
                <a:ea typeface="宋体" pitchFamily="2" charset="-122"/>
              </a:rPr>
              <a:t>解的搜索</a:t>
            </a:r>
          </a:p>
        </p:txBody>
      </p:sp>
    </p:spTree>
    <p:custDataLst>
      <p:tags r:id="rId1"/>
    </p:custData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灯片编号占位符 1"/>
          <p:cNvSpPr>
            <a:spLocks noGrp="1" noChangeArrowheads="1"/>
          </p:cNvSpPr>
          <p:nvPr>
            <p:ph type="sldNum" sz="quarter" idx="10"/>
          </p:nvPr>
        </p:nvSpPr>
        <p:spPr bwMode="auto">
          <a:noFill/>
          <a:ln>
            <a:miter lim="800000"/>
            <a:headEnd/>
            <a:tailEnd/>
          </a:ln>
        </p:spPr>
        <p:txBody>
          <a:bodyPr/>
          <a:lstStyle/>
          <a:p>
            <a:pPr eaLnBrk="0" hangingPunct="0"/>
            <a:fld id="{569E0AC6-9B8D-4A15-873B-4DCA43A039C9}" type="slidenum">
              <a:rPr lang="zh-TW" altLang="en-US"/>
              <a:pPr eaLnBrk="0" hangingPunct="0"/>
              <a:t>40</a:t>
            </a:fld>
            <a:endParaRPr lang="zh-TW" altLang="en-US"/>
          </a:p>
        </p:txBody>
      </p:sp>
      <p:sp>
        <p:nvSpPr>
          <p:cNvPr id="32773" name="标题 32772"/>
          <p:cNvSpPr>
            <a:spLocks noGrp="1"/>
          </p:cNvSpPr>
          <p:nvPr>
            <p:ph type="title"/>
          </p:nvPr>
        </p:nvSpPr>
        <p:spPr>
          <a:xfrm>
            <a:off x="1014413" y="908050"/>
            <a:ext cx="7086600" cy="685800"/>
          </a:xfrm>
        </p:spPr>
        <p:txBody>
          <a:bodyPr/>
          <a:lstStyle/>
          <a:p>
            <a:pPr eaLnBrk="1" hangingPunct="1">
              <a:defRPr/>
            </a:pPr>
            <a:r>
              <a:rPr lang="en-US" altLang="zh-CN" sz="2800" noProof="1">
                <a:latin typeface="Times New Roman" panose="02020603050405020304" pitchFamily="18" charset="0"/>
                <a:ea typeface="楷体_GB2312" pitchFamily="49" charset="-122"/>
                <a:cs typeface="Times New Roman" panose="02020603050405020304" pitchFamily="18" charset="0"/>
              </a:rPr>
              <a:t>3.3.3 A*</a:t>
            </a:r>
            <a:r>
              <a:rPr lang="zh-CN" altLang="en-US" sz="2800" noProof="1">
                <a:latin typeface="Times New Roman" panose="02020603050405020304" pitchFamily="18" charset="0"/>
                <a:ea typeface="楷体_GB2312" pitchFamily="49" charset="-122"/>
                <a:cs typeface="Times New Roman" panose="02020603050405020304" pitchFamily="18" charset="0"/>
              </a:rPr>
              <a:t>算法（</a:t>
            </a:r>
            <a:r>
              <a:rPr lang="en-US" altLang="zh-CN" sz="2800" noProof="1">
                <a:latin typeface="Times New Roman" panose="02020603050405020304" pitchFamily="18" charset="0"/>
                <a:ea typeface="楷体_GB2312" pitchFamily="49" charset="-122"/>
                <a:cs typeface="Times New Roman" panose="02020603050405020304" pitchFamily="18" charset="0"/>
              </a:rPr>
              <a:t>Algorithm A* </a:t>
            </a:r>
            <a:r>
              <a:rPr lang="zh-CN" altLang="en-US" sz="2800" noProof="1">
                <a:latin typeface="Times New Roman" panose="02020603050405020304" pitchFamily="18" charset="0"/>
                <a:ea typeface="楷体_GB2312" pitchFamily="49" charset="-122"/>
                <a:cs typeface="Times New Roman" panose="02020603050405020304" pitchFamily="18" charset="0"/>
              </a:rPr>
              <a:t>）</a:t>
            </a:r>
          </a:p>
        </p:txBody>
      </p:sp>
      <p:sp>
        <p:nvSpPr>
          <p:cNvPr id="63492" name="文本占位符 32773"/>
          <p:cNvSpPr>
            <a:spLocks noGrp="1" noChangeArrowheads="1"/>
          </p:cNvSpPr>
          <p:nvPr>
            <p:ph idx="1"/>
          </p:nvPr>
        </p:nvSpPr>
        <p:spPr>
          <a:xfrm>
            <a:off x="762000" y="1676400"/>
            <a:ext cx="7770813" cy="5181600"/>
          </a:xfrm>
        </p:spPr>
        <p:txBody>
          <a:bodyPr/>
          <a:lstStyle/>
          <a:p>
            <a:pPr eaLnBrk="1" hangingPunct="1">
              <a:lnSpc>
                <a:spcPct val="110000"/>
              </a:lnSpc>
            </a:pPr>
            <a:r>
              <a:rPr lang="zh-CN" altLang="en-US" sz="2400" smtClean="0">
                <a:latin typeface="楷体_GB2312" pitchFamily="49" charset="-122"/>
                <a:ea typeface="楷体_GB2312" pitchFamily="49" charset="-122"/>
              </a:rPr>
              <a:t>估价函数的定义</a:t>
            </a:r>
            <a:r>
              <a:rPr lang="zh-CN" altLang="en-US" sz="2000" smtClean="0">
                <a:latin typeface="楷体_GB2312" pitchFamily="49" charset="-122"/>
                <a:ea typeface="楷体_GB2312" pitchFamily="49" charset="-122"/>
              </a:rPr>
              <a:t/>
            </a:r>
            <a:br>
              <a:rPr lang="zh-CN" altLang="en-US" sz="2000" smtClean="0">
                <a:latin typeface="楷体_GB2312" pitchFamily="49" charset="-122"/>
                <a:ea typeface="楷体_GB2312" pitchFamily="49" charset="-122"/>
              </a:rPr>
            </a:br>
            <a:r>
              <a:rPr lang="zh-CN" altLang="en-US" sz="2000" smtClean="0">
                <a:latin typeface="楷体_GB2312" pitchFamily="49" charset="-122"/>
                <a:ea typeface="楷体_GB2312" pitchFamily="49" charset="-122"/>
              </a:rPr>
              <a:t>    对节点</a:t>
            </a:r>
            <a:r>
              <a:rPr lang="en-US" altLang="zh-CN" sz="2000" i="1" smtClean="0">
                <a:latin typeface="Times New Roman" pitchFamily="18" charset="0"/>
                <a:ea typeface="楷体_GB2312" pitchFamily="49" charset="-122"/>
              </a:rPr>
              <a:t>n</a:t>
            </a:r>
            <a:r>
              <a:rPr lang="zh-CN" altLang="en-US" sz="2000" smtClean="0">
                <a:latin typeface="楷体_GB2312" pitchFamily="49" charset="-122"/>
                <a:ea typeface="楷体_GB2312" pitchFamily="49" charset="-122"/>
              </a:rPr>
              <a:t>定义</a:t>
            </a:r>
            <a:r>
              <a:rPr lang="en-US" altLang="zh-CN" sz="2000" b="1" i="1" smtClean="0">
                <a:latin typeface="Times New Roman" pitchFamily="18" charset="0"/>
              </a:rPr>
              <a:t>f</a:t>
            </a:r>
            <a:r>
              <a:rPr lang="en-US" altLang="zh-CN" b="1" i="1" smtClean="0">
                <a:latin typeface="Times New Roman" pitchFamily="18" charset="0"/>
              </a:rPr>
              <a:t> </a:t>
            </a:r>
            <a:r>
              <a:rPr lang="en-US" altLang="zh-CN" b="1" baseline="30000" smtClean="0">
                <a:latin typeface="Times New Roman" pitchFamily="18" charset="0"/>
              </a:rPr>
              <a:t>*</a:t>
            </a:r>
            <a:r>
              <a:rPr lang="en-US" altLang="zh-CN" sz="2000" b="1" smtClean="0">
                <a:latin typeface="Times New Roman" pitchFamily="18" charset="0"/>
              </a:rPr>
              <a:t>(n)=</a:t>
            </a:r>
            <a:r>
              <a:rPr lang="en-US" altLang="zh-CN" sz="2000" b="1" i="1" smtClean="0">
                <a:latin typeface="Times New Roman" pitchFamily="18" charset="0"/>
              </a:rPr>
              <a:t>g </a:t>
            </a:r>
            <a:r>
              <a:rPr lang="en-US" altLang="zh-CN" sz="2000" b="1" smtClean="0">
                <a:latin typeface="Times New Roman" pitchFamily="18" charset="0"/>
              </a:rPr>
              <a:t>*(</a:t>
            </a:r>
            <a:r>
              <a:rPr lang="en-US" altLang="zh-CN" sz="2000" b="1" i="1" smtClean="0">
                <a:latin typeface="Times New Roman" pitchFamily="18" charset="0"/>
              </a:rPr>
              <a:t>n</a:t>
            </a:r>
            <a:r>
              <a:rPr lang="en-US" altLang="zh-CN" sz="2000" b="1" smtClean="0">
                <a:latin typeface="Times New Roman" pitchFamily="18" charset="0"/>
              </a:rPr>
              <a:t>)+</a:t>
            </a:r>
            <a:r>
              <a:rPr lang="en-US" altLang="zh-CN" sz="2000" b="1" i="1" smtClean="0">
                <a:latin typeface="Times New Roman" pitchFamily="18" charset="0"/>
              </a:rPr>
              <a:t>h </a:t>
            </a:r>
            <a:r>
              <a:rPr lang="en-US" altLang="zh-CN" sz="2000" b="1" smtClean="0">
                <a:latin typeface="Times New Roman" pitchFamily="18" charset="0"/>
              </a:rPr>
              <a:t>*(</a:t>
            </a:r>
            <a:r>
              <a:rPr lang="en-US" altLang="zh-CN" sz="2000" b="1" i="1" smtClean="0">
                <a:latin typeface="Times New Roman" pitchFamily="18" charset="0"/>
              </a:rPr>
              <a:t>n</a:t>
            </a:r>
            <a:r>
              <a:rPr lang="en-US" altLang="zh-CN" sz="2000" b="1" smtClean="0">
                <a:latin typeface="Times New Roman" pitchFamily="18" charset="0"/>
              </a:rPr>
              <a:t>)</a:t>
            </a:r>
            <a:r>
              <a:rPr lang="en-US" altLang="zh-CN" sz="2000" smtClean="0">
                <a:latin typeface="华文新魏" pitchFamily="2" charset="-122"/>
              </a:rPr>
              <a:t> ,</a:t>
            </a:r>
            <a:r>
              <a:rPr lang="zh-CN" altLang="en-US" sz="2000" smtClean="0">
                <a:latin typeface="华文新魏" pitchFamily="2" charset="-122"/>
                <a:ea typeface="楷体_GB2312" pitchFamily="49" charset="-122"/>
              </a:rPr>
              <a:t>表示从</a:t>
            </a:r>
            <a:r>
              <a:rPr lang="en-US" altLang="zh-CN" sz="2000" i="1" smtClean="0">
                <a:latin typeface="Times New Roman" pitchFamily="18" charset="0"/>
              </a:rPr>
              <a:t>S</a:t>
            </a:r>
            <a:r>
              <a:rPr lang="zh-CN" altLang="en-US" sz="2000" smtClean="0">
                <a:latin typeface="华文新魏" pitchFamily="2" charset="-122"/>
                <a:ea typeface="楷体_GB2312" pitchFamily="49" charset="-122"/>
              </a:rPr>
              <a:t>开始约束通过节点</a:t>
            </a:r>
            <a:r>
              <a:rPr lang="en-US" altLang="zh-CN" sz="2000" i="1" smtClean="0">
                <a:latin typeface="Times New Roman" pitchFamily="18" charset="0"/>
              </a:rPr>
              <a:t>n</a:t>
            </a:r>
            <a:r>
              <a:rPr lang="zh-CN" altLang="en-US" sz="2000" smtClean="0">
                <a:latin typeface="华文新魏" pitchFamily="2" charset="-122"/>
                <a:ea typeface="楷体_GB2312" pitchFamily="49" charset="-122"/>
              </a:rPr>
              <a:t>的一条最佳路径的代价。</a:t>
            </a:r>
            <a:br>
              <a:rPr lang="zh-CN" altLang="en-US" sz="2000" smtClean="0">
                <a:latin typeface="华文新魏" pitchFamily="2" charset="-122"/>
                <a:ea typeface="楷体_GB2312" pitchFamily="49" charset="-122"/>
              </a:rPr>
            </a:br>
            <a:r>
              <a:rPr lang="zh-CN" altLang="en-US" sz="2000" smtClean="0">
                <a:latin typeface="楷体_GB2312" pitchFamily="49" charset="-122"/>
                <a:ea typeface="楷体_GB2312" pitchFamily="49" charset="-122"/>
              </a:rPr>
              <a:t>希望估价函数</a:t>
            </a:r>
            <a:r>
              <a:rPr lang="en-US" altLang="zh-CN" sz="2000" i="1" smtClean="0">
                <a:latin typeface="Times New Roman" pitchFamily="18" charset="0"/>
                <a:ea typeface="楷体_GB2312" pitchFamily="49" charset="-122"/>
              </a:rPr>
              <a:t>f</a:t>
            </a:r>
            <a:r>
              <a:rPr lang="en-US" altLang="zh-CN" sz="2000" smtClean="0">
                <a:latin typeface="楷体_GB2312" pitchFamily="49" charset="-122"/>
                <a:ea typeface="楷体_GB2312" pitchFamily="49" charset="-122"/>
              </a:rPr>
              <a:t> </a:t>
            </a:r>
            <a:r>
              <a:rPr lang="zh-CN" altLang="en-US" sz="2000" smtClean="0">
                <a:latin typeface="楷体_GB2312" pitchFamily="49" charset="-122"/>
                <a:ea typeface="楷体_GB2312" pitchFamily="49" charset="-122"/>
              </a:rPr>
              <a:t>定义为</a:t>
            </a:r>
            <a:r>
              <a:rPr lang="zh-CN" altLang="en-US" sz="2000" smtClean="0">
                <a:latin typeface="华文新魏" pitchFamily="2" charset="-122"/>
              </a:rPr>
              <a:t>：</a:t>
            </a:r>
            <a:r>
              <a:rPr lang="en-US" altLang="zh-CN" sz="2000" i="1" smtClean="0">
                <a:latin typeface="Times New Roman" pitchFamily="18" charset="0"/>
              </a:rPr>
              <a:t>f</a:t>
            </a:r>
            <a:r>
              <a:rPr lang="en-US" altLang="zh-CN" sz="2000" smtClean="0">
                <a:latin typeface="Times New Roman" pitchFamily="18" charset="0"/>
              </a:rPr>
              <a:t>(</a:t>
            </a:r>
            <a:r>
              <a:rPr lang="en-US" altLang="zh-CN" sz="2000" i="1" smtClean="0">
                <a:latin typeface="Times New Roman" pitchFamily="18" charset="0"/>
              </a:rPr>
              <a:t>n</a:t>
            </a:r>
            <a:r>
              <a:rPr lang="en-US" altLang="zh-CN" sz="2000" smtClean="0">
                <a:latin typeface="Times New Roman" pitchFamily="18" charset="0"/>
              </a:rPr>
              <a:t>)</a:t>
            </a:r>
            <a:r>
              <a:rPr lang="en-US" altLang="zh-CN" sz="2000" i="1" smtClean="0">
                <a:latin typeface="Times New Roman" pitchFamily="18" charset="0"/>
              </a:rPr>
              <a:t>=g</a:t>
            </a:r>
            <a:r>
              <a:rPr lang="en-US" altLang="zh-CN" sz="2000" smtClean="0">
                <a:latin typeface="Times New Roman" pitchFamily="18" charset="0"/>
              </a:rPr>
              <a:t>(</a:t>
            </a:r>
            <a:r>
              <a:rPr lang="en-US" altLang="zh-CN" sz="2000" i="1" smtClean="0">
                <a:latin typeface="Times New Roman" pitchFamily="18" charset="0"/>
              </a:rPr>
              <a:t>n</a:t>
            </a:r>
            <a:r>
              <a:rPr lang="en-US" altLang="zh-CN" sz="2000" smtClean="0">
                <a:latin typeface="Times New Roman" pitchFamily="18" charset="0"/>
              </a:rPr>
              <a:t>)</a:t>
            </a:r>
            <a:r>
              <a:rPr lang="en-US" altLang="zh-CN" sz="2000" i="1" smtClean="0">
                <a:latin typeface="Times New Roman" pitchFamily="18" charset="0"/>
              </a:rPr>
              <a:t>+h</a:t>
            </a:r>
            <a:r>
              <a:rPr lang="en-US" altLang="zh-CN" sz="2000" smtClean="0">
                <a:latin typeface="Times New Roman" pitchFamily="18" charset="0"/>
              </a:rPr>
              <a:t>(</a:t>
            </a:r>
            <a:r>
              <a:rPr lang="en-US" altLang="zh-CN" sz="2000" i="1" smtClean="0">
                <a:latin typeface="Times New Roman" pitchFamily="18" charset="0"/>
              </a:rPr>
              <a:t>n</a:t>
            </a:r>
            <a:r>
              <a:rPr lang="en-US" altLang="zh-CN" sz="2000" smtClean="0">
                <a:latin typeface="Times New Roman" pitchFamily="18" charset="0"/>
              </a:rPr>
              <a:t>)</a:t>
            </a:r>
            <a:r>
              <a:rPr lang="en-US" altLang="zh-CN" sz="2000" smtClean="0">
                <a:latin typeface="华文新魏" pitchFamily="2" charset="-122"/>
              </a:rPr>
              <a:t> </a:t>
            </a:r>
            <a:br>
              <a:rPr lang="en-US" altLang="zh-CN" sz="2000" smtClean="0">
                <a:latin typeface="华文新魏" pitchFamily="2" charset="-122"/>
              </a:rPr>
            </a:br>
            <a:r>
              <a:rPr lang="en-US" altLang="zh-CN" sz="2000" smtClean="0">
                <a:latin typeface="华文新魏" pitchFamily="2" charset="-122"/>
              </a:rPr>
              <a:t>                            </a:t>
            </a:r>
            <a:r>
              <a:rPr lang="en-US" altLang="zh-CN" sz="1800" smtClean="0"/>
              <a:t>——</a:t>
            </a:r>
            <a:r>
              <a:rPr lang="en-US" altLang="zh-CN" sz="1800" smtClean="0">
                <a:latin typeface="华文新魏" pitchFamily="2" charset="-122"/>
              </a:rPr>
              <a:t> </a:t>
            </a:r>
            <a:r>
              <a:rPr lang="en-US" altLang="zh-CN" sz="1800" i="1" smtClean="0">
                <a:latin typeface="Times New Roman" pitchFamily="18" charset="0"/>
              </a:rPr>
              <a:t>g</a:t>
            </a:r>
            <a:r>
              <a:rPr lang="zh-CN" altLang="en-US" sz="1800" smtClean="0">
                <a:latin typeface="华文新魏" pitchFamily="2" charset="-122"/>
                <a:ea typeface="楷体_GB2312" pitchFamily="49" charset="-122"/>
              </a:rPr>
              <a:t>是</a:t>
            </a:r>
            <a:r>
              <a:rPr lang="en-US" altLang="zh-CN" sz="1800" i="1" smtClean="0">
                <a:latin typeface="Times New Roman" pitchFamily="18" charset="0"/>
              </a:rPr>
              <a:t>g</a:t>
            </a:r>
            <a:r>
              <a:rPr lang="en-US" altLang="zh-CN" sz="1800" smtClean="0">
                <a:latin typeface="华文新魏" pitchFamily="2" charset="-122"/>
              </a:rPr>
              <a:t>*</a:t>
            </a:r>
            <a:r>
              <a:rPr lang="zh-CN" altLang="en-US" sz="1800" smtClean="0">
                <a:latin typeface="华文新魏" pitchFamily="2" charset="-122"/>
                <a:ea typeface="楷体_GB2312" pitchFamily="49" charset="-122"/>
              </a:rPr>
              <a:t>的估计</a:t>
            </a:r>
            <a:r>
              <a:rPr lang="zh-CN" altLang="en-US" sz="1800" smtClean="0">
                <a:latin typeface="华文新魏" pitchFamily="2" charset="-122"/>
              </a:rPr>
              <a:t> ，</a:t>
            </a:r>
            <a:r>
              <a:rPr lang="en-US" altLang="zh-CN" sz="1800" i="1" smtClean="0">
                <a:latin typeface="Times New Roman" pitchFamily="18" charset="0"/>
              </a:rPr>
              <a:t>h</a:t>
            </a:r>
            <a:r>
              <a:rPr lang="zh-CN" altLang="en-US" sz="1800" smtClean="0">
                <a:latin typeface="华文新魏" pitchFamily="2" charset="-122"/>
                <a:ea typeface="楷体_GB2312" pitchFamily="49" charset="-122"/>
              </a:rPr>
              <a:t>是</a:t>
            </a:r>
            <a:r>
              <a:rPr lang="en-US" altLang="zh-CN" sz="1800" i="1" smtClean="0">
                <a:latin typeface="Times New Roman" pitchFamily="18" charset="0"/>
              </a:rPr>
              <a:t>h</a:t>
            </a:r>
            <a:r>
              <a:rPr lang="en-US" altLang="zh-CN" sz="1800" smtClean="0">
                <a:latin typeface="华文新魏" pitchFamily="2" charset="-122"/>
              </a:rPr>
              <a:t>*</a:t>
            </a:r>
            <a:r>
              <a:rPr lang="zh-CN" altLang="en-US" sz="1800" smtClean="0">
                <a:latin typeface="华文新魏" pitchFamily="2" charset="-122"/>
                <a:ea typeface="楷体_GB2312" pitchFamily="49" charset="-122"/>
              </a:rPr>
              <a:t>的估计</a:t>
            </a:r>
          </a:p>
          <a:p>
            <a:pPr eaLnBrk="1" hangingPunct="1">
              <a:lnSpc>
                <a:spcPct val="110000"/>
              </a:lnSpc>
            </a:pPr>
            <a:r>
              <a:rPr lang="en-US" altLang="zh-CN" sz="2400" smtClean="0">
                <a:latin typeface="Times New Roman" pitchFamily="18" charset="0"/>
              </a:rPr>
              <a:t>A</a:t>
            </a:r>
            <a:r>
              <a:rPr lang="en-US" altLang="zh-CN" baseline="30000" smtClean="0">
                <a:latin typeface="华文新魏" pitchFamily="2" charset="-122"/>
              </a:rPr>
              <a:t>*</a:t>
            </a:r>
            <a:r>
              <a:rPr lang="zh-CN" altLang="en-US" sz="2400" smtClean="0">
                <a:latin typeface="华文新魏" pitchFamily="2" charset="-122"/>
                <a:ea typeface="楷体_GB2312" pitchFamily="49" charset="-122"/>
              </a:rPr>
              <a:t>算法的定义</a:t>
            </a:r>
            <a:r>
              <a:rPr lang="zh-CN" altLang="en-US" sz="1800" smtClean="0">
                <a:latin typeface="华文新魏" pitchFamily="2" charset="-122"/>
              </a:rPr>
              <a:t/>
            </a:r>
            <a:br>
              <a:rPr lang="zh-CN" altLang="en-US" sz="1800" smtClean="0">
                <a:latin typeface="华文新魏" pitchFamily="2" charset="-122"/>
              </a:rPr>
            </a:br>
            <a:r>
              <a:rPr lang="zh-CN" altLang="en-US" sz="1800" smtClean="0">
                <a:latin typeface="华文新魏" pitchFamily="2" charset="-122"/>
              </a:rPr>
              <a:t>     </a:t>
            </a:r>
            <a:r>
              <a:rPr lang="zh-CN" altLang="en-US" sz="2000" b="1" smtClean="0">
                <a:latin typeface="楷体_GB2312" pitchFamily="49" charset="-122"/>
                <a:ea typeface="楷体_GB2312" pitchFamily="49" charset="-122"/>
              </a:rPr>
              <a:t>定义</a:t>
            </a:r>
            <a:r>
              <a:rPr lang="en-US" altLang="zh-CN" sz="2000" b="1" smtClean="0">
                <a:latin typeface="楷体_GB2312" pitchFamily="49" charset="-122"/>
                <a:ea typeface="楷体_GB2312" pitchFamily="49" charset="-122"/>
              </a:rPr>
              <a:t>1</a:t>
            </a:r>
            <a:r>
              <a:rPr lang="en-US" altLang="zh-CN" sz="1800" smtClean="0">
                <a:latin typeface="楷体_GB2312" pitchFamily="49" charset="-122"/>
                <a:ea typeface="楷体_GB2312" pitchFamily="49" charset="-122"/>
              </a:rPr>
              <a:t>  </a:t>
            </a:r>
            <a:r>
              <a:rPr lang="zh-CN" altLang="en-US" sz="1800" smtClean="0">
                <a:latin typeface="楷体_GB2312" pitchFamily="49" charset="-122"/>
                <a:ea typeface="楷体_GB2312" pitchFamily="49" charset="-122"/>
              </a:rPr>
              <a:t>在</a:t>
            </a:r>
            <a:r>
              <a:rPr lang="en-US" altLang="zh-CN" sz="1800" smtClean="0">
                <a:latin typeface="Times New Roman" pitchFamily="18" charset="0"/>
                <a:ea typeface="楷体_GB2312" pitchFamily="49" charset="-122"/>
              </a:rPr>
              <a:t>GRAPHSEARCH</a:t>
            </a:r>
            <a:r>
              <a:rPr lang="zh-CN" altLang="en-US" sz="1800" smtClean="0">
                <a:latin typeface="楷体_GB2312" pitchFamily="49" charset="-122"/>
                <a:ea typeface="楷体_GB2312" pitchFamily="49" charset="-122"/>
              </a:rPr>
              <a:t>过程中，如果第</a:t>
            </a:r>
            <a:r>
              <a:rPr lang="en-US" altLang="zh-CN" sz="1800" smtClean="0">
                <a:latin typeface="楷体_GB2312" pitchFamily="49" charset="-122"/>
                <a:ea typeface="楷体_GB2312" pitchFamily="49" charset="-122"/>
              </a:rPr>
              <a:t>8</a:t>
            </a:r>
            <a:r>
              <a:rPr lang="zh-CN" altLang="en-US" sz="1800" smtClean="0">
                <a:latin typeface="楷体_GB2312" pitchFamily="49" charset="-122"/>
                <a:ea typeface="楷体_GB2312" pitchFamily="49" charset="-122"/>
              </a:rPr>
              <a:t>步的重排</a:t>
            </a:r>
            <a:r>
              <a:rPr lang="en-US" altLang="zh-CN" sz="1800" smtClean="0">
                <a:latin typeface="Times New Roman" pitchFamily="18" charset="0"/>
                <a:ea typeface="楷体_GB2312" pitchFamily="49" charset="-122"/>
              </a:rPr>
              <a:t>OPEN</a:t>
            </a:r>
            <a:r>
              <a:rPr lang="zh-CN" altLang="en-US" sz="1800" smtClean="0">
                <a:latin typeface="楷体_GB2312" pitchFamily="49" charset="-122"/>
                <a:ea typeface="楷体_GB2312" pitchFamily="49" charset="-122"/>
              </a:rPr>
              <a:t>表是依据</a:t>
            </a:r>
            <a:r>
              <a:rPr lang="en-US" altLang="zh-CN" sz="1800" i="1" smtClean="0">
                <a:latin typeface="Times New Roman" pitchFamily="18" charset="0"/>
                <a:ea typeface="楷体_GB2312" pitchFamily="49" charset="-122"/>
              </a:rPr>
              <a:t>f</a:t>
            </a:r>
            <a:r>
              <a:rPr lang="en-US" altLang="zh-CN" sz="1800" smtClean="0">
                <a:latin typeface="Times New Roman" pitchFamily="18" charset="0"/>
                <a:ea typeface="楷体_GB2312" pitchFamily="49" charset="-122"/>
              </a:rPr>
              <a:t>(</a:t>
            </a:r>
            <a:r>
              <a:rPr lang="en-US" altLang="zh-CN" sz="1800" i="1" smtClean="0">
                <a:latin typeface="Times New Roman" pitchFamily="18" charset="0"/>
                <a:ea typeface="楷体_GB2312" pitchFamily="49" charset="-122"/>
              </a:rPr>
              <a:t>x</a:t>
            </a:r>
            <a:r>
              <a:rPr lang="en-US" altLang="zh-CN" sz="1800" smtClean="0">
                <a:latin typeface="Times New Roman" pitchFamily="18" charset="0"/>
                <a:ea typeface="楷体_GB2312" pitchFamily="49" charset="-122"/>
              </a:rPr>
              <a:t>)=</a:t>
            </a:r>
            <a:r>
              <a:rPr lang="en-US" altLang="zh-CN" sz="1800" i="1" smtClean="0">
                <a:latin typeface="Times New Roman" pitchFamily="18" charset="0"/>
                <a:ea typeface="楷体_GB2312" pitchFamily="49" charset="-122"/>
              </a:rPr>
              <a:t>g</a:t>
            </a:r>
            <a:r>
              <a:rPr lang="en-US" altLang="zh-CN" sz="1800" smtClean="0">
                <a:latin typeface="Times New Roman" pitchFamily="18" charset="0"/>
                <a:ea typeface="楷体_GB2312" pitchFamily="49" charset="-122"/>
              </a:rPr>
              <a:t>(</a:t>
            </a:r>
            <a:r>
              <a:rPr lang="en-US" altLang="zh-CN" sz="1800" i="1" smtClean="0">
                <a:latin typeface="Times New Roman" pitchFamily="18" charset="0"/>
                <a:ea typeface="楷体_GB2312" pitchFamily="49" charset="-122"/>
              </a:rPr>
              <a:t>x</a:t>
            </a:r>
            <a:r>
              <a:rPr lang="en-US" altLang="zh-CN" sz="1800" smtClean="0">
                <a:latin typeface="Times New Roman" pitchFamily="18" charset="0"/>
                <a:ea typeface="楷体_GB2312" pitchFamily="49" charset="-122"/>
              </a:rPr>
              <a:t>)+</a:t>
            </a:r>
            <a:r>
              <a:rPr lang="en-US" altLang="zh-CN" sz="1800" i="1" smtClean="0">
                <a:latin typeface="Times New Roman" pitchFamily="18" charset="0"/>
                <a:ea typeface="楷体_GB2312" pitchFamily="49" charset="-122"/>
              </a:rPr>
              <a:t>h</a:t>
            </a:r>
            <a:r>
              <a:rPr lang="en-US" altLang="zh-CN" sz="1800" smtClean="0">
                <a:latin typeface="Times New Roman" pitchFamily="18" charset="0"/>
                <a:ea typeface="楷体_GB2312" pitchFamily="49" charset="-122"/>
              </a:rPr>
              <a:t>(</a:t>
            </a:r>
            <a:r>
              <a:rPr lang="en-US" altLang="zh-CN" sz="1800" i="1" smtClean="0">
                <a:latin typeface="Times New Roman" pitchFamily="18" charset="0"/>
                <a:ea typeface="楷体_GB2312" pitchFamily="49" charset="-122"/>
              </a:rPr>
              <a:t>x</a:t>
            </a:r>
            <a:r>
              <a:rPr lang="en-US" altLang="zh-CN" sz="1800" smtClean="0">
                <a:latin typeface="Times New Roman" pitchFamily="18" charset="0"/>
                <a:ea typeface="楷体_GB2312" pitchFamily="49" charset="-122"/>
              </a:rPr>
              <a:t>)</a:t>
            </a:r>
            <a:r>
              <a:rPr lang="zh-CN" altLang="en-US" sz="1800" smtClean="0">
                <a:latin typeface="楷体_GB2312" pitchFamily="49" charset="-122"/>
                <a:ea typeface="楷体_GB2312" pitchFamily="49" charset="-122"/>
              </a:rPr>
              <a:t>进行的，则称该过程为</a:t>
            </a:r>
            <a:r>
              <a:rPr lang="en-US" altLang="zh-CN" sz="1800" smtClean="0">
                <a:latin typeface="Times New Roman" pitchFamily="18" charset="0"/>
                <a:ea typeface="楷体_GB2312" pitchFamily="49" charset="-122"/>
              </a:rPr>
              <a:t>A</a:t>
            </a:r>
            <a:r>
              <a:rPr lang="zh-CN" altLang="en-US" sz="1800" smtClean="0">
                <a:latin typeface="楷体_GB2312" pitchFamily="49" charset="-122"/>
                <a:ea typeface="楷体_GB2312" pitchFamily="49" charset="-122"/>
              </a:rPr>
              <a:t>算法。</a:t>
            </a:r>
          </a:p>
          <a:p>
            <a:pPr algn="just" eaLnBrk="1" hangingPunct="1">
              <a:lnSpc>
                <a:spcPct val="110000"/>
              </a:lnSpc>
              <a:buFontTx/>
              <a:buNone/>
            </a:pPr>
            <a:r>
              <a:rPr lang="zh-CN" altLang="en-US" sz="1800" b="1" smtClean="0">
                <a:latin typeface="楷体_GB2312" pitchFamily="49" charset="-122"/>
                <a:ea typeface="楷体_GB2312" pitchFamily="49" charset="-122"/>
              </a:rPr>
              <a:t>     </a:t>
            </a:r>
            <a:r>
              <a:rPr lang="zh-CN" altLang="en-US" sz="2000" b="1" smtClean="0">
                <a:latin typeface="楷体_GB2312" pitchFamily="49" charset="-122"/>
                <a:ea typeface="楷体_GB2312" pitchFamily="49" charset="-122"/>
              </a:rPr>
              <a:t>定义</a:t>
            </a:r>
            <a:r>
              <a:rPr lang="en-US" altLang="zh-CN" sz="2000" b="1" smtClean="0">
                <a:latin typeface="楷体_GB2312" pitchFamily="49" charset="-122"/>
                <a:ea typeface="楷体_GB2312" pitchFamily="49" charset="-122"/>
              </a:rPr>
              <a:t>2</a:t>
            </a:r>
            <a:r>
              <a:rPr lang="en-US" altLang="zh-CN" sz="1800" smtClean="0">
                <a:latin typeface="楷体_GB2312" pitchFamily="49" charset="-122"/>
                <a:ea typeface="楷体_GB2312" pitchFamily="49" charset="-122"/>
              </a:rPr>
              <a:t>  </a:t>
            </a:r>
            <a:r>
              <a:rPr lang="zh-CN" altLang="en-US" sz="1800" smtClean="0">
                <a:latin typeface="楷体_GB2312" pitchFamily="49" charset="-122"/>
                <a:ea typeface="楷体_GB2312" pitchFamily="49" charset="-122"/>
              </a:rPr>
              <a:t>在</a:t>
            </a:r>
            <a:r>
              <a:rPr lang="en-US" altLang="zh-CN" sz="1800" smtClean="0">
                <a:latin typeface="Times New Roman" pitchFamily="18" charset="0"/>
                <a:ea typeface="楷体_GB2312" pitchFamily="49" charset="-122"/>
              </a:rPr>
              <a:t>A</a:t>
            </a:r>
            <a:r>
              <a:rPr lang="zh-CN" altLang="en-US" sz="1800" smtClean="0">
                <a:latin typeface="楷体_GB2312" pitchFamily="49" charset="-122"/>
                <a:ea typeface="楷体_GB2312" pitchFamily="49" charset="-122"/>
              </a:rPr>
              <a:t>算法中，如果对所有的</a:t>
            </a:r>
            <a:r>
              <a:rPr lang="en-US" altLang="zh-CN" sz="1800" i="1" smtClean="0">
                <a:latin typeface="Times New Roman" pitchFamily="18" charset="0"/>
                <a:ea typeface="楷体_GB2312" pitchFamily="49" charset="-122"/>
              </a:rPr>
              <a:t>x</a:t>
            </a:r>
            <a:r>
              <a:rPr lang="zh-CN" altLang="en-US" sz="1800" smtClean="0">
                <a:latin typeface="楷体_GB2312" pitchFamily="49" charset="-122"/>
                <a:ea typeface="楷体_GB2312" pitchFamily="49" charset="-122"/>
              </a:rPr>
              <a:t>存在</a:t>
            </a:r>
            <a:r>
              <a:rPr lang="en-US" altLang="zh-CN" sz="1800" i="1" smtClean="0">
                <a:latin typeface="Times New Roman" pitchFamily="18" charset="0"/>
                <a:ea typeface="楷体_GB2312" pitchFamily="49" charset="-122"/>
              </a:rPr>
              <a:t>h</a:t>
            </a:r>
            <a:r>
              <a:rPr lang="en-US" altLang="zh-CN" sz="1800" smtClean="0">
                <a:latin typeface="Times New Roman" pitchFamily="18" charset="0"/>
                <a:ea typeface="楷体_GB2312" pitchFamily="49" charset="-122"/>
              </a:rPr>
              <a:t>(</a:t>
            </a:r>
            <a:r>
              <a:rPr lang="en-US" altLang="zh-CN" sz="1800" i="1" smtClean="0">
                <a:latin typeface="Times New Roman" pitchFamily="18" charset="0"/>
                <a:ea typeface="楷体_GB2312" pitchFamily="49" charset="-122"/>
              </a:rPr>
              <a:t>x</a:t>
            </a:r>
            <a:r>
              <a:rPr lang="en-US" altLang="zh-CN" sz="1800" smtClean="0">
                <a:latin typeface="Times New Roman" pitchFamily="18" charset="0"/>
                <a:ea typeface="楷体_GB2312" pitchFamily="49" charset="-122"/>
              </a:rPr>
              <a:t>)≤</a:t>
            </a:r>
            <a:r>
              <a:rPr lang="en-US" altLang="zh-CN" sz="1800" i="1" smtClean="0">
                <a:latin typeface="Times New Roman" pitchFamily="18" charset="0"/>
                <a:ea typeface="楷体_GB2312" pitchFamily="49" charset="-122"/>
              </a:rPr>
              <a:t>h</a:t>
            </a:r>
            <a:r>
              <a:rPr lang="en-US" altLang="zh-CN" sz="1800" smtClean="0">
                <a:latin typeface="Times New Roman" pitchFamily="18" charset="0"/>
                <a:ea typeface="楷体_GB2312" pitchFamily="49" charset="-122"/>
              </a:rPr>
              <a:t>*(</a:t>
            </a:r>
            <a:r>
              <a:rPr lang="en-US" altLang="zh-CN" sz="1800" i="1" smtClean="0">
                <a:latin typeface="Times New Roman" pitchFamily="18" charset="0"/>
                <a:ea typeface="楷体_GB2312" pitchFamily="49" charset="-122"/>
              </a:rPr>
              <a:t>x</a:t>
            </a:r>
            <a:r>
              <a:rPr lang="en-US" altLang="zh-CN" sz="1800" smtClean="0">
                <a:latin typeface="Times New Roman" pitchFamily="18" charset="0"/>
                <a:ea typeface="楷体_GB2312" pitchFamily="49" charset="-122"/>
              </a:rPr>
              <a:t>),</a:t>
            </a:r>
            <a:r>
              <a:rPr lang="zh-CN" altLang="en-US" sz="1800" smtClean="0">
                <a:latin typeface="楷体_GB2312" pitchFamily="49" charset="-122"/>
                <a:ea typeface="楷体_GB2312" pitchFamily="49" charset="-122"/>
              </a:rPr>
              <a:t>则称</a:t>
            </a:r>
            <a:r>
              <a:rPr lang="en-US" altLang="zh-CN" sz="1800" i="1" smtClean="0">
                <a:latin typeface="Times New Roman" pitchFamily="18" charset="0"/>
                <a:ea typeface="楷体_GB2312" pitchFamily="49" charset="-122"/>
              </a:rPr>
              <a:t>h</a:t>
            </a:r>
            <a:r>
              <a:rPr lang="en-US" altLang="zh-CN" sz="1800" smtClean="0">
                <a:latin typeface="Times New Roman" pitchFamily="18" charset="0"/>
                <a:ea typeface="楷体_GB2312" pitchFamily="49" charset="-122"/>
              </a:rPr>
              <a:t>(</a:t>
            </a:r>
            <a:r>
              <a:rPr lang="en-US" altLang="zh-CN" sz="1800" i="1" smtClean="0">
                <a:latin typeface="Times New Roman" pitchFamily="18" charset="0"/>
                <a:ea typeface="楷体_GB2312" pitchFamily="49" charset="-122"/>
              </a:rPr>
              <a:t>x</a:t>
            </a:r>
            <a:r>
              <a:rPr lang="en-US" altLang="zh-CN" sz="1800" smtClean="0">
                <a:latin typeface="Times New Roman" pitchFamily="18" charset="0"/>
                <a:ea typeface="楷体_GB2312" pitchFamily="49" charset="-122"/>
              </a:rPr>
              <a:t>)</a:t>
            </a:r>
            <a:r>
              <a:rPr lang="zh-CN" altLang="en-US" sz="1800" smtClean="0">
                <a:latin typeface="楷体_GB2312" pitchFamily="49" charset="-122"/>
                <a:ea typeface="楷体_GB2312" pitchFamily="49" charset="-122"/>
              </a:rPr>
              <a:t>为</a:t>
            </a:r>
            <a:r>
              <a:rPr lang="en-US" altLang="zh-CN" sz="1800" i="1" smtClean="0">
                <a:latin typeface="Times New Roman" pitchFamily="18" charset="0"/>
                <a:ea typeface="楷体_GB2312" pitchFamily="49" charset="-122"/>
              </a:rPr>
              <a:t>h</a:t>
            </a:r>
            <a:r>
              <a:rPr lang="en-US" altLang="zh-CN" sz="1800" smtClean="0">
                <a:latin typeface="Times New Roman" pitchFamily="18" charset="0"/>
                <a:ea typeface="楷体_GB2312" pitchFamily="49" charset="-122"/>
              </a:rPr>
              <a:t>*(</a:t>
            </a:r>
            <a:r>
              <a:rPr lang="en-US" altLang="zh-CN" sz="1800" i="1" smtClean="0">
                <a:latin typeface="Times New Roman" pitchFamily="18" charset="0"/>
                <a:ea typeface="楷体_GB2312" pitchFamily="49" charset="-122"/>
              </a:rPr>
              <a:t>x</a:t>
            </a:r>
            <a:r>
              <a:rPr lang="en-US" altLang="zh-CN" sz="1800" smtClean="0">
                <a:latin typeface="Times New Roman" pitchFamily="18" charset="0"/>
                <a:ea typeface="楷体_GB2312" pitchFamily="49" charset="-122"/>
              </a:rPr>
              <a:t>)</a:t>
            </a:r>
            <a:r>
              <a:rPr lang="zh-CN" altLang="en-US" sz="1800" smtClean="0">
                <a:latin typeface="楷体_GB2312" pitchFamily="49" charset="-122"/>
                <a:ea typeface="楷体_GB2312" pitchFamily="49" charset="-122"/>
              </a:rPr>
              <a:t>的下界，它表示某种偏于保守的估计。</a:t>
            </a:r>
          </a:p>
          <a:p>
            <a:pPr algn="just" eaLnBrk="1" hangingPunct="1">
              <a:lnSpc>
                <a:spcPct val="110000"/>
              </a:lnSpc>
              <a:buFontTx/>
              <a:buNone/>
            </a:pPr>
            <a:r>
              <a:rPr lang="zh-CN" altLang="en-US" sz="1800" b="1" smtClean="0">
                <a:latin typeface="楷体_GB2312" pitchFamily="49" charset="-122"/>
                <a:ea typeface="楷体_GB2312" pitchFamily="49" charset="-122"/>
              </a:rPr>
              <a:t>     </a:t>
            </a:r>
            <a:r>
              <a:rPr lang="zh-CN" altLang="en-US" sz="2000" b="1" smtClean="0">
                <a:latin typeface="楷体_GB2312" pitchFamily="49" charset="-122"/>
                <a:ea typeface="楷体_GB2312" pitchFamily="49" charset="-122"/>
              </a:rPr>
              <a:t>定义</a:t>
            </a:r>
            <a:r>
              <a:rPr lang="en-US" altLang="zh-CN" sz="2000" b="1" smtClean="0">
                <a:latin typeface="楷体_GB2312" pitchFamily="49" charset="-122"/>
                <a:ea typeface="楷体_GB2312" pitchFamily="49" charset="-122"/>
              </a:rPr>
              <a:t>3</a:t>
            </a:r>
            <a:r>
              <a:rPr lang="en-US" altLang="zh-CN" sz="1800" b="1" smtClean="0">
                <a:latin typeface="楷体_GB2312" pitchFamily="49" charset="-122"/>
                <a:ea typeface="楷体_GB2312" pitchFamily="49" charset="-122"/>
              </a:rPr>
              <a:t> </a:t>
            </a:r>
            <a:r>
              <a:rPr lang="en-US" altLang="zh-CN" sz="1800" smtClean="0">
                <a:latin typeface="楷体_GB2312" pitchFamily="49" charset="-122"/>
                <a:ea typeface="楷体_GB2312" pitchFamily="49" charset="-122"/>
              </a:rPr>
              <a:t> </a:t>
            </a:r>
            <a:r>
              <a:rPr lang="zh-CN" altLang="en-US" sz="1800" smtClean="0">
                <a:latin typeface="楷体_GB2312" pitchFamily="49" charset="-122"/>
                <a:ea typeface="楷体_GB2312" pitchFamily="49" charset="-122"/>
              </a:rPr>
              <a:t>采用</a:t>
            </a:r>
            <a:r>
              <a:rPr lang="en-US" altLang="zh-CN" sz="1800" i="1" smtClean="0">
                <a:latin typeface="Times New Roman" pitchFamily="18" charset="0"/>
                <a:ea typeface="楷体_GB2312" pitchFamily="49" charset="-122"/>
              </a:rPr>
              <a:t>h</a:t>
            </a:r>
            <a:r>
              <a:rPr lang="en-US" altLang="zh-CN" sz="1800" smtClean="0">
                <a:latin typeface="Times New Roman" pitchFamily="18" charset="0"/>
                <a:ea typeface="楷体_GB2312" pitchFamily="49" charset="-122"/>
              </a:rPr>
              <a:t>*(</a:t>
            </a:r>
            <a:r>
              <a:rPr lang="en-US" altLang="zh-CN" sz="1800" i="1" smtClean="0">
                <a:latin typeface="Times New Roman" pitchFamily="18" charset="0"/>
                <a:ea typeface="楷体_GB2312" pitchFamily="49" charset="-122"/>
              </a:rPr>
              <a:t>x</a:t>
            </a:r>
            <a:r>
              <a:rPr lang="en-US" altLang="zh-CN" sz="1800" smtClean="0">
                <a:latin typeface="Times New Roman" pitchFamily="18" charset="0"/>
                <a:ea typeface="楷体_GB2312" pitchFamily="49" charset="-122"/>
              </a:rPr>
              <a:t>)</a:t>
            </a:r>
            <a:r>
              <a:rPr lang="zh-CN" altLang="en-US" sz="1800" smtClean="0">
                <a:latin typeface="楷体_GB2312" pitchFamily="49" charset="-122"/>
                <a:ea typeface="楷体_GB2312" pitchFamily="49" charset="-122"/>
              </a:rPr>
              <a:t>的下界</a:t>
            </a:r>
            <a:r>
              <a:rPr lang="en-US" altLang="zh-CN" sz="1800" i="1" smtClean="0">
                <a:latin typeface="Times New Roman" pitchFamily="18" charset="0"/>
                <a:ea typeface="楷体_GB2312" pitchFamily="49" charset="-122"/>
              </a:rPr>
              <a:t>h</a:t>
            </a:r>
            <a:r>
              <a:rPr lang="en-US" altLang="zh-CN" sz="1800" smtClean="0">
                <a:latin typeface="Times New Roman" pitchFamily="18" charset="0"/>
                <a:ea typeface="楷体_GB2312" pitchFamily="49" charset="-122"/>
              </a:rPr>
              <a:t>(</a:t>
            </a:r>
            <a:r>
              <a:rPr lang="en-US" altLang="zh-CN" sz="1800" i="1" smtClean="0">
                <a:latin typeface="Times New Roman" pitchFamily="18" charset="0"/>
                <a:ea typeface="楷体_GB2312" pitchFamily="49" charset="-122"/>
              </a:rPr>
              <a:t>x</a:t>
            </a:r>
            <a:r>
              <a:rPr lang="en-US" altLang="zh-CN" sz="1800" smtClean="0">
                <a:latin typeface="Times New Roman" pitchFamily="18" charset="0"/>
                <a:ea typeface="楷体_GB2312" pitchFamily="49" charset="-122"/>
              </a:rPr>
              <a:t>)</a:t>
            </a:r>
            <a:r>
              <a:rPr lang="zh-CN" altLang="en-US" sz="1800" smtClean="0">
                <a:latin typeface="楷体_GB2312" pitchFamily="49" charset="-122"/>
                <a:ea typeface="楷体_GB2312" pitchFamily="49" charset="-122"/>
              </a:rPr>
              <a:t>为启发函数的</a:t>
            </a:r>
            <a:r>
              <a:rPr lang="en-US" altLang="zh-CN" sz="1800" smtClean="0">
                <a:latin typeface="Times New Roman" pitchFamily="18" charset="0"/>
                <a:ea typeface="楷体_GB2312" pitchFamily="49" charset="-122"/>
              </a:rPr>
              <a:t>A</a:t>
            </a:r>
            <a:r>
              <a:rPr lang="zh-CN" altLang="en-US" sz="1800" smtClean="0">
                <a:latin typeface="楷体_GB2312" pitchFamily="49" charset="-122"/>
                <a:ea typeface="楷体_GB2312" pitchFamily="49" charset="-122"/>
              </a:rPr>
              <a:t>算法，称为</a:t>
            </a:r>
            <a:r>
              <a:rPr lang="en-US" altLang="zh-CN" sz="1800" smtClean="0">
                <a:latin typeface="Times New Roman" pitchFamily="18" charset="0"/>
                <a:ea typeface="楷体_GB2312" pitchFamily="49" charset="-122"/>
              </a:rPr>
              <a:t>A</a:t>
            </a:r>
            <a:r>
              <a:rPr lang="en-US" altLang="zh-CN" sz="2400" baseline="30000" smtClean="0">
                <a:latin typeface="楷体_GB2312" pitchFamily="49" charset="-122"/>
                <a:ea typeface="楷体_GB2312" pitchFamily="49" charset="-122"/>
              </a:rPr>
              <a:t>*</a:t>
            </a:r>
            <a:r>
              <a:rPr lang="zh-CN" altLang="en-US" sz="1800" smtClean="0">
                <a:latin typeface="楷体_GB2312" pitchFamily="49" charset="-122"/>
                <a:ea typeface="楷体_GB2312" pitchFamily="49" charset="-122"/>
              </a:rPr>
              <a:t>算法。当</a:t>
            </a:r>
            <a:r>
              <a:rPr lang="en-US" altLang="zh-CN" sz="1800" i="1" smtClean="0">
                <a:latin typeface="Times New Roman" pitchFamily="18" charset="0"/>
                <a:ea typeface="楷体_GB2312" pitchFamily="49" charset="-122"/>
              </a:rPr>
              <a:t>h</a:t>
            </a:r>
            <a:r>
              <a:rPr lang="en-US" altLang="zh-CN" sz="1800" smtClean="0">
                <a:latin typeface="楷体_GB2312" pitchFamily="49" charset="-122"/>
                <a:ea typeface="楷体_GB2312" pitchFamily="49" charset="-122"/>
              </a:rPr>
              <a:t>=0</a:t>
            </a:r>
            <a:r>
              <a:rPr lang="zh-CN" altLang="en-US" sz="1800" smtClean="0">
                <a:latin typeface="楷体_GB2312" pitchFamily="49" charset="-122"/>
                <a:ea typeface="楷体_GB2312" pitchFamily="49" charset="-122"/>
              </a:rPr>
              <a:t>时， </a:t>
            </a:r>
            <a:r>
              <a:rPr lang="en-US" altLang="zh-CN" sz="1800" smtClean="0">
                <a:latin typeface="Times New Roman" pitchFamily="18" charset="0"/>
                <a:ea typeface="楷体_GB2312" pitchFamily="49" charset="-122"/>
              </a:rPr>
              <a:t>A</a:t>
            </a:r>
            <a:r>
              <a:rPr lang="en-US" altLang="zh-CN" sz="2400" baseline="30000" smtClean="0">
                <a:latin typeface="楷体_GB2312" pitchFamily="49" charset="-122"/>
                <a:ea typeface="楷体_GB2312" pitchFamily="49" charset="-122"/>
              </a:rPr>
              <a:t>*</a:t>
            </a:r>
            <a:r>
              <a:rPr lang="zh-CN" altLang="en-US" sz="1800" smtClean="0">
                <a:latin typeface="楷体_GB2312" pitchFamily="49" charset="-122"/>
                <a:ea typeface="楷体_GB2312" pitchFamily="49" charset="-122"/>
              </a:rPr>
              <a:t>算法就变为有序搜索算法</a:t>
            </a:r>
            <a:r>
              <a:rPr lang="zh-CN" altLang="en-US" sz="1800" smtClean="0">
                <a:latin typeface="华文新魏" pitchFamily="2" charset="-122"/>
              </a:rPr>
              <a:t>。</a:t>
            </a:r>
          </a:p>
          <a:p>
            <a:pPr algn="just" eaLnBrk="1" hangingPunct="1">
              <a:buFontTx/>
              <a:buNone/>
            </a:pPr>
            <a:r>
              <a:rPr lang="zh-CN" altLang="en-US" sz="1800" smtClean="0">
                <a:latin typeface="华文新魏" pitchFamily="2" charset="-122"/>
              </a:rPr>
              <a:t>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2995" name="Picture 3"/>
          <p:cNvPicPr>
            <a:picLocks noChangeAspect="1" noChangeArrowheads="1"/>
          </p:cNvPicPr>
          <p:nvPr/>
        </p:nvPicPr>
        <p:blipFill>
          <a:blip r:embed="rId4" cstate="print"/>
          <a:srcRect t="5278"/>
          <a:stretch>
            <a:fillRect/>
          </a:stretch>
        </p:blipFill>
        <p:spPr bwMode="auto">
          <a:xfrm>
            <a:off x="1908175" y="1185863"/>
            <a:ext cx="1916113" cy="2592387"/>
          </a:xfrm>
          <a:prstGeom prst="rect">
            <a:avLst/>
          </a:prstGeom>
          <a:noFill/>
          <a:ln w="9525">
            <a:noFill/>
            <a:miter lim="800000"/>
            <a:headEnd/>
            <a:tailEnd/>
          </a:ln>
        </p:spPr>
      </p:pic>
      <p:pic>
        <p:nvPicPr>
          <p:cNvPr id="212996" name="Picture 4" descr="225px-Bert_Raphael_2008">
            <a:hlinkClick r:id="rId5"/>
          </p:cNvPr>
          <p:cNvPicPr>
            <a:picLocks noChangeAspect="1" noChangeArrowheads="1"/>
          </p:cNvPicPr>
          <p:nvPr/>
        </p:nvPicPr>
        <p:blipFill>
          <a:blip r:embed="rId6" cstate="print"/>
          <a:srcRect/>
          <a:stretch>
            <a:fillRect/>
          </a:stretch>
        </p:blipFill>
        <p:spPr bwMode="auto">
          <a:xfrm>
            <a:off x="5219700" y="1185863"/>
            <a:ext cx="1927225" cy="2592387"/>
          </a:xfrm>
          <a:prstGeom prst="rect">
            <a:avLst/>
          </a:prstGeom>
          <a:noFill/>
          <a:ln w="9525">
            <a:noFill/>
            <a:miter lim="800000"/>
            <a:headEnd/>
            <a:tailEnd/>
          </a:ln>
        </p:spPr>
      </p:pic>
      <p:sp>
        <p:nvSpPr>
          <p:cNvPr id="212997" name="Rectangle 5"/>
          <p:cNvSpPr>
            <a:spLocks noChangeArrowheads="1"/>
          </p:cNvSpPr>
          <p:nvPr/>
        </p:nvSpPr>
        <p:spPr bwMode="auto">
          <a:xfrm>
            <a:off x="395288" y="4508500"/>
            <a:ext cx="8497887" cy="2016125"/>
          </a:xfrm>
          <a:prstGeom prst="rect">
            <a:avLst/>
          </a:prstGeom>
          <a:noFill/>
          <a:ln w="9525">
            <a:noFill/>
            <a:miter lim="800000"/>
            <a:headEnd/>
            <a:tailEnd/>
          </a:ln>
        </p:spPr>
        <p:txBody>
          <a:bodyPr/>
          <a:lstStyle/>
          <a:p>
            <a:pPr marL="342900" indent="-342900">
              <a:lnSpc>
                <a:spcPct val="90000"/>
              </a:lnSpc>
              <a:spcBef>
                <a:spcPct val="20000"/>
              </a:spcBef>
              <a:buFontTx/>
              <a:buBlip>
                <a:blip r:embed="rId7"/>
              </a:buBlip>
            </a:pPr>
            <a:r>
              <a:rPr lang="en-US" altLang="zh-CN" sz="2800">
                <a:latin typeface="宋体" pitchFamily="2" charset="-122"/>
              </a:rPr>
              <a:t>1964</a:t>
            </a:r>
            <a:r>
              <a:rPr lang="zh-CN" altLang="en-US" sz="2800">
                <a:latin typeface="宋体" pitchFamily="2" charset="-122"/>
              </a:rPr>
              <a:t>年，尼尔逊提出一种算法以提高最短路径搜索的效率，被称为</a:t>
            </a:r>
            <a:r>
              <a:rPr lang="en-US" altLang="zh-CN" sz="2800">
                <a:latin typeface="宋体" pitchFamily="2" charset="-122"/>
              </a:rPr>
              <a:t>A1</a:t>
            </a:r>
            <a:r>
              <a:rPr lang="zh-CN" altLang="en-US" sz="2800">
                <a:latin typeface="宋体" pitchFamily="2" charset="-122"/>
              </a:rPr>
              <a:t>算法</a:t>
            </a:r>
          </a:p>
          <a:p>
            <a:pPr marL="342900" indent="-342900">
              <a:lnSpc>
                <a:spcPct val="90000"/>
              </a:lnSpc>
              <a:spcBef>
                <a:spcPct val="20000"/>
              </a:spcBef>
              <a:buFontTx/>
              <a:buBlip>
                <a:blip r:embed="rId7"/>
              </a:buBlip>
            </a:pPr>
            <a:r>
              <a:rPr lang="en-US" altLang="zh-CN" sz="2800">
                <a:latin typeface="宋体" pitchFamily="2" charset="-122"/>
              </a:rPr>
              <a:t>1967</a:t>
            </a:r>
            <a:r>
              <a:rPr lang="zh-CN" altLang="en-US" sz="2800">
                <a:latin typeface="宋体" pitchFamily="2" charset="-122"/>
              </a:rPr>
              <a:t>年，拉斐尔改进了</a:t>
            </a:r>
            <a:r>
              <a:rPr lang="en-US" altLang="zh-CN" sz="2800">
                <a:latin typeface="宋体" pitchFamily="2" charset="-122"/>
              </a:rPr>
              <a:t>A1</a:t>
            </a:r>
            <a:r>
              <a:rPr lang="zh-CN" altLang="en-US" sz="2800">
                <a:latin typeface="宋体" pitchFamily="2" charset="-122"/>
              </a:rPr>
              <a:t>算法，称为</a:t>
            </a:r>
            <a:r>
              <a:rPr lang="en-US" altLang="zh-CN" sz="2800">
                <a:latin typeface="宋体" pitchFamily="2" charset="-122"/>
              </a:rPr>
              <a:t>A2</a:t>
            </a:r>
            <a:r>
              <a:rPr lang="zh-CN" altLang="en-US" sz="2800">
                <a:latin typeface="宋体" pitchFamily="2" charset="-122"/>
              </a:rPr>
              <a:t>算法</a:t>
            </a:r>
          </a:p>
        </p:txBody>
      </p:sp>
      <p:sp>
        <p:nvSpPr>
          <p:cNvPr id="212998" name="Rectangle 6"/>
          <p:cNvSpPr>
            <a:spLocks noChangeArrowheads="1"/>
          </p:cNvSpPr>
          <p:nvPr/>
        </p:nvSpPr>
        <p:spPr bwMode="auto">
          <a:xfrm>
            <a:off x="2195513" y="3863975"/>
            <a:ext cx="1377950" cy="671513"/>
          </a:xfrm>
          <a:prstGeom prst="rect">
            <a:avLst/>
          </a:prstGeom>
          <a:noFill/>
          <a:ln w="9525">
            <a:noFill/>
            <a:miter lim="800000"/>
            <a:headEnd/>
            <a:tailEnd/>
          </a:ln>
        </p:spPr>
        <p:txBody>
          <a:bodyPr wrap="none">
            <a:spAutoFit/>
          </a:bodyPr>
          <a:lstStyle/>
          <a:p>
            <a:pPr algn="ctr"/>
            <a:r>
              <a:rPr lang="en-US" altLang="zh-CN"/>
              <a:t>Nils Nilsson</a:t>
            </a:r>
            <a:endParaRPr lang="zh-CN" altLang="en-US" sz="2000"/>
          </a:p>
          <a:p>
            <a:pPr algn="ctr"/>
            <a:r>
              <a:rPr lang="zh-CN" altLang="en-US" sz="2000"/>
              <a:t>尼尔逊</a:t>
            </a:r>
          </a:p>
        </p:txBody>
      </p:sp>
      <p:sp>
        <p:nvSpPr>
          <p:cNvPr id="212999" name="Rectangle 7"/>
          <p:cNvSpPr>
            <a:spLocks noChangeArrowheads="1"/>
          </p:cNvSpPr>
          <p:nvPr/>
        </p:nvSpPr>
        <p:spPr bwMode="auto">
          <a:xfrm>
            <a:off x="5221288" y="3860800"/>
            <a:ext cx="2087562" cy="671513"/>
          </a:xfrm>
          <a:prstGeom prst="rect">
            <a:avLst/>
          </a:prstGeom>
          <a:noFill/>
          <a:ln w="9525">
            <a:noFill/>
            <a:miter lim="800000"/>
            <a:headEnd/>
            <a:tailEnd/>
          </a:ln>
        </p:spPr>
        <p:txBody>
          <a:bodyPr>
            <a:spAutoFit/>
          </a:bodyPr>
          <a:lstStyle/>
          <a:p>
            <a:pPr algn="ctr"/>
            <a:r>
              <a:rPr lang="en-US" altLang="zh-CN"/>
              <a:t>Bertram Raphael</a:t>
            </a:r>
            <a:endParaRPr lang="zh-CN" altLang="en-US" sz="2000"/>
          </a:p>
          <a:p>
            <a:pPr algn="ctr"/>
            <a:r>
              <a:rPr lang="zh-CN" altLang="en-US" sz="2000"/>
              <a:t>拉斐尔</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2995"/>
                                        </p:tgtEl>
                                        <p:attrNameLst>
                                          <p:attrName>style.visibility</p:attrName>
                                        </p:attrNameLst>
                                      </p:cBhvr>
                                      <p:to>
                                        <p:strVal val="visible"/>
                                      </p:to>
                                    </p:set>
                                    <p:animEffect transition="in" filter="blinds(horizontal)">
                                      <p:cBhvr>
                                        <p:cTn id="7" dur="500"/>
                                        <p:tgtEl>
                                          <p:spTgt spid="21299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2998"/>
                                        </p:tgtEl>
                                        <p:attrNameLst>
                                          <p:attrName>style.visibility</p:attrName>
                                        </p:attrNameLst>
                                      </p:cBhvr>
                                      <p:to>
                                        <p:strVal val="visible"/>
                                      </p:to>
                                    </p:set>
                                    <p:animEffect transition="in" filter="blinds(horizontal)">
                                      <p:cBhvr>
                                        <p:cTn id="10" dur="500"/>
                                        <p:tgtEl>
                                          <p:spTgt spid="212998"/>
                                        </p:tgtEl>
                                      </p:cBhvr>
                                    </p:animEffect>
                                  </p:childTnLst>
                                </p:cTn>
                              </p:par>
                            </p:childTnLst>
                          </p:cTn>
                        </p:par>
                        <p:par>
                          <p:cTn id="11" fill="hold" nodeType="afterGroup">
                            <p:stCondLst>
                              <p:cond delay="500"/>
                            </p:stCondLst>
                            <p:childTnLst>
                              <p:par>
                                <p:cTn id="12" presetID="3" presetClass="entr" presetSubtype="10" fill="hold" nodeType="afterEffect">
                                  <p:stCondLst>
                                    <p:cond delay="0"/>
                                  </p:stCondLst>
                                  <p:childTnLst>
                                    <p:set>
                                      <p:cBhvr>
                                        <p:cTn id="13" dur="1" fill="hold">
                                          <p:stCondLst>
                                            <p:cond delay="0"/>
                                          </p:stCondLst>
                                        </p:cTn>
                                        <p:tgtEl>
                                          <p:spTgt spid="212996"/>
                                        </p:tgtEl>
                                        <p:attrNameLst>
                                          <p:attrName>style.visibility</p:attrName>
                                        </p:attrNameLst>
                                      </p:cBhvr>
                                      <p:to>
                                        <p:strVal val="visible"/>
                                      </p:to>
                                    </p:set>
                                    <p:animEffect transition="in" filter="blinds(horizontal)">
                                      <p:cBhvr>
                                        <p:cTn id="14" dur="500"/>
                                        <p:tgtEl>
                                          <p:spTgt spid="212996"/>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212999"/>
                                        </p:tgtEl>
                                        <p:attrNameLst>
                                          <p:attrName>style.visibility</p:attrName>
                                        </p:attrNameLst>
                                      </p:cBhvr>
                                      <p:to>
                                        <p:strVal val="visible"/>
                                      </p:to>
                                    </p:set>
                                    <p:animEffect transition="in" filter="blinds(horizontal)">
                                      <p:cBhvr>
                                        <p:cTn id="17" dur="500"/>
                                        <p:tgtEl>
                                          <p:spTgt spid="2129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2997">
                                            <p:txEl>
                                              <p:pRg st="0" end="0"/>
                                            </p:txEl>
                                          </p:spTgt>
                                        </p:tgtEl>
                                        <p:attrNameLst>
                                          <p:attrName>style.visibility</p:attrName>
                                        </p:attrNameLst>
                                      </p:cBhvr>
                                      <p:to>
                                        <p:strVal val="visible"/>
                                      </p:to>
                                    </p:set>
                                    <p:animEffect transition="in" filter="blinds(horizontal)">
                                      <p:cBhvr>
                                        <p:cTn id="22" dur="500"/>
                                        <p:tgtEl>
                                          <p:spTgt spid="21299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2997">
                                            <p:txEl>
                                              <p:pRg st="1" end="1"/>
                                            </p:txEl>
                                          </p:spTgt>
                                        </p:tgtEl>
                                        <p:attrNameLst>
                                          <p:attrName>style.visibility</p:attrName>
                                        </p:attrNameLst>
                                      </p:cBhvr>
                                      <p:to>
                                        <p:strVal val="visible"/>
                                      </p:to>
                                    </p:set>
                                    <p:animEffect transition="in" filter="blinds(horizontal)">
                                      <p:cBhvr>
                                        <p:cTn id="27" dur="500"/>
                                        <p:tgtEl>
                                          <p:spTgt spid="2129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7" grpId="0" build="p" bldLvl="2"/>
      <p:bldP spid="212998" grpId="0"/>
      <p:bldP spid="212999" grpId="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3"/>
          <p:cNvSpPr>
            <a:spLocks noGrp="1" noChangeArrowheads="1"/>
          </p:cNvSpPr>
          <p:nvPr>
            <p:ph idx="1"/>
          </p:nvPr>
        </p:nvSpPr>
        <p:spPr>
          <a:xfrm>
            <a:off x="1120775" y="1363663"/>
            <a:ext cx="7772400" cy="2136775"/>
          </a:xfrm>
        </p:spPr>
        <p:txBody>
          <a:bodyPr/>
          <a:lstStyle/>
          <a:p>
            <a:pPr eaLnBrk="1" hangingPunct="1"/>
            <a:r>
              <a:rPr lang="zh-CN" altLang="en-US" smtClean="0">
                <a:latin typeface="Times New Roman" pitchFamily="18" charset="0"/>
                <a:ea typeface="宋体" pitchFamily="2" charset="-122"/>
              </a:rPr>
              <a:t>特征：</a:t>
            </a:r>
          </a:p>
          <a:p>
            <a:pPr lvl="1" eaLnBrk="1" hangingPunct="1"/>
            <a:r>
              <a:rPr lang="zh-CN" altLang="en-US" smtClean="0">
                <a:latin typeface="Times New Roman" pitchFamily="18" charset="0"/>
                <a:ea typeface="宋体" pitchFamily="2" charset="-122"/>
              </a:rPr>
              <a:t>估价函数 </a:t>
            </a:r>
          </a:p>
          <a:p>
            <a:pPr lvl="1" eaLnBrk="1" hangingPunct="1">
              <a:buFontTx/>
              <a:buNone/>
            </a:pPr>
            <a:r>
              <a:rPr lang="en-US" altLang="zh-CN" smtClean="0">
                <a:latin typeface="Times New Roman" pitchFamily="18" charset="0"/>
                <a:ea typeface="宋体" pitchFamily="2" charset="-122"/>
              </a:rPr>
              <a:t>		</a:t>
            </a:r>
            <a:r>
              <a:rPr lang="en-US" altLang="zh-CN" sz="3200" i="1" smtClean="0">
                <a:latin typeface="Times New Roman" pitchFamily="18" charset="0"/>
                <a:ea typeface="宋体" pitchFamily="2" charset="-122"/>
              </a:rPr>
              <a:t>f </a:t>
            </a:r>
            <a:r>
              <a:rPr lang="en-US" altLang="zh-CN" sz="3200" smtClean="0">
                <a:latin typeface="Times New Roman" pitchFamily="18" charset="0"/>
                <a:ea typeface="宋体" pitchFamily="2" charset="-122"/>
              </a:rPr>
              <a:t>(</a:t>
            </a:r>
            <a:r>
              <a:rPr lang="en-US" altLang="zh-CN" sz="3200" i="1" smtClean="0">
                <a:latin typeface="Times New Roman" pitchFamily="18" charset="0"/>
                <a:ea typeface="宋体" pitchFamily="2" charset="-122"/>
              </a:rPr>
              <a:t>x</a:t>
            </a:r>
            <a:r>
              <a:rPr lang="en-US" altLang="zh-CN" sz="3200" smtClean="0">
                <a:latin typeface="Times New Roman" pitchFamily="18" charset="0"/>
                <a:ea typeface="宋体" pitchFamily="2" charset="-122"/>
              </a:rPr>
              <a:t>) = </a:t>
            </a:r>
            <a:r>
              <a:rPr lang="en-US" altLang="zh-CN" sz="3200" i="1" smtClean="0">
                <a:latin typeface="Times New Roman" pitchFamily="18" charset="0"/>
                <a:ea typeface="宋体" pitchFamily="2" charset="-122"/>
              </a:rPr>
              <a:t>g </a:t>
            </a:r>
            <a:r>
              <a:rPr lang="en-US" altLang="zh-CN" sz="3200" smtClean="0">
                <a:latin typeface="Times New Roman" pitchFamily="18" charset="0"/>
                <a:ea typeface="宋体" pitchFamily="2" charset="-122"/>
              </a:rPr>
              <a:t>(</a:t>
            </a:r>
            <a:r>
              <a:rPr lang="en-US" altLang="zh-CN" sz="3200" i="1" smtClean="0">
                <a:latin typeface="Times New Roman" pitchFamily="18" charset="0"/>
                <a:ea typeface="宋体" pitchFamily="2" charset="-122"/>
              </a:rPr>
              <a:t>x</a:t>
            </a:r>
            <a:r>
              <a:rPr lang="en-US" altLang="zh-CN" sz="3200" smtClean="0">
                <a:latin typeface="Times New Roman" pitchFamily="18" charset="0"/>
                <a:ea typeface="宋体" pitchFamily="2" charset="-122"/>
              </a:rPr>
              <a:t>) + </a:t>
            </a:r>
            <a:r>
              <a:rPr lang="en-US" altLang="zh-CN" sz="3200" i="1" smtClean="0">
                <a:latin typeface="Times New Roman" pitchFamily="18" charset="0"/>
                <a:ea typeface="宋体" pitchFamily="2" charset="-122"/>
              </a:rPr>
              <a:t>h </a:t>
            </a:r>
            <a:r>
              <a:rPr lang="en-US" altLang="zh-CN" sz="3200" smtClean="0">
                <a:latin typeface="Times New Roman" pitchFamily="18" charset="0"/>
                <a:ea typeface="宋体" pitchFamily="2" charset="-122"/>
              </a:rPr>
              <a:t>(</a:t>
            </a:r>
            <a:r>
              <a:rPr lang="en-US" altLang="zh-CN" sz="3200" i="1" smtClean="0">
                <a:latin typeface="Times New Roman" pitchFamily="18" charset="0"/>
                <a:ea typeface="宋体" pitchFamily="2" charset="-122"/>
              </a:rPr>
              <a:t>x</a:t>
            </a:r>
            <a:r>
              <a:rPr lang="en-US" altLang="zh-CN" sz="3200" smtClean="0">
                <a:latin typeface="Times New Roman" pitchFamily="18" charset="0"/>
                <a:ea typeface="宋体" pitchFamily="2" charset="-122"/>
              </a:rPr>
              <a:t>)</a:t>
            </a:r>
          </a:p>
        </p:txBody>
      </p:sp>
      <p:sp>
        <p:nvSpPr>
          <p:cNvPr id="215044" name="Line 4"/>
          <p:cNvSpPr>
            <a:spLocks noChangeShapeType="1"/>
          </p:cNvSpPr>
          <p:nvPr/>
        </p:nvSpPr>
        <p:spPr bwMode="auto">
          <a:xfrm>
            <a:off x="3203575" y="2925763"/>
            <a:ext cx="792163" cy="0"/>
          </a:xfrm>
          <a:prstGeom prst="line">
            <a:avLst/>
          </a:prstGeom>
          <a:noFill/>
          <a:ln w="28575">
            <a:solidFill>
              <a:srgbClr val="FF0000"/>
            </a:solidFill>
            <a:round/>
            <a:headEnd/>
            <a:tailEnd/>
          </a:ln>
        </p:spPr>
        <p:txBody>
          <a:bodyPr/>
          <a:lstStyle/>
          <a:p>
            <a:endParaRPr lang="zh-CN" altLang="en-US"/>
          </a:p>
        </p:txBody>
      </p:sp>
      <p:sp>
        <p:nvSpPr>
          <p:cNvPr id="215045" name="Line 5"/>
          <p:cNvSpPr>
            <a:spLocks noChangeShapeType="1"/>
          </p:cNvSpPr>
          <p:nvPr/>
        </p:nvSpPr>
        <p:spPr bwMode="auto">
          <a:xfrm>
            <a:off x="3563938" y="2925763"/>
            <a:ext cx="0" cy="503237"/>
          </a:xfrm>
          <a:prstGeom prst="line">
            <a:avLst/>
          </a:prstGeom>
          <a:noFill/>
          <a:ln w="28575">
            <a:solidFill>
              <a:srgbClr val="FF0000"/>
            </a:solidFill>
            <a:round/>
            <a:headEnd/>
            <a:tailEnd/>
          </a:ln>
        </p:spPr>
        <p:txBody>
          <a:bodyPr/>
          <a:lstStyle/>
          <a:p>
            <a:endParaRPr lang="zh-CN" altLang="en-US"/>
          </a:p>
        </p:txBody>
      </p:sp>
      <p:sp>
        <p:nvSpPr>
          <p:cNvPr id="215046" name="Text Box 6"/>
          <p:cNvSpPr txBox="1">
            <a:spLocks noChangeArrowheads="1"/>
          </p:cNvSpPr>
          <p:nvPr/>
        </p:nvSpPr>
        <p:spPr bwMode="auto">
          <a:xfrm>
            <a:off x="2484438" y="3429000"/>
            <a:ext cx="2016125" cy="701675"/>
          </a:xfrm>
          <a:prstGeom prst="rect">
            <a:avLst/>
          </a:prstGeom>
          <a:noFill/>
          <a:ln w="9525">
            <a:noFill/>
            <a:miter lim="800000"/>
            <a:headEnd/>
            <a:tailEnd/>
          </a:ln>
        </p:spPr>
        <p:txBody>
          <a:bodyPr>
            <a:spAutoFit/>
          </a:bodyPr>
          <a:lstStyle/>
          <a:p>
            <a:pPr>
              <a:spcBef>
                <a:spcPct val="50000"/>
              </a:spcBef>
            </a:pPr>
            <a:r>
              <a:rPr lang="zh-CN" altLang="en-US" sz="2000">
                <a:latin typeface="Times New Roman" pitchFamily="18" charset="0"/>
                <a:ea typeface="楷体_GB2312" pitchFamily="49" charset="-122"/>
              </a:rPr>
              <a:t>从起始状态到当前状态</a:t>
            </a:r>
            <a:r>
              <a:rPr lang="en-US" altLang="zh-CN" sz="2000" i="1">
                <a:latin typeface="Times New Roman" pitchFamily="18" charset="0"/>
                <a:ea typeface="楷体_GB2312" pitchFamily="49" charset="-122"/>
              </a:rPr>
              <a:t>x</a:t>
            </a:r>
            <a:r>
              <a:rPr lang="zh-CN" altLang="en-US" sz="2000">
                <a:latin typeface="Times New Roman" pitchFamily="18" charset="0"/>
                <a:ea typeface="楷体_GB2312" pitchFamily="49" charset="-122"/>
              </a:rPr>
              <a:t>的代价</a:t>
            </a:r>
          </a:p>
        </p:txBody>
      </p:sp>
      <p:sp>
        <p:nvSpPr>
          <p:cNvPr id="215047" name="Line 7"/>
          <p:cNvSpPr>
            <a:spLocks noChangeShapeType="1"/>
          </p:cNvSpPr>
          <p:nvPr/>
        </p:nvSpPr>
        <p:spPr bwMode="auto">
          <a:xfrm>
            <a:off x="4427538" y="2925763"/>
            <a:ext cx="792162" cy="0"/>
          </a:xfrm>
          <a:prstGeom prst="line">
            <a:avLst/>
          </a:prstGeom>
          <a:noFill/>
          <a:ln w="28575">
            <a:solidFill>
              <a:srgbClr val="FF0000"/>
            </a:solidFill>
            <a:round/>
            <a:headEnd/>
            <a:tailEnd/>
          </a:ln>
        </p:spPr>
        <p:txBody>
          <a:bodyPr/>
          <a:lstStyle/>
          <a:p>
            <a:endParaRPr lang="zh-CN" altLang="en-US"/>
          </a:p>
        </p:txBody>
      </p:sp>
      <p:sp>
        <p:nvSpPr>
          <p:cNvPr id="215048" name="Line 8"/>
          <p:cNvSpPr>
            <a:spLocks noChangeShapeType="1"/>
          </p:cNvSpPr>
          <p:nvPr/>
        </p:nvSpPr>
        <p:spPr bwMode="auto">
          <a:xfrm>
            <a:off x="4787900" y="2925763"/>
            <a:ext cx="0" cy="1439862"/>
          </a:xfrm>
          <a:prstGeom prst="line">
            <a:avLst/>
          </a:prstGeom>
          <a:noFill/>
          <a:ln w="28575">
            <a:solidFill>
              <a:srgbClr val="FF0000"/>
            </a:solidFill>
            <a:round/>
            <a:headEnd/>
            <a:tailEnd/>
          </a:ln>
        </p:spPr>
        <p:txBody>
          <a:bodyPr/>
          <a:lstStyle/>
          <a:p>
            <a:endParaRPr lang="zh-CN" altLang="en-US"/>
          </a:p>
        </p:txBody>
      </p:sp>
      <p:sp>
        <p:nvSpPr>
          <p:cNvPr id="215049" name="Text Box 9"/>
          <p:cNvSpPr txBox="1">
            <a:spLocks noChangeArrowheads="1"/>
          </p:cNvSpPr>
          <p:nvPr/>
        </p:nvSpPr>
        <p:spPr bwMode="auto">
          <a:xfrm>
            <a:off x="3924300" y="4311650"/>
            <a:ext cx="2160588" cy="1006475"/>
          </a:xfrm>
          <a:prstGeom prst="rect">
            <a:avLst/>
          </a:prstGeom>
          <a:noFill/>
          <a:ln w="9525">
            <a:noFill/>
            <a:miter lim="800000"/>
            <a:headEnd/>
            <a:tailEnd/>
          </a:ln>
        </p:spPr>
        <p:txBody>
          <a:bodyPr>
            <a:spAutoFit/>
          </a:bodyPr>
          <a:lstStyle/>
          <a:p>
            <a:pPr>
              <a:spcBef>
                <a:spcPct val="50000"/>
              </a:spcBef>
            </a:pPr>
            <a:r>
              <a:rPr lang="zh-CN" altLang="en-US" sz="2000">
                <a:latin typeface="Times New Roman" pitchFamily="18" charset="0"/>
                <a:ea typeface="楷体_GB2312" pitchFamily="49" charset="-122"/>
              </a:rPr>
              <a:t>从当前状态</a:t>
            </a:r>
            <a:r>
              <a:rPr lang="en-US" altLang="zh-CN" sz="2000" i="1">
                <a:latin typeface="Times New Roman" pitchFamily="18" charset="0"/>
                <a:ea typeface="楷体_GB2312" pitchFamily="49" charset="-122"/>
              </a:rPr>
              <a:t>x</a:t>
            </a:r>
            <a:r>
              <a:rPr lang="zh-CN" altLang="en-US" sz="2000">
                <a:latin typeface="Times New Roman" pitchFamily="18" charset="0"/>
                <a:ea typeface="楷体_GB2312" pitchFamily="49" charset="-122"/>
              </a:rPr>
              <a:t>到目标状态的估计代价（启发函数）</a:t>
            </a:r>
          </a:p>
        </p:txBody>
      </p:sp>
      <p:sp>
        <p:nvSpPr>
          <p:cNvPr id="215050" name="Rectangle 10"/>
          <p:cNvSpPr>
            <a:spLocks noChangeArrowheads="1"/>
          </p:cNvSpPr>
          <p:nvPr/>
        </p:nvSpPr>
        <p:spPr bwMode="auto">
          <a:xfrm>
            <a:off x="971550" y="5373688"/>
            <a:ext cx="7775575" cy="503237"/>
          </a:xfrm>
          <a:prstGeom prst="rect">
            <a:avLst/>
          </a:prstGeom>
          <a:noFill/>
          <a:ln w="9525">
            <a:noFill/>
            <a:miter lim="800000"/>
            <a:headEnd/>
            <a:tailEnd/>
          </a:ln>
        </p:spPr>
        <p:txBody>
          <a:bodyPr/>
          <a:lstStyle/>
          <a:p>
            <a:r>
              <a:rPr lang="zh-CN" altLang="en-US" sz="2800" b="1">
                <a:solidFill>
                  <a:srgbClr val="990099"/>
                </a:solidFill>
                <a:latin typeface="Times New Roman" pitchFamily="18" charset="0"/>
                <a:ea typeface="楷体_GB2312" pitchFamily="49" charset="-122"/>
              </a:rPr>
              <a:t>虽提高了算法效率，但不能保证找到最优解</a:t>
            </a:r>
          </a:p>
        </p:txBody>
      </p:sp>
      <p:sp>
        <p:nvSpPr>
          <p:cNvPr id="215053" name="AutoShape 13"/>
          <p:cNvSpPr>
            <a:spLocks noChangeArrowheads="1"/>
          </p:cNvSpPr>
          <p:nvPr/>
        </p:nvSpPr>
        <p:spPr bwMode="auto">
          <a:xfrm>
            <a:off x="5292725" y="2997200"/>
            <a:ext cx="3743325" cy="1008063"/>
          </a:xfrm>
          <a:prstGeom prst="flowChartAlternateProcess">
            <a:avLst/>
          </a:prstGeom>
          <a:solidFill>
            <a:schemeClr val="accent1"/>
          </a:solidFill>
          <a:ln w="9525">
            <a:solidFill>
              <a:schemeClr val="tx1"/>
            </a:solidFill>
            <a:miter lim="800000"/>
            <a:headEnd/>
            <a:tailEnd/>
          </a:ln>
        </p:spPr>
        <p:txBody>
          <a:bodyPr wrap="none" anchor="ctr"/>
          <a:lstStyle/>
          <a:p>
            <a:pPr marL="179388" lvl="1" eaLnBrk="1" hangingPunct="1">
              <a:spcBef>
                <a:spcPct val="20000"/>
              </a:spcBef>
              <a:buClr>
                <a:schemeClr val="hlink"/>
              </a:buClr>
              <a:buSzPct val="55000"/>
              <a:buFont typeface="Wingdings" pitchFamily="2" charset="2"/>
              <a:buNone/>
            </a:pPr>
            <a:r>
              <a:rPr lang="en-US" altLang="zh-CN" sz="2400" i="1">
                <a:latin typeface="Times New Roman" pitchFamily="18" charset="0"/>
                <a:ea typeface="楷体_GB2312" pitchFamily="49" charset="-122"/>
              </a:rPr>
              <a:t>f </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x</a:t>
            </a:r>
            <a:r>
              <a:rPr lang="en-US" altLang="zh-CN" sz="2400">
                <a:latin typeface="Times New Roman" pitchFamily="18" charset="0"/>
                <a:ea typeface="楷体_GB2312" pitchFamily="49" charset="-122"/>
              </a:rPr>
              <a:t>) = </a:t>
            </a:r>
            <a:r>
              <a:rPr lang="en-US" altLang="zh-CN" sz="2400" i="1">
                <a:latin typeface="Times New Roman" pitchFamily="18" charset="0"/>
                <a:ea typeface="楷体_GB2312" pitchFamily="49" charset="-122"/>
              </a:rPr>
              <a:t>g </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x</a:t>
            </a:r>
            <a:r>
              <a:rPr lang="en-US" altLang="zh-CN" sz="2400">
                <a:latin typeface="Times New Roman" pitchFamily="18" charset="0"/>
                <a:ea typeface="楷体_GB2312" pitchFamily="49" charset="-122"/>
              </a:rPr>
              <a:t>) ——UCS</a:t>
            </a:r>
          </a:p>
          <a:p>
            <a:pPr marL="179388" lvl="1" eaLnBrk="1" hangingPunct="1">
              <a:spcBef>
                <a:spcPct val="20000"/>
              </a:spcBef>
              <a:buClr>
                <a:schemeClr val="hlink"/>
              </a:buClr>
              <a:buSzPct val="55000"/>
              <a:buFont typeface="Wingdings" pitchFamily="2" charset="2"/>
              <a:buNone/>
            </a:pPr>
            <a:r>
              <a:rPr lang="en-US" altLang="zh-CN" sz="2400" i="1">
                <a:latin typeface="Times New Roman" pitchFamily="18" charset="0"/>
                <a:ea typeface="楷体_GB2312" pitchFamily="49" charset="-122"/>
              </a:rPr>
              <a:t>f </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x</a:t>
            </a:r>
            <a:r>
              <a:rPr lang="en-US" altLang="zh-CN" sz="2400">
                <a:latin typeface="Times New Roman" pitchFamily="18" charset="0"/>
                <a:ea typeface="楷体_GB2312" pitchFamily="49" charset="-122"/>
              </a:rPr>
              <a:t>) = </a:t>
            </a:r>
            <a:r>
              <a:rPr lang="en-US" altLang="zh-CN" sz="2400" i="1">
                <a:latin typeface="Times New Roman" pitchFamily="18" charset="0"/>
                <a:ea typeface="楷体_GB2312" pitchFamily="49" charset="-122"/>
              </a:rPr>
              <a:t>h </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x</a:t>
            </a:r>
            <a:r>
              <a:rPr lang="en-US" altLang="zh-CN" sz="2400">
                <a:latin typeface="Times New Roman" pitchFamily="18" charset="0"/>
                <a:ea typeface="楷体_GB2312" pitchFamily="49" charset="-122"/>
              </a:rPr>
              <a:t>)——</a:t>
            </a:r>
            <a:r>
              <a:rPr lang="zh-CN" altLang="en-US" sz="2400">
                <a:latin typeface="Times New Roman" pitchFamily="18" charset="0"/>
                <a:ea typeface="楷体_GB2312" pitchFamily="49" charset="-122"/>
              </a:rPr>
              <a:t>贪婪算法</a:t>
            </a:r>
          </a:p>
        </p:txBody>
      </p:sp>
      <p:sp>
        <p:nvSpPr>
          <p:cNvPr id="2" name="标题 1"/>
          <p:cNvSpPr>
            <a:spLocks noGrp="1"/>
          </p:cNvSpPr>
          <p:nvPr>
            <p:ph type="title"/>
          </p:nvPr>
        </p:nvSpPr>
        <p:spPr/>
        <p:txBody>
          <a:bodyPr/>
          <a:lstStyle/>
          <a:p>
            <a:pPr eaLnBrk="1" hangingPunct="1">
              <a:defRPr/>
            </a:pPr>
            <a:endParaRPr lang="zh-CN" altLang="en-US" noProof="1"/>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044"/>
                                        </p:tgtEl>
                                        <p:attrNameLst>
                                          <p:attrName>style.visibility</p:attrName>
                                        </p:attrNameLst>
                                      </p:cBhvr>
                                      <p:to>
                                        <p:strVal val="visible"/>
                                      </p:to>
                                    </p:set>
                                    <p:animEffect transition="in" filter="wipe(up)">
                                      <p:cBhvr>
                                        <p:cTn id="7" dur="500"/>
                                        <p:tgtEl>
                                          <p:spTgt spid="215044"/>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5045"/>
                                        </p:tgtEl>
                                        <p:attrNameLst>
                                          <p:attrName>style.visibility</p:attrName>
                                        </p:attrNameLst>
                                      </p:cBhvr>
                                      <p:to>
                                        <p:strVal val="visible"/>
                                      </p:to>
                                    </p:set>
                                    <p:animEffect transition="in" filter="wipe(up)">
                                      <p:cBhvr>
                                        <p:cTn id="11" dur="500"/>
                                        <p:tgtEl>
                                          <p:spTgt spid="215045"/>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15046"/>
                                        </p:tgtEl>
                                        <p:attrNameLst>
                                          <p:attrName>style.visibility</p:attrName>
                                        </p:attrNameLst>
                                      </p:cBhvr>
                                      <p:to>
                                        <p:strVal val="visible"/>
                                      </p:to>
                                    </p:set>
                                    <p:animEffect transition="in" filter="wipe(up)">
                                      <p:cBhvr>
                                        <p:cTn id="15" dur="500"/>
                                        <p:tgtEl>
                                          <p:spTgt spid="21504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15047"/>
                                        </p:tgtEl>
                                        <p:attrNameLst>
                                          <p:attrName>style.visibility</p:attrName>
                                        </p:attrNameLst>
                                      </p:cBhvr>
                                      <p:to>
                                        <p:strVal val="visible"/>
                                      </p:to>
                                    </p:set>
                                    <p:animEffect transition="in" filter="wipe(up)">
                                      <p:cBhvr>
                                        <p:cTn id="20" dur="500"/>
                                        <p:tgtEl>
                                          <p:spTgt spid="215047"/>
                                        </p:tgtEl>
                                      </p:cBhvr>
                                    </p:animEffect>
                                  </p:childTnLst>
                                </p:cTn>
                              </p:par>
                            </p:childTnLst>
                          </p:cTn>
                        </p:par>
                        <p:par>
                          <p:cTn id="21" fill="hold" nodeType="afterGroup">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215048"/>
                                        </p:tgtEl>
                                        <p:attrNameLst>
                                          <p:attrName>style.visibility</p:attrName>
                                        </p:attrNameLst>
                                      </p:cBhvr>
                                      <p:to>
                                        <p:strVal val="visible"/>
                                      </p:to>
                                    </p:set>
                                    <p:animEffect transition="in" filter="wipe(up)">
                                      <p:cBhvr>
                                        <p:cTn id="24" dur="500"/>
                                        <p:tgtEl>
                                          <p:spTgt spid="215048"/>
                                        </p:tgtEl>
                                      </p:cBhvr>
                                    </p:animEffec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215049"/>
                                        </p:tgtEl>
                                        <p:attrNameLst>
                                          <p:attrName>style.visibility</p:attrName>
                                        </p:attrNameLst>
                                      </p:cBhvr>
                                      <p:to>
                                        <p:strVal val="visible"/>
                                      </p:to>
                                    </p:set>
                                    <p:animEffect transition="in" filter="wipe(up)">
                                      <p:cBhvr>
                                        <p:cTn id="28" dur="500"/>
                                        <p:tgtEl>
                                          <p:spTgt spid="21504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15053"/>
                                        </p:tgtEl>
                                        <p:attrNameLst>
                                          <p:attrName>style.visibility</p:attrName>
                                        </p:attrNameLst>
                                      </p:cBhvr>
                                      <p:to>
                                        <p:strVal val="visible"/>
                                      </p:to>
                                    </p:set>
                                    <p:animEffect transition="in" filter="blinds(horizontal)">
                                      <p:cBhvr>
                                        <p:cTn id="33" dur="500"/>
                                        <p:tgtEl>
                                          <p:spTgt spid="21505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15050"/>
                                        </p:tgtEl>
                                        <p:attrNameLst>
                                          <p:attrName>style.visibility</p:attrName>
                                        </p:attrNameLst>
                                      </p:cBhvr>
                                      <p:to>
                                        <p:strVal val="visible"/>
                                      </p:to>
                                    </p:set>
                                    <p:animEffect transition="in" filter="blinds(horizontal)">
                                      <p:cBhvr>
                                        <p:cTn id="38" dur="500"/>
                                        <p:tgtEl>
                                          <p:spTgt spid="215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animBg="1"/>
      <p:bldP spid="215045" grpId="0" animBg="1"/>
      <p:bldP spid="215046" grpId="0"/>
      <p:bldP spid="215047" grpId="0" animBg="1"/>
      <p:bldP spid="215048" grpId="0" animBg="1"/>
      <p:bldP spid="215049" grpId="0"/>
      <p:bldP spid="215050" grpId="0"/>
      <p:bldP spid="215053"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6067" name="Picture 3"/>
          <p:cNvPicPr>
            <a:picLocks noChangeAspect="1" noChangeArrowheads="1"/>
          </p:cNvPicPr>
          <p:nvPr/>
        </p:nvPicPr>
        <p:blipFill>
          <a:blip r:embed="rId3" cstate="print"/>
          <a:srcRect l="71614" t="48221" r="6445" b="13390"/>
          <a:stretch>
            <a:fillRect/>
          </a:stretch>
        </p:blipFill>
        <p:spPr bwMode="auto">
          <a:xfrm>
            <a:off x="684213" y="1303338"/>
            <a:ext cx="2139950" cy="2808287"/>
          </a:xfrm>
          <a:prstGeom prst="rect">
            <a:avLst/>
          </a:prstGeom>
          <a:noFill/>
          <a:ln w="9525">
            <a:noFill/>
            <a:miter lim="800000"/>
            <a:headEnd/>
            <a:tailEnd/>
          </a:ln>
        </p:spPr>
      </p:pic>
      <p:sp>
        <p:nvSpPr>
          <p:cNvPr id="216068" name="Rectangle 4"/>
          <p:cNvSpPr>
            <a:spLocks noChangeArrowheads="1"/>
          </p:cNvSpPr>
          <p:nvPr/>
        </p:nvSpPr>
        <p:spPr bwMode="auto">
          <a:xfrm>
            <a:off x="3059113" y="1231900"/>
            <a:ext cx="5689600" cy="3240088"/>
          </a:xfrm>
          <a:prstGeom prst="rect">
            <a:avLst/>
          </a:prstGeom>
          <a:noFill/>
          <a:ln w="9525">
            <a:noFill/>
            <a:miter lim="800000"/>
            <a:headEnd/>
            <a:tailEnd/>
          </a:ln>
        </p:spPr>
        <p:txBody>
          <a:bodyPr/>
          <a:lstStyle/>
          <a:p>
            <a:pPr marL="342900" indent="-342900">
              <a:spcBef>
                <a:spcPct val="20000"/>
              </a:spcBef>
              <a:buFontTx/>
              <a:buBlip>
                <a:blip r:embed="rId4"/>
              </a:buBlip>
            </a:pPr>
            <a:r>
              <a:rPr lang="en-US" altLang="zh-CN" sz="2800">
                <a:latin typeface="Times New Roman" pitchFamily="18" charset="0"/>
              </a:rPr>
              <a:t>1968</a:t>
            </a:r>
            <a:r>
              <a:rPr lang="zh-CN" altLang="en-US" sz="2800">
                <a:latin typeface="Times New Roman" pitchFamily="18" charset="0"/>
              </a:rPr>
              <a:t>年，彼得</a:t>
            </a:r>
            <a:r>
              <a:rPr lang="en-US" altLang="zh-CN" sz="2800">
                <a:latin typeface="Times New Roman" pitchFamily="18" charset="0"/>
              </a:rPr>
              <a:t>.</a:t>
            </a:r>
            <a:r>
              <a:rPr lang="zh-CN" altLang="en-US" sz="2800">
                <a:latin typeface="Times New Roman" pitchFamily="18" charset="0"/>
              </a:rPr>
              <a:t>哈特对</a:t>
            </a:r>
            <a:r>
              <a:rPr lang="en-US" altLang="zh-CN" sz="2800">
                <a:latin typeface="Times New Roman" pitchFamily="18" charset="0"/>
              </a:rPr>
              <a:t>A</a:t>
            </a:r>
            <a:r>
              <a:rPr lang="zh-CN" altLang="en-US" sz="2800">
                <a:latin typeface="Times New Roman" pitchFamily="18" charset="0"/>
              </a:rPr>
              <a:t>算法进行了很小的修改，并证明了当估价函数满足一定的限制条件时，算法一定可以找到最优解</a:t>
            </a:r>
          </a:p>
          <a:p>
            <a:pPr marL="342900" indent="-342900">
              <a:spcBef>
                <a:spcPct val="20000"/>
              </a:spcBef>
              <a:buFontTx/>
              <a:buBlip>
                <a:blip r:embed="rId4"/>
              </a:buBlip>
            </a:pPr>
            <a:r>
              <a:rPr lang="zh-CN" altLang="en-US" sz="2800">
                <a:latin typeface="Times New Roman" pitchFamily="18" charset="0"/>
              </a:rPr>
              <a:t>估价函数满足一定限制条件的算法称为</a:t>
            </a:r>
            <a:r>
              <a:rPr lang="en-US" altLang="zh-CN" sz="2800">
                <a:latin typeface="Times New Roman" pitchFamily="18" charset="0"/>
              </a:rPr>
              <a:t>A*</a:t>
            </a:r>
            <a:r>
              <a:rPr lang="zh-CN" altLang="en-US" sz="2800">
                <a:latin typeface="Times New Roman" pitchFamily="18" charset="0"/>
              </a:rPr>
              <a:t>算法</a:t>
            </a:r>
          </a:p>
        </p:txBody>
      </p:sp>
      <p:sp>
        <p:nvSpPr>
          <p:cNvPr id="216069" name="Rectangle 5"/>
          <p:cNvSpPr>
            <a:spLocks noChangeArrowheads="1"/>
          </p:cNvSpPr>
          <p:nvPr/>
        </p:nvSpPr>
        <p:spPr bwMode="auto">
          <a:xfrm>
            <a:off x="2700338" y="4843463"/>
            <a:ext cx="3681412" cy="579437"/>
          </a:xfrm>
          <a:prstGeom prst="rect">
            <a:avLst/>
          </a:prstGeom>
          <a:noFill/>
          <a:ln w="9525">
            <a:noFill/>
            <a:miter lim="800000"/>
            <a:headEnd/>
            <a:tailEnd/>
          </a:ln>
        </p:spPr>
        <p:txBody>
          <a:bodyPr wrap="none">
            <a:spAutoFit/>
          </a:bodyPr>
          <a:lstStyle/>
          <a:p>
            <a:pPr lvl="1" eaLnBrk="1" hangingPunct="1">
              <a:spcBef>
                <a:spcPct val="20000"/>
              </a:spcBef>
              <a:buClr>
                <a:schemeClr val="hlink"/>
              </a:buClr>
              <a:buSzPct val="55000"/>
              <a:buFont typeface="Wingdings" pitchFamily="2" charset="2"/>
              <a:buNone/>
            </a:pPr>
            <a:r>
              <a:rPr lang="en-US" altLang="zh-CN" sz="3200" i="1">
                <a:latin typeface="Times New Roman" pitchFamily="18" charset="0"/>
                <a:ea typeface="楷体_GB2312" pitchFamily="49" charset="-122"/>
              </a:rPr>
              <a:t>f </a:t>
            </a:r>
            <a:r>
              <a:rPr lang="en-US" altLang="zh-CN" sz="3200">
                <a:latin typeface="Times New Roman" pitchFamily="18" charset="0"/>
                <a:ea typeface="楷体_GB2312" pitchFamily="49" charset="-122"/>
              </a:rPr>
              <a:t>(</a:t>
            </a:r>
            <a:r>
              <a:rPr lang="en-US" altLang="zh-CN" sz="3200" i="1">
                <a:latin typeface="Times New Roman" pitchFamily="18" charset="0"/>
                <a:ea typeface="楷体_GB2312" pitchFamily="49" charset="-122"/>
              </a:rPr>
              <a:t>x</a:t>
            </a:r>
            <a:r>
              <a:rPr lang="en-US" altLang="zh-CN" sz="3200">
                <a:latin typeface="Times New Roman" pitchFamily="18" charset="0"/>
                <a:ea typeface="楷体_GB2312" pitchFamily="49" charset="-122"/>
              </a:rPr>
              <a:t>) = </a:t>
            </a:r>
            <a:r>
              <a:rPr lang="en-US" altLang="zh-CN" sz="3200" i="1">
                <a:latin typeface="Times New Roman" pitchFamily="18" charset="0"/>
                <a:ea typeface="楷体_GB2312" pitchFamily="49" charset="-122"/>
              </a:rPr>
              <a:t>g </a:t>
            </a:r>
            <a:r>
              <a:rPr lang="en-US" altLang="zh-CN" sz="3200">
                <a:latin typeface="Times New Roman" pitchFamily="18" charset="0"/>
                <a:ea typeface="楷体_GB2312" pitchFamily="49" charset="-122"/>
              </a:rPr>
              <a:t>(</a:t>
            </a:r>
            <a:r>
              <a:rPr lang="en-US" altLang="zh-CN" sz="3200" i="1">
                <a:latin typeface="Times New Roman" pitchFamily="18" charset="0"/>
                <a:ea typeface="楷体_GB2312" pitchFamily="49" charset="-122"/>
              </a:rPr>
              <a:t>x</a:t>
            </a:r>
            <a:r>
              <a:rPr lang="en-US" altLang="zh-CN" sz="3200">
                <a:latin typeface="Times New Roman" pitchFamily="18" charset="0"/>
                <a:ea typeface="楷体_GB2312" pitchFamily="49" charset="-122"/>
              </a:rPr>
              <a:t>) + </a:t>
            </a:r>
            <a:r>
              <a:rPr lang="en-US" altLang="zh-CN" sz="3200" i="1">
                <a:latin typeface="Times New Roman" pitchFamily="18" charset="0"/>
                <a:ea typeface="楷体_GB2312" pitchFamily="49" charset="-122"/>
              </a:rPr>
              <a:t>h </a:t>
            </a:r>
            <a:r>
              <a:rPr lang="en-US" altLang="zh-CN" sz="3200">
                <a:latin typeface="Times New Roman" pitchFamily="18" charset="0"/>
                <a:ea typeface="楷体_GB2312" pitchFamily="49" charset="-122"/>
              </a:rPr>
              <a:t>(</a:t>
            </a:r>
            <a:r>
              <a:rPr lang="en-US" altLang="zh-CN" sz="3200" i="1">
                <a:latin typeface="Times New Roman" pitchFamily="18" charset="0"/>
                <a:ea typeface="楷体_GB2312" pitchFamily="49" charset="-122"/>
              </a:rPr>
              <a:t>x</a:t>
            </a:r>
            <a:r>
              <a:rPr lang="en-US" altLang="zh-CN" sz="3200">
                <a:latin typeface="Times New Roman" pitchFamily="18" charset="0"/>
                <a:ea typeface="楷体_GB2312" pitchFamily="49" charset="-122"/>
              </a:rPr>
              <a:t>)</a:t>
            </a:r>
          </a:p>
        </p:txBody>
      </p:sp>
      <p:sp>
        <p:nvSpPr>
          <p:cNvPr id="216070" name="Rectangle 6"/>
          <p:cNvSpPr>
            <a:spLocks noChangeArrowheads="1"/>
          </p:cNvSpPr>
          <p:nvPr/>
        </p:nvSpPr>
        <p:spPr bwMode="auto">
          <a:xfrm>
            <a:off x="0" y="4941888"/>
            <a:ext cx="3455988" cy="519112"/>
          </a:xfrm>
          <a:prstGeom prst="rect">
            <a:avLst/>
          </a:prstGeom>
          <a:noFill/>
          <a:ln w="9525">
            <a:noFill/>
            <a:miter lim="800000"/>
            <a:headEnd/>
            <a:tailEnd/>
          </a:ln>
        </p:spPr>
        <p:txBody>
          <a:bodyPr>
            <a:spAutoFit/>
          </a:bodyPr>
          <a:lstStyle/>
          <a:p>
            <a:pPr>
              <a:spcBef>
                <a:spcPct val="20000"/>
              </a:spcBef>
              <a:buClr>
                <a:schemeClr val="folHlink"/>
              </a:buClr>
              <a:buSzPct val="60000"/>
              <a:buFont typeface="Wingdings" pitchFamily="2" charset="2"/>
              <a:buNone/>
            </a:pPr>
            <a:r>
              <a:rPr lang="en-US" altLang="zh-CN" sz="2800" b="1">
                <a:solidFill>
                  <a:srgbClr val="990099"/>
                </a:solidFill>
                <a:latin typeface="Times New Roman" pitchFamily="18" charset="0"/>
                <a:ea typeface="楷体_GB2312" pitchFamily="49" charset="-122"/>
              </a:rPr>
              <a:t>A*</a:t>
            </a:r>
            <a:r>
              <a:rPr lang="zh-CN" altLang="en-US" sz="2800" b="1">
                <a:solidFill>
                  <a:srgbClr val="990099"/>
                </a:solidFill>
                <a:latin typeface="Times New Roman" pitchFamily="18" charset="0"/>
                <a:ea typeface="楷体_GB2312" pitchFamily="49" charset="-122"/>
              </a:rPr>
              <a:t>算法的限制条件</a:t>
            </a:r>
          </a:p>
        </p:txBody>
      </p:sp>
      <p:sp>
        <p:nvSpPr>
          <p:cNvPr id="216071" name="Line 7"/>
          <p:cNvSpPr>
            <a:spLocks noChangeShapeType="1"/>
          </p:cNvSpPr>
          <p:nvPr/>
        </p:nvSpPr>
        <p:spPr bwMode="auto">
          <a:xfrm>
            <a:off x="4356100" y="5419725"/>
            <a:ext cx="792163" cy="0"/>
          </a:xfrm>
          <a:prstGeom prst="line">
            <a:avLst/>
          </a:prstGeom>
          <a:noFill/>
          <a:ln w="28575">
            <a:solidFill>
              <a:srgbClr val="FF0000"/>
            </a:solidFill>
            <a:round/>
            <a:headEnd/>
            <a:tailEnd/>
          </a:ln>
        </p:spPr>
        <p:txBody>
          <a:bodyPr/>
          <a:lstStyle/>
          <a:p>
            <a:endParaRPr lang="zh-CN" altLang="en-US"/>
          </a:p>
        </p:txBody>
      </p:sp>
      <p:sp>
        <p:nvSpPr>
          <p:cNvPr id="216072" name="Line 8"/>
          <p:cNvSpPr>
            <a:spLocks noChangeShapeType="1"/>
          </p:cNvSpPr>
          <p:nvPr/>
        </p:nvSpPr>
        <p:spPr bwMode="auto">
          <a:xfrm flipH="1">
            <a:off x="4356100" y="5419725"/>
            <a:ext cx="360363" cy="503238"/>
          </a:xfrm>
          <a:prstGeom prst="line">
            <a:avLst/>
          </a:prstGeom>
          <a:noFill/>
          <a:ln w="28575">
            <a:solidFill>
              <a:srgbClr val="FF0000"/>
            </a:solidFill>
            <a:round/>
            <a:headEnd/>
            <a:tailEnd/>
          </a:ln>
        </p:spPr>
        <p:txBody>
          <a:bodyPr/>
          <a:lstStyle/>
          <a:p>
            <a:endParaRPr lang="zh-CN" altLang="en-US"/>
          </a:p>
        </p:txBody>
      </p:sp>
      <p:sp>
        <p:nvSpPr>
          <p:cNvPr id="216073" name="Text Box 9"/>
          <p:cNvSpPr txBox="1">
            <a:spLocks noChangeArrowheads="1"/>
          </p:cNvSpPr>
          <p:nvPr/>
        </p:nvSpPr>
        <p:spPr bwMode="auto">
          <a:xfrm>
            <a:off x="3852863" y="5826125"/>
            <a:ext cx="1079500" cy="457200"/>
          </a:xfrm>
          <a:prstGeom prst="rect">
            <a:avLst/>
          </a:prstGeom>
          <a:noFill/>
          <a:ln w="9525">
            <a:noFill/>
            <a:miter lim="800000"/>
            <a:headEnd/>
            <a:tailEnd/>
          </a:ln>
        </p:spPr>
        <p:txBody>
          <a:bodyPr>
            <a:spAutoFit/>
          </a:bodyPr>
          <a:lstStyle/>
          <a:p>
            <a:pPr>
              <a:spcBef>
                <a:spcPct val="50000"/>
              </a:spcBef>
            </a:pPr>
            <a:r>
              <a:rPr lang="zh-CN" altLang="en-US" sz="2400">
                <a:latin typeface="Times New Roman" pitchFamily="18" charset="0"/>
                <a:ea typeface="楷体_GB2312" pitchFamily="49" charset="-122"/>
              </a:rPr>
              <a:t>大于</a:t>
            </a:r>
            <a:r>
              <a:rPr lang="en-US" altLang="zh-CN" sz="2400">
                <a:latin typeface="Times New Roman" pitchFamily="18" charset="0"/>
                <a:ea typeface="楷体_GB2312" pitchFamily="49" charset="-122"/>
              </a:rPr>
              <a:t>0</a:t>
            </a:r>
          </a:p>
        </p:txBody>
      </p:sp>
      <p:sp>
        <p:nvSpPr>
          <p:cNvPr id="216074" name="Line 10"/>
          <p:cNvSpPr>
            <a:spLocks noChangeShapeType="1"/>
          </p:cNvSpPr>
          <p:nvPr/>
        </p:nvSpPr>
        <p:spPr bwMode="auto">
          <a:xfrm>
            <a:off x="5580063" y="5419725"/>
            <a:ext cx="792162" cy="0"/>
          </a:xfrm>
          <a:prstGeom prst="line">
            <a:avLst/>
          </a:prstGeom>
          <a:noFill/>
          <a:ln w="28575">
            <a:solidFill>
              <a:srgbClr val="FF0000"/>
            </a:solidFill>
            <a:round/>
            <a:headEnd/>
            <a:tailEnd/>
          </a:ln>
        </p:spPr>
        <p:txBody>
          <a:bodyPr/>
          <a:lstStyle/>
          <a:p>
            <a:endParaRPr lang="zh-CN" altLang="en-US"/>
          </a:p>
        </p:txBody>
      </p:sp>
      <p:sp>
        <p:nvSpPr>
          <p:cNvPr id="216075" name="Line 11"/>
          <p:cNvSpPr>
            <a:spLocks noChangeShapeType="1"/>
          </p:cNvSpPr>
          <p:nvPr/>
        </p:nvSpPr>
        <p:spPr bwMode="auto">
          <a:xfrm>
            <a:off x="5940425" y="5419725"/>
            <a:ext cx="360363" cy="503238"/>
          </a:xfrm>
          <a:prstGeom prst="line">
            <a:avLst/>
          </a:prstGeom>
          <a:noFill/>
          <a:ln w="28575">
            <a:solidFill>
              <a:srgbClr val="FF0000"/>
            </a:solidFill>
            <a:round/>
            <a:headEnd/>
            <a:tailEnd/>
          </a:ln>
        </p:spPr>
        <p:txBody>
          <a:bodyPr/>
          <a:lstStyle/>
          <a:p>
            <a:endParaRPr lang="zh-CN" altLang="en-US"/>
          </a:p>
        </p:txBody>
      </p:sp>
      <p:sp>
        <p:nvSpPr>
          <p:cNvPr id="216076" name="Text Box 12"/>
          <p:cNvSpPr txBox="1">
            <a:spLocks noChangeArrowheads="1"/>
          </p:cNvSpPr>
          <p:nvPr/>
        </p:nvSpPr>
        <p:spPr bwMode="auto">
          <a:xfrm>
            <a:off x="5148263" y="5851525"/>
            <a:ext cx="3671887" cy="457200"/>
          </a:xfrm>
          <a:prstGeom prst="rect">
            <a:avLst/>
          </a:prstGeom>
          <a:noFill/>
          <a:ln w="9525">
            <a:noFill/>
            <a:miter lim="800000"/>
            <a:headEnd/>
            <a:tailEnd/>
          </a:ln>
        </p:spPr>
        <p:txBody>
          <a:bodyPr>
            <a:spAutoFit/>
          </a:bodyPr>
          <a:lstStyle/>
          <a:p>
            <a:pPr>
              <a:spcBef>
                <a:spcPct val="50000"/>
              </a:spcBef>
            </a:pPr>
            <a:r>
              <a:rPr lang="zh-CN" altLang="en-US" sz="2400">
                <a:latin typeface="Times New Roman" pitchFamily="18" charset="0"/>
                <a:ea typeface="楷体_GB2312" pitchFamily="49" charset="-122"/>
              </a:rPr>
              <a:t>不大于</a:t>
            </a:r>
            <a:r>
              <a:rPr lang="en-US" altLang="zh-CN" sz="2400" i="1">
                <a:latin typeface="Times New Roman" pitchFamily="18" charset="0"/>
                <a:ea typeface="楷体_GB2312" pitchFamily="49" charset="-122"/>
              </a:rPr>
              <a:t>x</a:t>
            </a:r>
            <a:r>
              <a:rPr lang="zh-CN" altLang="en-US" sz="2400">
                <a:latin typeface="Times New Roman" pitchFamily="18" charset="0"/>
                <a:ea typeface="楷体_GB2312" pitchFamily="49" charset="-122"/>
              </a:rPr>
              <a:t>到目标的实际代价</a:t>
            </a:r>
          </a:p>
        </p:txBody>
      </p:sp>
      <p:sp>
        <p:nvSpPr>
          <p:cNvPr id="216077" name="Rectangle 13"/>
          <p:cNvSpPr>
            <a:spLocks noChangeArrowheads="1"/>
          </p:cNvSpPr>
          <p:nvPr/>
        </p:nvSpPr>
        <p:spPr bwMode="auto">
          <a:xfrm>
            <a:off x="971550" y="4137025"/>
            <a:ext cx="1289050" cy="671513"/>
          </a:xfrm>
          <a:prstGeom prst="rect">
            <a:avLst/>
          </a:prstGeom>
          <a:noFill/>
          <a:ln w="9525">
            <a:noFill/>
            <a:miter lim="800000"/>
            <a:headEnd/>
            <a:tailEnd/>
          </a:ln>
        </p:spPr>
        <p:txBody>
          <a:bodyPr wrap="none">
            <a:spAutoFit/>
          </a:bodyPr>
          <a:lstStyle/>
          <a:p>
            <a:r>
              <a:rPr lang="en-US" altLang="zh-CN"/>
              <a:t>Peter Hart </a:t>
            </a:r>
            <a:endParaRPr lang="zh-CN" altLang="en-US" sz="2000"/>
          </a:p>
          <a:p>
            <a:r>
              <a:rPr lang="zh-CN" altLang="en-US" sz="2000"/>
              <a:t>彼得</a:t>
            </a:r>
            <a:r>
              <a:rPr lang="en-US" altLang="zh-CN" sz="2000"/>
              <a:t>.</a:t>
            </a:r>
            <a:r>
              <a:rPr lang="zh-CN" altLang="en-US" sz="2000"/>
              <a:t>哈特</a:t>
            </a:r>
          </a:p>
        </p:txBody>
      </p:sp>
      <p:sp>
        <p:nvSpPr>
          <p:cNvPr id="4" name="Rectangle 2"/>
          <p:cNvSpPr>
            <a:spLocks noGrp="1" noChangeArrowheads="1"/>
          </p:cNvSpPr>
          <p:nvPr>
            <p:ph type="title"/>
          </p:nvPr>
        </p:nvSpPr>
        <p:spPr>
          <a:xfrm>
            <a:off x="1295400" y="228600"/>
            <a:ext cx="7589838" cy="536575"/>
          </a:xfrm>
        </p:spPr>
        <p:txBody>
          <a:bodyPr vert="horz" wrap="square" lIns="91440" tIns="45720" rIns="91440" bIns="45720" numCol="1" anchorCtr="0" compatLnSpc="1"/>
          <a:lstStyle/>
          <a:p>
            <a:pPr eaLnBrk="1" hangingPunct="1">
              <a:defRPr/>
            </a:pPr>
            <a:r>
              <a:rPr kumimoji="1" lang="en-US" altLang="zh-CN" kern="0">
                <a:effectLst>
                  <a:outerShdw blurRad="38100" dist="38100" dir="2700000" algn="tl">
                    <a:srgbClr val="C0C0C0"/>
                  </a:outerShdw>
                </a:effectLst>
                <a:latin typeface="Times New Roman" panose="02020603050405020304" pitchFamily="18" charset="0"/>
                <a:cs typeface="Times New Roman" panose="02020603050405020304" pitchFamily="18" charset="0"/>
              </a:rPr>
              <a:t>3.3.3  A*</a:t>
            </a:r>
            <a:r>
              <a:rPr kumimoji="1" lang="zh-CN" altLang="en-US" kern="0">
                <a:effectLst>
                  <a:outerShdw blurRad="38100" dist="38100" dir="2700000" algn="tl">
                    <a:srgbClr val="C0C0C0"/>
                  </a:outerShdw>
                </a:effectLst>
                <a:latin typeface="Times New Roman" panose="02020603050405020304" pitchFamily="18" charset="0"/>
                <a:cs typeface="Times New Roman" panose="02020603050405020304" pitchFamily="18" charset="0"/>
              </a:rPr>
              <a:t>算法</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6067"/>
                                        </p:tgtEl>
                                        <p:attrNameLst>
                                          <p:attrName>style.visibility</p:attrName>
                                        </p:attrNameLst>
                                      </p:cBhvr>
                                      <p:to>
                                        <p:strVal val="visible"/>
                                      </p:to>
                                    </p:set>
                                    <p:animEffect transition="in" filter="blinds(horizontal)">
                                      <p:cBhvr>
                                        <p:cTn id="7" dur="500"/>
                                        <p:tgtEl>
                                          <p:spTgt spid="21606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6077"/>
                                        </p:tgtEl>
                                        <p:attrNameLst>
                                          <p:attrName>style.visibility</p:attrName>
                                        </p:attrNameLst>
                                      </p:cBhvr>
                                      <p:to>
                                        <p:strVal val="visible"/>
                                      </p:to>
                                    </p:set>
                                    <p:animEffect transition="in" filter="blinds(horizontal)">
                                      <p:cBhvr>
                                        <p:cTn id="10" dur="500"/>
                                        <p:tgtEl>
                                          <p:spTgt spid="21607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16068">
                                            <p:txEl>
                                              <p:pRg st="0" end="0"/>
                                            </p:txEl>
                                          </p:spTgt>
                                        </p:tgtEl>
                                        <p:attrNameLst>
                                          <p:attrName>style.visibility</p:attrName>
                                        </p:attrNameLst>
                                      </p:cBhvr>
                                      <p:to>
                                        <p:strVal val="visible"/>
                                      </p:to>
                                    </p:set>
                                    <p:animEffect transition="in" filter="blinds(horizontal)">
                                      <p:cBhvr>
                                        <p:cTn id="15" dur="500"/>
                                        <p:tgtEl>
                                          <p:spTgt spid="216068">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6068">
                                            <p:txEl>
                                              <p:pRg st="1" end="1"/>
                                            </p:txEl>
                                          </p:spTgt>
                                        </p:tgtEl>
                                        <p:attrNameLst>
                                          <p:attrName>style.visibility</p:attrName>
                                        </p:attrNameLst>
                                      </p:cBhvr>
                                      <p:to>
                                        <p:strVal val="visible"/>
                                      </p:to>
                                    </p:set>
                                    <p:animEffect transition="in" filter="blinds(horizontal)">
                                      <p:cBhvr>
                                        <p:cTn id="20" dur="500"/>
                                        <p:tgtEl>
                                          <p:spTgt spid="216068">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16070"/>
                                        </p:tgtEl>
                                        <p:attrNameLst>
                                          <p:attrName>style.visibility</p:attrName>
                                        </p:attrNameLst>
                                      </p:cBhvr>
                                      <p:to>
                                        <p:strVal val="visible"/>
                                      </p:to>
                                    </p:set>
                                    <p:animEffect transition="in" filter="blinds(horizontal)">
                                      <p:cBhvr>
                                        <p:cTn id="25" dur="500"/>
                                        <p:tgtEl>
                                          <p:spTgt spid="216070"/>
                                        </p:tgtEl>
                                      </p:cBhvr>
                                    </p:animEffect>
                                  </p:childTnLst>
                                </p:cTn>
                              </p:par>
                            </p:childTnLst>
                          </p:cTn>
                        </p:par>
                        <p:par>
                          <p:cTn id="26" fill="hold" nodeType="afterGroup">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216069"/>
                                        </p:tgtEl>
                                        <p:attrNameLst>
                                          <p:attrName>style.visibility</p:attrName>
                                        </p:attrNameLst>
                                      </p:cBhvr>
                                      <p:to>
                                        <p:strVal val="visible"/>
                                      </p:to>
                                    </p:set>
                                    <p:animEffect transition="in" filter="blinds(horizontal)">
                                      <p:cBhvr>
                                        <p:cTn id="29" dur="500"/>
                                        <p:tgtEl>
                                          <p:spTgt spid="21606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16071"/>
                                        </p:tgtEl>
                                        <p:attrNameLst>
                                          <p:attrName>style.visibility</p:attrName>
                                        </p:attrNameLst>
                                      </p:cBhvr>
                                      <p:to>
                                        <p:strVal val="visible"/>
                                      </p:to>
                                    </p:set>
                                    <p:animEffect transition="in" filter="wipe(up)">
                                      <p:cBhvr>
                                        <p:cTn id="34" dur="500"/>
                                        <p:tgtEl>
                                          <p:spTgt spid="216071"/>
                                        </p:tgtEl>
                                      </p:cBhvr>
                                    </p:animEffect>
                                  </p:childTnLst>
                                </p:cTn>
                              </p:par>
                            </p:childTnLst>
                          </p:cTn>
                        </p:par>
                        <p:par>
                          <p:cTn id="35" fill="hold" nodeType="afterGroup">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216072"/>
                                        </p:tgtEl>
                                        <p:attrNameLst>
                                          <p:attrName>style.visibility</p:attrName>
                                        </p:attrNameLst>
                                      </p:cBhvr>
                                      <p:to>
                                        <p:strVal val="visible"/>
                                      </p:to>
                                    </p:set>
                                    <p:animEffect transition="in" filter="wipe(up)">
                                      <p:cBhvr>
                                        <p:cTn id="38" dur="500"/>
                                        <p:tgtEl>
                                          <p:spTgt spid="216072"/>
                                        </p:tgtEl>
                                      </p:cBhvr>
                                    </p:animEffect>
                                  </p:childTnLst>
                                </p:cTn>
                              </p:par>
                            </p:childTnLst>
                          </p:cTn>
                        </p:par>
                        <p:par>
                          <p:cTn id="39" fill="hold" nodeType="afterGroup">
                            <p:stCondLst>
                              <p:cond delay="1000"/>
                            </p:stCondLst>
                            <p:childTnLst>
                              <p:par>
                                <p:cTn id="40" presetID="22" presetClass="entr" presetSubtype="1" fill="hold" grpId="0" nodeType="afterEffect">
                                  <p:stCondLst>
                                    <p:cond delay="0"/>
                                  </p:stCondLst>
                                  <p:childTnLst>
                                    <p:set>
                                      <p:cBhvr>
                                        <p:cTn id="41" dur="1" fill="hold">
                                          <p:stCondLst>
                                            <p:cond delay="0"/>
                                          </p:stCondLst>
                                        </p:cTn>
                                        <p:tgtEl>
                                          <p:spTgt spid="216073"/>
                                        </p:tgtEl>
                                        <p:attrNameLst>
                                          <p:attrName>style.visibility</p:attrName>
                                        </p:attrNameLst>
                                      </p:cBhvr>
                                      <p:to>
                                        <p:strVal val="visible"/>
                                      </p:to>
                                    </p:set>
                                    <p:animEffect transition="in" filter="wipe(up)">
                                      <p:cBhvr>
                                        <p:cTn id="42" dur="500"/>
                                        <p:tgtEl>
                                          <p:spTgt spid="2160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16074"/>
                                        </p:tgtEl>
                                        <p:attrNameLst>
                                          <p:attrName>style.visibility</p:attrName>
                                        </p:attrNameLst>
                                      </p:cBhvr>
                                      <p:to>
                                        <p:strVal val="visible"/>
                                      </p:to>
                                    </p:set>
                                    <p:animEffect transition="in" filter="wipe(up)">
                                      <p:cBhvr>
                                        <p:cTn id="47" dur="500"/>
                                        <p:tgtEl>
                                          <p:spTgt spid="216074"/>
                                        </p:tgtEl>
                                      </p:cBhvr>
                                    </p:animEffect>
                                  </p:childTnLst>
                                </p:cTn>
                              </p:par>
                            </p:childTnLst>
                          </p:cTn>
                        </p:par>
                        <p:par>
                          <p:cTn id="48" fill="hold" nodeType="afterGroup">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216075"/>
                                        </p:tgtEl>
                                        <p:attrNameLst>
                                          <p:attrName>style.visibility</p:attrName>
                                        </p:attrNameLst>
                                      </p:cBhvr>
                                      <p:to>
                                        <p:strVal val="visible"/>
                                      </p:to>
                                    </p:set>
                                    <p:animEffect transition="in" filter="wipe(up)">
                                      <p:cBhvr>
                                        <p:cTn id="51" dur="500"/>
                                        <p:tgtEl>
                                          <p:spTgt spid="216075"/>
                                        </p:tgtEl>
                                      </p:cBhvr>
                                    </p:animEffect>
                                  </p:childTnLst>
                                </p:cTn>
                              </p:par>
                            </p:childTnLst>
                          </p:cTn>
                        </p:par>
                        <p:par>
                          <p:cTn id="52" fill="hold" nodeType="afterGroup">
                            <p:stCondLst>
                              <p:cond delay="1000"/>
                            </p:stCondLst>
                            <p:childTnLst>
                              <p:par>
                                <p:cTn id="53" presetID="22" presetClass="entr" presetSubtype="1" fill="hold" grpId="0" nodeType="afterEffect">
                                  <p:stCondLst>
                                    <p:cond delay="0"/>
                                  </p:stCondLst>
                                  <p:childTnLst>
                                    <p:set>
                                      <p:cBhvr>
                                        <p:cTn id="54" dur="1" fill="hold">
                                          <p:stCondLst>
                                            <p:cond delay="0"/>
                                          </p:stCondLst>
                                        </p:cTn>
                                        <p:tgtEl>
                                          <p:spTgt spid="216076"/>
                                        </p:tgtEl>
                                        <p:attrNameLst>
                                          <p:attrName>style.visibility</p:attrName>
                                        </p:attrNameLst>
                                      </p:cBhvr>
                                      <p:to>
                                        <p:strVal val="visible"/>
                                      </p:to>
                                    </p:set>
                                    <p:animEffect transition="in" filter="wipe(up)">
                                      <p:cBhvr>
                                        <p:cTn id="55" dur="500"/>
                                        <p:tgtEl>
                                          <p:spTgt spid="216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8" grpId="0" build="p"/>
      <p:bldP spid="216069" grpId="0"/>
      <p:bldP spid="216070" grpId="0"/>
      <p:bldP spid="216071" grpId="0" animBg="1"/>
      <p:bldP spid="216072" grpId="0" animBg="1"/>
      <p:bldP spid="216073" grpId="0"/>
      <p:bldP spid="216074" grpId="0" animBg="1"/>
      <p:bldP spid="216075" grpId="0" animBg="1"/>
      <p:bldP spid="216076" grpId="0"/>
      <p:bldP spid="216077"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1295400" y="423863"/>
            <a:ext cx="7589838" cy="268287"/>
          </a:xfrm>
        </p:spPr>
        <p:txBody>
          <a:bodyPr vert="horz" wrap="square" lIns="91440" tIns="45720" rIns="91440" bIns="45720" numCol="1" anchorCtr="0" compatLnSpc="1"/>
          <a:lstStyle/>
          <a:p>
            <a:pPr eaLnBrk="1" hangingPunct="1">
              <a:defRPr/>
            </a:pPr>
            <a:r>
              <a:rPr kumimoji="1" lang="en-US" altLang="zh-CN" kern="0">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rPr>
              <a:t>A*</a:t>
            </a:r>
            <a:r>
              <a:rPr kumimoji="1" lang="zh-CN" altLang="en-US" kern="0">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rPr>
              <a:t>算法示例</a:t>
            </a:r>
            <a:endParaRPr kumimoji="1" lang="en-US" altLang="zh-CN" kern="0">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77827" name="Rectangle 3"/>
          <p:cNvSpPr>
            <a:spLocks noGrp="1" noChangeArrowheads="1"/>
          </p:cNvSpPr>
          <p:nvPr>
            <p:ph idx="1"/>
          </p:nvPr>
        </p:nvSpPr>
        <p:spPr>
          <a:xfrm>
            <a:off x="755650" y="1125538"/>
            <a:ext cx="8353425" cy="4248150"/>
          </a:xfrm>
        </p:spPr>
        <p:txBody>
          <a:bodyPr/>
          <a:lstStyle/>
          <a:p>
            <a:pPr eaLnBrk="1" hangingPunct="1"/>
            <a:r>
              <a:rPr lang="zh-CN" altLang="en-US" smtClean="0">
                <a:latin typeface="Times New Roman" pitchFamily="18" charset="0"/>
                <a:ea typeface="宋体" pitchFamily="2" charset="-122"/>
              </a:rPr>
              <a:t>八数码问题</a:t>
            </a:r>
          </a:p>
          <a:p>
            <a:pPr eaLnBrk="1" hangingPunct="1"/>
            <a:r>
              <a:rPr lang="zh-CN" altLang="en-US" smtClean="0">
                <a:latin typeface="Times New Roman" pitchFamily="18" charset="0"/>
                <a:ea typeface="宋体" pitchFamily="2" charset="-122"/>
              </a:rPr>
              <a:t>估价函数的定义</a:t>
            </a:r>
          </a:p>
          <a:p>
            <a:pPr lvl="1" eaLnBrk="1" hangingPunct="1"/>
            <a:r>
              <a:rPr lang="en-US" altLang="zh-CN" i="1" smtClean="0">
                <a:latin typeface="Times New Roman" pitchFamily="18" charset="0"/>
                <a:ea typeface="宋体" pitchFamily="2" charset="-122"/>
              </a:rPr>
              <a:t>f </a:t>
            </a:r>
            <a:r>
              <a:rPr lang="en-US" altLang="zh-CN" smtClean="0">
                <a:latin typeface="Times New Roman" pitchFamily="18" charset="0"/>
                <a:ea typeface="宋体" pitchFamily="2" charset="-122"/>
              </a:rPr>
              <a:t>(</a:t>
            </a:r>
            <a:r>
              <a:rPr lang="en-US" altLang="zh-CN" i="1" smtClean="0">
                <a:latin typeface="Times New Roman" pitchFamily="18" charset="0"/>
                <a:ea typeface="宋体" pitchFamily="2" charset="-122"/>
              </a:rPr>
              <a:t>x</a:t>
            </a:r>
            <a:r>
              <a:rPr lang="en-US" altLang="zh-CN" smtClean="0">
                <a:latin typeface="Times New Roman" pitchFamily="18" charset="0"/>
                <a:ea typeface="宋体" pitchFamily="2" charset="-122"/>
              </a:rPr>
              <a:t>) = </a:t>
            </a:r>
            <a:r>
              <a:rPr lang="en-US" altLang="zh-CN" i="1" smtClean="0">
                <a:latin typeface="Times New Roman" pitchFamily="18" charset="0"/>
                <a:ea typeface="宋体" pitchFamily="2" charset="-122"/>
              </a:rPr>
              <a:t>g </a:t>
            </a:r>
            <a:r>
              <a:rPr lang="en-US" altLang="zh-CN" smtClean="0">
                <a:latin typeface="Times New Roman" pitchFamily="18" charset="0"/>
                <a:ea typeface="宋体" pitchFamily="2" charset="-122"/>
              </a:rPr>
              <a:t>(</a:t>
            </a:r>
            <a:r>
              <a:rPr lang="en-US" altLang="zh-CN" i="1" smtClean="0">
                <a:latin typeface="Times New Roman" pitchFamily="18" charset="0"/>
                <a:ea typeface="宋体" pitchFamily="2" charset="-122"/>
              </a:rPr>
              <a:t>x</a:t>
            </a:r>
            <a:r>
              <a:rPr lang="en-US" altLang="zh-CN" smtClean="0">
                <a:latin typeface="Times New Roman" pitchFamily="18" charset="0"/>
                <a:ea typeface="宋体" pitchFamily="2" charset="-122"/>
              </a:rPr>
              <a:t>) + </a:t>
            </a:r>
            <a:r>
              <a:rPr lang="en-US" altLang="zh-CN" i="1" smtClean="0">
                <a:latin typeface="Times New Roman" pitchFamily="18" charset="0"/>
                <a:ea typeface="宋体" pitchFamily="2" charset="-122"/>
              </a:rPr>
              <a:t>h </a:t>
            </a:r>
            <a:r>
              <a:rPr lang="en-US" altLang="zh-CN" smtClean="0">
                <a:latin typeface="Times New Roman" pitchFamily="18" charset="0"/>
                <a:ea typeface="宋体" pitchFamily="2" charset="-122"/>
              </a:rPr>
              <a:t>(</a:t>
            </a:r>
            <a:r>
              <a:rPr lang="en-US" altLang="zh-CN" i="1" smtClean="0">
                <a:latin typeface="Times New Roman" pitchFamily="18" charset="0"/>
                <a:ea typeface="宋体" pitchFamily="2" charset="-122"/>
              </a:rPr>
              <a:t>x</a:t>
            </a:r>
            <a:r>
              <a:rPr lang="en-US" altLang="zh-CN" smtClean="0">
                <a:latin typeface="Times New Roman" pitchFamily="18" charset="0"/>
                <a:ea typeface="宋体" pitchFamily="2" charset="-122"/>
              </a:rPr>
              <a:t>)</a:t>
            </a:r>
          </a:p>
          <a:p>
            <a:pPr lvl="1" eaLnBrk="1" hangingPunct="1"/>
            <a:r>
              <a:rPr lang="en-US" altLang="zh-CN" i="1" smtClean="0">
                <a:latin typeface="Times New Roman" pitchFamily="18" charset="0"/>
                <a:ea typeface="宋体" pitchFamily="2" charset="-122"/>
              </a:rPr>
              <a:t>g </a:t>
            </a:r>
            <a:r>
              <a:rPr lang="en-US" altLang="zh-CN" smtClean="0">
                <a:latin typeface="Times New Roman" pitchFamily="18" charset="0"/>
                <a:ea typeface="宋体" pitchFamily="2" charset="-122"/>
              </a:rPr>
              <a:t>(</a:t>
            </a:r>
            <a:r>
              <a:rPr lang="en-US" altLang="zh-CN" i="1" smtClean="0">
                <a:latin typeface="Times New Roman" pitchFamily="18" charset="0"/>
                <a:ea typeface="宋体" pitchFamily="2" charset="-122"/>
              </a:rPr>
              <a:t>x</a:t>
            </a:r>
            <a:r>
              <a:rPr lang="en-US" altLang="zh-CN" smtClean="0">
                <a:latin typeface="Times New Roman" pitchFamily="18" charset="0"/>
                <a:ea typeface="宋体" pitchFamily="2" charset="-122"/>
              </a:rPr>
              <a:t>)</a:t>
            </a:r>
            <a:r>
              <a:rPr lang="zh-CN" altLang="en-US" smtClean="0">
                <a:latin typeface="Times New Roman" pitchFamily="18" charset="0"/>
                <a:ea typeface="宋体" pitchFamily="2" charset="-122"/>
              </a:rPr>
              <a:t>：从初始状态到</a:t>
            </a:r>
            <a:r>
              <a:rPr lang="en-US" altLang="zh-CN" i="1" smtClean="0">
                <a:latin typeface="Times New Roman" pitchFamily="18" charset="0"/>
                <a:ea typeface="宋体" pitchFamily="2" charset="-122"/>
              </a:rPr>
              <a:t>x</a:t>
            </a:r>
            <a:r>
              <a:rPr lang="zh-CN" altLang="en-US" smtClean="0">
                <a:latin typeface="Times New Roman" pitchFamily="18" charset="0"/>
                <a:ea typeface="宋体" pitchFamily="2" charset="-122"/>
              </a:rPr>
              <a:t>需要进行的移动操作的次数</a:t>
            </a:r>
          </a:p>
          <a:p>
            <a:pPr lvl="1" eaLnBrk="1" hangingPunct="1"/>
            <a:r>
              <a:rPr lang="en-US" altLang="zh-CN" i="1" smtClean="0">
                <a:latin typeface="Times New Roman" pitchFamily="18" charset="0"/>
                <a:ea typeface="宋体" pitchFamily="2" charset="-122"/>
              </a:rPr>
              <a:t>h </a:t>
            </a:r>
            <a:r>
              <a:rPr lang="en-US" altLang="zh-CN" smtClean="0">
                <a:latin typeface="Times New Roman" pitchFamily="18" charset="0"/>
                <a:ea typeface="宋体" pitchFamily="2" charset="-122"/>
              </a:rPr>
              <a:t>(</a:t>
            </a:r>
            <a:r>
              <a:rPr lang="en-US" altLang="zh-CN" i="1" smtClean="0">
                <a:latin typeface="Times New Roman" pitchFamily="18" charset="0"/>
                <a:ea typeface="宋体" pitchFamily="2" charset="-122"/>
              </a:rPr>
              <a:t>x</a:t>
            </a:r>
            <a:r>
              <a:rPr lang="en-US" altLang="zh-CN" smtClean="0">
                <a:latin typeface="Times New Roman" pitchFamily="18" charset="0"/>
                <a:ea typeface="宋体" pitchFamily="2" charset="-122"/>
              </a:rPr>
              <a:t>)</a:t>
            </a:r>
            <a:r>
              <a:rPr lang="zh-CN" altLang="en-US" smtClean="0">
                <a:latin typeface="Times New Roman" pitchFamily="18" charset="0"/>
                <a:ea typeface="宋体" pitchFamily="2" charset="-122"/>
              </a:rPr>
              <a:t>：？</a:t>
            </a:r>
          </a:p>
        </p:txBody>
      </p:sp>
      <p:grpSp>
        <p:nvGrpSpPr>
          <p:cNvPr id="2" name="Group 4"/>
          <p:cNvGrpSpPr>
            <a:grpSpLocks/>
          </p:cNvGrpSpPr>
          <p:nvPr/>
        </p:nvGrpSpPr>
        <p:grpSpPr bwMode="auto">
          <a:xfrm>
            <a:off x="1289050" y="4437063"/>
            <a:ext cx="1625600" cy="1524000"/>
            <a:chOff x="1066" y="1846"/>
            <a:chExt cx="1024" cy="873"/>
          </a:xfrm>
        </p:grpSpPr>
        <p:grpSp>
          <p:nvGrpSpPr>
            <p:cNvPr id="77864" name="Group 5"/>
            <p:cNvGrpSpPr>
              <a:grpSpLocks/>
            </p:cNvGrpSpPr>
            <p:nvPr/>
          </p:nvGrpSpPr>
          <p:grpSpPr bwMode="auto">
            <a:xfrm>
              <a:off x="1066" y="1846"/>
              <a:ext cx="1024" cy="864"/>
              <a:chOff x="1536" y="2304"/>
              <a:chExt cx="432" cy="432"/>
            </a:xfrm>
          </p:grpSpPr>
          <p:sp>
            <p:nvSpPr>
              <p:cNvPr id="77873" name="Rectangle 6"/>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77874" name="Line 7"/>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77875" name="Line 8"/>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77876" name="Line 9"/>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77877" name="Line 10"/>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77865" name="Text Box 11"/>
            <p:cNvSpPr txBox="1">
              <a:spLocks noChangeArrowheads="1"/>
            </p:cNvSpPr>
            <p:nvPr/>
          </p:nvSpPr>
          <p:spPr bwMode="auto">
            <a:xfrm>
              <a:off x="1412" y="2136"/>
              <a:ext cx="249" cy="297"/>
            </a:xfrm>
            <a:prstGeom prst="rect">
              <a:avLst/>
            </a:prstGeom>
            <a:noFill/>
            <a:ln w="9525">
              <a:noFill/>
              <a:miter lim="800000"/>
              <a:headEnd/>
              <a:tailEnd/>
            </a:ln>
          </p:spPr>
          <p:txBody>
            <a:bodyPr wrap="none" lIns="126000">
              <a:spAutoFit/>
            </a:bodyPr>
            <a:lstStyle/>
            <a:p>
              <a:r>
                <a:rPr lang="en-US" altLang="zh-CN" sz="2800" b="1">
                  <a:solidFill>
                    <a:schemeClr val="tx2"/>
                  </a:solidFill>
                  <a:latin typeface="Times New Roman" pitchFamily="18" charset="0"/>
                </a:rPr>
                <a:t>1</a:t>
              </a:r>
              <a:endParaRPr lang="en-US" altLang="zh-CN" sz="2800">
                <a:latin typeface="Times New Roman" pitchFamily="18" charset="0"/>
              </a:endParaRPr>
            </a:p>
          </p:txBody>
        </p:sp>
        <p:sp>
          <p:nvSpPr>
            <p:cNvPr id="77866" name="Text Box 12"/>
            <p:cNvSpPr txBox="1">
              <a:spLocks noChangeArrowheads="1"/>
            </p:cNvSpPr>
            <p:nvPr/>
          </p:nvSpPr>
          <p:spPr bwMode="auto">
            <a:xfrm>
              <a:off x="1112" y="1849"/>
              <a:ext cx="228" cy="297"/>
            </a:xfrm>
            <a:prstGeom prst="rect">
              <a:avLst/>
            </a:prstGeom>
            <a:noFill/>
            <a:ln w="9525">
              <a:noFill/>
              <a:miter lim="800000"/>
              <a:headEnd/>
              <a:tailEnd/>
            </a:ln>
          </p:spPr>
          <p:txBody>
            <a:bodyPr wrap="none">
              <a:spAutoFit/>
            </a:bodyPr>
            <a:lstStyle/>
            <a:p>
              <a:r>
                <a:rPr lang="en-US" altLang="zh-CN" sz="2800" b="1">
                  <a:solidFill>
                    <a:schemeClr val="tx2"/>
                  </a:solidFill>
                  <a:latin typeface="Times New Roman" pitchFamily="18" charset="0"/>
                </a:rPr>
                <a:t>2</a:t>
              </a:r>
              <a:endParaRPr lang="en-US" altLang="zh-CN" sz="2800">
                <a:latin typeface="Times New Roman" pitchFamily="18" charset="0"/>
              </a:endParaRPr>
            </a:p>
          </p:txBody>
        </p:sp>
        <p:sp>
          <p:nvSpPr>
            <p:cNvPr id="77867" name="Text Box 13"/>
            <p:cNvSpPr txBox="1">
              <a:spLocks noChangeArrowheads="1"/>
            </p:cNvSpPr>
            <p:nvPr/>
          </p:nvSpPr>
          <p:spPr bwMode="auto">
            <a:xfrm>
              <a:off x="1808" y="1847"/>
              <a:ext cx="228" cy="297"/>
            </a:xfrm>
            <a:prstGeom prst="rect">
              <a:avLst/>
            </a:prstGeom>
            <a:noFill/>
            <a:ln w="9525">
              <a:noFill/>
              <a:miter lim="800000"/>
              <a:headEnd/>
              <a:tailEnd/>
            </a:ln>
          </p:spPr>
          <p:txBody>
            <a:bodyPr wrap="none">
              <a:spAutoFit/>
            </a:bodyPr>
            <a:lstStyle/>
            <a:p>
              <a:r>
                <a:rPr lang="en-US" altLang="zh-CN" sz="2800" b="1">
                  <a:solidFill>
                    <a:schemeClr val="tx2"/>
                  </a:solidFill>
                  <a:latin typeface="Times New Roman" pitchFamily="18" charset="0"/>
                </a:rPr>
                <a:t>3</a:t>
              </a:r>
              <a:endParaRPr lang="en-US" altLang="zh-CN" sz="2800">
                <a:latin typeface="Times New Roman" pitchFamily="18" charset="0"/>
              </a:endParaRPr>
            </a:p>
          </p:txBody>
        </p:sp>
        <p:sp>
          <p:nvSpPr>
            <p:cNvPr id="77868" name="Text Box 14"/>
            <p:cNvSpPr txBox="1">
              <a:spLocks noChangeArrowheads="1"/>
            </p:cNvSpPr>
            <p:nvPr/>
          </p:nvSpPr>
          <p:spPr bwMode="auto">
            <a:xfrm>
              <a:off x="1431" y="1849"/>
              <a:ext cx="228" cy="297"/>
            </a:xfrm>
            <a:prstGeom prst="rect">
              <a:avLst/>
            </a:prstGeom>
            <a:noFill/>
            <a:ln w="9525">
              <a:noFill/>
              <a:miter lim="800000"/>
              <a:headEnd/>
              <a:tailEnd/>
            </a:ln>
          </p:spPr>
          <p:txBody>
            <a:bodyPr wrap="none">
              <a:spAutoFit/>
            </a:bodyPr>
            <a:lstStyle/>
            <a:p>
              <a:r>
                <a:rPr lang="en-US" altLang="zh-CN" sz="2800" b="1">
                  <a:solidFill>
                    <a:schemeClr val="tx2"/>
                  </a:solidFill>
                  <a:latin typeface="Times New Roman" pitchFamily="18" charset="0"/>
                </a:rPr>
                <a:t>8</a:t>
              </a:r>
              <a:endParaRPr lang="en-US" altLang="zh-CN" sz="2800">
                <a:latin typeface="Times New Roman" pitchFamily="18" charset="0"/>
              </a:endParaRPr>
            </a:p>
          </p:txBody>
        </p:sp>
        <p:sp>
          <p:nvSpPr>
            <p:cNvPr id="77869" name="Text Box 15"/>
            <p:cNvSpPr txBox="1">
              <a:spLocks noChangeArrowheads="1"/>
            </p:cNvSpPr>
            <p:nvPr/>
          </p:nvSpPr>
          <p:spPr bwMode="auto">
            <a:xfrm>
              <a:off x="1813" y="2136"/>
              <a:ext cx="228" cy="297"/>
            </a:xfrm>
            <a:prstGeom prst="rect">
              <a:avLst/>
            </a:prstGeom>
            <a:noFill/>
            <a:ln w="9525">
              <a:noFill/>
              <a:miter lim="800000"/>
              <a:headEnd/>
              <a:tailEnd/>
            </a:ln>
          </p:spPr>
          <p:txBody>
            <a:bodyPr wrap="none">
              <a:spAutoFit/>
            </a:bodyPr>
            <a:lstStyle/>
            <a:p>
              <a:r>
                <a:rPr lang="en-US" altLang="zh-CN" sz="2800" b="1">
                  <a:solidFill>
                    <a:schemeClr val="tx2"/>
                  </a:solidFill>
                  <a:latin typeface="Times New Roman" pitchFamily="18" charset="0"/>
                </a:rPr>
                <a:t>4</a:t>
              </a:r>
              <a:endParaRPr lang="en-US" altLang="zh-CN" sz="2800">
                <a:latin typeface="Times New Roman" pitchFamily="18" charset="0"/>
              </a:endParaRPr>
            </a:p>
          </p:txBody>
        </p:sp>
        <p:sp>
          <p:nvSpPr>
            <p:cNvPr id="77870" name="Text Box 16"/>
            <p:cNvSpPr txBox="1">
              <a:spLocks noChangeArrowheads="1"/>
            </p:cNvSpPr>
            <p:nvPr/>
          </p:nvSpPr>
          <p:spPr bwMode="auto">
            <a:xfrm>
              <a:off x="1808" y="2422"/>
              <a:ext cx="228" cy="297"/>
            </a:xfrm>
            <a:prstGeom prst="rect">
              <a:avLst/>
            </a:prstGeom>
            <a:noFill/>
            <a:ln w="9525">
              <a:noFill/>
              <a:miter lim="800000"/>
              <a:headEnd/>
              <a:tailEnd/>
            </a:ln>
          </p:spPr>
          <p:txBody>
            <a:bodyPr wrap="none">
              <a:spAutoFit/>
            </a:bodyPr>
            <a:lstStyle/>
            <a:p>
              <a:r>
                <a:rPr lang="en-US" altLang="zh-CN" sz="2800" b="1">
                  <a:solidFill>
                    <a:schemeClr val="tx2"/>
                  </a:solidFill>
                  <a:latin typeface="Times New Roman" pitchFamily="18" charset="0"/>
                </a:rPr>
                <a:t>5</a:t>
              </a:r>
              <a:endParaRPr lang="en-US" altLang="zh-CN" sz="2800">
                <a:latin typeface="Times New Roman" pitchFamily="18" charset="0"/>
              </a:endParaRPr>
            </a:p>
          </p:txBody>
        </p:sp>
        <p:sp>
          <p:nvSpPr>
            <p:cNvPr id="77871" name="Text Box 17"/>
            <p:cNvSpPr txBox="1">
              <a:spLocks noChangeArrowheads="1"/>
            </p:cNvSpPr>
            <p:nvPr/>
          </p:nvSpPr>
          <p:spPr bwMode="auto">
            <a:xfrm>
              <a:off x="1431" y="2422"/>
              <a:ext cx="228" cy="297"/>
            </a:xfrm>
            <a:prstGeom prst="rect">
              <a:avLst/>
            </a:prstGeom>
            <a:noFill/>
            <a:ln w="9525">
              <a:noFill/>
              <a:miter lim="800000"/>
              <a:headEnd/>
              <a:tailEnd/>
            </a:ln>
          </p:spPr>
          <p:txBody>
            <a:bodyPr wrap="none">
              <a:spAutoFit/>
            </a:bodyPr>
            <a:lstStyle/>
            <a:p>
              <a:r>
                <a:rPr lang="en-US" altLang="zh-CN" sz="2800" b="1">
                  <a:solidFill>
                    <a:schemeClr val="tx2"/>
                  </a:solidFill>
                  <a:latin typeface="Times New Roman" pitchFamily="18" charset="0"/>
                </a:rPr>
                <a:t>6</a:t>
              </a:r>
              <a:endParaRPr lang="en-US" altLang="zh-CN" sz="2800">
                <a:latin typeface="Times New Roman" pitchFamily="18" charset="0"/>
              </a:endParaRPr>
            </a:p>
          </p:txBody>
        </p:sp>
        <p:sp>
          <p:nvSpPr>
            <p:cNvPr id="77872" name="Text Box 18"/>
            <p:cNvSpPr txBox="1">
              <a:spLocks noChangeArrowheads="1"/>
            </p:cNvSpPr>
            <p:nvPr/>
          </p:nvSpPr>
          <p:spPr bwMode="auto">
            <a:xfrm>
              <a:off x="1108" y="2153"/>
              <a:ext cx="228" cy="298"/>
            </a:xfrm>
            <a:prstGeom prst="rect">
              <a:avLst/>
            </a:prstGeom>
            <a:noFill/>
            <a:ln w="9525">
              <a:noFill/>
              <a:miter lim="800000"/>
              <a:headEnd/>
              <a:tailEnd/>
            </a:ln>
          </p:spPr>
          <p:txBody>
            <a:bodyPr wrap="none">
              <a:spAutoFit/>
            </a:bodyPr>
            <a:lstStyle/>
            <a:p>
              <a:r>
                <a:rPr lang="en-US" altLang="zh-CN" sz="2800" b="1">
                  <a:solidFill>
                    <a:schemeClr val="tx2"/>
                  </a:solidFill>
                  <a:latin typeface="Times New Roman" pitchFamily="18" charset="0"/>
                </a:rPr>
                <a:t>7</a:t>
              </a:r>
              <a:endParaRPr lang="en-US" altLang="zh-CN" sz="2800">
                <a:latin typeface="Times New Roman" pitchFamily="18" charset="0"/>
              </a:endParaRPr>
            </a:p>
          </p:txBody>
        </p:sp>
      </p:grpSp>
      <p:sp>
        <p:nvSpPr>
          <p:cNvPr id="286739" name="Rectangle 19"/>
          <p:cNvSpPr>
            <a:spLocks noChangeArrowheads="1"/>
          </p:cNvSpPr>
          <p:nvPr/>
        </p:nvSpPr>
        <p:spPr bwMode="auto">
          <a:xfrm>
            <a:off x="6186488" y="4451350"/>
            <a:ext cx="1625600" cy="1512888"/>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86740" name="Line 20"/>
          <p:cNvSpPr>
            <a:spLocks noChangeShapeType="1"/>
          </p:cNvSpPr>
          <p:nvPr/>
        </p:nvSpPr>
        <p:spPr bwMode="auto">
          <a:xfrm>
            <a:off x="6727825" y="4451350"/>
            <a:ext cx="0" cy="1512888"/>
          </a:xfrm>
          <a:prstGeom prst="line">
            <a:avLst/>
          </a:prstGeom>
          <a:noFill/>
          <a:ln w="9525">
            <a:solidFill>
              <a:srgbClr val="000066"/>
            </a:solidFill>
            <a:round/>
            <a:headEnd/>
            <a:tailEnd/>
          </a:ln>
        </p:spPr>
        <p:txBody>
          <a:bodyPr/>
          <a:lstStyle/>
          <a:p>
            <a:endParaRPr lang="zh-CN" altLang="en-US"/>
          </a:p>
        </p:txBody>
      </p:sp>
      <p:sp>
        <p:nvSpPr>
          <p:cNvPr id="286741" name="Line 21"/>
          <p:cNvSpPr>
            <a:spLocks noChangeShapeType="1"/>
          </p:cNvSpPr>
          <p:nvPr/>
        </p:nvSpPr>
        <p:spPr bwMode="auto">
          <a:xfrm>
            <a:off x="7270750" y="4451350"/>
            <a:ext cx="0" cy="1512888"/>
          </a:xfrm>
          <a:prstGeom prst="line">
            <a:avLst/>
          </a:prstGeom>
          <a:noFill/>
          <a:ln w="9525">
            <a:solidFill>
              <a:srgbClr val="000066"/>
            </a:solidFill>
            <a:round/>
            <a:headEnd/>
            <a:tailEnd/>
          </a:ln>
        </p:spPr>
        <p:txBody>
          <a:bodyPr/>
          <a:lstStyle/>
          <a:p>
            <a:endParaRPr lang="zh-CN" altLang="en-US"/>
          </a:p>
        </p:txBody>
      </p:sp>
      <p:grpSp>
        <p:nvGrpSpPr>
          <p:cNvPr id="4" name="Group 22"/>
          <p:cNvGrpSpPr>
            <a:grpSpLocks/>
          </p:cNvGrpSpPr>
          <p:nvPr/>
        </p:nvGrpSpPr>
        <p:grpSpPr bwMode="auto">
          <a:xfrm>
            <a:off x="6186488" y="4437063"/>
            <a:ext cx="1625600" cy="1527175"/>
            <a:chOff x="3379" y="1525"/>
            <a:chExt cx="1024" cy="962"/>
          </a:xfrm>
        </p:grpSpPr>
        <p:sp>
          <p:nvSpPr>
            <p:cNvPr id="77854" name="Line 23"/>
            <p:cNvSpPr>
              <a:spLocks noChangeShapeType="1"/>
            </p:cNvSpPr>
            <p:nvPr/>
          </p:nvSpPr>
          <p:spPr bwMode="auto">
            <a:xfrm>
              <a:off x="3379" y="1852"/>
              <a:ext cx="1024" cy="0"/>
            </a:xfrm>
            <a:prstGeom prst="line">
              <a:avLst/>
            </a:prstGeom>
            <a:noFill/>
            <a:ln w="9525">
              <a:solidFill>
                <a:srgbClr val="000066"/>
              </a:solidFill>
              <a:round/>
              <a:headEnd/>
              <a:tailEnd/>
            </a:ln>
          </p:spPr>
          <p:txBody>
            <a:bodyPr/>
            <a:lstStyle/>
            <a:p>
              <a:endParaRPr lang="zh-CN" altLang="en-US"/>
            </a:p>
          </p:txBody>
        </p:sp>
        <p:sp>
          <p:nvSpPr>
            <p:cNvPr id="77855" name="Line 24"/>
            <p:cNvSpPr>
              <a:spLocks noChangeShapeType="1"/>
            </p:cNvSpPr>
            <p:nvPr/>
          </p:nvSpPr>
          <p:spPr bwMode="auto">
            <a:xfrm>
              <a:off x="3379" y="2169"/>
              <a:ext cx="1024" cy="0"/>
            </a:xfrm>
            <a:prstGeom prst="line">
              <a:avLst/>
            </a:prstGeom>
            <a:noFill/>
            <a:ln w="9525">
              <a:solidFill>
                <a:srgbClr val="000066"/>
              </a:solidFill>
              <a:round/>
              <a:headEnd/>
              <a:tailEnd/>
            </a:ln>
          </p:spPr>
          <p:txBody>
            <a:bodyPr/>
            <a:lstStyle/>
            <a:p>
              <a:endParaRPr lang="zh-CN" altLang="en-US"/>
            </a:p>
          </p:txBody>
        </p:sp>
        <p:sp>
          <p:nvSpPr>
            <p:cNvPr id="77856" name="Text Box 25"/>
            <p:cNvSpPr txBox="1">
              <a:spLocks noChangeArrowheads="1"/>
            </p:cNvSpPr>
            <p:nvPr/>
          </p:nvSpPr>
          <p:spPr bwMode="auto">
            <a:xfrm>
              <a:off x="3424" y="1525"/>
              <a:ext cx="228" cy="327"/>
            </a:xfrm>
            <a:prstGeom prst="rect">
              <a:avLst/>
            </a:prstGeom>
            <a:noFill/>
            <a:ln w="9525">
              <a:noFill/>
              <a:miter lim="800000"/>
              <a:headEnd/>
              <a:tailEnd/>
            </a:ln>
          </p:spPr>
          <p:txBody>
            <a:bodyPr wrap="none">
              <a:spAutoFit/>
            </a:bodyPr>
            <a:lstStyle/>
            <a:p>
              <a:r>
                <a:rPr lang="en-US" altLang="zh-CN" sz="2800" b="1">
                  <a:solidFill>
                    <a:schemeClr val="tx2"/>
                  </a:solidFill>
                  <a:latin typeface="Times New Roman" pitchFamily="18" charset="0"/>
                </a:rPr>
                <a:t>1</a:t>
              </a:r>
              <a:endParaRPr lang="en-US" altLang="zh-CN" sz="2800">
                <a:latin typeface="Times New Roman" pitchFamily="18" charset="0"/>
              </a:endParaRPr>
            </a:p>
          </p:txBody>
        </p:sp>
        <p:sp>
          <p:nvSpPr>
            <p:cNvPr id="77857" name="Text Box 26"/>
            <p:cNvSpPr txBox="1">
              <a:spLocks noChangeArrowheads="1"/>
            </p:cNvSpPr>
            <p:nvPr/>
          </p:nvSpPr>
          <p:spPr bwMode="auto">
            <a:xfrm>
              <a:off x="3743" y="1534"/>
              <a:ext cx="180" cy="327"/>
            </a:xfrm>
            <a:prstGeom prst="rect">
              <a:avLst/>
            </a:prstGeom>
            <a:noFill/>
            <a:ln w="9525">
              <a:noFill/>
              <a:miter lim="800000"/>
              <a:headEnd/>
              <a:tailEnd/>
            </a:ln>
          </p:spPr>
          <p:txBody>
            <a:bodyPr>
              <a:spAutoFit/>
            </a:bodyPr>
            <a:lstStyle/>
            <a:p>
              <a:r>
                <a:rPr lang="en-US" altLang="zh-CN" sz="2800" b="1">
                  <a:solidFill>
                    <a:schemeClr val="tx2"/>
                  </a:solidFill>
                  <a:latin typeface="Times New Roman" pitchFamily="18" charset="0"/>
                </a:rPr>
                <a:t>2</a:t>
              </a:r>
              <a:endParaRPr lang="en-US" altLang="zh-CN" sz="2800">
                <a:latin typeface="Times New Roman" pitchFamily="18" charset="0"/>
              </a:endParaRPr>
            </a:p>
          </p:txBody>
        </p:sp>
        <p:sp>
          <p:nvSpPr>
            <p:cNvPr id="77858" name="Text Box 27"/>
            <p:cNvSpPr txBox="1">
              <a:spLocks noChangeArrowheads="1"/>
            </p:cNvSpPr>
            <p:nvPr/>
          </p:nvSpPr>
          <p:spPr bwMode="auto">
            <a:xfrm>
              <a:off x="4120" y="1525"/>
              <a:ext cx="228" cy="327"/>
            </a:xfrm>
            <a:prstGeom prst="rect">
              <a:avLst/>
            </a:prstGeom>
            <a:noFill/>
            <a:ln w="9525">
              <a:noFill/>
              <a:miter lim="800000"/>
              <a:headEnd/>
              <a:tailEnd/>
            </a:ln>
          </p:spPr>
          <p:txBody>
            <a:bodyPr wrap="none">
              <a:spAutoFit/>
            </a:bodyPr>
            <a:lstStyle/>
            <a:p>
              <a:r>
                <a:rPr lang="en-US" altLang="zh-CN" sz="2800" b="1">
                  <a:solidFill>
                    <a:schemeClr val="tx2"/>
                  </a:solidFill>
                  <a:latin typeface="Times New Roman" pitchFamily="18" charset="0"/>
                </a:rPr>
                <a:t>3</a:t>
              </a:r>
              <a:endParaRPr lang="en-US" altLang="zh-CN" sz="2800">
                <a:latin typeface="Times New Roman" pitchFamily="18" charset="0"/>
              </a:endParaRPr>
            </a:p>
          </p:txBody>
        </p:sp>
        <p:sp>
          <p:nvSpPr>
            <p:cNvPr id="77859" name="Text Box 28"/>
            <p:cNvSpPr txBox="1">
              <a:spLocks noChangeArrowheads="1"/>
            </p:cNvSpPr>
            <p:nvPr/>
          </p:nvSpPr>
          <p:spPr bwMode="auto">
            <a:xfrm>
              <a:off x="3743" y="1852"/>
              <a:ext cx="375" cy="327"/>
            </a:xfrm>
            <a:prstGeom prst="rect">
              <a:avLst/>
            </a:prstGeom>
            <a:noFill/>
            <a:ln w="9525">
              <a:noFill/>
              <a:miter lim="800000"/>
              <a:headEnd/>
              <a:tailEnd/>
            </a:ln>
          </p:spPr>
          <p:txBody>
            <a:bodyPr>
              <a:spAutoFit/>
            </a:bodyPr>
            <a:lstStyle/>
            <a:p>
              <a:r>
                <a:rPr lang="en-US" altLang="zh-CN" sz="2800" b="1">
                  <a:solidFill>
                    <a:schemeClr val="tx2"/>
                  </a:solidFill>
                  <a:latin typeface="Times New Roman" pitchFamily="18" charset="0"/>
                </a:rPr>
                <a:t>8</a:t>
              </a:r>
              <a:endParaRPr lang="en-US" altLang="zh-CN" sz="2800">
                <a:latin typeface="Times New Roman" pitchFamily="18" charset="0"/>
              </a:endParaRPr>
            </a:p>
          </p:txBody>
        </p:sp>
        <p:sp>
          <p:nvSpPr>
            <p:cNvPr id="77860" name="Text Box 29"/>
            <p:cNvSpPr txBox="1">
              <a:spLocks noChangeArrowheads="1"/>
            </p:cNvSpPr>
            <p:nvPr/>
          </p:nvSpPr>
          <p:spPr bwMode="auto">
            <a:xfrm>
              <a:off x="4125" y="1841"/>
              <a:ext cx="228" cy="327"/>
            </a:xfrm>
            <a:prstGeom prst="rect">
              <a:avLst/>
            </a:prstGeom>
            <a:noFill/>
            <a:ln w="9525">
              <a:noFill/>
              <a:miter lim="800000"/>
              <a:headEnd/>
              <a:tailEnd/>
            </a:ln>
          </p:spPr>
          <p:txBody>
            <a:bodyPr wrap="none">
              <a:spAutoFit/>
            </a:bodyPr>
            <a:lstStyle/>
            <a:p>
              <a:r>
                <a:rPr lang="en-US" altLang="zh-CN" sz="2800" b="1">
                  <a:solidFill>
                    <a:schemeClr val="tx2"/>
                  </a:solidFill>
                  <a:latin typeface="Times New Roman" pitchFamily="18" charset="0"/>
                </a:rPr>
                <a:t>4</a:t>
              </a:r>
              <a:endParaRPr lang="en-US" altLang="zh-CN" sz="2800">
                <a:latin typeface="Times New Roman" pitchFamily="18" charset="0"/>
              </a:endParaRPr>
            </a:p>
          </p:txBody>
        </p:sp>
        <p:sp>
          <p:nvSpPr>
            <p:cNvPr id="77861" name="Text Box 30"/>
            <p:cNvSpPr txBox="1">
              <a:spLocks noChangeArrowheads="1"/>
            </p:cNvSpPr>
            <p:nvPr/>
          </p:nvSpPr>
          <p:spPr bwMode="auto">
            <a:xfrm>
              <a:off x="4120" y="2160"/>
              <a:ext cx="228" cy="327"/>
            </a:xfrm>
            <a:prstGeom prst="rect">
              <a:avLst/>
            </a:prstGeom>
            <a:noFill/>
            <a:ln w="9525">
              <a:noFill/>
              <a:miter lim="800000"/>
              <a:headEnd/>
              <a:tailEnd/>
            </a:ln>
          </p:spPr>
          <p:txBody>
            <a:bodyPr wrap="none">
              <a:spAutoFit/>
            </a:bodyPr>
            <a:lstStyle/>
            <a:p>
              <a:r>
                <a:rPr lang="en-US" altLang="zh-CN" sz="2800" b="1">
                  <a:solidFill>
                    <a:schemeClr val="tx2"/>
                  </a:solidFill>
                  <a:latin typeface="Times New Roman" pitchFamily="18" charset="0"/>
                </a:rPr>
                <a:t>5</a:t>
              </a:r>
              <a:endParaRPr lang="en-US" altLang="zh-CN" sz="2800">
                <a:latin typeface="Times New Roman" pitchFamily="18" charset="0"/>
              </a:endParaRPr>
            </a:p>
          </p:txBody>
        </p:sp>
        <p:sp>
          <p:nvSpPr>
            <p:cNvPr id="77862" name="Text Box 31"/>
            <p:cNvSpPr txBox="1">
              <a:spLocks noChangeArrowheads="1"/>
            </p:cNvSpPr>
            <p:nvPr/>
          </p:nvSpPr>
          <p:spPr bwMode="auto">
            <a:xfrm>
              <a:off x="3743" y="2160"/>
              <a:ext cx="228" cy="327"/>
            </a:xfrm>
            <a:prstGeom prst="rect">
              <a:avLst/>
            </a:prstGeom>
            <a:noFill/>
            <a:ln w="9525">
              <a:noFill/>
              <a:miter lim="800000"/>
              <a:headEnd/>
              <a:tailEnd/>
            </a:ln>
          </p:spPr>
          <p:txBody>
            <a:bodyPr wrap="none">
              <a:spAutoFit/>
            </a:bodyPr>
            <a:lstStyle/>
            <a:p>
              <a:r>
                <a:rPr lang="en-US" altLang="zh-CN" sz="2800" b="1">
                  <a:solidFill>
                    <a:schemeClr val="tx2"/>
                  </a:solidFill>
                  <a:latin typeface="Times New Roman" pitchFamily="18" charset="0"/>
                </a:rPr>
                <a:t>6</a:t>
              </a:r>
              <a:endParaRPr lang="en-US" altLang="zh-CN" sz="2800">
                <a:latin typeface="Times New Roman" pitchFamily="18" charset="0"/>
              </a:endParaRPr>
            </a:p>
          </p:txBody>
        </p:sp>
        <p:sp>
          <p:nvSpPr>
            <p:cNvPr id="77863" name="Text Box 32"/>
            <p:cNvSpPr txBox="1">
              <a:spLocks noChangeArrowheads="1"/>
            </p:cNvSpPr>
            <p:nvPr/>
          </p:nvSpPr>
          <p:spPr bwMode="auto">
            <a:xfrm>
              <a:off x="3420" y="2160"/>
              <a:ext cx="228" cy="327"/>
            </a:xfrm>
            <a:prstGeom prst="rect">
              <a:avLst/>
            </a:prstGeom>
            <a:noFill/>
            <a:ln w="9525">
              <a:noFill/>
              <a:miter lim="800000"/>
              <a:headEnd/>
              <a:tailEnd/>
            </a:ln>
          </p:spPr>
          <p:txBody>
            <a:bodyPr wrap="none">
              <a:spAutoFit/>
            </a:bodyPr>
            <a:lstStyle/>
            <a:p>
              <a:r>
                <a:rPr lang="en-US" altLang="zh-CN" sz="2800" b="1">
                  <a:solidFill>
                    <a:schemeClr val="tx2"/>
                  </a:solidFill>
                  <a:latin typeface="Times New Roman" pitchFamily="18" charset="0"/>
                </a:rPr>
                <a:t>7</a:t>
              </a:r>
              <a:endParaRPr lang="en-US" altLang="zh-CN" sz="2800">
                <a:latin typeface="Times New Roman" pitchFamily="18" charset="0"/>
              </a:endParaRPr>
            </a:p>
          </p:txBody>
        </p:sp>
      </p:grpSp>
      <p:pic>
        <p:nvPicPr>
          <p:cNvPr id="286753" name="Picture 33" descr="MC900434411[1]"/>
          <p:cNvPicPr>
            <a:picLocks noChangeAspect="1" noChangeArrowheads="1"/>
          </p:cNvPicPr>
          <p:nvPr/>
        </p:nvPicPr>
        <p:blipFill>
          <a:blip r:embed="rId3" cstate="print"/>
          <a:srcRect/>
          <a:stretch>
            <a:fillRect/>
          </a:stretch>
        </p:blipFill>
        <p:spPr bwMode="auto">
          <a:xfrm>
            <a:off x="6219825" y="2895600"/>
            <a:ext cx="900113" cy="965200"/>
          </a:xfrm>
          <a:prstGeom prst="rect">
            <a:avLst/>
          </a:prstGeom>
          <a:noFill/>
          <a:ln w="9525">
            <a:noFill/>
            <a:miter lim="800000"/>
            <a:headEnd/>
            <a:tailEnd/>
          </a:ln>
        </p:spPr>
      </p:pic>
      <p:sp>
        <p:nvSpPr>
          <p:cNvPr id="286754" name="AutoShape 34"/>
          <p:cNvSpPr>
            <a:spLocks noChangeArrowheads="1"/>
          </p:cNvSpPr>
          <p:nvPr/>
        </p:nvSpPr>
        <p:spPr bwMode="auto">
          <a:xfrm>
            <a:off x="6283325" y="1628775"/>
            <a:ext cx="2816225" cy="1146175"/>
          </a:xfrm>
          <a:prstGeom prst="cloudCallout">
            <a:avLst>
              <a:gd name="adj1" fmla="val -25704"/>
              <a:gd name="adj2" fmla="val 66759"/>
            </a:avLst>
          </a:prstGeom>
          <a:solidFill>
            <a:srgbClr val="FFFFCC"/>
          </a:solidFill>
          <a:ln w="9525">
            <a:solidFill>
              <a:schemeClr val="tx1"/>
            </a:solidFill>
            <a:round/>
            <a:headEnd/>
            <a:tailEnd/>
          </a:ln>
          <a:effectLst>
            <a:outerShdw dist="107763" dir="2700000" algn="ctr" rotWithShape="0">
              <a:schemeClr val="bg2">
                <a:alpha val="50000"/>
              </a:schemeClr>
            </a:outerShdw>
          </a:effectLst>
        </p:spPr>
        <p:txBody>
          <a:bodyPr lIns="0" rIns="0"/>
          <a:lstStyle/>
          <a:p>
            <a:pPr algn="ctr" eaLnBrk="1" hangingPunct="1"/>
            <a:r>
              <a:rPr lang="zh-CN" altLang="en-US" sz="2800" b="1">
                <a:solidFill>
                  <a:srgbClr val="990099"/>
                </a:solidFill>
                <a:ea typeface="楷体_GB2312" pitchFamily="49" charset="-122"/>
              </a:rPr>
              <a:t>谁更接近目标状态？</a:t>
            </a:r>
          </a:p>
        </p:txBody>
      </p:sp>
      <p:sp>
        <p:nvSpPr>
          <p:cNvPr id="286755" name="Rectangle 35"/>
          <p:cNvSpPr>
            <a:spLocks noChangeArrowheads="1"/>
          </p:cNvSpPr>
          <p:nvPr/>
        </p:nvSpPr>
        <p:spPr bwMode="auto">
          <a:xfrm>
            <a:off x="3665538" y="4437063"/>
            <a:ext cx="1625600" cy="1508125"/>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286756" name="Line 36"/>
          <p:cNvSpPr>
            <a:spLocks noChangeShapeType="1"/>
          </p:cNvSpPr>
          <p:nvPr/>
        </p:nvSpPr>
        <p:spPr bwMode="auto">
          <a:xfrm>
            <a:off x="3665538" y="4940300"/>
            <a:ext cx="1625600" cy="0"/>
          </a:xfrm>
          <a:prstGeom prst="line">
            <a:avLst/>
          </a:prstGeom>
          <a:noFill/>
          <a:ln w="9525">
            <a:solidFill>
              <a:srgbClr val="000066"/>
            </a:solidFill>
            <a:round/>
            <a:headEnd/>
            <a:tailEnd/>
          </a:ln>
        </p:spPr>
        <p:txBody>
          <a:bodyPr/>
          <a:lstStyle/>
          <a:p>
            <a:endParaRPr lang="zh-CN" altLang="en-US"/>
          </a:p>
        </p:txBody>
      </p:sp>
      <p:sp>
        <p:nvSpPr>
          <p:cNvPr id="286757" name="Line 37"/>
          <p:cNvSpPr>
            <a:spLocks noChangeShapeType="1"/>
          </p:cNvSpPr>
          <p:nvPr/>
        </p:nvSpPr>
        <p:spPr bwMode="auto">
          <a:xfrm>
            <a:off x="3665538" y="5441950"/>
            <a:ext cx="1625600" cy="0"/>
          </a:xfrm>
          <a:prstGeom prst="line">
            <a:avLst/>
          </a:prstGeom>
          <a:noFill/>
          <a:ln w="9525">
            <a:solidFill>
              <a:srgbClr val="000066"/>
            </a:solidFill>
            <a:round/>
            <a:headEnd/>
            <a:tailEnd/>
          </a:ln>
        </p:spPr>
        <p:txBody>
          <a:bodyPr/>
          <a:lstStyle/>
          <a:p>
            <a:endParaRPr lang="zh-CN" altLang="en-US"/>
          </a:p>
        </p:txBody>
      </p:sp>
      <p:sp>
        <p:nvSpPr>
          <p:cNvPr id="286758" name="Line 38"/>
          <p:cNvSpPr>
            <a:spLocks noChangeShapeType="1"/>
          </p:cNvSpPr>
          <p:nvPr/>
        </p:nvSpPr>
        <p:spPr bwMode="auto">
          <a:xfrm>
            <a:off x="4206875" y="4437063"/>
            <a:ext cx="0" cy="1508125"/>
          </a:xfrm>
          <a:prstGeom prst="line">
            <a:avLst/>
          </a:prstGeom>
          <a:noFill/>
          <a:ln w="9525">
            <a:solidFill>
              <a:srgbClr val="000066"/>
            </a:solidFill>
            <a:round/>
            <a:headEnd/>
            <a:tailEnd/>
          </a:ln>
        </p:spPr>
        <p:txBody>
          <a:bodyPr/>
          <a:lstStyle/>
          <a:p>
            <a:endParaRPr lang="zh-CN" altLang="en-US"/>
          </a:p>
        </p:txBody>
      </p:sp>
      <p:sp>
        <p:nvSpPr>
          <p:cNvPr id="286759" name="Line 39"/>
          <p:cNvSpPr>
            <a:spLocks noChangeShapeType="1"/>
          </p:cNvSpPr>
          <p:nvPr/>
        </p:nvSpPr>
        <p:spPr bwMode="auto">
          <a:xfrm>
            <a:off x="4749800" y="4437063"/>
            <a:ext cx="0" cy="1508125"/>
          </a:xfrm>
          <a:prstGeom prst="line">
            <a:avLst/>
          </a:prstGeom>
          <a:noFill/>
          <a:ln w="9525">
            <a:solidFill>
              <a:srgbClr val="000066"/>
            </a:solidFill>
            <a:round/>
            <a:headEnd/>
            <a:tailEnd/>
          </a:ln>
        </p:spPr>
        <p:txBody>
          <a:bodyPr/>
          <a:lstStyle/>
          <a:p>
            <a:endParaRPr lang="zh-CN" altLang="en-US"/>
          </a:p>
        </p:txBody>
      </p:sp>
      <p:sp>
        <p:nvSpPr>
          <p:cNvPr id="286760" name="Text Box 40"/>
          <p:cNvSpPr txBox="1">
            <a:spLocks noChangeArrowheads="1"/>
          </p:cNvSpPr>
          <p:nvPr/>
        </p:nvSpPr>
        <p:spPr bwMode="auto">
          <a:xfrm>
            <a:off x="4214813" y="4943475"/>
            <a:ext cx="395287" cy="517525"/>
          </a:xfrm>
          <a:prstGeom prst="rect">
            <a:avLst/>
          </a:prstGeom>
          <a:noFill/>
          <a:ln w="9525">
            <a:noFill/>
            <a:miter lim="800000"/>
            <a:headEnd/>
            <a:tailEnd/>
          </a:ln>
        </p:spPr>
        <p:txBody>
          <a:bodyPr wrap="none" lIns="126000">
            <a:spAutoFit/>
          </a:bodyPr>
          <a:lstStyle/>
          <a:p>
            <a:r>
              <a:rPr lang="en-US" altLang="zh-CN" sz="2800" b="1">
                <a:solidFill>
                  <a:schemeClr val="tx2"/>
                </a:solidFill>
                <a:latin typeface="Times New Roman" pitchFamily="18" charset="0"/>
              </a:rPr>
              <a:t>8</a:t>
            </a:r>
            <a:endParaRPr lang="en-US" altLang="zh-CN" sz="2800">
              <a:latin typeface="Times New Roman" pitchFamily="18" charset="0"/>
            </a:endParaRPr>
          </a:p>
        </p:txBody>
      </p:sp>
      <p:sp>
        <p:nvSpPr>
          <p:cNvPr id="286761" name="Text Box 41"/>
          <p:cNvSpPr txBox="1">
            <a:spLocks noChangeArrowheads="1"/>
          </p:cNvSpPr>
          <p:nvPr/>
        </p:nvSpPr>
        <p:spPr bwMode="auto">
          <a:xfrm>
            <a:off x="3738563" y="4441825"/>
            <a:ext cx="361950" cy="519113"/>
          </a:xfrm>
          <a:prstGeom prst="rect">
            <a:avLst/>
          </a:prstGeom>
          <a:noFill/>
          <a:ln w="9525">
            <a:noFill/>
            <a:miter lim="800000"/>
            <a:headEnd/>
            <a:tailEnd/>
          </a:ln>
        </p:spPr>
        <p:txBody>
          <a:bodyPr wrap="none">
            <a:spAutoFit/>
          </a:bodyPr>
          <a:lstStyle/>
          <a:p>
            <a:r>
              <a:rPr lang="en-US" altLang="zh-CN" sz="2800" b="1">
                <a:solidFill>
                  <a:schemeClr val="tx2"/>
                </a:solidFill>
                <a:latin typeface="Times New Roman" pitchFamily="18" charset="0"/>
              </a:rPr>
              <a:t>1</a:t>
            </a:r>
            <a:endParaRPr lang="en-US" altLang="zh-CN" sz="2800">
              <a:latin typeface="Times New Roman" pitchFamily="18" charset="0"/>
            </a:endParaRPr>
          </a:p>
        </p:txBody>
      </p:sp>
      <p:sp>
        <p:nvSpPr>
          <p:cNvPr id="286762" name="Text Box 42"/>
          <p:cNvSpPr txBox="1">
            <a:spLocks noChangeArrowheads="1"/>
          </p:cNvSpPr>
          <p:nvPr/>
        </p:nvSpPr>
        <p:spPr bwMode="auto">
          <a:xfrm>
            <a:off x="4843463" y="4438650"/>
            <a:ext cx="361950" cy="519113"/>
          </a:xfrm>
          <a:prstGeom prst="rect">
            <a:avLst/>
          </a:prstGeom>
          <a:noFill/>
          <a:ln w="9525">
            <a:noFill/>
            <a:miter lim="800000"/>
            <a:headEnd/>
            <a:tailEnd/>
          </a:ln>
        </p:spPr>
        <p:txBody>
          <a:bodyPr wrap="none">
            <a:spAutoFit/>
          </a:bodyPr>
          <a:lstStyle/>
          <a:p>
            <a:r>
              <a:rPr lang="en-US" altLang="zh-CN" sz="2800" b="1">
                <a:solidFill>
                  <a:schemeClr val="tx2"/>
                </a:solidFill>
                <a:latin typeface="Times New Roman" pitchFamily="18" charset="0"/>
              </a:rPr>
              <a:t>3</a:t>
            </a:r>
            <a:endParaRPr lang="en-US" altLang="zh-CN" sz="2800">
              <a:latin typeface="Times New Roman" pitchFamily="18" charset="0"/>
            </a:endParaRPr>
          </a:p>
        </p:txBody>
      </p:sp>
      <p:sp>
        <p:nvSpPr>
          <p:cNvPr id="286763" name="Text Box 43"/>
          <p:cNvSpPr txBox="1">
            <a:spLocks noChangeArrowheads="1"/>
          </p:cNvSpPr>
          <p:nvPr/>
        </p:nvSpPr>
        <p:spPr bwMode="auto">
          <a:xfrm>
            <a:off x="4244975" y="4441825"/>
            <a:ext cx="361950" cy="519113"/>
          </a:xfrm>
          <a:prstGeom prst="rect">
            <a:avLst/>
          </a:prstGeom>
          <a:noFill/>
          <a:ln w="9525">
            <a:noFill/>
            <a:miter lim="800000"/>
            <a:headEnd/>
            <a:tailEnd/>
          </a:ln>
        </p:spPr>
        <p:txBody>
          <a:bodyPr wrap="none">
            <a:spAutoFit/>
          </a:bodyPr>
          <a:lstStyle/>
          <a:p>
            <a:r>
              <a:rPr lang="en-US" altLang="zh-CN" sz="2800" b="1">
                <a:solidFill>
                  <a:schemeClr val="tx2"/>
                </a:solidFill>
                <a:latin typeface="Times New Roman" pitchFamily="18" charset="0"/>
              </a:rPr>
              <a:t>2</a:t>
            </a:r>
            <a:endParaRPr lang="en-US" altLang="zh-CN" sz="2800">
              <a:latin typeface="Times New Roman" pitchFamily="18" charset="0"/>
            </a:endParaRPr>
          </a:p>
        </p:txBody>
      </p:sp>
      <p:sp>
        <p:nvSpPr>
          <p:cNvPr id="286764" name="Text Box 44"/>
          <p:cNvSpPr txBox="1">
            <a:spLocks noChangeArrowheads="1"/>
          </p:cNvSpPr>
          <p:nvPr/>
        </p:nvSpPr>
        <p:spPr bwMode="auto">
          <a:xfrm>
            <a:off x="4851400" y="4943475"/>
            <a:ext cx="361950" cy="517525"/>
          </a:xfrm>
          <a:prstGeom prst="rect">
            <a:avLst/>
          </a:prstGeom>
          <a:noFill/>
          <a:ln w="9525">
            <a:noFill/>
            <a:miter lim="800000"/>
            <a:headEnd/>
            <a:tailEnd/>
          </a:ln>
        </p:spPr>
        <p:txBody>
          <a:bodyPr wrap="none">
            <a:spAutoFit/>
          </a:bodyPr>
          <a:lstStyle/>
          <a:p>
            <a:r>
              <a:rPr lang="en-US" altLang="zh-CN" sz="2800" b="1">
                <a:solidFill>
                  <a:schemeClr val="tx2"/>
                </a:solidFill>
                <a:latin typeface="Times New Roman" pitchFamily="18" charset="0"/>
              </a:rPr>
              <a:t>4</a:t>
            </a:r>
            <a:endParaRPr lang="en-US" altLang="zh-CN" sz="2800">
              <a:latin typeface="Times New Roman" pitchFamily="18" charset="0"/>
            </a:endParaRPr>
          </a:p>
        </p:txBody>
      </p:sp>
      <p:sp>
        <p:nvSpPr>
          <p:cNvPr id="286765" name="Text Box 45"/>
          <p:cNvSpPr txBox="1">
            <a:spLocks noChangeArrowheads="1"/>
          </p:cNvSpPr>
          <p:nvPr/>
        </p:nvSpPr>
        <p:spPr bwMode="auto">
          <a:xfrm>
            <a:off x="4843463" y="5441950"/>
            <a:ext cx="361950" cy="519113"/>
          </a:xfrm>
          <a:prstGeom prst="rect">
            <a:avLst/>
          </a:prstGeom>
          <a:noFill/>
          <a:ln w="9525">
            <a:noFill/>
            <a:miter lim="800000"/>
            <a:headEnd/>
            <a:tailEnd/>
          </a:ln>
        </p:spPr>
        <p:txBody>
          <a:bodyPr wrap="none">
            <a:spAutoFit/>
          </a:bodyPr>
          <a:lstStyle/>
          <a:p>
            <a:r>
              <a:rPr lang="en-US" altLang="zh-CN" sz="2800" b="1">
                <a:solidFill>
                  <a:schemeClr val="tx2"/>
                </a:solidFill>
                <a:latin typeface="Times New Roman" pitchFamily="18" charset="0"/>
              </a:rPr>
              <a:t>5</a:t>
            </a:r>
            <a:endParaRPr lang="en-US" altLang="zh-CN" sz="2800">
              <a:latin typeface="Times New Roman" pitchFamily="18" charset="0"/>
            </a:endParaRPr>
          </a:p>
        </p:txBody>
      </p:sp>
      <p:sp>
        <p:nvSpPr>
          <p:cNvPr id="286766" name="Text Box 46"/>
          <p:cNvSpPr txBox="1">
            <a:spLocks noChangeArrowheads="1"/>
          </p:cNvSpPr>
          <p:nvPr/>
        </p:nvSpPr>
        <p:spPr bwMode="auto">
          <a:xfrm>
            <a:off x="4244975" y="5441950"/>
            <a:ext cx="361950" cy="519113"/>
          </a:xfrm>
          <a:prstGeom prst="rect">
            <a:avLst/>
          </a:prstGeom>
          <a:noFill/>
          <a:ln w="9525">
            <a:noFill/>
            <a:miter lim="800000"/>
            <a:headEnd/>
            <a:tailEnd/>
          </a:ln>
        </p:spPr>
        <p:txBody>
          <a:bodyPr wrap="none">
            <a:spAutoFit/>
          </a:bodyPr>
          <a:lstStyle/>
          <a:p>
            <a:r>
              <a:rPr lang="en-US" altLang="zh-CN" sz="2800" b="1">
                <a:solidFill>
                  <a:schemeClr val="tx2"/>
                </a:solidFill>
                <a:latin typeface="Times New Roman" pitchFamily="18" charset="0"/>
              </a:rPr>
              <a:t>6</a:t>
            </a:r>
            <a:endParaRPr lang="en-US" altLang="zh-CN" sz="2800">
              <a:latin typeface="Times New Roman" pitchFamily="18" charset="0"/>
            </a:endParaRPr>
          </a:p>
        </p:txBody>
      </p:sp>
      <p:sp>
        <p:nvSpPr>
          <p:cNvPr id="286767" name="Text Box 47"/>
          <p:cNvSpPr txBox="1">
            <a:spLocks noChangeArrowheads="1"/>
          </p:cNvSpPr>
          <p:nvPr/>
        </p:nvSpPr>
        <p:spPr bwMode="auto">
          <a:xfrm>
            <a:off x="3732213" y="4973638"/>
            <a:ext cx="361950" cy="519112"/>
          </a:xfrm>
          <a:prstGeom prst="rect">
            <a:avLst/>
          </a:prstGeom>
          <a:noFill/>
          <a:ln w="9525">
            <a:noFill/>
            <a:miter lim="800000"/>
            <a:headEnd/>
            <a:tailEnd/>
          </a:ln>
        </p:spPr>
        <p:txBody>
          <a:bodyPr wrap="none">
            <a:spAutoFit/>
          </a:bodyPr>
          <a:lstStyle/>
          <a:p>
            <a:r>
              <a:rPr lang="en-US" altLang="zh-CN" sz="2800" b="1">
                <a:solidFill>
                  <a:schemeClr val="tx2"/>
                </a:solidFill>
                <a:latin typeface="Times New Roman" pitchFamily="18" charset="0"/>
              </a:rPr>
              <a:t>7</a:t>
            </a:r>
            <a:endParaRPr lang="en-US" altLang="zh-CN" sz="2800">
              <a:latin typeface="Times New Roman" pitchFamily="18" charset="0"/>
            </a:endParaRPr>
          </a:p>
        </p:txBody>
      </p:sp>
      <p:pic>
        <p:nvPicPr>
          <p:cNvPr id="286768" name="Picture 48" descr="MC900434401[1]"/>
          <p:cNvPicPr>
            <a:picLocks noChangeAspect="1" noChangeArrowheads="1"/>
          </p:cNvPicPr>
          <p:nvPr/>
        </p:nvPicPr>
        <p:blipFill>
          <a:blip r:embed="rId4" cstate="print"/>
          <a:srcRect/>
          <a:stretch>
            <a:fillRect/>
          </a:stretch>
        </p:blipFill>
        <p:spPr bwMode="auto">
          <a:xfrm>
            <a:off x="6259513" y="2854325"/>
            <a:ext cx="904875" cy="935038"/>
          </a:xfrm>
          <a:prstGeom prst="rect">
            <a:avLst/>
          </a:prstGeom>
          <a:noFill/>
          <a:ln w="9525">
            <a:noFill/>
            <a:miter lim="800000"/>
            <a:headEnd/>
            <a:tailEnd/>
          </a:ln>
        </p:spPr>
      </p:pic>
      <p:sp>
        <p:nvSpPr>
          <p:cNvPr id="286769" name="AutoShape 49"/>
          <p:cNvSpPr>
            <a:spLocks noChangeArrowheads="1"/>
          </p:cNvSpPr>
          <p:nvPr/>
        </p:nvSpPr>
        <p:spPr bwMode="auto">
          <a:xfrm>
            <a:off x="6292850" y="1628775"/>
            <a:ext cx="2816225" cy="1146175"/>
          </a:xfrm>
          <a:prstGeom prst="cloudCallout">
            <a:avLst>
              <a:gd name="adj1" fmla="val -27454"/>
              <a:gd name="adj2" fmla="val 69944"/>
            </a:avLst>
          </a:prstGeom>
          <a:solidFill>
            <a:srgbClr val="FFFFCC"/>
          </a:solidFill>
          <a:ln w="9525">
            <a:solidFill>
              <a:schemeClr val="tx1"/>
            </a:solidFill>
            <a:round/>
            <a:headEnd/>
            <a:tailEnd/>
          </a:ln>
          <a:effectLst>
            <a:outerShdw dist="107763" dir="2700000" algn="ctr" rotWithShape="0">
              <a:schemeClr val="bg2">
                <a:alpha val="50000"/>
              </a:schemeClr>
            </a:outerShdw>
          </a:effectLst>
        </p:spPr>
        <p:txBody>
          <a:bodyPr lIns="0" rIns="0"/>
          <a:lstStyle/>
          <a:p>
            <a:pPr algn="ctr" eaLnBrk="1" hangingPunct="1"/>
            <a:r>
              <a:rPr lang="zh-CN" altLang="en-US" sz="2400" b="1">
                <a:solidFill>
                  <a:srgbClr val="990099"/>
                </a:solidFill>
                <a:ea typeface="楷体_GB2312" pitchFamily="49" charset="-122"/>
              </a:rPr>
              <a:t>错放的棋子越少越好！</a:t>
            </a:r>
          </a:p>
        </p:txBody>
      </p:sp>
      <p:sp>
        <p:nvSpPr>
          <p:cNvPr id="286770" name="Rectangle 50"/>
          <p:cNvSpPr>
            <a:spLocks noChangeArrowheads="1"/>
          </p:cNvSpPr>
          <p:nvPr/>
        </p:nvSpPr>
        <p:spPr bwMode="auto">
          <a:xfrm>
            <a:off x="6473825" y="5934075"/>
            <a:ext cx="1135063" cy="519113"/>
          </a:xfrm>
          <a:prstGeom prst="rect">
            <a:avLst/>
          </a:prstGeom>
          <a:noFill/>
          <a:ln w="9525">
            <a:noFill/>
            <a:miter lim="800000"/>
            <a:headEnd/>
            <a:tailEnd/>
          </a:ln>
        </p:spPr>
        <p:txBody>
          <a:bodyPr wrap="none">
            <a:spAutoFit/>
          </a:bodyPr>
          <a:lstStyle/>
          <a:p>
            <a:r>
              <a:rPr lang="en-US" altLang="zh-CN" sz="2800" i="1">
                <a:latin typeface="Times New Roman" pitchFamily="18" charset="0"/>
                <a:ea typeface="楷体_GB2312" pitchFamily="49" charset="-122"/>
              </a:rPr>
              <a:t>h</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x</a:t>
            </a:r>
            <a:r>
              <a:rPr lang="en-US" altLang="zh-CN" sz="2800">
                <a:latin typeface="Times New Roman" pitchFamily="18" charset="0"/>
                <a:ea typeface="楷体_GB2312" pitchFamily="49" charset="-122"/>
              </a:rPr>
              <a:t>)=1</a:t>
            </a:r>
          </a:p>
        </p:txBody>
      </p:sp>
      <p:sp>
        <p:nvSpPr>
          <p:cNvPr id="286771" name="Rectangle 51"/>
          <p:cNvSpPr>
            <a:spLocks noChangeArrowheads="1"/>
          </p:cNvSpPr>
          <p:nvPr/>
        </p:nvSpPr>
        <p:spPr bwMode="auto">
          <a:xfrm>
            <a:off x="3881438" y="5948363"/>
            <a:ext cx="1135062" cy="519112"/>
          </a:xfrm>
          <a:prstGeom prst="rect">
            <a:avLst/>
          </a:prstGeom>
          <a:noFill/>
          <a:ln w="9525">
            <a:noFill/>
            <a:miter lim="800000"/>
            <a:headEnd/>
            <a:tailEnd/>
          </a:ln>
        </p:spPr>
        <p:txBody>
          <a:bodyPr wrap="none">
            <a:spAutoFit/>
          </a:bodyPr>
          <a:lstStyle/>
          <a:p>
            <a:r>
              <a:rPr lang="en-US" altLang="zh-CN" sz="2800" i="1">
                <a:latin typeface="Times New Roman" pitchFamily="18" charset="0"/>
                <a:ea typeface="楷体_GB2312" pitchFamily="49" charset="-122"/>
              </a:rPr>
              <a:t>h</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x</a:t>
            </a:r>
            <a:r>
              <a:rPr lang="en-US" altLang="zh-CN" sz="2800">
                <a:latin typeface="Times New Roman" pitchFamily="18" charset="0"/>
                <a:ea typeface="楷体_GB2312" pitchFamily="49" charset="-122"/>
              </a:rPr>
              <a:t>)=2</a:t>
            </a:r>
          </a:p>
        </p:txBody>
      </p:sp>
      <p:sp>
        <p:nvSpPr>
          <p:cNvPr id="286772" name="Rectangle 52"/>
          <p:cNvSpPr>
            <a:spLocks noChangeArrowheads="1"/>
          </p:cNvSpPr>
          <p:nvPr/>
        </p:nvSpPr>
        <p:spPr bwMode="auto">
          <a:xfrm>
            <a:off x="1576388" y="5948363"/>
            <a:ext cx="1135062" cy="519112"/>
          </a:xfrm>
          <a:prstGeom prst="rect">
            <a:avLst/>
          </a:prstGeom>
          <a:noFill/>
          <a:ln w="9525">
            <a:noFill/>
            <a:miter lim="800000"/>
            <a:headEnd/>
            <a:tailEnd/>
          </a:ln>
        </p:spPr>
        <p:txBody>
          <a:bodyPr wrap="none">
            <a:spAutoFit/>
          </a:bodyPr>
          <a:lstStyle/>
          <a:p>
            <a:r>
              <a:rPr lang="en-US" altLang="zh-CN" sz="2800" i="1">
                <a:latin typeface="Times New Roman" pitchFamily="18" charset="0"/>
                <a:ea typeface="楷体_GB2312" pitchFamily="49" charset="-122"/>
              </a:rPr>
              <a:t>h</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x</a:t>
            </a:r>
            <a:r>
              <a:rPr lang="en-US" altLang="zh-CN" sz="2800">
                <a:latin typeface="Times New Roman" pitchFamily="18" charset="0"/>
                <a:ea typeface="楷体_GB2312" pitchFamily="49" charset="-122"/>
              </a:rPr>
              <a:t>)=4</a:t>
            </a:r>
          </a:p>
        </p:txBody>
      </p:sp>
      <p:sp>
        <p:nvSpPr>
          <p:cNvPr id="286773" name="Rectangle 53"/>
          <p:cNvSpPr>
            <a:spLocks noChangeArrowheads="1"/>
          </p:cNvSpPr>
          <p:nvPr/>
        </p:nvSpPr>
        <p:spPr bwMode="auto">
          <a:xfrm>
            <a:off x="2195513" y="3068638"/>
            <a:ext cx="3600450" cy="952500"/>
          </a:xfrm>
          <a:prstGeom prst="rect">
            <a:avLst/>
          </a:prstGeom>
          <a:solidFill>
            <a:schemeClr val="bg1"/>
          </a:solidFill>
          <a:ln w="9525">
            <a:noFill/>
            <a:miter lim="800000"/>
            <a:headEnd/>
            <a:tailEnd/>
          </a:ln>
        </p:spPr>
        <p:txBody>
          <a:bodyPr>
            <a:spAutoFit/>
          </a:bodyPr>
          <a:lstStyle/>
          <a:p>
            <a:pPr>
              <a:spcAft>
                <a:spcPct val="30000"/>
              </a:spcAft>
            </a:pPr>
            <a:r>
              <a:rPr lang="en-US" altLang="zh-CN" sz="2400">
                <a:latin typeface="Times New Roman" pitchFamily="18" charset="0"/>
              </a:rPr>
              <a:t>=</a:t>
            </a:r>
            <a:r>
              <a:rPr lang="en-US" altLang="zh-CN" sz="2400" i="1">
                <a:latin typeface="Times New Roman" pitchFamily="18" charset="0"/>
              </a:rPr>
              <a:t>x</a:t>
            </a:r>
            <a:r>
              <a:rPr lang="zh-CN" altLang="en-US" sz="2400">
                <a:latin typeface="Times New Roman" pitchFamily="18" charset="0"/>
              </a:rPr>
              <a:t>状态下错放的棋子数</a:t>
            </a:r>
          </a:p>
          <a:p>
            <a:r>
              <a:rPr lang="zh-CN" altLang="en-US" sz="2400">
                <a:latin typeface="Times New Roman" pitchFamily="18" charset="0"/>
              </a:rPr>
              <a:t>满足限制条件</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86755"/>
                                        </p:tgtEl>
                                        <p:attrNameLst>
                                          <p:attrName>style.visibility</p:attrName>
                                        </p:attrNameLst>
                                      </p:cBhvr>
                                      <p:to>
                                        <p:strVal val="visible"/>
                                      </p:to>
                                    </p:set>
                                    <p:animEffect transition="in" filter="blinds(horizontal)">
                                      <p:cBhvr>
                                        <p:cTn id="11" dur="500"/>
                                        <p:tgtEl>
                                          <p:spTgt spid="286755"/>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286756"/>
                                        </p:tgtEl>
                                        <p:attrNameLst>
                                          <p:attrName>style.visibility</p:attrName>
                                        </p:attrNameLst>
                                      </p:cBhvr>
                                      <p:to>
                                        <p:strVal val="visible"/>
                                      </p:to>
                                    </p:set>
                                    <p:animEffect transition="in" filter="blinds(horizontal)">
                                      <p:cBhvr>
                                        <p:cTn id="14" dur="500"/>
                                        <p:tgtEl>
                                          <p:spTgt spid="286756"/>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286757"/>
                                        </p:tgtEl>
                                        <p:attrNameLst>
                                          <p:attrName>style.visibility</p:attrName>
                                        </p:attrNameLst>
                                      </p:cBhvr>
                                      <p:to>
                                        <p:strVal val="visible"/>
                                      </p:to>
                                    </p:set>
                                    <p:animEffect transition="in" filter="blinds(horizontal)">
                                      <p:cBhvr>
                                        <p:cTn id="17" dur="500"/>
                                        <p:tgtEl>
                                          <p:spTgt spid="286757"/>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86758"/>
                                        </p:tgtEl>
                                        <p:attrNameLst>
                                          <p:attrName>style.visibility</p:attrName>
                                        </p:attrNameLst>
                                      </p:cBhvr>
                                      <p:to>
                                        <p:strVal val="visible"/>
                                      </p:to>
                                    </p:set>
                                    <p:animEffect transition="in" filter="blinds(horizontal)">
                                      <p:cBhvr>
                                        <p:cTn id="20" dur="500"/>
                                        <p:tgtEl>
                                          <p:spTgt spid="28675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86759"/>
                                        </p:tgtEl>
                                        <p:attrNameLst>
                                          <p:attrName>style.visibility</p:attrName>
                                        </p:attrNameLst>
                                      </p:cBhvr>
                                      <p:to>
                                        <p:strVal val="visible"/>
                                      </p:to>
                                    </p:set>
                                    <p:animEffect transition="in" filter="blinds(horizontal)">
                                      <p:cBhvr>
                                        <p:cTn id="23" dur="500"/>
                                        <p:tgtEl>
                                          <p:spTgt spid="28675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86760"/>
                                        </p:tgtEl>
                                        <p:attrNameLst>
                                          <p:attrName>style.visibility</p:attrName>
                                        </p:attrNameLst>
                                      </p:cBhvr>
                                      <p:to>
                                        <p:strVal val="visible"/>
                                      </p:to>
                                    </p:set>
                                    <p:animEffect transition="in" filter="blinds(horizontal)">
                                      <p:cBhvr>
                                        <p:cTn id="26" dur="500"/>
                                        <p:tgtEl>
                                          <p:spTgt spid="28676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86761"/>
                                        </p:tgtEl>
                                        <p:attrNameLst>
                                          <p:attrName>style.visibility</p:attrName>
                                        </p:attrNameLst>
                                      </p:cBhvr>
                                      <p:to>
                                        <p:strVal val="visible"/>
                                      </p:to>
                                    </p:set>
                                    <p:animEffect transition="in" filter="blinds(horizontal)">
                                      <p:cBhvr>
                                        <p:cTn id="29" dur="500"/>
                                        <p:tgtEl>
                                          <p:spTgt spid="286761"/>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86762"/>
                                        </p:tgtEl>
                                        <p:attrNameLst>
                                          <p:attrName>style.visibility</p:attrName>
                                        </p:attrNameLst>
                                      </p:cBhvr>
                                      <p:to>
                                        <p:strVal val="visible"/>
                                      </p:to>
                                    </p:set>
                                    <p:animEffect transition="in" filter="blinds(horizontal)">
                                      <p:cBhvr>
                                        <p:cTn id="32" dur="500"/>
                                        <p:tgtEl>
                                          <p:spTgt spid="28676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86763"/>
                                        </p:tgtEl>
                                        <p:attrNameLst>
                                          <p:attrName>style.visibility</p:attrName>
                                        </p:attrNameLst>
                                      </p:cBhvr>
                                      <p:to>
                                        <p:strVal val="visible"/>
                                      </p:to>
                                    </p:set>
                                    <p:animEffect transition="in" filter="blinds(horizontal)">
                                      <p:cBhvr>
                                        <p:cTn id="35" dur="500"/>
                                        <p:tgtEl>
                                          <p:spTgt spid="286763"/>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86764"/>
                                        </p:tgtEl>
                                        <p:attrNameLst>
                                          <p:attrName>style.visibility</p:attrName>
                                        </p:attrNameLst>
                                      </p:cBhvr>
                                      <p:to>
                                        <p:strVal val="visible"/>
                                      </p:to>
                                    </p:set>
                                    <p:animEffect transition="in" filter="blinds(horizontal)">
                                      <p:cBhvr>
                                        <p:cTn id="38" dur="500"/>
                                        <p:tgtEl>
                                          <p:spTgt spid="286764"/>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86765"/>
                                        </p:tgtEl>
                                        <p:attrNameLst>
                                          <p:attrName>style.visibility</p:attrName>
                                        </p:attrNameLst>
                                      </p:cBhvr>
                                      <p:to>
                                        <p:strVal val="visible"/>
                                      </p:to>
                                    </p:set>
                                    <p:animEffect transition="in" filter="blinds(horizontal)">
                                      <p:cBhvr>
                                        <p:cTn id="41" dur="500"/>
                                        <p:tgtEl>
                                          <p:spTgt spid="286765"/>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86766"/>
                                        </p:tgtEl>
                                        <p:attrNameLst>
                                          <p:attrName>style.visibility</p:attrName>
                                        </p:attrNameLst>
                                      </p:cBhvr>
                                      <p:to>
                                        <p:strVal val="visible"/>
                                      </p:to>
                                    </p:set>
                                    <p:animEffect transition="in" filter="blinds(horizontal)">
                                      <p:cBhvr>
                                        <p:cTn id="44" dur="500"/>
                                        <p:tgtEl>
                                          <p:spTgt spid="286766"/>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86767"/>
                                        </p:tgtEl>
                                        <p:attrNameLst>
                                          <p:attrName>style.visibility</p:attrName>
                                        </p:attrNameLst>
                                      </p:cBhvr>
                                      <p:to>
                                        <p:strVal val="visible"/>
                                      </p:to>
                                    </p:set>
                                    <p:animEffect transition="in" filter="blinds(horizontal)">
                                      <p:cBhvr>
                                        <p:cTn id="47" dur="500"/>
                                        <p:tgtEl>
                                          <p:spTgt spid="286767"/>
                                        </p:tgtEl>
                                      </p:cBhvr>
                                    </p:animEffect>
                                  </p:childTnLst>
                                </p:cTn>
                              </p:par>
                            </p:childTnLst>
                          </p:cTn>
                        </p:par>
                        <p:par>
                          <p:cTn id="48" fill="hold" nodeType="afterGroup">
                            <p:stCondLst>
                              <p:cond delay="1000"/>
                            </p:stCondLst>
                            <p:childTnLst>
                              <p:par>
                                <p:cTn id="49" presetID="3" presetClass="entr" presetSubtype="10" fill="hold" grpId="0" nodeType="afterEffect">
                                  <p:stCondLst>
                                    <p:cond delay="0"/>
                                  </p:stCondLst>
                                  <p:childTnLst>
                                    <p:set>
                                      <p:cBhvr>
                                        <p:cTn id="50" dur="1" fill="hold">
                                          <p:stCondLst>
                                            <p:cond delay="0"/>
                                          </p:stCondLst>
                                        </p:cTn>
                                        <p:tgtEl>
                                          <p:spTgt spid="286739"/>
                                        </p:tgtEl>
                                        <p:attrNameLst>
                                          <p:attrName>style.visibility</p:attrName>
                                        </p:attrNameLst>
                                      </p:cBhvr>
                                      <p:to>
                                        <p:strVal val="visible"/>
                                      </p:to>
                                    </p:set>
                                    <p:animEffect transition="in" filter="blinds(horizontal)">
                                      <p:cBhvr>
                                        <p:cTn id="51" dur="500"/>
                                        <p:tgtEl>
                                          <p:spTgt spid="286739"/>
                                        </p:tgtEl>
                                      </p:cBhvr>
                                    </p:animEffect>
                                  </p:childTnLst>
                                </p:cTn>
                              </p:par>
                            </p:childTnLst>
                          </p:cTn>
                        </p:par>
                        <p:par>
                          <p:cTn id="52" fill="hold" nodeType="afterGroup">
                            <p:stCondLst>
                              <p:cond delay="1500"/>
                            </p:stCondLst>
                            <p:childTnLst>
                              <p:par>
                                <p:cTn id="53" presetID="3" presetClass="entr" presetSubtype="10" fill="hold" grpId="0" nodeType="afterEffect">
                                  <p:stCondLst>
                                    <p:cond delay="0"/>
                                  </p:stCondLst>
                                  <p:childTnLst>
                                    <p:set>
                                      <p:cBhvr>
                                        <p:cTn id="54" dur="1" fill="hold">
                                          <p:stCondLst>
                                            <p:cond delay="0"/>
                                          </p:stCondLst>
                                        </p:cTn>
                                        <p:tgtEl>
                                          <p:spTgt spid="286740"/>
                                        </p:tgtEl>
                                        <p:attrNameLst>
                                          <p:attrName>style.visibility</p:attrName>
                                        </p:attrNameLst>
                                      </p:cBhvr>
                                      <p:to>
                                        <p:strVal val="visible"/>
                                      </p:to>
                                    </p:set>
                                    <p:animEffect transition="in" filter="blinds(horizontal)">
                                      <p:cBhvr>
                                        <p:cTn id="55" dur="500"/>
                                        <p:tgtEl>
                                          <p:spTgt spid="286740"/>
                                        </p:tgtEl>
                                      </p:cBhvr>
                                    </p:animEffect>
                                  </p:childTnLst>
                                </p:cTn>
                              </p:par>
                            </p:childTnLst>
                          </p:cTn>
                        </p:par>
                        <p:par>
                          <p:cTn id="56" fill="hold" nodeType="afterGroup">
                            <p:stCondLst>
                              <p:cond delay="2000"/>
                            </p:stCondLst>
                            <p:childTnLst>
                              <p:par>
                                <p:cTn id="57" presetID="3" presetClass="entr" presetSubtype="10" fill="hold" grpId="0" nodeType="afterEffect">
                                  <p:stCondLst>
                                    <p:cond delay="0"/>
                                  </p:stCondLst>
                                  <p:childTnLst>
                                    <p:set>
                                      <p:cBhvr>
                                        <p:cTn id="58" dur="1" fill="hold">
                                          <p:stCondLst>
                                            <p:cond delay="0"/>
                                          </p:stCondLst>
                                        </p:cTn>
                                        <p:tgtEl>
                                          <p:spTgt spid="286741"/>
                                        </p:tgtEl>
                                        <p:attrNameLst>
                                          <p:attrName>style.visibility</p:attrName>
                                        </p:attrNameLst>
                                      </p:cBhvr>
                                      <p:to>
                                        <p:strVal val="visible"/>
                                      </p:to>
                                    </p:set>
                                    <p:animEffect transition="in" filter="blinds(horizontal)">
                                      <p:cBhvr>
                                        <p:cTn id="59" dur="500"/>
                                        <p:tgtEl>
                                          <p:spTgt spid="286741"/>
                                        </p:tgtEl>
                                      </p:cBhvr>
                                    </p:animEffect>
                                  </p:childTnLst>
                                </p:cTn>
                              </p:par>
                            </p:childTnLst>
                          </p:cTn>
                        </p:par>
                        <p:par>
                          <p:cTn id="60" fill="hold" nodeType="afterGroup">
                            <p:stCondLst>
                              <p:cond delay="2500"/>
                            </p:stCondLst>
                            <p:childTnLst>
                              <p:par>
                                <p:cTn id="61" presetID="3" presetClass="entr" presetSubtype="10" fill="hold" nodeType="after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blinds(horizontal)">
                                      <p:cBhvr>
                                        <p:cTn id="63" dur="500"/>
                                        <p:tgtEl>
                                          <p:spTgt spid="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286753"/>
                                        </p:tgtEl>
                                        <p:attrNameLst>
                                          <p:attrName>style.visibility</p:attrName>
                                        </p:attrNameLst>
                                      </p:cBhvr>
                                      <p:to>
                                        <p:strVal val="visible"/>
                                      </p:to>
                                    </p:set>
                                    <p:animEffect transition="in" filter="blinds(horizontal)">
                                      <p:cBhvr>
                                        <p:cTn id="68" dur="500"/>
                                        <p:tgtEl>
                                          <p:spTgt spid="286753"/>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286754"/>
                                        </p:tgtEl>
                                        <p:attrNameLst>
                                          <p:attrName>style.visibility</p:attrName>
                                        </p:attrNameLst>
                                      </p:cBhvr>
                                      <p:to>
                                        <p:strVal val="visible"/>
                                      </p:to>
                                    </p:set>
                                    <p:animEffect transition="in" filter="blinds(horizontal)">
                                      <p:cBhvr>
                                        <p:cTn id="71" dur="500"/>
                                        <p:tgtEl>
                                          <p:spTgt spid="28675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mph" presetSubtype="2" fill="hold" nodeType="clickEffect">
                                  <p:stCondLst>
                                    <p:cond delay="0"/>
                                  </p:stCondLst>
                                  <p:childTnLst>
                                    <p:animClr clrSpc="rgb" dir="cw">
                                      <p:cBhvr>
                                        <p:cTn id="75" dur="1000" fill="hold"/>
                                        <p:tgtEl>
                                          <p:spTgt spid="286739"/>
                                        </p:tgtEl>
                                        <p:attrNameLst>
                                          <p:attrName>fillcolor</p:attrName>
                                        </p:attrNameLst>
                                      </p:cBhvr>
                                      <p:to>
                                        <a:srgbClr val="FF66CC"/>
                                      </p:to>
                                    </p:animClr>
                                    <p:set>
                                      <p:cBhvr>
                                        <p:cTn id="76" dur="1000" fill="hold"/>
                                        <p:tgtEl>
                                          <p:spTgt spid="286739"/>
                                        </p:tgtEl>
                                        <p:attrNameLst>
                                          <p:attrName>fill.type</p:attrName>
                                        </p:attrNameLst>
                                      </p:cBhvr>
                                      <p:to>
                                        <p:strVal val="solid"/>
                                      </p:to>
                                    </p:set>
                                    <p:set>
                                      <p:cBhvr>
                                        <p:cTn id="77" dur="1000" fill="hold"/>
                                        <p:tgtEl>
                                          <p:spTgt spid="286739"/>
                                        </p:tgtEl>
                                        <p:attrNameLst>
                                          <p:attrName>fill.on</p:attrName>
                                        </p:attrNameLst>
                                      </p:cBhvr>
                                      <p:to>
                                        <p:strVal val="tru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mph" presetSubtype="2" fill="hold" nodeType="clickEffect">
                                  <p:stCondLst>
                                    <p:cond delay="0"/>
                                  </p:stCondLst>
                                  <p:childTnLst>
                                    <p:animClr clrSpc="rgb" dir="cw">
                                      <p:cBhvr>
                                        <p:cTn id="81" dur="2000" fill="hold"/>
                                        <p:tgtEl>
                                          <p:spTgt spid="286755"/>
                                        </p:tgtEl>
                                        <p:attrNameLst>
                                          <p:attrName>fillcolor</p:attrName>
                                        </p:attrNameLst>
                                      </p:cBhvr>
                                      <p:to>
                                        <a:srgbClr val="FFCCFF"/>
                                      </p:to>
                                    </p:animClr>
                                    <p:set>
                                      <p:cBhvr>
                                        <p:cTn id="82" dur="2000" fill="hold"/>
                                        <p:tgtEl>
                                          <p:spTgt spid="286755"/>
                                        </p:tgtEl>
                                        <p:attrNameLst>
                                          <p:attrName>fill.type</p:attrName>
                                        </p:attrNameLst>
                                      </p:cBhvr>
                                      <p:to>
                                        <p:strVal val="solid"/>
                                      </p:to>
                                    </p:set>
                                    <p:set>
                                      <p:cBhvr>
                                        <p:cTn id="83" dur="2000" fill="hold"/>
                                        <p:tgtEl>
                                          <p:spTgt spid="286755"/>
                                        </p:tgtEl>
                                        <p:attrNameLst>
                                          <p:attrName>fill.on</p:attrName>
                                        </p:attrNameLst>
                                      </p:cBhvr>
                                      <p:to>
                                        <p:strVal val="tru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xit" presetSubtype="0" fill="hold" nodeType="clickEffect">
                                  <p:stCondLst>
                                    <p:cond delay="0"/>
                                  </p:stCondLst>
                                  <p:childTnLst>
                                    <p:set>
                                      <p:cBhvr>
                                        <p:cTn id="87" dur="1" fill="hold">
                                          <p:stCondLst>
                                            <p:cond delay="0"/>
                                          </p:stCondLst>
                                        </p:cTn>
                                        <p:tgtEl>
                                          <p:spTgt spid="286753"/>
                                        </p:tgtEl>
                                        <p:attrNameLst>
                                          <p:attrName>style.visibility</p:attrName>
                                        </p:attrNameLst>
                                      </p:cBhvr>
                                      <p:to>
                                        <p:strVal val="hidden"/>
                                      </p:to>
                                    </p:set>
                                  </p:childTnLst>
                                </p:cTn>
                              </p:par>
                            </p:childTnLst>
                          </p:cTn>
                        </p:par>
                        <p:par>
                          <p:cTn id="88" fill="hold" nodeType="afterGroup">
                            <p:stCondLst>
                              <p:cond delay="1"/>
                            </p:stCondLst>
                            <p:childTnLst>
                              <p:par>
                                <p:cTn id="89" presetID="1" presetClass="exit" presetSubtype="0" fill="hold" grpId="1" nodeType="afterEffect">
                                  <p:stCondLst>
                                    <p:cond delay="0"/>
                                  </p:stCondLst>
                                  <p:childTnLst>
                                    <p:set>
                                      <p:cBhvr>
                                        <p:cTn id="90" dur="1" fill="hold">
                                          <p:stCondLst>
                                            <p:cond delay="0"/>
                                          </p:stCondLst>
                                        </p:cTn>
                                        <p:tgtEl>
                                          <p:spTgt spid="286754"/>
                                        </p:tgtEl>
                                        <p:attrNameLst>
                                          <p:attrName>style.visibility</p:attrName>
                                        </p:attrNameLst>
                                      </p:cBhvr>
                                      <p:to>
                                        <p:strVal val="hidden"/>
                                      </p:to>
                                    </p:set>
                                  </p:childTnLst>
                                </p:cTn>
                              </p:par>
                            </p:childTnLst>
                          </p:cTn>
                        </p:par>
                        <p:par>
                          <p:cTn id="91" fill="hold" nodeType="afterGroup">
                            <p:stCondLst>
                              <p:cond delay="2"/>
                            </p:stCondLst>
                            <p:childTnLst>
                              <p:par>
                                <p:cTn id="92" presetID="1" presetClass="entr" presetSubtype="0" fill="hold" nodeType="afterEffect">
                                  <p:stCondLst>
                                    <p:cond delay="0"/>
                                  </p:stCondLst>
                                  <p:childTnLst>
                                    <p:set>
                                      <p:cBhvr>
                                        <p:cTn id="93" dur="1" fill="hold">
                                          <p:stCondLst>
                                            <p:cond delay="0"/>
                                          </p:stCondLst>
                                        </p:cTn>
                                        <p:tgtEl>
                                          <p:spTgt spid="286768"/>
                                        </p:tgtEl>
                                        <p:attrNameLst>
                                          <p:attrName>style.visibility</p:attrName>
                                        </p:attrNameLst>
                                      </p:cBhvr>
                                      <p:to>
                                        <p:strVal val="visible"/>
                                      </p:to>
                                    </p:set>
                                  </p:childTnLst>
                                </p:cTn>
                              </p:par>
                              <p:par>
                                <p:cTn id="94" presetID="3" presetClass="entr" presetSubtype="10" fill="hold" grpId="0" nodeType="withEffect">
                                  <p:stCondLst>
                                    <p:cond delay="0"/>
                                  </p:stCondLst>
                                  <p:childTnLst>
                                    <p:set>
                                      <p:cBhvr>
                                        <p:cTn id="95" dur="1" fill="hold">
                                          <p:stCondLst>
                                            <p:cond delay="0"/>
                                          </p:stCondLst>
                                        </p:cTn>
                                        <p:tgtEl>
                                          <p:spTgt spid="286769"/>
                                        </p:tgtEl>
                                        <p:attrNameLst>
                                          <p:attrName>style.visibility</p:attrName>
                                        </p:attrNameLst>
                                      </p:cBhvr>
                                      <p:to>
                                        <p:strVal val="visible"/>
                                      </p:to>
                                    </p:set>
                                    <p:animEffect transition="in" filter="blinds(horizontal)">
                                      <p:cBhvr>
                                        <p:cTn id="96" dur="500"/>
                                        <p:tgtEl>
                                          <p:spTgt spid="286769"/>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xit" presetSubtype="0" fill="hold" nodeType="clickEffect">
                                  <p:stCondLst>
                                    <p:cond delay="0"/>
                                  </p:stCondLst>
                                  <p:childTnLst>
                                    <p:set>
                                      <p:cBhvr>
                                        <p:cTn id="100" dur="1" fill="hold">
                                          <p:stCondLst>
                                            <p:cond delay="0"/>
                                          </p:stCondLst>
                                        </p:cTn>
                                        <p:tgtEl>
                                          <p:spTgt spid="286768"/>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286769"/>
                                        </p:tgtEl>
                                        <p:attrNameLst>
                                          <p:attrName>style.visibility</p:attrName>
                                        </p:attrNameLst>
                                      </p:cBhvr>
                                      <p:to>
                                        <p:strVal val="hidden"/>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286773">
                                            <p:bg/>
                                          </p:spTgt>
                                        </p:tgtEl>
                                        <p:attrNameLst>
                                          <p:attrName>style.visibility</p:attrName>
                                        </p:attrNameLst>
                                      </p:cBhvr>
                                      <p:to>
                                        <p:strVal val="visible"/>
                                      </p:to>
                                    </p:set>
                                    <p:animEffect transition="in" filter="blinds(horizontal)">
                                      <p:cBhvr>
                                        <p:cTn id="107" dur="500"/>
                                        <p:tgtEl>
                                          <p:spTgt spid="286773">
                                            <p:bg/>
                                          </p:spTgt>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286773">
                                            <p:txEl>
                                              <p:pRg st="0" end="0"/>
                                            </p:txEl>
                                          </p:spTgt>
                                        </p:tgtEl>
                                        <p:attrNameLst>
                                          <p:attrName>style.visibility</p:attrName>
                                        </p:attrNameLst>
                                      </p:cBhvr>
                                      <p:to>
                                        <p:strVal val="visible"/>
                                      </p:to>
                                    </p:set>
                                    <p:animEffect transition="in" filter="blinds(horizontal)">
                                      <p:cBhvr>
                                        <p:cTn id="112" dur="500"/>
                                        <p:tgtEl>
                                          <p:spTgt spid="286773">
                                            <p:txEl>
                                              <p:pRg st="0" end="0"/>
                                            </p:txEl>
                                          </p:spTgt>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286773">
                                            <p:txEl>
                                              <p:pRg st="1" end="1"/>
                                            </p:txEl>
                                          </p:spTgt>
                                        </p:tgtEl>
                                        <p:attrNameLst>
                                          <p:attrName>style.visibility</p:attrName>
                                        </p:attrNameLst>
                                      </p:cBhvr>
                                      <p:to>
                                        <p:strVal val="visible"/>
                                      </p:to>
                                    </p:set>
                                    <p:animEffect transition="in" filter="blinds(horizontal)">
                                      <p:cBhvr>
                                        <p:cTn id="117" dur="500"/>
                                        <p:tgtEl>
                                          <p:spTgt spid="286773">
                                            <p:txEl>
                                              <p:pRg st="1" end="1"/>
                                            </p:txEl>
                                          </p:spTgt>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286770"/>
                                        </p:tgtEl>
                                        <p:attrNameLst>
                                          <p:attrName>style.visibility</p:attrName>
                                        </p:attrNameLst>
                                      </p:cBhvr>
                                      <p:to>
                                        <p:strVal val="visible"/>
                                      </p:to>
                                    </p:set>
                                    <p:animEffect transition="in" filter="blinds(horizontal)">
                                      <p:cBhvr>
                                        <p:cTn id="122" dur="500"/>
                                        <p:tgtEl>
                                          <p:spTgt spid="286770"/>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286771"/>
                                        </p:tgtEl>
                                        <p:attrNameLst>
                                          <p:attrName>style.visibility</p:attrName>
                                        </p:attrNameLst>
                                      </p:cBhvr>
                                      <p:to>
                                        <p:strVal val="visible"/>
                                      </p:to>
                                    </p:set>
                                    <p:animEffect transition="in" filter="blinds(horizontal)">
                                      <p:cBhvr>
                                        <p:cTn id="127" dur="500"/>
                                        <p:tgtEl>
                                          <p:spTgt spid="286771"/>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286772"/>
                                        </p:tgtEl>
                                        <p:attrNameLst>
                                          <p:attrName>style.visibility</p:attrName>
                                        </p:attrNameLst>
                                      </p:cBhvr>
                                      <p:to>
                                        <p:strVal val="visible"/>
                                      </p:to>
                                    </p:set>
                                    <p:animEffect transition="in" filter="blinds(horizontal)">
                                      <p:cBhvr>
                                        <p:cTn id="132" dur="500"/>
                                        <p:tgtEl>
                                          <p:spTgt spid="286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39" grpId="0" bldLvl="0" animBg="1"/>
      <p:bldP spid="286740" grpId="0" animBg="1"/>
      <p:bldP spid="286741" grpId="0" animBg="1"/>
      <p:bldP spid="286754" grpId="0" bldLvl="0" animBg="1"/>
      <p:bldP spid="286754" grpId="1" bldLvl="0" animBg="1"/>
      <p:bldP spid="286755" grpId="0" bldLvl="0" animBg="1"/>
      <p:bldP spid="286756" grpId="0" animBg="1"/>
      <p:bldP spid="286757" grpId="0" animBg="1"/>
      <p:bldP spid="286758" grpId="0" animBg="1"/>
      <p:bldP spid="286759" grpId="0" animBg="1"/>
      <p:bldP spid="286760" grpId="0"/>
      <p:bldP spid="286761" grpId="0"/>
      <p:bldP spid="286762" grpId="0"/>
      <p:bldP spid="286763" grpId="0"/>
      <p:bldP spid="286764" grpId="0"/>
      <p:bldP spid="286765" grpId="0"/>
      <p:bldP spid="286766" grpId="0"/>
      <p:bldP spid="286767" grpId="0"/>
      <p:bldP spid="286769" grpId="0" bldLvl="0" animBg="1"/>
      <p:bldP spid="286769" grpId="1" bldLvl="0" animBg="1"/>
      <p:bldP spid="286770" grpId="0"/>
      <p:bldP spid="286771" grpId="0"/>
      <p:bldP spid="286772" grpId="0"/>
      <p:bldP spid="286773" grpId="0" build="p"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8114" name="Text Box 2"/>
          <p:cNvSpPr txBox="1">
            <a:spLocks noChangeArrowheads="1"/>
          </p:cNvSpPr>
          <p:nvPr/>
        </p:nvSpPr>
        <p:spPr bwMode="auto">
          <a:xfrm>
            <a:off x="4067175" y="2387600"/>
            <a:ext cx="311150" cy="396875"/>
          </a:xfrm>
          <a:prstGeom prst="rect">
            <a:avLst/>
          </a:prstGeom>
          <a:noFill/>
          <a:ln w="9525">
            <a:noFill/>
            <a:miter lim="800000"/>
            <a:headEnd/>
            <a:tailEnd/>
          </a:ln>
        </p:spPr>
        <p:txBody>
          <a:bodyPr wrap="none">
            <a:spAutoFit/>
          </a:bodyPr>
          <a:lstStyle/>
          <a:p>
            <a:r>
              <a:rPr lang="en-US" altLang="zh-CN" sz="2000" b="1">
                <a:solidFill>
                  <a:srgbClr val="FF0000"/>
                </a:solidFill>
                <a:latin typeface="Times New Roman" pitchFamily="18" charset="0"/>
              </a:rPr>
              <a:t>4</a:t>
            </a:r>
            <a:endParaRPr lang="en-US" altLang="zh-CN" sz="2400">
              <a:solidFill>
                <a:srgbClr val="FF0000"/>
              </a:solidFill>
              <a:latin typeface="Times New Roman" pitchFamily="18" charset="0"/>
            </a:endParaRPr>
          </a:p>
        </p:txBody>
      </p:sp>
      <p:sp>
        <p:nvSpPr>
          <p:cNvPr id="218115" name="Text Box 3"/>
          <p:cNvSpPr txBox="1">
            <a:spLocks noChangeArrowheads="1"/>
          </p:cNvSpPr>
          <p:nvPr/>
        </p:nvSpPr>
        <p:spPr bwMode="auto">
          <a:xfrm>
            <a:off x="4067175" y="3752850"/>
            <a:ext cx="311150" cy="396875"/>
          </a:xfrm>
          <a:prstGeom prst="rect">
            <a:avLst/>
          </a:prstGeom>
          <a:noFill/>
          <a:ln w="9525">
            <a:noFill/>
            <a:miter lim="800000"/>
            <a:headEnd/>
            <a:tailEnd/>
          </a:ln>
        </p:spPr>
        <p:txBody>
          <a:bodyPr wrap="none">
            <a:spAutoFit/>
          </a:bodyPr>
          <a:lstStyle/>
          <a:p>
            <a:r>
              <a:rPr lang="en-US" altLang="zh-CN" sz="2000" b="1">
                <a:solidFill>
                  <a:srgbClr val="FF0000"/>
                </a:solidFill>
                <a:latin typeface="Times New Roman" pitchFamily="18" charset="0"/>
              </a:rPr>
              <a:t>5</a:t>
            </a:r>
            <a:endParaRPr lang="en-US" altLang="zh-CN" sz="2400">
              <a:solidFill>
                <a:srgbClr val="FF0000"/>
              </a:solidFill>
              <a:latin typeface="Times New Roman" pitchFamily="18" charset="0"/>
            </a:endParaRPr>
          </a:p>
        </p:txBody>
      </p:sp>
      <p:sp>
        <p:nvSpPr>
          <p:cNvPr id="218116" name="Text Box 4"/>
          <p:cNvSpPr txBox="1">
            <a:spLocks noChangeArrowheads="1"/>
          </p:cNvSpPr>
          <p:nvPr/>
        </p:nvSpPr>
        <p:spPr bwMode="auto">
          <a:xfrm>
            <a:off x="3995738" y="4837113"/>
            <a:ext cx="311150" cy="396875"/>
          </a:xfrm>
          <a:prstGeom prst="rect">
            <a:avLst/>
          </a:prstGeom>
          <a:noFill/>
          <a:ln w="9525">
            <a:noFill/>
            <a:miter lim="800000"/>
            <a:headEnd/>
            <a:tailEnd/>
          </a:ln>
        </p:spPr>
        <p:txBody>
          <a:bodyPr wrap="none">
            <a:spAutoFit/>
          </a:bodyPr>
          <a:lstStyle/>
          <a:p>
            <a:r>
              <a:rPr lang="en-US" altLang="zh-CN" sz="2000" b="1">
                <a:solidFill>
                  <a:srgbClr val="FF0000"/>
                </a:solidFill>
                <a:latin typeface="Times New Roman" pitchFamily="18" charset="0"/>
              </a:rPr>
              <a:t>6</a:t>
            </a:r>
            <a:endParaRPr lang="en-US" altLang="zh-CN" sz="2400">
              <a:solidFill>
                <a:srgbClr val="FF0000"/>
              </a:solidFill>
              <a:latin typeface="Times New Roman" pitchFamily="18" charset="0"/>
            </a:endParaRPr>
          </a:p>
        </p:txBody>
      </p:sp>
      <p:sp>
        <p:nvSpPr>
          <p:cNvPr id="218117" name="Text Box 5"/>
          <p:cNvSpPr txBox="1">
            <a:spLocks noChangeArrowheads="1"/>
          </p:cNvSpPr>
          <p:nvPr/>
        </p:nvSpPr>
        <p:spPr bwMode="auto">
          <a:xfrm>
            <a:off x="1133475" y="2387600"/>
            <a:ext cx="311150" cy="396875"/>
          </a:xfrm>
          <a:prstGeom prst="rect">
            <a:avLst/>
          </a:prstGeom>
          <a:noFill/>
          <a:ln w="9525">
            <a:noFill/>
            <a:miter lim="800000"/>
            <a:headEnd/>
            <a:tailEnd/>
          </a:ln>
        </p:spPr>
        <p:txBody>
          <a:bodyPr wrap="none">
            <a:spAutoFit/>
          </a:bodyPr>
          <a:lstStyle/>
          <a:p>
            <a:r>
              <a:rPr lang="en-US" altLang="zh-CN" sz="2000" b="1">
                <a:solidFill>
                  <a:srgbClr val="FF0000"/>
                </a:solidFill>
                <a:latin typeface="Times New Roman" pitchFamily="18" charset="0"/>
              </a:rPr>
              <a:t>3</a:t>
            </a:r>
            <a:endParaRPr lang="en-US" altLang="zh-CN" sz="2400">
              <a:solidFill>
                <a:srgbClr val="FF0000"/>
              </a:solidFill>
              <a:latin typeface="Times New Roman" pitchFamily="18" charset="0"/>
            </a:endParaRPr>
          </a:p>
        </p:txBody>
      </p:sp>
      <p:grpSp>
        <p:nvGrpSpPr>
          <p:cNvPr id="2" name="Group 6"/>
          <p:cNvGrpSpPr>
            <a:grpSpLocks/>
          </p:cNvGrpSpPr>
          <p:nvPr/>
        </p:nvGrpSpPr>
        <p:grpSpPr bwMode="auto">
          <a:xfrm>
            <a:off x="1889125" y="927100"/>
            <a:ext cx="5746750" cy="1143000"/>
            <a:chOff x="1190" y="528"/>
            <a:chExt cx="3620" cy="720"/>
          </a:xfrm>
        </p:grpSpPr>
        <p:sp>
          <p:nvSpPr>
            <p:cNvPr id="79081" name="Line 7"/>
            <p:cNvSpPr>
              <a:spLocks noChangeShapeType="1"/>
            </p:cNvSpPr>
            <p:nvPr/>
          </p:nvSpPr>
          <p:spPr bwMode="auto">
            <a:xfrm>
              <a:off x="2976" y="528"/>
              <a:ext cx="0" cy="192"/>
            </a:xfrm>
            <a:prstGeom prst="line">
              <a:avLst/>
            </a:prstGeom>
            <a:noFill/>
            <a:ln w="19050">
              <a:solidFill>
                <a:schemeClr val="tx1"/>
              </a:solidFill>
              <a:round/>
              <a:headEnd/>
              <a:tailEnd/>
            </a:ln>
          </p:spPr>
          <p:txBody>
            <a:bodyPr/>
            <a:lstStyle/>
            <a:p>
              <a:endParaRPr lang="zh-CN" altLang="en-US"/>
            </a:p>
          </p:txBody>
        </p:sp>
        <p:grpSp>
          <p:nvGrpSpPr>
            <p:cNvPr id="79082" name="Group 8"/>
            <p:cNvGrpSpPr>
              <a:grpSpLocks/>
            </p:cNvGrpSpPr>
            <p:nvPr/>
          </p:nvGrpSpPr>
          <p:grpSpPr bwMode="auto">
            <a:xfrm>
              <a:off x="2736" y="731"/>
              <a:ext cx="538" cy="517"/>
              <a:chOff x="2688" y="731"/>
              <a:chExt cx="538" cy="517"/>
            </a:xfrm>
          </p:grpSpPr>
          <p:grpSp>
            <p:nvGrpSpPr>
              <p:cNvPr id="79115" name="Group 9"/>
              <p:cNvGrpSpPr>
                <a:grpSpLocks/>
              </p:cNvGrpSpPr>
              <p:nvPr/>
            </p:nvGrpSpPr>
            <p:grpSpPr bwMode="auto">
              <a:xfrm>
                <a:off x="2688" y="731"/>
                <a:ext cx="491" cy="458"/>
                <a:chOff x="1536" y="2304"/>
                <a:chExt cx="432" cy="432"/>
              </a:xfrm>
            </p:grpSpPr>
            <p:sp>
              <p:nvSpPr>
                <p:cNvPr id="79124" name="Rectangle 10"/>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79125" name="Line 11"/>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79126" name="Line 12"/>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79127" name="Line 13"/>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79128" name="Line 14"/>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79116" name="Text Box 15"/>
              <p:cNvSpPr txBox="1">
                <a:spLocks noChangeArrowheads="1"/>
              </p:cNvSpPr>
              <p:nvPr/>
            </p:nvSpPr>
            <p:spPr bwMode="auto">
              <a:xfrm>
                <a:off x="2710" y="88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79117" name="Text Box 16"/>
              <p:cNvSpPr txBox="1">
                <a:spLocks noChangeArrowheads="1"/>
              </p:cNvSpPr>
              <p:nvPr/>
            </p:nvSpPr>
            <p:spPr bwMode="auto">
              <a:xfrm>
                <a:off x="2710"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79118" name="Text Box 17"/>
              <p:cNvSpPr txBox="1">
                <a:spLocks noChangeArrowheads="1"/>
              </p:cNvSpPr>
              <p:nvPr/>
            </p:nvSpPr>
            <p:spPr bwMode="auto">
              <a:xfrm>
                <a:off x="3044"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79119" name="Text Box 18"/>
              <p:cNvSpPr txBox="1">
                <a:spLocks noChangeArrowheads="1"/>
              </p:cNvSpPr>
              <p:nvPr/>
            </p:nvSpPr>
            <p:spPr bwMode="auto">
              <a:xfrm>
                <a:off x="2863"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79120" name="Text Box 19"/>
              <p:cNvSpPr txBox="1">
                <a:spLocks noChangeArrowheads="1"/>
              </p:cNvSpPr>
              <p:nvPr/>
            </p:nvSpPr>
            <p:spPr bwMode="auto">
              <a:xfrm>
                <a:off x="3046" y="88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79121" name="Text Box 20"/>
              <p:cNvSpPr txBox="1">
                <a:spLocks noChangeArrowheads="1"/>
              </p:cNvSpPr>
              <p:nvPr/>
            </p:nvSpPr>
            <p:spPr bwMode="auto">
              <a:xfrm>
                <a:off x="3044" y="103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79122" name="Text Box 21"/>
              <p:cNvSpPr txBox="1">
                <a:spLocks noChangeArrowheads="1"/>
              </p:cNvSpPr>
              <p:nvPr/>
            </p:nvSpPr>
            <p:spPr bwMode="auto">
              <a:xfrm>
                <a:off x="2863" y="103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79123" name="Text Box 22"/>
              <p:cNvSpPr txBox="1">
                <a:spLocks noChangeArrowheads="1"/>
              </p:cNvSpPr>
              <p:nvPr/>
            </p:nvSpPr>
            <p:spPr bwMode="auto">
              <a:xfrm>
                <a:off x="2708" y="103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nvGrpSpPr>
            <p:cNvPr id="79083" name="Group 23"/>
            <p:cNvGrpSpPr>
              <a:grpSpLocks/>
            </p:cNvGrpSpPr>
            <p:nvPr/>
          </p:nvGrpSpPr>
          <p:grpSpPr bwMode="auto">
            <a:xfrm>
              <a:off x="1190" y="731"/>
              <a:ext cx="538" cy="517"/>
              <a:chOff x="1142" y="731"/>
              <a:chExt cx="538" cy="517"/>
            </a:xfrm>
          </p:grpSpPr>
          <p:grpSp>
            <p:nvGrpSpPr>
              <p:cNvPr id="79101" name="Group 24"/>
              <p:cNvGrpSpPr>
                <a:grpSpLocks/>
              </p:cNvGrpSpPr>
              <p:nvPr/>
            </p:nvGrpSpPr>
            <p:grpSpPr bwMode="auto">
              <a:xfrm>
                <a:off x="1142" y="731"/>
                <a:ext cx="491" cy="458"/>
                <a:chOff x="1536" y="2304"/>
                <a:chExt cx="432" cy="432"/>
              </a:xfrm>
            </p:grpSpPr>
            <p:sp>
              <p:nvSpPr>
                <p:cNvPr id="79110" name="Rectangle 25"/>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79111" name="Line 26"/>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79112" name="Line 27"/>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79113" name="Line 28"/>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79114" name="Line 29"/>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79102" name="Text Box 30"/>
              <p:cNvSpPr txBox="1">
                <a:spLocks noChangeArrowheads="1"/>
              </p:cNvSpPr>
              <p:nvPr/>
            </p:nvSpPr>
            <p:spPr bwMode="auto">
              <a:xfrm>
                <a:off x="1164" y="88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79103" name="Text Box 31"/>
              <p:cNvSpPr txBox="1">
                <a:spLocks noChangeArrowheads="1"/>
              </p:cNvSpPr>
              <p:nvPr/>
            </p:nvSpPr>
            <p:spPr bwMode="auto">
              <a:xfrm>
                <a:off x="1164"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79104" name="Text Box 32"/>
              <p:cNvSpPr txBox="1">
                <a:spLocks noChangeArrowheads="1"/>
              </p:cNvSpPr>
              <p:nvPr/>
            </p:nvSpPr>
            <p:spPr bwMode="auto">
              <a:xfrm>
                <a:off x="1498"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79105" name="Text Box 33"/>
              <p:cNvSpPr txBox="1">
                <a:spLocks noChangeArrowheads="1"/>
              </p:cNvSpPr>
              <p:nvPr/>
            </p:nvSpPr>
            <p:spPr bwMode="auto">
              <a:xfrm>
                <a:off x="1317"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79106" name="Text Box 34"/>
              <p:cNvSpPr txBox="1">
                <a:spLocks noChangeArrowheads="1"/>
              </p:cNvSpPr>
              <p:nvPr/>
            </p:nvSpPr>
            <p:spPr bwMode="auto">
              <a:xfrm>
                <a:off x="1500" y="88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79107" name="Text Box 35"/>
              <p:cNvSpPr txBox="1">
                <a:spLocks noChangeArrowheads="1"/>
              </p:cNvSpPr>
              <p:nvPr/>
            </p:nvSpPr>
            <p:spPr bwMode="auto">
              <a:xfrm>
                <a:off x="1498" y="103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79108" name="Text Box 36"/>
              <p:cNvSpPr txBox="1">
                <a:spLocks noChangeArrowheads="1"/>
              </p:cNvSpPr>
              <p:nvPr/>
            </p:nvSpPr>
            <p:spPr bwMode="auto">
              <a:xfrm>
                <a:off x="1317" y="86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79109" name="Text Box 37"/>
              <p:cNvSpPr txBox="1">
                <a:spLocks noChangeArrowheads="1"/>
              </p:cNvSpPr>
              <p:nvPr/>
            </p:nvSpPr>
            <p:spPr bwMode="auto">
              <a:xfrm>
                <a:off x="1308" y="103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nvGrpSpPr>
            <p:cNvPr id="79084" name="Group 38"/>
            <p:cNvGrpSpPr>
              <a:grpSpLocks/>
            </p:cNvGrpSpPr>
            <p:nvPr/>
          </p:nvGrpSpPr>
          <p:grpSpPr bwMode="auto">
            <a:xfrm>
              <a:off x="4272" y="731"/>
              <a:ext cx="538" cy="517"/>
              <a:chOff x="4224" y="731"/>
              <a:chExt cx="538" cy="517"/>
            </a:xfrm>
          </p:grpSpPr>
          <p:grpSp>
            <p:nvGrpSpPr>
              <p:cNvPr id="79087" name="Group 39"/>
              <p:cNvGrpSpPr>
                <a:grpSpLocks/>
              </p:cNvGrpSpPr>
              <p:nvPr/>
            </p:nvGrpSpPr>
            <p:grpSpPr bwMode="auto">
              <a:xfrm>
                <a:off x="4224" y="731"/>
                <a:ext cx="491" cy="458"/>
                <a:chOff x="1536" y="2304"/>
                <a:chExt cx="432" cy="432"/>
              </a:xfrm>
            </p:grpSpPr>
            <p:sp>
              <p:nvSpPr>
                <p:cNvPr id="79096" name="Rectangle 40"/>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79097" name="Line 41"/>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79098" name="Line 42"/>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79099" name="Line 43"/>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79100" name="Line 44"/>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79088" name="Text Box 45"/>
              <p:cNvSpPr txBox="1">
                <a:spLocks noChangeArrowheads="1"/>
              </p:cNvSpPr>
              <p:nvPr/>
            </p:nvSpPr>
            <p:spPr bwMode="auto">
              <a:xfrm>
                <a:off x="4246" y="88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79089" name="Text Box 46"/>
              <p:cNvSpPr txBox="1">
                <a:spLocks noChangeArrowheads="1"/>
              </p:cNvSpPr>
              <p:nvPr/>
            </p:nvSpPr>
            <p:spPr bwMode="auto">
              <a:xfrm>
                <a:off x="4246"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79090" name="Text Box 47"/>
              <p:cNvSpPr txBox="1">
                <a:spLocks noChangeArrowheads="1"/>
              </p:cNvSpPr>
              <p:nvPr/>
            </p:nvSpPr>
            <p:spPr bwMode="auto">
              <a:xfrm>
                <a:off x="4580"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79091" name="Text Box 48"/>
              <p:cNvSpPr txBox="1">
                <a:spLocks noChangeArrowheads="1"/>
              </p:cNvSpPr>
              <p:nvPr/>
            </p:nvSpPr>
            <p:spPr bwMode="auto">
              <a:xfrm>
                <a:off x="4399" y="73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79092" name="Text Box 49"/>
              <p:cNvSpPr txBox="1">
                <a:spLocks noChangeArrowheads="1"/>
              </p:cNvSpPr>
              <p:nvPr/>
            </p:nvSpPr>
            <p:spPr bwMode="auto">
              <a:xfrm>
                <a:off x="4582" y="88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79093" name="Text Box 50"/>
              <p:cNvSpPr txBox="1">
                <a:spLocks noChangeArrowheads="1"/>
              </p:cNvSpPr>
              <p:nvPr/>
            </p:nvSpPr>
            <p:spPr bwMode="auto">
              <a:xfrm>
                <a:off x="4416" y="103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79094" name="Text Box 51"/>
              <p:cNvSpPr txBox="1">
                <a:spLocks noChangeArrowheads="1"/>
              </p:cNvSpPr>
              <p:nvPr/>
            </p:nvSpPr>
            <p:spPr bwMode="auto">
              <a:xfrm>
                <a:off x="4399" y="86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79095" name="Text Box 52"/>
              <p:cNvSpPr txBox="1">
                <a:spLocks noChangeArrowheads="1"/>
              </p:cNvSpPr>
              <p:nvPr/>
            </p:nvSpPr>
            <p:spPr bwMode="auto">
              <a:xfrm>
                <a:off x="4244" y="103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sp>
          <p:nvSpPr>
            <p:cNvPr id="79085" name="Line 53"/>
            <p:cNvSpPr>
              <a:spLocks noChangeShapeType="1"/>
            </p:cNvSpPr>
            <p:nvPr/>
          </p:nvSpPr>
          <p:spPr bwMode="auto">
            <a:xfrm>
              <a:off x="2976" y="528"/>
              <a:ext cx="1536" cy="192"/>
            </a:xfrm>
            <a:prstGeom prst="line">
              <a:avLst/>
            </a:prstGeom>
            <a:noFill/>
            <a:ln w="9525">
              <a:solidFill>
                <a:schemeClr val="tx1"/>
              </a:solidFill>
              <a:round/>
              <a:headEnd/>
              <a:tailEnd/>
            </a:ln>
          </p:spPr>
          <p:txBody>
            <a:bodyPr/>
            <a:lstStyle/>
            <a:p>
              <a:endParaRPr lang="zh-CN" altLang="en-US"/>
            </a:p>
          </p:txBody>
        </p:sp>
        <p:sp>
          <p:nvSpPr>
            <p:cNvPr id="79086" name="Line 54"/>
            <p:cNvSpPr>
              <a:spLocks noChangeShapeType="1"/>
            </p:cNvSpPr>
            <p:nvPr/>
          </p:nvSpPr>
          <p:spPr bwMode="auto">
            <a:xfrm flipH="1">
              <a:off x="1392" y="528"/>
              <a:ext cx="1584" cy="192"/>
            </a:xfrm>
            <a:prstGeom prst="line">
              <a:avLst/>
            </a:prstGeom>
            <a:noFill/>
            <a:ln w="9525">
              <a:solidFill>
                <a:schemeClr val="tx1"/>
              </a:solidFill>
              <a:round/>
              <a:headEnd/>
              <a:tailEnd/>
            </a:ln>
          </p:spPr>
          <p:txBody>
            <a:bodyPr/>
            <a:lstStyle/>
            <a:p>
              <a:endParaRPr lang="zh-CN" altLang="en-US"/>
            </a:p>
          </p:txBody>
        </p:sp>
      </p:grpSp>
      <p:sp>
        <p:nvSpPr>
          <p:cNvPr id="218167" name="Text Box 55"/>
          <p:cNvSpPr txBox="1">
            <a:spLocks noChangeArrowheads="1"/>
          </p:cNvSpPr>
          <p:nvPr/>
        </p:nvSpPr>
        <p:spPr bwMode="auto">
          <a:xfrm>
            <a:off x="3876675" y="1547813"/>
            <a:ext cx="542925" cy="366712"/>
          </a:xfrm>
          <a:prstGeom prst="rect">
            <a:avLst/>
          </a:prstGeom>
          <a:noFill/>
          <a:ln w="9525">
            <a:noFill/>
            <a:miter lim="800000"/>
            <a:headEnd/>
            <a:tailEnd/>
          </a:ln>
        </p:spPr>
        <p:txBody>
          <a:bodyPr wrap="none">
            <a:spAutoFit/>
          </a:bodyPr>
          <a:lstStyle/>
          <a:p>
            <a:r>
              <a:rPr lang="en-US" altLang="zh-CN" b="1">
                <a:latin typeface="Times New Roman" pitchFamily="18" charset="0"/>
              </a:rPr>
              <a:t>1+3</a:t>
            </a:r>
          </a:p>
        </p:txBody>
      </p:sp>
      <p:sp>
        <p:nvSpPr>
          <p:cNvPr id="218168" name="Text Box 56"/>
          <p:cNvSpPr txBox="1">
            <a:spLocks noChangeArrowheads="1"/>
          </p:cNvSpPr>
          <p:nvPr/>
        </p:nvSpPr>
        <p:spPr bwMode="auto">
          <a:xfrm>
            <a:off x="1371600" y="1533525"/>
            <a:ext cx="542925" cy="366713"/>
          </a:xfrm>
          <a:prstGeom prst="rect">
            <a:avLst/>
          </a:prstGeom>
          <a:noFill/>
          <a:ln w="9525">
            <a:noFill/>
            <a:miter lim="800000"/>
            <a:headEnd/>
            <a:tailEnd/>
          </a:ln>
        </p:spPr>
        <p:txBody>
          <a:bodyPr wrap="none">
            <a:spAutoFit/>
          </a:bodyPr>
          <a:lstStyle/>
          <a:p>
            <a:r>
              <a:rPr lang="en-US" altLang="zh-CN" b="1">
                <a:latin typeface="Times New Roman" pitchFamily="18" charset="0"/>
              </a:rPr>
              <a:t>1+5</a:t>
            </a:r>
          </a:p>
        </p:txBody>
      </p:sp>
      <p:sp>
        <p:nvSpPr>
          <p:cNvPr id="218169" name="Text Box 57"/>
          <p:cNvSpPr txBox="1">
            <a:spLocks noChangeArrowheads="1"/>
          </p:cNvSpPr>
          <p:nvPr/>
        </p:nvSpPr>
        <p:spPr bwMode="auto">
          <a:xfrm>
            <a:off x="6315075" y="1533525"/>
            <a:ext cx="542925" cy="366713"/>
          </a:xfrm>
          <a:prstGeom prst="rect">
            <a:avLst/>
          </a:prstGeom>
          <a:noFill/>
          <a:ln w="9525">
            <a:noFill/>
            <a:miter lim="800000"/>
            <a:headEnd/>
            <a:tailEnd/>
          </a:ln>
        </p:spPr>
        <p:txBody>
          <a:bodyPr wrap="none">
            <a:spAutoFit/>
          </a:bodyPr>
          <a:lstStyle/>
          <a:p>
            <a:r>
              <a:rPr lang="en-US" altLang="zh-CN" b="1">
                <a:latin typeface="Times New Roman" pitchFamily="18" charset="0"/>
              </a:rPr>
              <a:t>1+5</a:t>
            </a:r>
          </a:p>
        </p:txBody>
      </p:sp>
      <p:grpSp>
        <p:nvGrpSpPr>
          <p:cNvPr id="9" name="Group 58"/>
          <p:cNvGrpSpPr>
            <a:grpSpLocks/>
          </p:cNvGrpSpPr>
          <p:nvPr/>
        </p:nvGrpSpPr>
        <p:grpSpPr bwMode="auto">
          <a:xfrm>
            <a:off x="1430338" y="2006600"/>
            <a:ext cx="6626225" cy="1219200"/>
            <a:chOff x="907" y="1200"/>
            <a:chExt cx="4174" cy="768"/>
          </a:xfrm>
        </p:grpSpPr>
        <p:grpSp>
          <p:nvGrpSpPr>
            <p:cNvPr id="79033" name="Group 59"/>
            <p:cNvGrpSpPr>
              <a:grpSpLocks/>
            </p:cNvGrpSpPr>
            <p:nvPr/>
          </p:nvGrpSpPr>
          <p:grpSpPr bwMode="auto">
            <a:xfrm>
              <a:off x="2731" y="1451"/>
              <a:ext cx="538" cy="517"/>
              <a:chOff x="2688" y="1451"/>
              <a:chExt cx="538" cy="517"/>
            </a:xfrm>
          </p:grpSpPr>
          <p:grpSp>
            <p:nvGrpSpPr>
              <p:cNvPr id="79067" name="Group 60"/>
              <p:cNvGrpSpPr>
                <a:grpSpLocks/>
              </p:cNvGrpSpPr>
              <p:nvPr/>
            </p:nvGrpSpPr>
            <p:grpSpPr bwMode="auto">
              <a:xfrm>
                <a:off x="2688" y="1451"/>
                <a:ext cx="491" cy="458"/>
                <a:chOff x="1536" y="2304"/>
                <a:chExt cx="432" cy="432"/>
              </a:xfrm>
            </p:grpSpPr>
            <p:sp>
              <p:nvSpPr>
                <p:cNvPr id="79076" name="Rectangle 61"/>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79077" name="Line 62"/>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79078" name="Line 63"/>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79079" name="Line 64"/>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79080" name="Line 65"/>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79068" name="Text Box 66"/>
              <p:cNvSpPr txBox="1">
                <a:spLocks noChangeArrowheads="1"/>
              </p:cNvSpPr>
              <p:nvPr/>
            </p:nvSpPr>
            <p:spPr bwMode="auto">
              <a:xfrm>
                <a:off x="2710" y="160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79069" name="Text Box 67"/>
              <p:cNvSpPr txBox="1">
                <a:spLocks noChangeArrowheads="1"/>
              </p:cNvSpPr>
              <p:nvPr/>
            </p:nvSpPr>
            <p:spPr bwMode="auto">
              <a:xfrm>
                <a:off x="2710"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79070" name="Text Box 68"/>
              <p:cNvSpPr txBox="1">
                <a:spLocks noChangeArrowheads="1"/>
              </p:cNvSpPr>
              <p:nvPr/>
            </p:nvSpPr>
            <p:spPr bwMode="auto">
              <a:xfrm>
                <a:off x="3044"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79071" name="Text Box 69"/>
              <p:cNvSpPr txBox="1">
                <a:spLocks noChangeArrowheads="1"/>
              </p:cNvSpPr>
              <p:nvPr/>
            </p:nvSpPr>
            <p:spPr bwMode="auto">
              <a:xfrm>
                <a:off x="2863" y="158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79072" name="Text Box 70"/>
              <p:cNvSpPr txBox="1">
                <a:spLocks noChangeArrowheads="1"/>
              </p:cNvSpPr>
              <p:nvPr/>
            </p:nvSpPr>
            <p:spPr bwMode="auto">
              <a:xfrm>
                <a:off x="3046" y="160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79073" name="Text Box 71"/>
              <p:cNvSpPr txBox="1">
                <a:spLocks noChangeArrowheads="1"/>
              </p:cNvSpPr>
              <p:nvPr/>
            </p:nvSpPr>
            <p:spPr bwMode="auto">
              <a:xfrm>
                <a:off x="3044"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79074" name="Text Box 72"/>
              <p:cNvSpPr txBox="1">
                <a:spLocks noChangeArrowheads="1"/>
              </p:cNvSpPr>
              <p:nvPr/>
            </p:nvSpPr>
            <p:spPr bwMode="auto">
              <a:xfrm>
                <a:off x="2863"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79075" name="Text Box 73"/>
              <p:cNvSpPr txBox="1">
                <a:spLocks noChangeArrowheads="1"/>
              </p:cNvSpPr>
              <p:nvPr/>
            </p:nvSpPr>
            <p:spPr bwMode="auto">
              <a:xfrm>
                <a:off x="2708"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nvGrpSpPr>
            <p:cNvPr id="79034" name="Group 74"/>
            <p:cNvGrpSpPr>
              <a:grpSpLocks/>
            </p:cNvGrpSpPr>
            <p:nvPr/>
          </p:nvGrpSpPr>
          <p:grpSpPr bwMode="auto">
            <a:xfrm>
              <a:off x="907" y="1451"/>
              <a:ext cx="538" cy="517"/>
              <a:chOff x="864" y="1451"/>
              <a:chExt cx="538" cy="517"/>
            </a:xfrm>
          </p:grpSpPr>
          <p:grpSp>
            <p:nvGrpSpPr>
              <p:cNvPr id="79053" name="Group 75"/>
              <p:cNvGrpSpPr>
                <a:grpSpLocks/>
              </p:cNvGrpSpPr>
              <p:nvPr/>
            </p:nvGrpSpPr>
            <p:grpSpPr bwMode="auto">
              <a:xfrm>
                <a:off x="864" y="1451"/>
                <a:ext cx="491" cy="458"/>
                <a:chOff x="1536" y="2304"/>
                <a:chExt cx="432" cy="432"/>
              </a:xfrm>
            </p:grpSpPr>
            <p:sp>
              <p:nvSpPr>
                <p:cNvPr id="79062" name="Rectangle 76"/>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79063" name="Line 77"/>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79064" name="Line 78"/>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79065" name="Line 79"/>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79066" name="Line 80"/>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79054" name="Text Box 81"/>
              <p:cNvSpPr txBox="1">
                <a:spLocks noChangeArrowheads="1"/>
              </p:cNvSpPr>
              <p:nvPr/>
            </p:nvSpPr>
            <p:spPr bwMode="auto">
              <a:xfrm>
                <a:off x="1020" y="160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79055" name="Text Box 82"/>
              <p:cNvSpPr txBox="1">
                <a:spLocks noChangeArrowheads="1"/>
              </p:cNvSpPr>
              <p:nvPr/>
            </p:nvSpPr>
            <p:spPr bwMode="auto">
              <a:xfrm>
                <a:off x="886"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79056" name="Text Box 83"/>
              <p:cNvSpPr txBox="1">
                <a:spLocks noChangeArrowheads="1"/>
              </p:cNvSpPr>
              <p:nvPr/>
            </p:nvSpPr>
            <p:spPr bwMode="auto">
              <a:xfrm>
                <a:off x="1220"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79057" name="Text Box 84"/>
              <p:cNvSpPr txBox="1">
                <a:spLocks noChangeArrowheads="1"/>
              </p:cNvSpPr>
              <p:nvPr/>
            </p:nvSpPr>
            <p:spPr bwMode="auto">
              <a:xfrm>
                <a:off x="1039"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79058" name="Text Box 85"/>
              <p:cNvSpPr txBox="1">
                <a:spLocks noChangeArrowheads="1"/>
              </p:cNvSpPr>
              <p:nvPr/>
            </p:nvSpPr>
            <p:spPr bwMode="auto">
              <a:xfrm>
                <a:off x="1222" y="160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79059" name="Text Box 86"/>
              <p:cNvSpPr txBox="1">
                <a:spLocks noChangeArrowheads="1"/>
              </p:cNvSpPr>
              <p:nvPr/>
            </p:nvSpPr>
            <p:spPr bwMode="auto">
              <a:xfrm>
                <a:off x="1220"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79060" name="Text Box 87"/>
              <p:cNvSpPr txBox="1">
                <a:spLocks noChangeArrowheads="1"/>
              </p:cNvSpPr>
              <p:nvPr/>
            </p:nvSpPr>
            <p:spPr bwMode="auto">
              <a:xfrm>
                <a:off x="1039"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79061" name="Text Box 88"/>
              <p:cNvSpPr txBox="1">
                <a:spLocks noChangeArrowheads="1"/>
              </p:cNvSpPr>
              <p:nvPr/>
            </p:nvSpPr>
            <p:spPr bwMode="auto">
              <a:xfrm>
                <a:off x="884"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nvGrpSpPr>
            <p:cNvPr id="79035" name="Group 89"/>
            <p:cNvGrpSpPr>
              <a:grpSpLocks/>
            </p:cNvGrpSpPr>
            <p:nvPr/>
          </p:nvGrpSpPr>
          <p:grpSpPr bwMode="auto">
            <a:xfrm>
              <a:off x="4545" y="1451"/>
              <a:ext cx="536" cy="517"/>
              <a:chOff x="4502" y="1451"/>
              <a:chExt cx="536" cy="517"/>
            </a:xfrm>
          </p:grpSpPr>
          <p:grpSp>
            <p:nvGrpSpPr>
              <p:cNvPr id="79039" name="Group 90"/>
              <p:cNvGrpSpPr>
                <a:grpSpLocks/>
              </p:cNvGrpSpPr>
              <p:nvPr/>
            </p:nvGrpSpPr>
            <p:grpSpPr bwMode="auto">
              <a:xfrm>
                <a:off x="4502" y="1451"/>
                <a:ext cx="491" cy="458"/>
                <a:chOff x="1536" y="2304"/>
                <a:chExt cx="432" cy="432"/>
              </a:xfrm>
            </p:grpSpPr>
            <p:sp>
              <p:nvSpPr>
                <p:cNvPr id="79048" name="Rectangle 91"/>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79049" name="Line 92"/>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79050" name="Line 93"/>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79051" name="Line 94"/>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79052" name="Line 95"/>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79040" name="Text Box 96"/>
              <p:cNvSpPr txBox="1">
                <a:spLocks noChangeArrowheads="1"/>
              </p:cNvSpPr>
              <p:nvPr/>
            </p:nvSpPr>
            <p:spPr bwMode="auto">
              <a:xfrm>
                <a:off x="4524" y="160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79041" name="Text Box 97"/>
              <p:cNvSpPr txBox="1">
                <a:spLocks noChangeArrowheads="1"/>
              </p:cNvSpPr>
              <p:nvPr/>
            </p:nvSpPr>
            <p:spPr bwMode="auto">
              <a:xfrm>
                <a:off x="4524"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79042" name="Text Box 98"/>
              <p:cNvSpPr txBox="1">
                <a:spLocks noChangeArrowheads="1"/>
              </p:cNvSpPr>
              <p:nvPr/>
            </p:nvSpPr>
            <p:spPr bwMode="auto">
              <a:xfrm>
                <a:off x="4858"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79043" name="Text Box 99"/>
              <p:cNvSpPr txBox="1">
                <a:spLocks noChangeArrowheads="1"/>
              </p:cNvSpPr>
              <p:nvPr/>
            </p:nvSpPr>
            <p:spPr bwMode="auto">
              <a:xfrm>
                <a:off x="4677" y="1451"/>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79044" name="Text Box 100"/>
              <p:cNvSpPr txBox="1">
                <a:spLocks noChangeArrowheads="1"/>
              </p:cNvSpPr>
              <p:nvPr/>
            </p:nvSpPr>
            <p:spPr bwMode="auto">
              <a:xfrm>
                <a:off x="4656" y="1603"/>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79045" name="Text Box 101"/>
              <p:cNvSpPr txBox="1">
                <a:spLocks noChangeArrowheads="1"/>
              </p:cNvSpPr>
              <p:nvPr/>
            </p:nvSpPr>
            <p:spPr bwMode="auto">
              <a:xfrm>
                <a:off x="4858"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79046" name="Text Box 102"/>
              <p:cNvSpPr txBox="1">
                <a:spLocks noChangeArrowheads="1"/>
              </p:cNvSpPr>
              <p:nvPr/>
            </p:nvSpPr>
            <p:spPr bwMode="auto">
              <a:xfrm>
                <a:off x="4677"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79047" name="Text Box 103"/>
              <p:cNvSpPr txBox="1">
                <a:spLocks noChangeArrowheads="1"/>
              </p:cNvSpPr>
              <p:nvPr/>
            </p:nvSpPr>
            <p:spPr bwMode="auto">
              <a:xfrm>
                <a:off x="4522" y="175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sp>
          <p:nvSpPr>
            <p:cNvPr id="79036" name="Line 104"/>
            <p:cNvSpPr>
              <a:spLocks noChangeShapeType="1"/>
            </p:cNvSpPr>
            <p:nvPr/>
          </p:nvSpPr>
          <p:spPr bwMode="auto">
            <a:xfrm>
              <a:off x="2971" y="1200"/>
              <a:ext cx="0" cy="240"/>
            </a:xfrm>
            <a:prstGeom prst="line">
              <a:avLst/>
            </a:prstGeom>
            <a:noFill/>
            <a:ln w="9525">
              <a:solidFill>
                <a:schemeClr val="tx1"/>
              </a:solidFill>
              <a:round/>
              <a:headEnd/>
              <a:tailEnd/>
            </a:ln>
          </p:spPr>
          <p:txBody>
            <a:bodyPr/>
            <a:lstStyle/>
            <a:p>
              <a:endParaRPr lang="zh-CN" altLang="en-US"/>
            </a:p>
          </p:txBody>
        </p:sp>
        <p:sp>
          <p:nvSpPr>
            <p:cNvPr id="79037" name="Line 105"/>
            <p:cNvSpPr>
              <a:spLocks noChangeShapeType="1"/>
            </p:cNvSpPr>
            <p:nvPr/>
          </p:nvSpPr>
          <p:spPr bwMode="auto">
            <a:xfrm>
              <a:off x="2971" y="1200"/>
              <a:ext cx="1824" cy="240"/>
            </a:xfrm>
            <a:prstGeom prst="line">
              <a:avLst/>
            </a:prstGeom>
            <a:noFill/>
            <a:ln w="9525">
              <a:solidFill>
                <a:schemeClr val="tx1"/>
              </a:solidFill>
              <a:round/>
              <a:headEnd/>
              <a:tailEnd/>
            </a:ln>
          </p:spPr>
          <p:txBody>
            <a:bodyPr/>
            <a:lstStyle/>
            <a:p>
              <a:endParaRPr lang="zh-CN" altLang="en-US"/>
            </a:p>
          </p:txBody>
        </p:sp>
        <p:sp>
          <p:nvSpPr>
            <p:cNvPr id="79038" name="Line 106"/>
            <p:cNvSpPr>
              <a:spLocks noChangeShapeType="1"/>
            </p:cNvSpPr>
            <p:nvPr/>
          </p:nvSpPr>
          <p:spPr bwMode="auto">
            <a:xfrm flipH="1">
              <a:off x="1099" y="1200"/>
              <a:ext cx="1872" cy="240"/>
            </a:xfrm>
            <a:prstGeom prst="line">
              <a:avLst/>
            </a:prstGeom>
            <a:noFill/>
            <a:ln w="9525">
              <a:solidFill>
                <a:schemeClr val="tx1"/>
              </a:solidFill>
              <a:round/>
              <a:headEnd/>
              <a:tailEnd/>
            </a:ln>
          </p:spPr>
          <p:txBody>
            <a:bodyPr/>
            <a:lstStyle/>
            <a:p>
              <a:endParaRPr lang="zh-CN" altLang="en-US"/>
            </a:p>
          </p:txBody>
        </p:sp>
      </p:grpSp>
      <p:sp>
        <p:nvSpPr>
          <p:cNvPr id="218219" name="Text Box 107"/>
          <p:cNvSpPr txBox="1">
            <a:spLocks noChangeArrowheads="1"/>
          </p:cNvSpPr>
          <p:nvPr/>
        </p:nvSpPr>
        <p:spPr bwMode="auto">
          <a:xfrm>
            <a:off x="6686550" y="2706688"/>
            <a:ext cx="542925" cy="366712"/>
          </a:xfrm>
          <a:prstGeom prst="rect">
            <a:avLst/>
          </a:prstGeom>
          <a:noFill/>
          <a:ln w="9525">
            <a:noFill/>
            <a:miter lim="800000"/>
            <a:headEnd/>
            <a:tailEnd/>
          </a:ln>
        </p:spPr>
        <p:txBody>
          <a:bodyPr wrap="none">
            <a:spAutoFit/>
          </a:bodyPr>
          <a:lstStyle/>
          <a:p>
            <a:r>
              <a:rPr lang="en-US" altLang="zh-CN" b="1">
                <a:latin typeface="Times New Roman" pitchFamily="18" charset="0"/>
              </a:rPr>
              <a:t>2+4</a:t>
            </a:r>
          </a:p>
        </p:txBody>
      </p:sp>
      <p:sp>
        <p:nvSpPr>
          <p:cNvPr id="218220" name="Text Box 108"/>
          <p:cNvSpPr txBox="1">
            <a:spLocks noChangeArrowheads="1"/>
          </p:cNvSpPr>
          <p:nvPr/>
        </p:nvSpPr>
        <p:spPr bwMode="auto">
          <a:xfrm>
            <a:off x="971550" y="2706688"/>
            <a:ext cx="542925" cy="366712"/>
          </a:xfrm>
          <a:prstGeom prst="rect">
            <a:avLst/>
          </a:prstGeom>
          <a:noFill/>
          <a:ln w="9525">
            <a:noFill/>
            <a:miter lim="800000"/>
            <a:headEnd/>
            <a:tailEnd/>
          </a:ln>
        </p:spPr>
        <p:txBody>
          <a:bodyPr wrap="none">
            <a:spAutoFit/>
          </a:bodyPr>
          <a:lstStyle/>
          <a:p>
            <a:r>
              <a:rPr lang="en-US" altLang="zh-CN" b="1">
                <a:latin typeface="Times New Roman" pitchFamily="18" charset="0"/>
              </a:rPr>
              <a:t>2+3</a:t>
            </a:r>
          </a:p>
        </p:txBody>
      </p:sp>
      <p:sp>
        <p:nvSpPr>
          <p:cNvPr id="218221" name="Text Box 109"/>
          <p:cNvSpPr txBox="1">
            <a:spLocks noChangeArrowheads="1"/>
          </p:cNvSpPr>
          <p:nvPr/>
        </p:nvSpPr>
        <p:spPr bwMode="auto">
          <a:xfrm>
            <a:off x="3800475" y="2706688"/>
            <a:ext cx="542925" cy="366712"/>
          </a:xfrm>
          <a:prstGeom prst="rect">
            <a:avLst/>
          </a:prstGeom>
          <a:noFill/>
          <a:ln w="9525">
            <a:noFill/>
            <a:miter lim="800000"/>
            <a:headEnd/>
            <a:tailEnd/>
          </a:ln>
        </p:spPr>
        <p:txBody>
          <a:bodyPr wrap="none">
            <a:spAutoFit/>
          </a:bodyPr>
          <a:lstStyle/>
          <a:p>
            <a:r>
              <a:rPr lang="en-US" altLang="zh-CN" b="1">
                <a:latin typeface="Times New Roman" pitchFamily="18" charset="0"/>
              </a:rPr>
              <a:t>2+3</a:t>
            </a:r>
          </a:p>
        </p:txBody>
      </p:sp>
      <p:grpSp>
        <p:nvGrpSpPr>
          <p:cNvPr id="16" name="Group 110"/>
          <p:cNvGrpSpPr>
            <a:grpSpLocks/>
          </p:cNvGrpSpPr>
          <p:nvPr/>
        </p:nvGrpSpPr>
        <p:grpSpPr bwMode="auto">
          <a:xfrm>
            <a:off x="4378325" y="3159125"/>
            <a:ext cx="2209800" cy="1506538"/>
            <a:chOff x="2736" y="1920"/>
            <a:chExt cx="1392" cy="949"/>
          </a:xfrm>
        </p:grpSpPr>
        <p:grpSp>
          <p:nvGrpSpPr>
            <p:cNvPr id="79001" name="Group 111"/>
            <p:cNvGrpSpPr>
              <a:grpSpLocks/>
            </p:cNvGrpSpPr>
            <p:nvPr/>
          </p:nvGrpSpPr>
          <p:grpSpPr bwMode="auto">
            <a:xfrm>
              <a:off x="2736" y="2352"/>
              <a:ext cx="538" cy="517"/>
              <a:chOff x="2688" y="2352"/>
              <a:chExt cx="538" cy="517"/>
            </a:xfrm>
          </p:grpSpPr>
          <p:grpSp>
            <p:nvGrpSpPr>
              <p:cNvPr id="79019" name="Group 112"/>
              <p:cNvGrpSpPr>
                <a:grpSpLocks/>
              </p:cNvGrpSpPr>
              <p:nvPr/>
            </p:nvGrpSpPr>
            <p:grpSpPr bwMode="auto">
              <a:xfrm>
                <a:off x="2688" y="2352"/>
                <a:ext cx="491" cy="458"/>
                <a:chOff x="1536" y="2304"/>
                <a:chExt cx="432" cy="432"/>
              </a:xfrm>
            </p:grpSpPr>
            <p:sp>
              <p:nvSpPr>
                <p:cNvPr id="79028" name="Rectangle 113"/>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79029" name="Line 114"/>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79030" name="Line 115"/>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79031" name="Line 116"/>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79032" name="Line 117"/>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79020" name="Text Box 118"/>
              <p:cNvSpPr txBox="1">
                <a:spLocks noChangeArrowheads="1"/>
              </p:cNvSpPr>
              <p:nvPr/>
            </p:nvSpPr>
            <p:spPr bwMode="auto">
              <a:xfrm>
                <a:off x="2710" y="250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79021" name="Text Box 119"/>
              <p:cNvSpPr txBox="1">
                <a:spLocks noChangeArrowheads="1"/>
              </p:cNvSpPr>
              <p:nvPr/>
            </p:nvSpPr>
            <p:spPr bwMode="auto">
              <a:xfrm>
                <a:off x="2844" y="235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79022" name="Text Box 120"/>
              <p:cNvSpPr txBox="1">
                <a:spLocks noChangeArrowheads="1"/>
              </p:cNvSpPr>
              <p:nvPr/>
            </p:nvSpPr>
            <p:spPr bwMode="auto">
              <a:xfrm>
                <a:off x="3044" y="235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79023" name="Text Box 121"/>
              <p:cNvSpPr txBox="1">
                <a:spLocks noChangeArrowheads="1"/>
              </p:cNvSpPr>
              <p:nvPr/>
            </p:nvSpPr>
            <p:spPr bwMode="auto">
              <a:xfrm>
                <a:off x="2863" y="249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79024" name="Text Box 122"/>
              <p:cNvSpPr txBox="1">
                <a:spLocks noChangeArrowheads="1"/>
              </p:cNvSpPr>
              <p:nvPr/>
            </p:nvSpPr>
            <p:spPr bwMode="auto">
              <a:xfrm>
                <a:off x="3046" y="250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79025" name="Text Box 123"/>
              <p:cNvSpPr txBox="1">
                <a:spLocks noChangeArrowheads="1"/>
              </p:cNvSpPr>
              <p:nvPr/>
            </p:nvSpPr>
            <p:spPr bwMode="auto">
              <a:xfrm>
                <a:off x="3044"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79026" name="Text Box 124"/>
              <p:cNvSpPr txBox="1">
                <a:spLocks noChangeArrowheads="1"/>
              </p:cNvSpPr>
              <p:nvPr/>
            </p:nvSpPr>
            <p:spPr bwMode="auto">
              <a:xfrm>
                <a:off x="2863"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79027" name="Text Box 125"/>
              <p:cNvSpPr txBox="1">
                <a:spLocks noChangeArrowheads="1"/>
              </p:cNvSpPr>
              <p:nvPr/>
            </p:nvSpPr>
            <p:spPr bwMode="auto">
              <a:xfrm>
                <a:off x="2708"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nvGrpSpPr>
            <p:cNvPr id="79002" name="Group 126"/>
            <p:cNvGrpSpPr>
              <a:grpSpLocks/>
            </p:cNvGrpSpPr>
            <p:nvPr/>
          </p:nvGrpSpPr>
          <p:grpSpPr bwMode="auto">
            <a:xfrm>
              <a:off x="3590" y="2352"/>
              <a:ext cx="538" cy="517"/>
              <a:chOff x="3542" y="2352"/>
              <a:chExt cx="538" cy="517"/>
            </a:xfrm>
          </p:grpSpPr>
          <p:grpSp>
            <p:nvGrpSpPr>
              <p:cNvPr id="79005" name="Group 127"/>
              <p:cNvGrpSpPr>
                <a:grpSpLocks/>
              </p:cNvGrpSpPr>
              <p:nvPr/>
            </p:nvGrpSpPr>
            <p:grpSpPr bwMode="auto">
              <a:xfrm>
                <a:off x="3542" y="2352"/>
                <a:ext cx="491" cy="458"/>
                <a:chOff x="1536" y="2304"/>
                <a:chExt cx="432" cy="432"/>
              </a:xfrm>
            </p:grpSpPr>
            <p:sp>
              <p:nvSpPr>
                <p:cNvPr id="79014" name="Rectangle 128"/>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79015" name="Line 129"/>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79016" name="Line 130"/>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79017" name="Line 131"/>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79018" name="Line 132"/>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79006" name="Text Box 133"/>
              <p:cNvSpPr txBox="1">
                <a:spLocks noChangeArrowheads="1"/>
              </p:cNvSpPr>
              <p:nvPr/>
            </p:nvSpPr>
            <p:spPr bwMode="auto">
              <a:xfrm>
                <a:off x="3564" y="250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79007" name="Text Box 134"/>
              <p:cNvSpPr txBox="1">
                <a:spLocks noChangeArrowheads="1"/>
              </p:cNvSpPr>
              <p:nvPr/>
            </p:nvSpPr>
            <p:spPr bwMode="auto">
              <a:xfrm>
                <a:off x="3564" y="235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79008" name="Text Box 135"/>
              <p:cNvSpPr txBox="1">
                <a:spLocks noChangeArrowheads="1"/>
              </p:cNvSpPr>
              <p:nvPr/>
            </p:nvSpPr>
            <p:spPr bwMode="auto">
              <a:xfrm>
                <a:off x="3696" y="235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79009" name="Text Box 136"/>
              <p:cNvSpPr txBox="1">
                <a:spLocks noChangeArrowheads="1"/>
              </p:cNvSpPr>
              <p:nvPr/>
            </p:nvSpPr>
            <p:spPr bwMode="auto">
              <a:xfrm>
                <a:off x="3717" y="249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79010" name="Text Box 137"/>
              <p:cNvSpPr txBox="1">
                <a:spLocks noChangeArrowheads="1"/>
              </p:cNvSpPr>
              <p:nvPr/>
            </p:nvSpPr>
            <p:spPr bwMode="auto">
              <a:xfrm>
                <a:off x="3900" y="250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79011" name="Text Box 138"/>
              <p:cNvSpPr txBox="1">
                <a:spLocks noChangeArrowheads="1"/>
              </p:cNvSpPr>
              <p:nvPr/>
            </p:nvSpPr>
            <p:spPr bwMode="auto">
              <a:xfrm>
                <a:off x="3898"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79012" name="Text Box 139"/>
              <p:cNvSpPr txBox="1">
                <a:spLocks noChangeArrowheads="1"/>
              </p:cNvSpPr>
              <p:nvPr/>
            </p:nvSpPr>
            <p:spPr bwMode="auto">
              <a:xfrm>
                <a:off x="3717"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79013" name="Text Box 140"/>
              <p:cNvSpPr txBox="1">
                <a:spLocks noChangeArrowheads="1"/>
              </p:cNvSpPr>
              <p:nvPr/>
            </p:nvSpPr>
            <p:spPr bwMode="auto">
              <a:xfrm>
                <a:off x="3562"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sp>
          <p:nvSpPr>
            <p:cNvPr id="79003" name="Line 141"/>
            <p:cNvSpPr>
              <a:spLocks noChangeShapeType="1"/>
            </p:cNvSpPr>
            <p:nvPr/>
          </p:nvSpPr>
          <p:spPr bwMode="auto">
            <a:xfrm>
              <a:off x="2976" y="1920"/>
              <a:ext cx="0" cy="432"/>
            </a:xfrm>
            <a:prstGeom prst="line">
              <a:avLst/>
            </a:prstGeom>
            <a:noFill/>
            <a:ln w="9525">
              <a:solidFill>
                <a:schemeClr val="tx1"/>
              </a:solidFill>
              <a:round/>
              <a:headEnd/>
              <a:tailEnd/>
            </a:ln>
          </p:spPr>
          <p:txBody>
            <a:bodyPr/>
            <a:lstStyle/>
            <a:p>
              <a:endParaRPr lang="zh-CN" altLang="en-US"/>
            </a:p>
          </p:txBody>
        </p:sp>
        <p:sp>
          <p:nvSpPr>
            <p:cNvPr id="79004" name="Line 142"/>
            <p:cNvSpPr>
              <a:spLocks noChangeShapeType="1"/>
            </p:cNvSpPr>
            <p:nvPr/>
          </p:nvSpPr>
          <p:spPr bwMode="auto">
            <a:xfrm>
              <a:off x="2976" y="1920"/>
              <a:ext cx="864" cy="432"/>
            </a:xfrm>
            <a:prstGeom prst="line">
              <a:avLst/>
            </a:prstGeom>
            <a:noFill/>
            <a:ln w="9525">
              <a:solidFill>
                <a:schemeClr val="tx1"/>
              </a:solidFill>
              <a:round/>
              <a:headEnd/>
              <a:tailEnd/>
            </a:ln>
          </p:spPr>
          <p:txBody>
            <a:bodyPr/>
            <a:lstStyle/>
            <a:p>
              <a:endParaRPr lang="zh-CN" altLang="en-US"/>
            </a:p>
          </p:txBody>
        </p:sp>
      </p:grpSp>
      <p:sp>
        <p:nvSpPr>
          <p:cNvPr id="218255" name="Text Box 143"/>
          <p:cNvSpPr txBox="1">
            <a:spLocks noChangeArrowheads="1"/>
          </p:cNvSpPr>
          <p:nvPr/>
        </p:nvSpPr>
        <p:spPr bwMode="auto">
          <a:xfrm>
            <a:off x="3876675" y="4164013"/>
            <a:ext cx="542925" cy="366712"/>
          </a:xfrm>
          <a:prstGeom prst="rect">
            <a:avLst/>
          </a:prstGeom>
          <a:noFill/>
          <a:ln w="9525">
            <a:noFill/>
            <a:miter lim="800000"/>
            <a:headEnd/>
            <a:tailEnd/>
          </a:ln>
        </p:spPr>
        <p:txBody>
          <a:bodyPr wrap="none">
            <a:spAutoFit/>
          </a:bodyPr>
          <a:lstStyle/>
          <a:p>
            <a:r>
              <a:rPr lang="en-US" altLang="zh-CN" b="1">
                <a:latin typeface="Times New Roman" pitchFamily="18" charset="0"/>
              </a:rPr>
              <a:t>3+2</a:t>
            </a:r>
          </a:p>
        </p:txBody>
      </p:sp>
      <p:sp>
        <p:nvSpPr>
          <p:cNvPr id="218256" name="Text Box 144"/>
          <p:cNvSpPr txBox="1">
            <a:spLocks noChangeArrowheads="1"/>
          </p:cNvSpPr>
          <p:nvPr/>
        </p:nvSpPr>
        <p:spPr bwMode="auto">
          <a:xfrm>
            <a:off x="5191125" y="4164013"/>
            <a:ext cx="600075" cy="366712"/>
          </a:xfrm>
          <a:prstGeom prst="rect">
            <a:avLst/>
          </a:prstGeom>
          <a:noFill/>
          <a:ln w="9525">
            <a:noFill/>
            <a:miter lim="800000"/>
            <a:headEnd/>
            <a:tailEnd/>
          </a:ln>
        </p:spPr>
        <p:txBody>
          <a:bodyPr wrap="none">
            <a:spAutoFit/>
          </a:bodyPr>
          <a:lstStyle/>
          <a:p>
            <a:r>
              <a:rPr lang="zh-CN" altLang="en-US" b="1">
                <a:latin typeface="Times New Roman" pitchFamily="18" charset="0"/>
              </a:rPr>
              <a:t> </a:t>
            </a:r>
            <a:r>
              <a:rPr lang="en-US" altLang="zh-CN" b="1">
                <a:latin typeface="Times New Roman" pitchFamily="18" charset="0"/>
              </a:rPr>
              <a:t>3+4</a:t>
            </a:r>
          </a:p>
        </p:txBody>
      </p:sp>
      <p:grpSp>
        <p:nvGrpSpPr>
          <p:cNvPr id="21" name="Group 145"/>
          <p:cNvGrpSpPr>
            <a:grpSpLocks/>
          </p:cNvGrpSpPr>
          <p:nvPr/>
        </p:nvGrpSpPr>
        <p:grpSpPr bwMode="auto">
          <a:xfrm>
            <a:off x="685800" y="3159125"/>
            <a:ext cx="2225675" cy="1506538"/>
            <a:chOff x="432" y="1920"/>
            <a:chExt cx="1402" cy="949"/>
          </a:xfrm>
        </p:grpSpPr>
        <p:sp>
          <p:nvSpPr>
            <p:cNvPr id="78968" name="Line 146"/>
            <p:cNvSpPr>
              <a:spLocks noChangeShapeType="1"/>
            </p:cNvSpPr>
            <p:nvPr/>
          </p:nvSpPr>
          <p:spPr bwMode="auto">
            <a:xfrm>
              <a:off x="1152" y="1920"/>
              <a:ext cx="432" cy="432"/>
            </a:xfrm>
            <a:prstGeom prst="line">
              <a:avLst/>
            </a:prstGeom>
            <a:noFill/>
            <a:ln w="19050">
              <a:solidFill>
                <a:schemeClr val="tx1"/>
              </a:solidFill>
              <a:round/>
              <a:headEnd/>
              <a:tailEnd/>
            </a:ln>
          </p:spPr>
          <p:txBody>
            <a:bodyPr/>
            <a:lstStyle/>
            <a:p>
              <a:endParaRPr lang="zh-CN" altLang="en-US"/>
            </a:p>
          </p:txBody>
        </p:sp>
        <p:grpSp>
          <p:nvGrpSpPr>
            <p:cNvPr id="78969" name="Group 147"/>
            <p:cNvGrpSpPr>
              <a:grpSpLocks/>
            </p:cNvGrpSpPr>
            <p:nvPr/>
          </p:nvGrpSpPr>
          <p:grpSpPr bwMode="auto">
            <a:xfrm>
              <a:off x="432" y="1920"/>
              <a:ext cx="1402" cy="949"/>
              <a:chOff x="432" y="1920"/>
              <a:chExt cx="1402" cy="949"/>
            </a:xfrm>
          </p:grpSpPr>
          <p:sp>
            <p:nvSpPr>
              <p:cNvPr id="78970" name="Line 148"/>
              <p:cNvSpPr>
                <a:spLocks noChangeShapeType="1"/>
              </p:cNvSpPr>
              <p:nvPr/>
            </p:nvSpPr>
            <p:spPr bwMode="auto">
              <a:xfrm flipH="1">
                <a:off x="720" y="1920"/>
                <a:ext cx="432" cy="432"/>
              </a:xfrm>
              <a:prstGeom prst="line">
                <a:avLst/>
              </a:prstGeom>
              <a:noFill/>
              <a:ln w="19050">
                <a:solidFill>
                  <a:schemeClr val="tx1"/>
                </a:solidFill>
                <a:round/>
                <a:headEnd/>
                <a:tailEnd/>
              </a:ln>
            </p:spPr>
            <p:txBody>
              <a:bodyPr/>
              <a:lstStyle/>
              <a:p>
                <a:endParaRPr lang="zh-CN" altLang="en-US"/>
              </a:p>
            </p:txBody>
          </p:sp>
          <p:grpSp>
            <p:nvGrpSpPr>
              <p:cNvPr id="78971" name="Group 149"/>
              <p:cNvGrpSpPr>
                <a:grpSpLocks/>
              </p:cNvGrpSpPr>
              <p:nvPr/>
            </p:nvGrpSpPr>
            <p:grpSpPr bwMode="auto">
              <a:xfrm>
                <a:off x="1296" y="2352"/>
                <a:ext cx="538" cy="517"/>
                <a:chOff x="1248" y="2352"/>
                <a:chExt cx="538" cy="517"/>
              </a:xfrm>
            </p:grpSpPr>
            <p:grpSp>
              <p:nvGrpSpPr>
                <p:cNvPr id="78987" name="Group 150"/>
                <p:cNvGrpSpPr>
                  <a:grpSpLocks/>
                </p:cNvGrpSpPr>
                <p:nvPr/>
              </p:nvGrpSpPr>
              <p:grpSpPr bwMode="auto">
                <a:xfrm>
                  <a:off x="1248" y="2352"/>
                  <a:ext cx="491" cy="458"/>
                  <a:chOff x="1536" y="2304"/>
                  <a:chExt cx="432" cy="432"/>
                </a:xfrm>
              </p:grpSpPr>
              <p:sp>
                <p:nvSpPr>
                  <p:cNvPr id="78996" name="Rectangle 151"/>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78997" name="Line 152"/>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78998" name="Line 153"/>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78999" name="Line 154"/>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79000" name="Line 155"/>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78988" name="Text Box 156"/>
                <p:cNvSpPr txBox="1">
                  <a:spLocks noChangeArrowheads="1"/>
                </p:cNvSpPr>
                <p:nvPr/>
              </p:nvSpPr>
              <p:spPr bwMode="auto">
                <a:xfrm>
                  <a:off x="1404" y="250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78989" name="Text Box 157"/>
                <p:cNvSpPr txBox="1">
                  <a:spLocks noChangeArrowheads="1"/>
                </p:cNvSpPr>
                <p:nvPr/>
              </p:nvSpPr>
              <p:spPr bwMode="auto">
                <a:xfrm>
                  <a:off x="1270" y="235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78990" name="Text Box 158"/>
                <p:cNvSpPr txBox="1">
                  <a:spLocks noChangeArrowheads="1"/>
                </p:cNvSpPr>
                <p:nvPr/>
              </p:nvSpPr>
              <p:spPr bwMode="auto">
                <a:xfrm>
                  <a:off x="1604" y="235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78991" name="Text Box 159"/>
                <p:cNvSpPr txBox="1">
                  <a:spLocks noChangeArrowheads="1"/>
                </p:cNvSpPr>
                <p:nvPr/>
              </p:nvSpPr>
              <p:spPr bwMode="auto">
                <a:xfrm>
                  <a:off x="1423" y="235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78992" name="Text Box 160"/>
                <p:cNvSpPr txBox="1">
                  <a:spLocks noChangeArrowheads="1"/>
                </p:cNvSpPr>
                <p:nvPr/>
              </p:nvSpPr>
              <p:spPr bwMode="auto">
                <a:xfrm>
                  <a:off x="1606" y="250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78993" name="Text Box 161"/>
                <p:cNvSpPr txBox="1">
                  <a:spLocks noChangeArrowheads="1"/>
                </p:cNvSpPr>
                <p:nvPr/>
              </p:nvSpPr>
              <p:spPr bwMode="auto">
                <a:xfrm>
                  <a:off x="1604"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78994" name="Text Box 162"/>
                <p:cNvSpPr txBox="1">
                  <a:spLocks noChangeArrowheads="1"/>
                </p:cNvSpPr>
                <p:nvPr/>
              </p:nvSpPr>
              <p:spPr bwMode="auto">
                <a:xfrm>
                  <a:off x="1423"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78995" name="Text Box 163"/>
                <p:cNvSpPr txBox="1">
                  <a:spLocks noChangeArrowheads="1"/>
                </p:cNvSpPr>
                <p:nvPr/>
              </p:nvSpPr>
              <p:spPr bwMode="auto">
                <a:xfrm>
                  <a:off x="1268" y="249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nvGrpSpPr>
              <p:cNvPr id="78972" name="Group 164"/>
              <p:cNvGrpSpPr>
                <a:grpSpLocks/>
              </p:cNvGrpSpPr>
              <p:nvPr/>
            </p:nvGrpSpPr>
            <p:grpSpPr bwMode="auto">
              <a:xfrm>
                <a:off x="432" y="2352"/>
                <a:ext cx="538" cy="517"/>
                <a:chOff x="384" y="2352"/>
                <a:chExt cx="538" cy="517"/>
              </a:xfrm>
            </p:grpSpPr>
            <p:grpSp>
              <p:nvGrpSpPr>
                <p:cNvPr id="78973" name="Group 165"/>
                <p:cNvGrpSpPr>
                  <a:grpSpLocks/>
                </p:cNvGrpSpPr>
                <p:nvPr/>
              </p:nvGrpSpPr>
              <p:grpSpPr bwMode="auto">
                <a:xfrm>
                  <a:off x="384" y="2352"/>
                  <a:ext cx="491" cy="458"/>
                  <a:chOff x="1536" y="2304"/>
                  <a:chExt cx="432" cy="432"/>
                </a:xfrm>
              </p:grpSpPr>
              <p:sp>
                <p:nvSpPr>
                  <p:cNvPr id="78982" name="Rectangle 166"/>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78983" name="Line 167"/>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78984" name="Line 168"/>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78985" name="Line 169"/>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78986" name="Line 170"/>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78974" name="Text Box 171"/>
                <p:cNvSpPr txBox="1">
                  <a:spLocks noChangeArrowheads="1"/>
                </p:cNvSpPr>
                <p:nvPr/>
              </p:nvSpPr>
              <p:spPr bwMode="auto">
                <a:xfrm>
                  <a:off x="540" y="250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78975" name="Text Box 172"/>
                <p:cNvSpPr txBox="1">
                  <a:spLocks noChangeArrowheads="1"/>
                </p:cNvSpPr>
                <p:nvPr/>
              </p:nvSpPr>
              <p:spPr bwMode="auto">
                <a:xfrm>
                  <a:off x="406" y="249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78976" name="Text Box 173"/>
                <p:cNvSpPr txBox="1">
                  <a:spLocks noChangeArrowheads="1"/>
                </p:cNvSpPr>
                <p:nvPr/>
              </p:nvSpPr>
              <p:spPr bwMode="auto">
                <a:xfrm>
                  <a:off x="740" y="235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78977" name="Text Box 174"/>
                <p:cNvSpPr txBox="1">
                  <a:spLocks noChangeArrowheads="1"/>
                </p:cNvSpPr>
                <p:nvPr/>
              </p:nvSpPr>
              <p:spPr bwMode="auto">
                <a:xfrm>
                  <a:off x="559" y="235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78978" name="Text Box 175"/>
                <p:cNvSpPr txBox="1">
                  <a:spLocks noChangeArrowheads="1"/>
                </p:cNvSpPr>
                <p:nvPr/>
              </p:nvSpPr>
              <p:spPr bwMode="auto">
                <a:xfrm>
                  <a:off x="742" y="250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78979" name="Text Box 176"/>
                <p:cNvSpPr txBox="1">
                  <a:spLocks noChangeArrowheads="1"/>
                </p:cNvSpPr>
                <p:nvPr/>
              </p:nvSpPr>
              <p:spPr bwMode="auto">
                <a:xfrm>
                  <a:off x="740"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78980" name="Text Box 177"/>
                <p:cNvSpPr txBox="1">
                  <a:spLocks noChangeArrowheads="1"/>
                </p:cNvSpPr>
                <p:nvPr/>
              </p:nvSpPr>
              <p:spPr bwMode="auto">
                <a:xfrm>
                  <a:off x="559"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78981" name="Text Box 178"/>
                <p:cNvSpPr txBox="1">
                  <a:spLocks noChangeArrowheads="1"/>
                </p:cNvSpPr>
                <p:nvPr/>
              </p:nvSpPr>
              <p:spPr bwMode="auto">
                <a:xfrm>
                  <a:off x="404" y="265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grpSp>
      <p:sp>
        <p:nvSpPr>
          <p:cNvPr id="218291" name="Text Box 179"/>
          <p:cNvSpPr txBox="1">
            <a:spLocks noChangeArrowheads="1"/>
          </p:cNvSpPr>
          <p:nvPr/>
        </p:nvSpPr>
        <p:spPr bwMode="auto">
          <a:xfrm>
            <a:off x="179388" y="4087813"/>
            <a:ext cx="542925" cy="366712"/>
          </a:xfrm>
          <a:prstGeom prst="rect">
            <a:avLst/>
          </a:prstGeom>
          <a:noFill/>
          <a:ln w="9525">
            <a:noFill/>
            <a:miter lim="800000"/>
            <a:headEnd/>
            <a:tailEnd/>
          </a:ln>
        </p:spPr>
        <p:txBody>
          <a:bodyPr wrap="none">
            <a:spAutoFit/>
          </a:bodyPr>
          <a:lstStyle/>
          <a:p>
            <a:r>
              <a:rPr lang="en-US" altLang="zh-CN" b="1">
                <a:latin typeface="Times New Roman" pitchFamily="18" charset="0"/>
              </a:rPr>
              <a:t>3+3</a:t>
            </a:r>
          </a:p>
        </p:txBody>
      </p:sp>
      <p:sp>
        <p:nvSpPr>
          <p:cNvPr id="218292" name="Text Box 180"/>
          <p:cNvSpPr txBox="1">
            <a:spLocks noChangeArrowheads="1"/>
          </p:cNvSpPr>
          <p:nvPr/>
        </p:nvSpPr>
        <p:spPr bwMode="auto">
          <a:xfrm>
            <a:off x="1476375" y="3997325"/>
            <a:ext cx="600075" cy="366713"/>
          </a:xfrm>
          <a:prstGeom prst="rect">
            <a:avLst/>
          </a:prstGeom>
          <a:noFill/>
          <a:ln w="9525">
            <a:noFill/>
            <a:miter lim="800000"/>
            <a:headEnd/>
            <a:tailEnd/>
          </a:ln>
        </p:spPr>
        <p:txBody>
          <a:bodyPr wrap="none">
            <a:spAutoFit/>
          </a:bodyPr>
          <a:lstStyle/>
          <a:p>
            <a:r>
              <a:rPr lang="zh-CN" altLang="en-US" b="1">
                <a:latin typeface="Times New Roman" pitchFamily="18" charset="0"/>
              </a:rPr>
              <a:t> </a:t>
            </a:r>
            <a:r>
              <a:rPr lang="en-US" altLang="zh-CN" b="1">
                <a:latin typeface="Times New Roman" pitchFamily="18" charset="0"/>
              </a:rPr>
              <a:t>3+4</a:t>
            </a:r>
          </a:p>
        </p:txBody>
      </p:sp>
      <p:grpSp>
        <p:nvGrpSpPr>
          <p:cNvPr id="27" name="Group 181"/>
          <p:cNvGrpSpPr>
            <a:grpSpLocks/>
          </p:cNvGrpSpPr>
          <p:nvPr/>
        </p:nvGrpSpPr>
        <p:grpSpPr bwMode="auto">
          <a:xfrm>
            <a:off x="4343400" y="4598988"/>
            <a:ext cx="854075" cy="1143000"/>
            <a:chOff x="2736" y="2832"/>
            <a:chExt cx="538" cy="720"/>
          </a:xfrm>
        </p:grpSpPr>
        <p:grpSp>
          <p:nvGrpSpPr>
            <p:cNvPr id="78952" name="Group 182"/>
            <p:cNvGrpSpPr>
              <a:grpSpLocks/>
            </p:cNvGrpSpPr>
            <p:nvPr/>
          </p:nvGrpSpPr>
          <p:grpSpPr bwMode="auto">
            <a:xfrm>
              <a:off x="2736" y="3035"/>
              <a:ext cx="538" cy="517"/>
              <a:chOff x="2688" y="3035"/>
              <a:chExt cx="538" cy="517"/>
            </a:xfrm>
          </p:grpSpPr>
          <p:grpSp>
            <p:nvGrpSpPr>
              <p:cNvPr id="78954" name="Group 183"/>
              <p:cNvGrpSpPr>
                <a:grpSpLocks/>
              </p:cNvGrpSpPr>
              <p:nvPr/>
            </p:nvGrpSpPr>
            <p:grpSpPr bwMode="auto">
              <a:xfrm>
                <a:off x="2688" y="3035"/>
                <a:ext cx="491" cy="458"/>
                <a:chOff x="1536" y="2304"/>
                <a:chExt cx="432" cy="432"/>
              </a:xfrm>
            </p:grpSpPr>
            <p:sp>
              <p:nvSpPr>
                <p:cNvPr id="78963" name="Rectangle 184"/>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78964" name="Line 185"/>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78965" name="Line 186"/>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78966" name="Line 187"/>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78967" name="Line 188"/>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78955" name="Text Box 189"/>
              <p:cNvSpPr txBox="1">
                <a:spLocks noChangeArrowheads="1"/>
              </p:cNvSpPr>
              <p:nvPr/>
            </p:nvSpPr>
            <p:spPr bwMode="auto">
              <a:xfrm>
                <a:off x="2710" y="305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78956" name="Text Box 190"/>
              <p:cNvSpPr txBox="1">
                <a:spLocks noChangeArrowheads="1"/>
              </p:cNvSpPr>
              <p:nvPr/>
            </p:nvSpPr>
            <p:spPr bwMode="auto">
              <a:xfrm>
                <a:off x="2844" y="3035"/>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78957" name="Text Box 191"/>
              <p:cNvSpPr txBox="1">
                <a:spLocks noChangeArrowheads="1"/>
              </p:cNvSpPr>
              <p:nvPr/>
            </p:nvSpPr>
            <p:spPr bwMode="auto">
              <a:xfrm>
                <a:off x="3044" y="3035"/>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78958" name="Text Box 192"/>
              <p:cNvSpPr txBox="1">
                <a:spLocks noChangeArrowheads="1"/>
              </p:cNvSpPr>
              <p:nvPr/>
            </p:nvSpPr>
            <p:spPr bwMode="auto">
              <a:xfrm>
                <a:off x="2863" y="3168"/>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78959" name="Text Box 193"/>
              <p:cNvSpPr txBox="1">
                <a:spLocks noChangeArrowheads="1"/>
              </p:cNvSpPr>
              <p:nvPr/>
            </p:nvSpPr>
            <p:spPr bwMode="auto">
              <a:xfrm>
                <a:off x="3046" y="3187"/>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78960" name="Text Box 194"/>
              <p:cNvSpPr txBox="1">
                <a:spLocks noChangeArrowheads="1"/>
              </p:cNvSpPr>
              <p:nvPr/>
            </p:nvSpPr>
            <p:spPr bwMode="auto">
              <a:xfrm>
                <a:off x="3044" y="3340"/>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78961" name="Text Box 195"/>
              <p:cNvSpPr txBox="1">
                <a:spLocks noChangeArrowheads="1"/>
              </p:cNvSpPr>
              <p:nvPr/>
            </p:nvSpPr>
            <p:spPr bwMode="auto">
              <a:xfrm>
                <a:off x="2863" y="3340"/>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78962" name="Text Box 196"/>
              <p:cNvSpPr txBox="1">
                <a:spLocks noChangeArrowheads="1"/>
              </p:cNvSpPr>
              <p:nvPr/>
            </p:nvSpPr>
            <p:spPr bwMode="auto">
              <a:xfrm>
                <a:off x="2708" y="3340"/>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sp>
          <p:nvSpPr>
            <p:cNvPr id="78953" name="Line 197"/>
            <p:cNvSpPr>
              <a:spLocks noChangeShapeType="1"/>
            </p:cNvSpPr>
            <p:nvPr/>
          </p:nvSpPr>
          <p:spPr bwMode="auto">
            <a:xfrm>
              <a:off x="2976" y="2832"/>
              <a:ext cx="0" cy="192"/>
            </a:xfrm>
            <a:prstGeom prst="line">
              <a:avLst/>
            </a:prstGeom>
            <a:noFill/>
            <a:ln w="9525">
              <a:solidFill>
                <a:schemeClr val="tx1"/>
              </a:solidFill>
              <a:round/>
              <a:headEnd/>
              <a:tailEnd/>
            </a:ln>
          </p:spPr>
          <p:txBody>
            <a:bodyPr/>
            <a:lstStyle/>
            <a:p>
              <a:endParaRPr lang="zh-CN" altLang="en-US"/>
            </a:p>
          </p:txBody>
        </p:sp>
      </p:grpSp>
      <p:sp>
        <p:nvSpPr>
          <p:cNvPr id="218310" name="Text Box 198"/>
          <p:cNvSpPr txBox="1">
            <a:spLocks noChangeArrowheads="1"/>
          </p:cNvSpPr>
          <p:nvPr/>
        </p:nvSpPr>
        <p:spPr bwMode="auto">
          <a:xfrm>
            <a:off x="3876675" y="5299075"/>
            <a:ext cx="542925" cy="366713"/>
          </a:xfrm>
          <a:prstGeom prst="rect">
            <a:avLst/>
          </a:prstGeom>
          <a:noFill/>
          <a:ln w="9525">
            <a:noFill/>
            <a:miter lim="800000"/>
            <a:headEnd/>
            <a:tailEnd/>
          </a:ln>
        </p:spPr>
        <p:txBody>
          <a:bodyPr wrap="none">
            <a:spAutoFit/>
          </a:bodyPr>
          <a:lstStyle/>
          <a:p>
            <a:r>
              <a:rPr lang="en-US" altLang="zh-CN" b="1">
                <a:latin typeface="Times New Roman" pitchFamily="18" charset="0"/>
              </a:rPr>
              <a:t>4+1</a:t>
            </a:r>
          </a:p>
        </p:txBody>
      </p:sp>
      <p:grpSp>
        <p:nvGrpSpPr>
          <p:cNvPr id="30" name="Group 199"/>
          <p:cNvGrpSpPr>
            <a:grpSpLocks/>
          </p:cNvGrpSpPr>
          <p:nvPr/>
        </p:nvGrpSpPr>
        <p:grpSpPr bwMode="auto">
          <a:xfrm>
            <a:off x="3810000" y="5665788"/>
            <a:ext cx="1905000" cy="1219200"/>
            <a:chOff x="2400" y="3504"/>
            <a:chExt cx="1200" cy="768"/>
          </a:xfrm>
        </p:grpSpPr>
        <p:grpSp>
          <p:nvGrpSpPr>
            <p:cNvPr id="78919" name="Group 200"/>
            <p:cNvGrpSpPr>
              <a:grpSpLocks/>
            </p:cNvGrpSpPr>
            <p:nvPr/>
          </p:nvGrpSpPr>
          <p:grpSpPr bwMode="auto">
            <a:xfrm>
              <a:off x="2736" y="3504"/>
              <a:ext cx="480" cy="240"/>
              <a:chOff x="2640" y="2880"/>
              <a:chExt cx="576" cy="288"/>
            </a:xfrm>
          </p:grpSpPr>
          <p:sp>
            <p:nvSpPr>
              <p:cNvPr id="78950" name="Line 201"/>
              <p:cNvSpPr>
                <a:spLocks noChangeShapeType="1"/>
              </p:cNvSpPr>
              <p:nvPr/>
            </p:nvSpPr>
            <p:spPr bwMode="auto">
              <a:xfrm>
                <a:off x="2928" y="2880"/>
                <a:ext cx="288" cy="288"/>
              </a:xfrm>
              <a:prstGeom prst="line">
                <a:avLst/>
              </a:prstGeom>
              <a:noFill/>
              <a:ln w="19050">
                <a:solidFill>
                  <a:schemeClr val="tx1"/>
                </a:solidFill>
                <a:round/>
                <a:headEnd/>
                <a:tailEnd/>
              </a:ln>
            </p:spPr>
            <p:txBody>
              <a:bodyPr/>
              <a:lstStyle/>
              <a:p>
                <a:endParaRPr lang="zh-CN" altLang="en-US"/>
              </a:p>
            </p:txBody>
          </p:sp>
          <p:sp>
            <p:nvSpPr>
              <p:cNvPr id="78951" name="Line 202"/>
              <p:cNvSpPr>
                <a:spLocks noChangeShapeType="1"/>
              </p:cNvSpPr>
              <p:nvPr/>
            </p:nvSpPr>
            <p:spPr bwMode="auto">
              <a:xfrm flipH="1">
                <a:off x="2640" y="2880"/>
                <a:ext cx="288" cy="288"/>
              </a:xfrm>
              <a:prstGeom prst="line">
                <a:avLst/>
              </a:prstGeom>
              <a:noFill/>
              <a:ln w="19050">
                <a:solidFill>
                  <a:schemeClr val="tx1"/>
                </a:solidFill>
                <a:round/>
                <a:headEnd/>
                <a:tailEnd/>
              </a:ln>
            </p:spPr>
            <p:txBody>
              <a:bodyPr/>
              <a:lstStyle/>
              <a:p>
                <a:endParaRPr lang="zh-CN" altLang="en-US"/>
              </a:p>
            </p:txBody>
          </p:sp>
        </p:grpSp>
        <p:grpSp>
          <p:nvGrpSpPr>
            <p:cNvPr id="78920" name="Group 203"/>
            <p:cNvGrpSpPr>
              <a:grpSpLocks/>
            </p:cNvGrpSpPr>
            <p:nvPr/>
          </p:nvGrpSpPr>
          <p:grpSpPr bwMode="auto">
            <a:xfrm>
              <a:off x="2400" y="3755"/>
              <a:ext cx="538" cy="517"/>
              <a:chOff x="2400" y="48"/>
              <a:chExt cx="675" cy="650"/>
            </a:xfrm>
          </p:grpSpPr>
          <p:grpSp>
            <p:nvGrpSpPr>
              <p:cNvPr id="78936" name="Group 204"/>
              <p:cNvGrpSpPr>
                <a:grpSpLocks/>
              </p:cNvGrpSpPr>
              <p:nvPr/>
            </p:nvGrpSpPr>
            <p:grpSpPr bwMode="auto">
              <a:xfrm>
                <a:off x="2400" y="48"/>
                <a:ext cx="616" cy="576"/>
                <a:chOff x="1536" y="2304"/>
                <a:chExt cx="432" cy="432"/>
              </a:xfrm>
            </p:grpSpPr>
            <p:sp>
              <p:nvSpPr>
                <p:cNvPr id="78945" name="Rectangle 205"/>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78946" name="Line 206"/>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78947" name="Line 207"/>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78948" name="Line 208"/>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78949" name="Line 209"/>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78937" name="Text Box 210"/>
              <p:cNvSpPr txBox="1">
                <a:spLocks noChangeArrowheads="1"/>
              </p:cNvSpPr>
              <p:nvPr/>
            </p:nvSpPr>
            <p:spPr bwMode="auto">
              <a:xfrm>
                <a:off x="2428" y="239"/>
                <a:ext cx="225" cy="267"/>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78938" name="Text Box 211"/>
              <p:cNvSpPr txBox="1">
                <a:spLocks noChangeArrowheads="1"/>
              </p:cNvSpPr>
              <p:nvPr/>
            </p:nvSpPr>
            <p:spPr bwMode="auto">
              <a:xfrm>
                <a:off x="2428" y="48"/>
                <a:ext cx="225" cy="267"/>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78939" name="Text Box 212"/>
              <p:cNvSpPr txBox="1">
                <a:spLocks noChangeArrowheads="1"/>
              </p:cNvSpPr>
              <p:nvPr/>
            </p:nvSpPr>
            <p:spPr bwMode="auto">
              <a:xfrm>
                <a:off x="2847" y="48"/>
                <a:ext cx="225" cy="267"/>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78940" name="Text Box 213"/>
              <p:cNvSpPr txBox="1">
                <a:spLocks noChangeArrowheads="1"/>
              </p:cNvSpPr>
              <p:nvPr/>
            </p:nvSpPr>
            <p:spPr bwMode="auto">
              <a:xfrm>
                <a:off x="2620" y="48"/>
                <a:ext cx="225" cy="267"/>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78941" name="Text Box 214"/>
              <p:cNvSpPr txBox="1">
                <a:spLocks noChangeArrowheads="1"/>
              </p:cNvSpPr>
              <p:nvPr/>
            </p:nvSpPr>
            <p:spPr bwMode="auto">
              <a:xfrm>
                <a:off x="2849" y="239"/>
                <a:ext cx="226" cy="267"/>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78942" name="Text Box 215"/>
              <p:cNvSpPr txBox="1">
                <a:spLocks noChangeArrowheads="1"/>
              </p:cNvSpPr>
              <p:nvPr/>
            </p:nvSpPr>
            <p:spPr bwMode="auto">
              <a:xfrm>
                <a:off x="2847" y="432"/>
                <a:ext cx="225" cy="266"/>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78943" name="Text Box 216"/>
              <p:cNvSpPr txBox="1">
                <a:spLocks noChangeArrowheads="1"/>
              </p:cNvSpPr>
              <p:nvPr/>
            </p:nvSpPr>
            <p:spPr bwMode="auto">
              <a:xfrm>
                <a:off x="2619" y="432"/>
                <a:ext cx="226" cy="266"/>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78944" name="Text Box 217"/>
              <p:cNvSpPr txBox="1">
                <a:spLocks noChangeArrowheads="1"/>
              </p:cNvSpPr>
              <p:nvPr/>
            </p:nvSpPr>
            <p:spPr bwMode="auto">
              <a:xfrm>
                <a:off x="2425" y="432"/>
                <a:ext cx="226" cy="266"/>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nvGrpSpPr>
            <p:cNvPr id="78921" name="Group 218"/>
            <p:cNvGrpSpPr>
              <a:grpSpLocks/>
            </p:cNvGrpSpPr>
            <p:nvPr/>
          </p:nvGrpSpPr>
          <p:grpSpPr bwMode="auto">
            <a:xfrm>
              <a:off x="3062" y="3744"/>
              <a:ext cx="538" cy="517"/>
              <a:chOff x="3014" y="3744"/>
              <a:chExt cx="538" cy="517"/>
            </a:xfrm>
          </p:grpSpPr>
          <p:grpSp>
            <p:nvGrpSpPr>
              <p:cNvPr id="78922" name="Group 219"/>
              <p:cNvGrpSpPr>
                <a:grpSpLocks/>
              </p:cNvGrpSpPr>
              <p:nvPr/>
            </p:nvGrpSpPr>
            <p:grpSpPr bwMode="auto">
              <a:xfrm>
                <a:off x="3014" y="3744"/>
                <a:ext cx="491" cy="458"/>
                <a:chOff x="1536" y="2304"/>
                <a:chExt cx="432" cy="432"/>
              </a:xfrm>
            </p:grpSpPr>
            <p:sp>
              <p:nvSpPr>
                <p:cNvPr id="78931" name="Rectangle 220"/>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78932" name="Line 221"/>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78933" name="Line 222"/>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78934" name="Line 223"/>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78935" name="Line 224"/>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78923" name="Text Box 225"/>
              <p:cNvSpPr txBox="1">
                <a:spLocks noChangeArrowheads="1"/>
              </p:cNvSpPr>
              <p:nvPr/>
            </p:nvSpPr>
            <p:spPr bwMode="auto">
              <a:xfrm>
                <a:off x="3036" y="374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78924" name="Text Box 226"/>
              <p:cNvSpPr txBox="1">
                <a:spLocks noChangeArrowheads="1"/>
              </p:cNvSpPr>
              <p:nvPr/>
            </p:nvSpPr>
            <p:spPr bwMode="auto">
              <a:xfrm>
                <a:off x="3180" y="374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78925" name="Text Box 227"/>
              <p:cNvSpPr txBox="1">
                <a:spLocks noChangeArrowheads="1"/>
              </p:cNvSpPr>
              <p:nvPr/>
            </p:nvSpPr>
            <p:spPr bwMode="auto">
              <a:xfrm>
                <a:off x="3370" y="3744"/>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78926" name="Text Box 228"/>
              <p:cNvSpPr txBox="1">
                <a:spLocks noChangeArrowheads="1"/>
              </p:cNvSpPr>
              <p:nvPr/>
            </p:nvSpPr>
            <p:spPr bwMode="auto">
              <a:xfrm>
                <a:off x="3180" y="3888"/>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78927" name="Text Box 229"/>
              <p:cNvSpPr txBox="1">
                <a:spLocks noChangeArrowheads="1"/>
              </p:cNvSpPr>
              <p:nvPr/>
            </p:nvSpPr>
            <p:spPr bwMode="auto">
              <a:xfrm>
                <a:off x="3372" y="3896"/>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78928" name="Text Box 230"/>
              <p:cNvSpPr txBox="1">
                <a:spLocks noChangeArrowheads="1"/>
              </p:cNvSpPr>
              <p:nvPr/>
            </p:nvSpPr>
            <p:spPr bwMode="auto">
              <a:xfrm>
                <a:off x="3370" y="4049"/>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78929" name="Text Box 231"/>
              <p:cNvSpPr txBox="1">
                <a:spLocks noChangeArrowheads="1"/>
              </p:cNvSpPr>
              <p:nvPr/>
            </p:nvSpPr>
            <p:spPr bwMode="auto">
              <a:xfrm>
                <a:off x="3189" y="4049"/>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sp>
            <p:nvSpPr>
              <p:cNvPr id="78930" name="Text Box 232"/>
              <p:cNvSpPr txBox="1">
                <a:spLocks noChangeArrowheads="1"/>
              </p:cNvSpPr>
              <p:nvPr/>
            </p:nvSpPr>
            <p:spPr bwMode="auto">
              <a:xfrm>
                <a:off x="3034" y="3888"/>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grpSp>
      </p:grpSp>
      <p:sp>
        <p:nvSpPr>
          <p:cNvPr id="218345" name="Text Box 233"/>
          <p:cNvSpPr txBox="1">
            <a:spLocks noChangeArrowheads="1"/>
          </p:cNvSpPr>
          <p:nvPr/>
        </p:nvSpPr>
        <p:spPr bwMode="auto">
          <a:xfrm>
            <a:off x="3276600" y="6015038"/>
            <a:ext cx="542925" cy="366712"/>
          </a:xfrm>
          <a:prstGeom prst="rect">
            <a:avLst/>
          </a:prstGeom>
          <a:noFill/>
          <a:ln w="9525">
            <a:noFill/>
            <a:miter lim="800000"/>
            <a:headEnd/>
            <a:tailEnd/>
          </a:ln>
        </p:spPr>
        <p:txBody>
          <a:bodyPr wrap="none">
            <a:spAutoFit/>
          </a:bodyPr>
          <a:lstStyle/>
          <a:p>
            <a:r>
              <a:rPr lang="en-US" altLang="zh-CN" b="1">
                <a:latin typeface="Times New Roman" pitchFamily="18" charset="0"/>
              </a:rPr>
              <a:t>5+0</a:t>
            </a:r>
          </a:p>
        </p:txBody>
      </p:sp>
      <p:sp>
        <p:nvSpPr>
          <p:cNvPr id="218346" name="Text Box 234"/>
          <p:cNvSpPr txBox="1">
            <a:spLocks noChangeArrowheads="1"/>
          </p:cNvSpPr>
          <p:nvPr/>
        </p:nvSpPr>
        <p:spPr bwMode="auto">
          <a:xfrm>
            <a:off x="5651500" y="5949950"/>
            <a:ext cx="542925" cy="366713"/>
          </a:xfrm>
          <a:prstGeom prst="rect">
            <a:avLst/>
          </a:prstGeom>
          <a:noFill/>
          <a:ln w="9525">
            <a:noFill/>
            <a:miter lim="800000"/>
            <a:headEnd/>
            <a:tailEnd/>
          </a:ln>
        </p:spPr>
        <p:txBody>
          <a:bodyPr wrap="none">
            <a:spAutoFit/>
          </a:bodyPr>
          <a:lstStyle/>
          <a:p>
            <a:r>
              <a:rPr lang="en-US" altLang="zh-CN" b="1">
                <a:latin typeface="Times New Roman" pitchFamily="18" charset="0"/>
              </a:rPr>
              <a:t>5+2</a:t>
            </a:r>
          </a:p>
        </p:txBody>
      </p:sp>
      <p:sp>
        <p:nvSpPr>
          <p:cNvPr id="78873" name="Text Box 235"/>
          <p:cNvSpPr txBox="1">
            <a:spLocks noChangeArrowheads="1"/>
          </p:cNvSpPr>
          <p:nvPr/>
        </p:nvSpPr>
        <p:spPr bwMode="auto">
          <a:xfrm>
            <a:off x="4908550" y="646113"/>
            <a:ext cx="285750" cy="336550"/>
          </a:xfrm>
          <a:prstGeom prst="rect">
            <a:avLst/>
          </a:prstGeom>
          <a:noFill/>
          <a:ln w="9525">
            <a:noFill/>
            <a:miter lim="800000"/>
            <a:headEnd/>
            <a:tailEnd/>
          </a:ln>
        </p:spPr>
        <p:txBody>
          <a:bodyPr wrap="none">
            <a:spAutoFit/>
          </a:bodyPr>
          <a:lstStyle/>
          <a:p>
            <a:r>
              <a:rPr lang="en-US" altLang="zh-CN" sz="1600" b="1">
                <a:latin typeface="Times New Roman" pitchFamily="18" charset="0"/>
              </a:rPr>
              <a:t>5</a:t>
            </a:r>
            <a:endParaRPr lang="en-US" altLang="zh-CN" sz="2400">
              <a:latin typeface="Times New Roman" pitchFamily="18" charset="0"/>
            </a:endParaRPr>
          </a:p>
        </p:txBody>
      </p:sp>
      <p:sp>
        <p:nvSpPr>
          <p:cNvPr id="78874" name="Text Box 236"/>
          <p:cNvSpPr txBox="1">
            <a:spLocks noChangeArrowheads="1"/>
          </p:cNvSpPr>
          <p:nvPr/>
        </p:nvSpPr>
        <p:spPr bwMode="auto">
          <a:xfrm>
            <a:off x="4375150" y="646113"/>
            <a:ext cx="285750" cy="336550"/>
          </a:xfrm>
          <a:prstGeom prst="rect">
            <a:avLst/>
          </a:prstGeom>
          <a:noFill/>
          <a:ln w="9525">
            <a:noFill/>
            <a:miter lim="800000"/>
            <a:headEnd/>
            <a:tailEnd/>
          </a:ln>
        </p:spPr>
        <p:txBody>
          <a:bodyPr wrap="none">
            <a:spAutoFit/>
          </a:bodyPr>
          <a:lstStyle/>
          <a:p>
            <a:r>
              <a:rPr lang="en-US" altLang="zh-CN" sz="1600" b="1">
                <a:latin typeface="Times New Roman" pitchFamily="18" charset="0"/>
              </a:rPr>
              <a:t>7</a:t>
            </a:r>
            <a:endParaRPr lang="en-US" altLang="zh-CN" sz="2400">
              <a:latin typeface="Times New Roman" pitchFamily="18" charset="0"/>
            </a:endParaRPr>
          </a:p>
        </p:txBody>
      </p:sp>
      <p:sp>
        <p:nvSpPr>
          <p:cNvPr id="78875" name="Text Box 237"/>
          <p:cNvSpPr txBox="1">
            <a:spLocks noChangeArrowheads="1"/>
          </p:cNvSpPr>
          <p:nvPr/>
        </p:nvSpPr>
        <p:spPr bwMode="auto">
          <a:xfrm>
            <a:off x="3879850" y="222250"/>
            <a:ext cx="311150" cy="396875"/>
          </a:xfrm>
          <a:prstGeom prst="rect">
            <a:avLst/>
          </a:prstGeom>
          <a:noFill/>
          <a:ln w="9525">
            <a:noFill/>
            <a:miter lim="800000"/>
            <a:headEnd/>
            <a:tailEnd/>
          </a:ln>
        </p:spPr>
        <p:txBody>
          <a:bodyPr wrap="none">
            <a:spAutoFit/>
          </a:bodyPr>
          <a:lstStyle/>
          <a:p>
            <a:r>
              <a:rPr lang="en-US" altLang="zh-CN" sz="2000" b="1">
                <a:solidFill>
                  <a:srgbClr val="FF0000"/>
                </a:solidFill>
                <a:latin typeface="Times New Roman" pitchFamily="18" charset="0"/>
              </a:rPr>
              <a:t>1</a:t>
            </a:r>
            <a:endParaRPr lang="en-US" altLang="zh-CN" sz="2400">
              <a:solidFill>
                <a:srgbClr val="FF0000"/>
              </a:solidFill>
              <a:latin typeface="Times New Roman" pitchFamily="18" charset="0"/>
            </a:endParaRPr>
          </a:p>
        </p:txBody>
      </p:sp>
      <p:sp>
        <p:nvSpPr>
          <p:cNvPr id="78876" name="Text Box 238"/>
          <p:cNvSpPr txBox="1">
            <a:spLocks noChangeArrowheads="1"/>
          </p:cNvSpPr>
          <p:nvPr/>
        </p:nvSpPr>
        <p:spPr bwMode="auto">
          <a:xfrm>
            <a:off x="4405313" y="854075"/>
            <a:ext cx="184150" cy="457200"/>
          </a:xfrm>
          <a:prstGeom prst="rect">
            <a:avLst/>
          </a:prstGeom>
          <a:noFill/>
          <a:ln w="9525">
            <a:noFill/>
            <a:miter lim="800000"/>
            <a:headEnd/>
            <a:tailEnd/>
          </a:ln>
        </p:spPr>
        <p:txBody>
          <a:bodyPr wrap="none">
            <a:spAutoFit/>
          </a:bodyPr>
          <a:lstStyle/>
          <a:p>
            <a:endParaRPr lang="zh-CN" altLang="en-US" sz="2400">
              <a:latin typeface="Times New Roman" pitchFamily="18" charset="0"/>
            </a:endParaRPr>
          </a:p>
        </p:txBody>
      </p:sp>
      <p:grpSp>
        <p:nvGrpSpPr>
          <p:cNvPr id="78877" name="Group 239"/>
          <p:cNvGrpSpPr>
            <a:grpSpLocks/>
          </p:cNvGrpSpPr>
          <p:nvPr/>
        </p:nvGrpSpPr>
        <p:grpSpPr bwMode="auto">
          <a:xfrm>
            <a:off x="4343400" y="161925"/>
            <a:ext cx="854075" cy="727075"/>
            <a:chOff x="2736" y="48"/>
            <a:chExt cx="538" cy="458"/>
          </a:xfrm>
        </p:grpSpPr>
        <p:grpSp>
          <p:nvGrpSpPr>
            <p:cNvPr id="78907" name="Group 240"/>
            <p:cNvGrpSpPr>
              <a:grpSpLocks/>
            </p:cNvGrpSpPr>
            <p:nvPr/>
          </p:nvGrpSpPr>
          <p:grpSpPr bwMode="auto">
            <a:xfrm>
              <a:off x="2736" y="48"/>
              <a:ext cx="491" cy="458"/>
              <a:chOff x="1536" y="2304"/>
              <a:chExt cx="432" cy="432"/>
            </a:xfrm>
          </p:grpSpPr>
          <p:sp>
            <p:nvSpPr>
              <p:cNvPr id="78914" name="Rectangle 241"/>
              <p:cNvSpPr>
                <a:spLocks noChangeArrowheads="1"/>
              </p:cNvSpPr>
              <p:nvPr/>
            </p:nvSpPr>
            <p:spPr bwMode="auto">
              <a:xfrm>
                <a:off x="1536" y="2304"/>
                <a:ext cx="432" cy="432"/>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78915" name="Line 242"/>
              <p:cNvSpPr>
                <a:spLocks noChangeShapeType="1"/>
              </p:cNvSpPr>
              <p:nvPr/>
            </p:nvSpPr>
            <p:spPr bwMode="auto">
              <a:xfrm>
                <a:off x="1536" y="2448"/>
                <a:ext cx="432" cy="0"/>
              </a:xfrm>
              <a:prstGeom prst="line">
                <a:avLst/>
              </a:prstGeom>
              <a:noFill/>
              <a:ln w="9525">
                <a:solidFill>
                  <a:srgbClr val="000066"/>
                </a:solidFill>
                <a:round/>
                <a:headEnd/>
                <a:tailEnd/>
              </a:ln>
            </p:spPr>
            <p:txBody>
              <a:bodyPr/>
              <a:lstStyle/>
              <a:p>
                <a:endParaRPr lang="zh-CN" altLang="en-US"/>
              </a:p>
            </p:txBody>
          </p:sp>
          <p:sp>
            <p:nvSpPr>
              <p:cNvPr id="78916" name="Line 243"/>
              <p:cNvSpPr>
                <a:spLocks noChangeShapeType="1"/>
              </p:cNvSpPr>
              <p:nvPr/>
            </p:nvSpPr>
            <p:spPr bwMode="auto">
              <a:xfrm>
                <a:off x="1536" y="2592"/>
                <a:ext cx="432" cy="0"/>
              </a:xfrm>
              <a:prstGeom prst="line">
                <a:avLst/>
              </a:prstGeom>
              <a:noFill/>
              <a:ln w="9525">
                <a:solidFill>
                  <a:srgbClr val="000066"/>
                </a:solidFill>
                <a:round/>
                <a:headEnd/>
                <a:tailEnd/>
              </a:ln>
            </p:spPr>
            <p:txBody>
              <a:bodyPr/>
              <a:lstStyle/>
              <a:p>
                <a:endParaRPr lang="zh-CN" altLang="en-US"/>
              </a:p>
            </p:txBody>
          </p:sp>
          <p:sp>
            <p:nvSpPr>
              <p:cNvPr id="78917" name="Line 244"/>
              <p:cNvSpPr>
                <a:spLocks noChangeShapeType="1"/>
              </p:cNvSpPr>
              <p:nvPr/>
            </p:nvSpPr>
            <p:spPr bwMode="auto">
              <a:xfrm>
                <a:off x="1680" y="2304"/>
                <a:ext cx="0" cy="432"/>
              </a:xfrm>
              <a:prstGeom prst="line">
                <a:avLst/>
              </a:prstGeom>
              <a:noFill/>
              <a:ln w="9525">
                <a:solidFill>
                  <a:srgbClr val="000066"/>
                </a:solidFill>
                <a:round/>
                <a:headEnd/>
                <a:tailEnd/>
              </a:ln>
            </p:spPr>
            <p:txBody>
              <a:bodyPr/>
              <a:lstStyle/>
              <a:p>
                <a:endParaRPr lang="zh-CN" altLang="en-US"/>
              </a:p>
            </p:txBody>
          </p:sp>
          <p:sp>
            <p:nvSpPr>
              <p:cNvPr id="78918" name="Line 245"/>
              <p:cNvSpPr>
                <a:spLocks noChangeShapeType="1"/>
              </p:cNvSpPr>
              <p:nvPr/>
            </p:nvSpPr>
            <p:spPr bwMode="auto">
              <a:xfrm>
                <a:off x="1824" y="2304"/>
                <a:ext cx="0" cy="432"/>
              </a:xfrm>
              <a:prstGeom prst="line">
                <a:avLst/>
              </a:prstGeom>
              <a:noFill/>
              <a:ln w="9525">
                <a:solidFill>
                  <a:srgbClr val="000066"/>
                </a:solidFill>
                <a:round/>
                <a:headEnd/>
                <a:tailEnd/>
              </a:ln>
            </p:spPr>
            <p:txBody>
              <a:bodyPr/>
              <a:lstStyle/>
              <a:p>
                <a:endParaRPr lang="zh-CN" altLang="en-US"/>
              </a:p>
            </p:txBody>
          </p:sp>
        </p:grpSp>
        <p:sp>
          <p:nvSpPr>
            <p:cNvPr id="78908" name="Text Box 246"/>
            <p:cNvSpPr txBox="1">
              <a:spLocks noChangeArrowheads="1"/>
            </p:cNvSpPr>
            <p:nvPr/>
          </p:nvSpPr>
          <p:spPr bwMode="auto">
            <a:xfrm>
              <a:off x="2758" y="200"/>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1</a:t>
              </a:r>
              <a:endParaRPr lang="en-US" altLang="zh-CN" sz="2400">
                <a:latin typeface="Times New Roman" pitchFamily="18" charset="0"/>
              </a:endParaRPr>
            </a:p>
          </p:txBody>
        </p:sp>
        <p:sp>
          <p:nvSpPr>
            <p:cNvPr id="78909" name="Text Box 247"/>
            <p:cNvSpPr txBox="1">
              <a:spLocks noChangeArrowheads="1"/>
            </p:cNvSpPr>
            <p:nvPr/>
          </p:nvSpPr>
          <p:spPr bwMode="auto">
            <a:xfrm>
              <a:off x="2758" y="48"/>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2</a:t>
              </a:r>
              <a:endParaRPr lang="en-US" altLang="zh-CN" sz="2400">
                <a:latin typeface="Times New Roman" pitchFamily="18" charset="0"/>
              </a:endParaRPr>
            </a:p>
          </p:txBody>
        </p:sp>
        <p:sp>
          <p:nvSpPr>
            <p:cNvPr id="78910" name="Text Box 248"/>
            <p:cNvSpPr txBox="1">
              <a:spLocks noChangeArrowheads="1"/>
            </p:cNvSpPr>
            <p:nvPr/>
          </p:nvSpPr>
          <p:spPr bwMode="auto">
            <a:xfrm>
              <a:off x="3092" y="48"/>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3</a:t>
              </a:r>
              <a:endParaRPr lang="en-US" altLang="zh-CN" sz="2400">
                <a:latin typeface="Times New Roman" pitchFamily="18" charset="0"/>
              </a:endParaRPr>
            </a:p>
          </p:txBody>
        </p:sp>
        <p:sp>
          <p:nvSpPr>
            <p:cNvPr id="78911" name="Text Box 249"/>
            <p:cNvSpPr txBox="1">
              <a:spLocks noChangeArrowheads="1"/>
            </p:cNvSpPr>
            <p:nvPr/>
          </p:nvSpPr>
          <p:spPr bwMode="auto">
            <a:xfrm>
              <a:off x="2911" y="48"/>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8</a:t>
              </a:r>
              <a:endParaRPr lang="en-US" altLang="zh-CN" sz="2400">
                <a:latin typeface="Times New Roman" pitchFamily="18" charset="0"/>
              </a:endParaRPr>
            </a:p>
          </p:txBody>
        </p:sp>
        <p:sp>
          <p:nvSpPr>
            <p:cNvPr id="78912" name="Text Box 250"/>
            <p:cNvSpPr txBox="1">
              <a:spLocks noChangeArrowheads="1"/>
            </p:cNvSpPr>
            <p:nvPr/>
          </p:nvSpPr>
          <p:spPr bwMode="auto">
            <a:xfrm>
              <a:off x="3094" y="200"/>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4</a:t>
              </a:r>
              <a:endParaRPr lang="en-US" altLang="zh-CN" sz="2400">
                <a:latin typeface="Times New Roman" pitchFamily="18" charset="0"/>
              </a:endParaRPr>
            </a:p>
          </p:txBody>
        </p:sp>
        <p:sp>
          <p:nvSpPr>
            <p:cNvPr id="78913" name="Text Box 251"/>
            <p:cNvSpPr txBox="1">
              <a:spLocks noChangeArrowheads="1"/>
            </p:cNvSpPr>
            <p:nvPr/>
          </p:nvSpPr>
          <p:spPr bwMode="auto">
            <a:xfrm>
              <a:off x="2911" y="192"/>
              <a:ext cx="180" cy="212"/>
            </a:xfrm>
            <a:prstGeom prst="rect">
              <a:avLst/>
            </a:prstGeom>
            <a:noFill/>
            <a:ln w="9525">
              <a:noFill/>
              <a:miter lim="800000"/>
              <a:headEnd/>
              <a:tailEnd/>
            </a:ln>
          </p:spPr>
          <p:txBody>
            <a:bodyPr wrap="none">
              <a:spAutoFit/>
            </a:bodyPr>
            <a:lstStyle/>
            <a:p>
              <a:r>
                <a:rPr lang="en-US" altLang="zh-CN" sz="1600" b="1">
                  <a:latin typeface="Times New Roman" pitchFamily="18" charset="0"/>
                </a:rPr>
                <a:t>6</a:t>
              </a:r>
              <a:endParaRPr lang="en-US" altLang="zh-CN" sz="2400">
                <a:latin typeface="Times New Roman" pitchFamily="18" charset="0"/>
              </a:endParaRPr>
            </a:p>
          </p:txBody>
        </p:sp>
      </p:grpSp>
      <p:sp>
        <p:nvSpPr>
          <p:cNvPr id="78878" name="Text Box 252"/>
          <p:cNvSpPr txBox="1">
            <a:spLocks noChangeArrowheads="1"/>
          </p:cNvSpPr>
          <p:nvPr/>
        </p:nvSpPr>
        <p:spPr bwMode="auto">
          <a:xfrm>
            <a:off x="3489325" y="581025"/>
            <a:ext cx="542925" cy="366713"/>
          </a:xfrm>
          <a:prstGeom prst="rect">
            <a:avLst/>
          </a:prstGeom>
          <a:noFill/>
          <a:ln w="9525">
            <a:noFill/>
            <a:miter lim="800000"/>
            <a:headEnd/>
            <a:tailEnd/>
          </a:ln>
        </p:spPr>
        <p:txBody>
          <a:bodyPr wrap="none">
            <a:spAutoFit/>
          </a:bodyPr>
          <a:lstStyle/>
          <a:p>
            <a:r>
              <a:rPr lang="en-US" altLang="zh-CN" b="1">
                <a:latin typeface="Times New Roman" pitchFamily="18" charset="0"/>
              </a:rPr>
              <a:t>0+4</a:t>
            </a:r>
          </a:p>
        </p:txBody>
      </p:sp>
      <p:sp>
        <p:nvSpPr>
          <p:cNvPr id="78879" name="Text Box 253"/>
          <p:cNvSpPr txBox="1">
            <a:spLocks noChangeArrowheads="1"/>
          </p:cNvSpPr>
          <p:nvPr/>
        </p:nvSpPr>
        <p:spPr bwMode="auto">
          <a:xfrm>
            <a:off x="4357688" y="633413"/>
            <a:ext cx="381000" cy="336550"/>
          </a:xfrm>
          <a:prstGeom prst="rect">
            <a:avLst/>
          </a:prstGeom>
          <a:noFill/>
          <a:ln w="9525">
            <a:noFill/>
            <a:miter lim="800000"/>
            <a:headEnd/>
            <a:tailEnd/>
          </a:ln>
        </p:spPr>
        <p:txBody>
          <a:bodyPr>
            <a:spAutoFit/>
          </a:bodyPr>
          <a:lstStyle/>
          <a:p>
            <a:pPr>
              <a:spcBef>
                <a:spcPct val="50000"/>
              </a:spcBef>
            </a:pPr>
            <a:r>
              <a:rPr lang="ja-JP" altLang="en-US" sz="1600" b="1">
                <a:latin typeface="Times New Roman" pitchFamily="18" charset="0"/>
              </a:rPr>
              <a:t>7</a:t>
            </a:r>
          </a:p>
        </p:txBody>
      </p:sp>
      <p:sp>
        <p:nvSpPr>
          <p:cNvPr id="78880" name="Text Box 254"/>
          <p:cNvSpPr txBox="1">
            <a:spLocks noChangeArrowheads="1"/>
          </p:cNvSpPr>
          <p:nvPr/>
        </p:nvSpPr>
        <p:spPr bwMode="auto">
          <a:xfrm>
            <a:off x="4860925" y="604838"/>
            <a:ext cx="285750" cy="336550"/>
          </a:xfrm>
          <a:prstGeom prst="rect">
            <a:avLst/>
          </a:prstGeom>
          <a:noFill/>
          <a:ln w="9525">
            <a:noFill/>
            <a:miter lim="800000"/>
            <a:headEnd/>
            <a:tailEnd/>
          </a:ln>
        </p:spPr>
        <p:txBody>
          <a:bodyPr wrap="none">
            <a:spAutoFit/>
          </a:bodyPr>
          <a:lstStyle/>
          <a:p>
            <a:pPr>
              <a:spcBef>
                <a:spcPct val="50000"/>
              </a:spcBef>
            </a:pPr>
            <a:r>
              <a:rPr lang="en-US" altLang="zh-CN" sz="1600" b="1">
                <a:latin typeface="Times New Roman" pitchFamily="18" charset="0"/>
              </a:rPr>
              <a:t>5</a:t>
            </a:r>
          </a:p>
        </p:txBody>
      </p:sp>
      <p:sp>
        <p:nvSpPr>
          <p:cNvPr id="218367" name="Text Box 255"/>
          <p:cNvSpPr txBox="1">
            <a:spLocks noChangeArrowheads="1"/>
          </p:cNvSpPr>
          <p:nvPr/>
        </p:nvSpPr>
        <p:spPr bwMode="auto">
          <a:xfrm>
            <a:off x="4067175" y="1228725"/>
            <a:ext cx="311150" cy="396875"/>
          </a:xfrm>
          <a:prstGeom prst="rect">
            <a:avLst/>
          </a:prstGeom>
          <a:noFill/>
          <a:ln w="9525">
            <a:noFill/>
            <a:miter lim="800000"/>
            <a:headEnd/>
            <a:tailEnd/>
          </a:ln>
        </p:spPr>
        <p:txBody>
          <a:bodyPr wrap="none">
            <a:spAutoFit/>
          </a:bodyPr>
          <a:lstStyle/>
          <a:p>
            <a:r>
              <a:rPr lang="en-US" altLang="zh-CN" sz="2000" b="1">
                <a:solidFill>
                  <a:srgbClr val="FF0000"/>
                </a:solidFill>
                <a:latin typeface="Times New Roman" pitchFamily="18" charset="0"/>
              </a:rPr>
              <a:t>2</a:t>
            </a:r>
            <a:endParaRPr lang="en-US" altLang="zh-CN" sz="2400">
              <a:solidFill>
                <a:srgbClr val="FF0000"/>
              </a:solidFill>
              <a:latin typeface="Times New Roman" pitchFamily="18" charset="0"/>
            </a:endParaRPr>
          </a:p>
        </p:txBody>
      </p:sp>
      <p:sp>
        <p:nvSpPr>
          <p:cNvPr id="218368" name="Rectangle 256"/>
          <p:cNvSpPr>
            <a:spLocks noChangeArrowheads="1"/>
          </p:cNvSpPr>
          <p:nvPr/>
        </p:nvSpPr>
        <p:spPr bwMode="auto">
          <a:xfrm>
            <a:off x="1893888" y="1258888"/>
            <a:ext cx="792162" cy="719137"/>
          </a:xfrm>
          <a:prstGeom prst="rect">
            <a:avLst/>
          </a:prstGeom>
          <a:noFill/>
          <a:ln w="57150">
            <a:solidFill>
              <a:srgbClr val="006600"/>
            </a:solidFill>
            <a:miter lim="800000"/>
            <a:headEnd/>
            <a:tailEnd/>
          </a:ln>
        </p:spPr>
        <p:txBody>
          <a:bodyPr wrap="none" anchor="ctr"/>
          <a:lstStyle/>
          <a:p>
            <a:endParaRPr lang="zh-CN" altLang="en-US"/>
          </a:p>
        </p:txBody>
      </p:sp>
      <p:sp>
        <p:nvSpPr>
          <p:cNvPr id="218369" name="Rectangle 257"/>
          <p:cNvSpPr>
            <a:spLocks noChangeArrowheads="1"/>
          </p:cNvSpPr>
          <p:nvPr/>
        </p:nvSpPr>
        <p:spPr bwMode="auto">
          <a:xfrm>
            <a:off x="4356100" y="1257300"/>
            <a:ext cx="792163" cy="719138"/>
          </a:xfrm>
          <a:prstGeom prst="rect">
            <a:avLst/>
          </a:prstGeom>
          <a:noFill/>
          <a:ln w="57150">
            <a:solidFill>
              <a:srgbClr val="006600"/>
            </a:solidFill>
            <a:miter lim="800000"/>
            <a:headEnd/>
            <a:tailEnd/>
          </a:ln>
        </p:spPr>
        <p:txBody>
          <a:bodyPr wrap="none" anchor="ctr"/>
          <a:lstStyle/>
          <a:p>
            <a:endParaRPr lang="zh-CN" altLang="en-US"/>
          </a:p>
        </p:txBody>
      </p:sp>
      <p:sp>
        <p:nvSpPr>
          <p:cNvPr id="218370" name="Rectangle 258"/>
          <p:cNvSpPr>
            <a:spLocks noChangeArrowheads="1"/>
          </p:cNvSpPr>
          <p:nvPr/>
        </p:nvSpPr>
        <p:spPr bwMode="auto">
          <a:xfrm>
            <a:off x="6789738" y="1257300"/>
            <a:ext cx="792162" cy="719138"/>
          </a:xfrm>
          <a:prstGeom prst="rect">
            <a:avLst/>
          </a:prstGeom>
          <a:noFill/>
          <a:ln w="57150">
            <a:solidFill>
              <a:srgbClr val="006600"/>
            </a:solidFill>
            <a:miter lim="800000"/>
            <a:headEnd/>
            <a:tailEnd/>
          </a:ln>
        </p:spPr>
        <p:txBody>
          <a:bodyPr wrap="none" anchor="ctr"/>
          <a:lstStyle/>
          <a:p>
            <a:endParaRPr lang="zh-CN" altLang="en-US"/>
          </a:p>
        </p:txBody>
      </p:sp>
      <p:sp>
        <p:nvSpPr>
          <p:cNvPr id="218371" name="Rectangle 259"/>
          <p:cNvSpPr>
            <a:spLocks noChangeArrowheads="1"/>
          </p:cNvSpPr>
          <p:nvPr/>
        </p:nvSpPr>
        <p:spPr bwMode="auto">
          <a:xfrm>
            <a:off x="4341813" y="161925"/>
            <a:ext cx="792162" cy="719138"/>
          </a:xfrm>
          <a:prstGeom prst="rect">
            <a:avLst/>
          </a:prstGeom>
          <a:noFill/>
          <a:ln w="57150">
            <a:solidFill>
              <a:srgbClr val="006600"/>
            </a:solidFill>
            <a:miter lim="800000"/>
            <a:headEnd/>
            <a:tailEnd/>
          </a:ln>
        </p:spPr>
        <p:txBody>
          <a:bodyPr wrap="none" anchor="ctr"/>
          <a:lstStyle/>
          <a:p>
            <a:endParaRPr lang="zh-CN" altLang="en-US"/>
          </a:p>
        </p:txBody>
      </p:sp>
      <p:sp>
        <p:nvSpPr>
          <p:cNvPr id="218372" name="Rectangle 260"/>
          <p:cNvSpPr>
            <a:spLocks noChangeArrowheads="1"/>
          </p:cNvSpPr>
          <p:nvPr/>
        </p:nvSpPr>
        <p:spPr bwMode="auto">
          <a:xfrm>
            <a:off x="4356100" y="161925"/>
            <a:ext cx="792163" cy="719138"/>
          </a:xfrm>
          <a:prstGeom prst="rect">
            <a:avLst/>
          </a:prstGeom>
          <a:noFill/>
          <a:ln w="57150">
            <a:solidFill>
              <a:srgbClr val="000099"/>
            </a:solidFill>
            <a:miter lim="800000"/>
            <a:headEnd/>
            <a:tailEnd/>
          </a:ln>
        </p:spPr>
        <p:txBody>
          <a:bodyPr wrap="none" anchor="ctr"/>
          <a:lstStyle/>
          <a:p>
            <a:endParaRPr lang="zh-CN" altLang="en-US"/>
          </a:p>
        </p:txBody>
      </p:sp>
      <p:sp>
        <p:nvSpPr>
          <p:cNvPr id="78887" name="Rectangle 261"/>
          <p:cNvSpPr>
            <a:spLocks noChangeArrowheads="1"/>
          </p:cNvSpPr>
          <p:nvPr/>
        </p:nvSpPr>
        <p:spPr bwMode="auto">
          <a:xfrm>
            <a:off x="7019925" y="4903788"/>
            <a:ext cx="360363" cy="333375"/>
          </a:xfrm>
          <a:prstGeom prst="rect">
            <a:avLst/>
          </a:prstGeom>
          <a:noFill/>
          <a:ln w="38100">
            <a:solidFill>
              <a:srgbClr val="006600"/>
            </a:solidFill>
            <a:miter lim="800000"/>
            <a:headEnd/>
            <a:tailEnd/>
          </a:ln>
        </p:spPr>
        <p:txBody>
          <a:bodyPr wrap="none" anchor="ctr"/>
          <a:lstStyle/>
          <a:p>
            <a:endParaRPr lang="zh-CN" altLang="en-US"/>
          </a:p>
        </p:txBody>
      </p:sp>
      <p:sp>
        <p:nvSpPr>
          <p:cNvPr id="78888" name="Text Box 262"/>
          <p:cNvSpPr txBox="1">
            <a:spLocks noChangeArrowheads="1"/>
          </p:cNvSpPr>
          <p:nvPr/>
        </p:nvSpPr>
        <p:spPr bwMode="auto">
          <a:xfrm>
            <a:off x="7524750" y="4903788"/>
            <a:ext cx="1152525" cy="396875"/>
          </a:xfrm>
          <a:prstGeom prst="rect">
            <a:avLst/>
          </a:prstGeom>
          <a:noFill/>
          <a:ln w="9525">
            <a:noFill/>
            <a:miter lim="800000"/>
            <a:headEnd/>
            <a:tailEnd/>
          </a:ln>
        </p:spPr>
        <p:txBody>
          <a:bodyPr>
            <a:spAutoFit/>
          </a:bodyPr>
          <a:lstStyle/>
          <a:p>
            <a:pPr>
              <a:spcBef>
                <a:spcPct val="50000"/>
              </a:spcBef>
            </a:pPr>
            <a:r>
              <a:rPr lang="en-US" altLang="zh-CN" sz="2000">
                <a:latin typeface="Times New Roman" pitchFamily="18" charset="0"/>
                <a:ea typeface="楷体_GB2312" pitchFamily="49" charset="-122"/>
              </a:rPr>
              <a:t>OPEN</a:t>
            </a:r>
            <a:r>
              <a:rPr lang="zh-CN" altLang="en-US" sz="2000">
                <a:latin typeface="Times New Roman" pitchFamily="18" charset="0"/>
                <a:ea typeface="楷体_GB2312" pitchFamily="49" charset="-122"/>
              </a:rPr>
              <a:t>表</a:t>
            </a:r>
          </a:p>
        </p:txBody>
      </p:sp>
      <p:sp>
        <p:nvSpPr>
          <p:cNvPr id="78889" name="Rectangle 263"/>
          <p:cNvSpPr>
            <a:spLocks noChangeArrowheads="1"/>
          </p:cNvSpPr>
          <p:nvPr/>
        </p:nvSpPr>
        <p:spPr bwMode="auto">
          <a:xfrm>
            <a:off x="7019925" y="5480050"/>
            <a:ext cx="360363" cy="333375"/>
          </a:xfrm>
          <a:prstGeom prst="rect">
            <a:avLst/>
          </a:prstGeom>
          <a:noFill/>
          <a:ln w="38100">
            <a:solidFill>
              <a:srgbClr val="000099"/>
            </a:solidFill>
            <a:miter lim="800000"/>
            <a:headEnd/>
            <a:tailEnd/>
          </a:ln>
        </p:spPr>
        <p:txBody>
          <a:bodyPr wrap="none" anchor="ctr"/>
          <a:lstStyle/>
          <a:p>
            <a:endParaRPr lang="zh-CN" altLang="en-US"/>
          </a:p>
        </p:txBody>
      </p:sp>
      <p:sp>
        <p:nvSpPr>
          <p:cNvPr id="78890" name="Text Box 264"/>
          <p:cNvSpPr txBox="1">
            <a:spLocks noChangeArrowheads="1"/>
          </p:cNvSpPr>
          <p:nvPr/>
        </p:nvSpPr>
        <p:spPr bwMode="auto">
          <a:xfrm>
            <a:off x="7524750" y="5480050"/>
            <a:ext cx="1619250" cy="396875"/>
          </a:xfrm>
          <a:prstGeom prst="rect">
            <a:avLst/>
          </a:prstGeom>
          <a:noFill/>
          <a:ln w="9525">
            <a:noFill/>
            <a:miter lim="800000"/>
            <a:headEnd/>
            <a:tailEnd/>
          </a:ln>
        </p:spPr>
        <p:txBody>
          <a:bodyPr>
            <a:spAutoFit/>
          </a:bodyPr>
          <a:lstStyle/>
          <a:p>
            <a:pPr>
              <a:spcBef>
                <a:spcPct val="50000"/>
              </a:spcBef>
            </a:pPr>
            <a:r>
              <a:rPr lang="en-US" altLang="zh-CN" sz="2000">
                <a:latin typeface="Times New Roman" pitchFamily="18" charset="0"/>
                <a:ea typeface="楷体_GB2312" pitchFamily="49" charset="-122"/>
              </a:rPr>
              <a:t>CLOSED</a:t>
            </a:r>
            <a:r>
              <a:rPr lang="zh-CN" altLang="en-US" sz="2000">
                <a:latin typeface="Times New Roman" pitchFamily="18" charset="0"/>
                <a:ea typeface="楷体_GB2312" pitchFamily="49" charset="-122"/>
              </a:rPr>
              <a:t>表</a:t>
            </a:r>
          </a:p>
        </p:txBody>
      </p:sp>
      <p:sp>
        <p:nvSpPr>
          <p:cNvPr id="218377" name="Rectangle 265"/>
          <p:cNvSpPr>
            <a:spLocks noChangeArrowheads="1"/>
          </p:cNvSpPr>
          <p:nvPr/>
        </p:nvSpPr>
        <p:spPr bwMode="auto">
          <a:xfrm>
            <a:off x="4356100" y="1254125"/>
            <a:ext cx="792163" cy="719138"/>
          </a:xfrm>
          <a:prstGeom prst="rect">
            <a:avLst/>
          </a:prstGeom>
          <a:noFill/>
          <a:ln w="57150">
            <a:solidFill>
              <a:srgbClr val="000099"/>
            </a:solidFill>
            <a:miter lim="800000"/>
            <a:headEnd/>
            <a:tailEnd/>
          </a:ln>
        </p:spPr>
        <p:txBody>
          <a:bodyPr wrap="none" anchor="ctr"/>
          <a:lstStyle/>
          <a:p>
            <a:endParaRPr lang="zh-CN" altLang="en-US"/>
          </a:p>
        </p:txBody>
      </p:sp>
      <p:sp>
        <p:nvSpPr>
          <p:cNvPr id="218378" name="Rectangle 266"/>
          <p:cNvSpPr>
            <a:spLocks noChangeArrowheads="1"/>
          </p:cNvSpPr>
          <p:nvPr/>
        </p:nvSpPr>
        <p:spPr bwMode="auto">
          <a:xfrm>
            <a:off x="1438275" y="2420938"/>
            <a:ext cx="792163" cy="719137"/>
          </a:xfrm>
          <a:prstGeom prst="rect">
            <a:avLst/>
          </a:prstGeom>
          <a:noFill/>
          <a:ln w="57150">
            <a:solidFill>
              <a:srgbClr val="006600"/>
            </a:solidFill>
            <a:miter lim="800000"/>
            <a:headEnd/>
            <a:tailEnd/>
          </a:ln>
        </p:spPr>
        <p:txBody>
          <a:bodyPr wrap="none" anchor="ctr"/>
          <a:lstStyle/>
          <a:p>
            <a:endParaRPr lang="zh-CN" altLang="en-US"/>
          </a:p>
        </p:txBody>
      </p:sp>
      <p:sp>
        <p:nvSpPr>
          <p:cNvPr id="218379" name="Rectangle 267"/>
          <p:cNvSpPr>
            <a:spLocks noChangeArrowheads="1"/>
          </p:cNvSpPr>
          <p:nvPr/>
        </p:nvSpPr>
        <p:spPr bwMode="auto">
          <a:xfrm>
            <a:off x="4346575" y="2406650"/>
            <a:ext cx="792163" cy="719138"/>
          </a:xfrm>
          <a:prstGeom prst="rect">
            <a:avLst/>
          </a:prstGeom>
          <a:noFill/>
          <a:ln w="57150">
            <a:solidFill>
              <a:srgbClr val="006600"/>
            </a:solidFill>
            <a:miter lim="800000"/>
            <a:headEnd/>
            <a:tailEnd/>
          </a:ln>
        </p:spPr>
        <p:txBody>
          <a:bodyPr wrap="none" anchor="ctr"/>
          <a:lstStyle/>
          <a:p>
            <a:endParaRPr lang="zh-CN" altLang="en-US"/>
          </a:p>
        </p:txBody>
      </p:sp>
      <p:sp>
        <p:nvSpPr>
          <p:cNvPr id="218380" name="Rectangle 268"/>
          <p:cNvSpPr>
            <a:spLocks noChangeArrowheads="1"/>
          </p:cNvSpPr>
          <p:nvPr/>
        </p:nvSpPr>
        <p:spPr bwMode="auto">
          <a:xfrm>
            <a:off x="7226300" y="2406650"/>
            <a:ext cx="792163" cy="719138"/>
          </a:xfrm>
          <a:prstGeom prst="rect">
            <a:avLst/>
          </a:prstGeom>
          <a:noFill/>
          <a:ln w="57150">
            <a:solidFill>
              <a:srgbClr val="006600"/>
            </a:solidFill>
            <a:miter lim="800000"/>
            <a:headEnd/>
            <a:tailEnd/>
          </a:ln>
        </p:spPr>
        <p:txBody>
          <a:bodyPr wrap="none" anchor="ctr"/>
          <a:lstStyle/>
          <a:p>
            <a:endParaRPr lang="zh-CN" altLang="en-US"/>
          </a:p>
        </p:txBody>
      </p:sp>
      <p:sp>
        <p:nvSpPr>
          <p:cNvPr id="218381" name="Rectangle 269"/>
          <p:cNvSpPr>
            <a:spLocks noChangeArrowheads="1"/>
          </p:cNvSpPr>
          <p:nvPr/>
        </p:nvSpPr>
        <p:spPr bwMode="auto">
          <a:xfrm>
            <a:off x="1446213" y="2420938"/>
            <a:ext cx="792162" cy="719137"/>
          </a:xfrm>
          <a:prstGeom prst="rect">
            <a:avLst/>
          </a:prstGeom>
          <a:noFill/>
          <a:ln w="57150">
            <a:solidFill>
              <a:srgbClr val="000099"/>
            </a:solidFill>
            <a:miter lim="800000"/>
            <a:headEnd/>
            <a:tailEnd/>
          </a:ln>
        </p:spPr>
        <p:txBody>
          <a:bodyPr wrap="none" anchor="ctr"/>
          <a:lstStyle/>
          <a:p>
            <a:endParaRPr lang="zh-CN" altLang="en-US"/>
          </a:p>
        </p:txBody>
      </p:sp>
      <p:sp>
        <p:nvSpPr>
          <p:cNvPr id="218382" name="Rectangle 270"/>
          <p:cNvSpPr>
            <a:spLocks noChangeArrowheads="1"/>
          </p:cNvSpPr>
          <p:nvPr/>
        </p:nvSpPr>
        <p:spPr bwMode="auto">
          <a:xfrm>
            <a:off x="684213" y="3846513"/>
            <a:ext cx="792162" cy="719137"/>
          </a:xfrm>
          <a:prstGeom prst="rect">
            <a:avLst/>
          </a:prstGeom>
          <a:noFill/>
          <a:ln w="57150">
            <a:solidFill>
              <a:srgbClr val="006600"/>
            </a:solidFill>
            <a:miter lim="800000"/>
            <a:headEnd/>
            <a:tailEnd/>
          </a:ln>
        </p:spPr>
        <p:txBody>
          <a:bodyPr wrap="none" anchor="ctr"/>
          <a:lstStyle/>
          <a:p>
            <a:endParaRPr lang="zh-CN" altLang="en-US"/>
          </a:p>
        </p:txBody>
      </p:sp>
      <p:sp>
        <p:nvSpPr>
          <p:cNvPr id="218383" name="Rectangle 271"/>
          <p:cNvSpPr>
            <a:spLocks noChangeArrowheads="1"/>
          </p:cNvSpPr>
          <p:nvPr/>
        </p:nvSpPr>
        <p:spPr bwMode="auto">
          <a:xfrm>
            <a:off x="2051050" y="3846513"/>
            <a:ext cx="792163" cy="719137"/>
          </a:xfrm>
          <a:prstGeom prst="rect">
            <a:avLst/>
          </a:prstGeom>
          <a:noFill/>
          <a:ln w="57150">
            <a:solidFill>
              <a:srgbClr val="006600"/>
            </a:solidFill>
            <a:miter lim="800000"/>
            <a:headEnd/>
            <a:tailEnd/>
          </a:ln>
        </p:spPr>
        <p:txBody>
          <a:bodyPr wrap="none" anchor="ctr"/>
          <a:lstStyle/>
          <a:p>
            <a:endParaRPr lang="zh-CN" altLang="en-US"/>
          </a:p>
        </p:txBody>
      </p:sp>
      <p:sp>
        <p:nvSpPr>
          <p:cNvPr id="218384" name="Rectangle 272"/>
          <p:cNvSpPr>
            <a:spLocks noChangeArrowheads="1"/>
          </p:cNvSpPr>
          <p:nvPr/>
        </p:nvSpPr>
        <p:spPr bwMode="auto">
          <a:xfrm>
            <a:off x="4341813" y="2392363"/>
            <a:ext cx="792162" cy="719137"/>
          </a:xfrm>
          <a:prstGeom prst="rect">
            <a:avLst/>
          </a:prstGeom>
          <a:noFill/>
          <a:ln w="57150">
            <a:solidFill>
              <a:srgbClr val="000099"/>
            </a:solidFill>
            <a:miter lim="800000"/>
            <a:headEnd/>
            <a:tailEnd/>
          </a:ln>
        </p:spPr>
        <p:txBody>
          <a:bodyPr wrap="none" anchor="ctr"/>
          <a:lstStyle/>
          <a:p>
            <a:endParaRPr lang="zh-CN" altLang="en-US"/>
          </a:p>
        </p:txBody>
      </p:sp>
      <p:sp>
        <p:nvSpPr>
          <p:cNvPr id="218385" name="Rectangle 273"/>
          <p:cNvSpPr>
            <a:spLocks noChangeArrowheads="1"/>
          </p:cNvSpPr>
          <p:nvPr/>
        </p:nvSpPr>
        <p:spPr bwMode="auto">
          <a:xfrm>
            <a:off x="4356100" y="3860800"/>
            <a:ext cx="792163" cy="719138"/>
          </a:xfrm>
          <a:prstGeom prst="rect">
            <a:avLst/>
          </a:prstGeom>
          <a:noFill/>
          <a:ln w="57150">
            <a:solidFill>
              <a:srgbClr val="006600"/>
            </a:solidFill>
            <a:miter lim="800000"/>
            <a:headEnd/>
            <a:tailEnd/>
          </a:ln>
        </p:spPr>
        <p:txBody>
          <a:bodyPr wrap="none" anchor="ctr"/>
          <a:lstStyle/>
          <a:p>
            <a:endParaRPr lang="zh-CN" altLang="en-US"/>
          </a:p>
        </p:txBody>
      </p:sp>
      <p:sp>
        <p:nvSpPr>
          <p:cNvPr id="218386" name="Rectangle 274"/>
          <p:cNvSpPr>
            <a:spLocks noChangeArrowheads="1"/>
          </p:cNvSpPr>
          <p:nvPr/>
        </p:nvSpPr>
        <p:spPr bwMode="auto">
          <a:xfrm>
            <a:off x="5724525" y="3860800"/>
            <a:ext cx="792163" cy="719138"/>
          </a:xfrm>
          <a:prstGeom prst="rect">
            <a:avLst/>
          </a:prstGeom>
          <a:noFill/>
          <a:ln w="57150">
            <a:solidFill>
              <a:srgbClr val="006600"/>
            </a:solidFill>
            <a:miter lim="800000"/>
            <a:headEnd/>
            <a:tailEnd/>
          </a:ln>
        </p:spPr>
        <p:txBody>
          <a:bodyPr wrap="none" anchor="ctr"/>
          <a:lstStyle/>
          <a:p>
            <a:endParaRPr lang="zh-CN" altLang="en-US"/>
          </a:p>
        </p:txBody>
      </p:sp>
      <p:sp>
        <p:nvSpPr>
          <p:cNvPr id="218387" name="Rectangle 275"/>
          <p:cNvSpPr>
            <a:spLocks noChangeArrowheads="1"/>
          </p:cNvSpPr>
          <p:nvPr/>
        </p:nvSpPr>
        <p:spPr bwMode="auto">
          <a:xfrm>
            <a:off x="4356100" y="3860800"/>
            <a:ext cx="792163" cy="719138"/>
          </a:xfrm>
          <a:prstGeom prst="rect">
            <a:avLst/>
          </a:prstGeom>
          <a:noFill/>
          <a:ln w="57150">
            <a:solidFill>
              <a:srgbClr val="000099"/>
            </a:solidFill>
            <a:miter lim="800000"/>
            <a:headEnd/>
            <a:tailEnd/>
          </a:ln>
        </p:spPr>
        <p:txBody>
          <a:bodyPr wrap="none" anchor="ctr"/>
          <a:lstStyle/>
          <a:p>
            <a:endParaRPr lang="zh-CN" altLang="en-US"/>
          </a:p>
        </p:txBody>
      </p:sp>
      <p:sp>
        <p:nvSpPr>
          <p:cNvPr id="218388" name="Rectangle 276"/>
          <p:cNvSpPr>
            <a:spLocks noChangeArrowheads="1"/>
          </p:cNvSpPr>
          <p:nvPr/>
        </p:nvSpPr>
        <p:spPr bwMode="auto">
          <a:xfrm>
            <a:off x="4356100" y="4941888"/>
            <a:ext cx="792163" cy="719137"/>
          </a:xfrm>
          <a:prstGeom prst="rect">
            <a:avLst/>
          </a:prstGeom>
          <a:noFill/>
          <a:ln w="57150">
            <a:solidFill>
              <a:srgbClr val="006600"/>
            </a:solidFill>
            <a:miter lim="800000"/>
            <a:headEnd/>
            <a:tailEnd/>
          </a:ln>
        </p:spPr>
        <p:txBody>
          <a:bodyPr wrap="none" anchor="ctr"/>
          <a:lstStyle/>
          <a:p>
            <a:endParaRPr lang="zh-CN" altLang="en-US"/>
          </a:p>
        </p:txBody>
      </p:sp>
      <p:sp>
        <p:nvSpPr>
          <p:cNvPr id="218389" name="Rectangle 277"/>
          <p:cNvSpPr>
            <a:spLocks noChangeArrowheads="1"/>
          </p:cNvSpPr>
          <p:nvPr/>
        </p:nvSpPr>
        <p:spPr bwMode="auto">
          <a:xfrm>
            <a:off x="4356100" y="4941888"/>
            <a:ext cx="792163" cy="719137"/>
          </a:xfrm>
          <a:prstGeom prst="rect">
            <a:avLst/>
          </a:prstGeom>
          <a:noFill/>
          <a:ln w="57150">
            <a:solidFill>
              <a:srgbClr val="000099"/>
            </a:solidFill>
            <a:miter lim="800000"/>
            <a:headEnd/>
            <a:tailEnd/>
          </a:ln>
        </p:spPr>
        <p:txBody>
          <a:bodyPr wrap="none" anchor="ctr"/>
          <a:lstStyle/>
          <a:p>
            <a:endParaRPr lang="zh-CN" altLang="en-US"/>
          </a:p>
        </p:txBody>
      </p:sp>
      <p:sp>
        <p:nvSpPr>
          <p:cNvPr id="218390" name="Rectangle 278"/>
          <p:cNvSpPr>
            <a:spLocks noChangeArrowheads="1"/>
          </p:cNvSpPr>
          <p:nvPr/>
        </p:nvSpPr>
        <p:spPr bwMode="auto">
          <a:xfrm>
            <a:off x="3822700" y="6067425"/>
            <a:ext cx="792163" cy="719138"/>
          </a:xfrm>
          <a:prstGeom prst="rect">
            <a:avLst/>
          </a:prstGeom>
          <a:noFill/>
          <a:ln w="57150">
            <a:solidFill>
              <a:srgbClr val="006600"/>
            </a:solidFill>
            <a:miter lim="800000"/>
            <a:headEnd/>
            <a:tailEnd/>
          </a:ln>
        </p:spPr>
        <p:txBody>
          <a:bodyPr wrap="none" anchor="ctr"/>
          <a:lstStyle/>
          <a:p>
            <a:endParaRPr lang="zh-CN" altLang="en-US"/>
          </a:p>
        </p:txBody>
      </p:sp>
      <p:sp>
        <p:nvSpPr>
          <p:cNvPr id="218391" name="Rectangle 279"/>
          <p:cNvSpPr>
            <a:spLocks noChangeArrowheads="1"/>
          </p:cNvSpPr>
          <p:nvPr/>
        </p:nvSpPr>
        <p:spPr bwMode="auto">
          <a:xfrm>
            <a:off x="4873625" y="6064250"/>
            <a:ext cx="792163" cy="719138"/>
          </a:xfrm>
          <a:prstGeom prst="rect">
            <a:avLst/>
          </a:prstGeom>
          <a:noFill/>
          <a:ln w="57150">
            <a:solidFill>
              <a:srgbClr val="006600"/>
            </a:solidFill>
            <a:miter lim="800000"/>
            <a:headEnd/>
            <a:tailEnd/>
          </a:ln>
        </p:spPr>
        <p:txBody>
          <a:bodyPr wrap="none" anchor="ctr"/>
          <a:lstStyle/>
          <a:p>
            <a:endParaRPr lang="zh-CN" altLang="en-US"/>
          </a:p>
        </p:txBody>
      </p:sp>
      <p:sp>
        <p:nvSpPr>
          <p:cNvPr id="218392" name="Rectangle 280"/>
          <p:cNvSpPr>
            <a:spLocks noChangeArrowheads="1"/>
          </p:cNvSpPr>
          <p:nvPr/>
        </p:nvSpPr>
        <p:spPr bwMode="auto">
          <a:xfrm>
            <a:off x="3822700" y="6067425"/>
            <a:ext cx="792163" cy="719138"/>
          </a:xfrm>
          <a:prstGeom prst="rect">
            <a:avLst/>
          </a:prstGeom>
          <a:noFill/>
          <a:ln w="57150">
            <a:solidFill>
              <a:srgbClr val="000099"/>
            </a:solidFill>
            <a:miter lim="800000"/>
            <a:headEnd/>
            <a:tailEnd/>
          </a:ln>
        </p:spPr>
        <p:txBody>
          <a:bodyPr wrap="none" anchor="ctr"/>
          <a:lstStyle/>
          <a:p>
            <a:endParaRPr lang="zh-CN" alt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8371"/>
                                        </p:tgtEl>
                                        <p:attrNameLst>
                                          <p:attrName>style.visibility</p:attrName>
                                        </p:attrNameLst>
                                      </p:cBhvr>
                                      <p:to>
                                        <p:strVal val="visible"/>
                                      </p:to>
                                    </p:set>
                                    <p:animEffect transition="in" filter="wipe(left)">
                                      <p:cBhvr>
                                        <p:cTn id="7" dur="500"/>
                                        <p:tgtEl>
                                          <p:spTgt spid="2183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8372"/>
                                        </p:tgtEl>
                                        <p:attrNameLst>
                                          <p:attrName>style.visibility</p:attrName>
                                        </p:attrNameLst>
                                      </p:cBhvr>
                                      <p:to>
                                        <p:strVal val="visible"/>
                                      </p:to>
                                    </p:set>
                                    <p:animEffect transition="in" filter="wipe(left)">
                                      <p:cBhvr>
                                        <p:cTn id="12" dur="500"/>
                                        <p:tgtEl>
                                          <p:spTgt spid="2183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8368"/>
                                        </p:tgtEl>
                                        <p:attrNameLst>
                                          <p:attrName>style.visibility</p:attrName>
                                        </p:attrNameLst>
                                      </p:cBhvr>
                                      <p:to>
                                        <p:strVal val="visible"/>
                                      </p:to>
                                    </p:set>
                                    <p:animEffect transition="in" filter="wipe(left)">
                                      <p:cBhvr>
                                        <p:cTn id="22" dur="500"/>
                                        <p:tgtEl>
                                          <p:spTgt spid="218368"/>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18369"/>
                                        </p:tgtEl>
                                        <p:attrNameLst>
                                          <p:attrName>style.visibility</p:attrName>
                                        </p:attrNameLst>
                                      </p:cBhvr>
                                      <p:to>
                                        <p:strVal val="visible"/>
                                      </p:to>
                                    </p:set>
                                    <p:animEffect transition="in" filter="wipe(left)">
                                      <p:cBhvr>
                                        <p:cTn id="26" dur="500"/>
                                        <p:tgtEl>
                                          <p:spTgt spid="218369"/>
                                        </p:tgtEl>
                                      </p:cBhvr>
                                    </p:animEffect>
                                  </p:childTnLst>
                                </p:cTn>
                              </p:par>
                            </p:childTnLst>
                          </p:cTn>
                        </p:par>
                        <p:par>
                          <p:cTn id="27" fill="hold" nodeType="afterGroup">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218370"/>
                                        </p:tgtEl>
                                        <p:attrNameLst>
                                          <p:attrName>style.visibility</p:attrName>
                                        </p:attrNameLst>
                                      </p:cBhvr>
                                      <p:to>
                                        <p:strVal val="visible"/>
                                      </p:to>
                                    </p:set>
                                    <p:animEffect transition="in" filter="wipe(left)">
                                      <p:cBhvr>
                                        <p:cTn id="30" dur="500"/>
                                        <p:tgtEl>
                                          <p:spTgt spid="21837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18168"/>
                                        </p:tgtEl>
                                        <p:attrNameLst>
                                          <p:attrName>style.visibility</p:attrName>
                                        </p:attrNameLst>
                                      </p:cBhvr>
                                      <p:to>
                                        <p:strVal val="visible"/>
                                      </p:to>
                                    </p:set>
                                    <p:animEffect transition="in" filter="blinds(horizontal)">
                                      <p:cBhvr>
                                        <p:cTn id="35" dur="500"/>
                                        <p:tgtEl>
                                          <p:spTgt spid="21816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18167"/>
                                        </p:tgtEl>
                                        <p:attrNameLst>
                                          <p:attrName>style.visibility</p:attrName>
                                        </p:attrNameLst>
                                      </p:cBhvr>
                                      <p:to>
                                        <p:strVal val="visible"/>
                                      </p:to>
                                    </p:set>
                                    <p:animEffect transition="in" filter="blinds(horizontal)">
                                      <p:cBhvr>
                                        <p:cTn id="40" dur="500"/>
                                        <p:tgtEl>
                                          <p:spTgt spid="21816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18169"/>
                                        </p:tgtEl>
                                        <p:attrNameLst>
                                          <p:attrName>style.visibility</p:attrName>
                                        </p:attrNameLst>
                                      </p:cBhvr>
                                      <p:to>
                                        <p:strVal val="visible"/>
                                      </p:to>
                                    </p:set>
                                    <p:animEffect transition="in" filter="blinds(horizontal)">
                                      <p:cBhvr>
                                        <p:cTn id="45" dur="500"/>
                                        <p:tgtEl>
                                          <p:spTgt spid="21816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18367"/>
                                        </p:tgtEl>
                                        <p:attrNameLst>
                                          <p:attrName>style.visibility</p:attrName>
                                        </p:attrNameLst>
                                      </p:cBhvr>
                                      <p:to>
                                        <p:strVal val="visible"/>
                                      </p:to>
                                    </p:set>
                                    <p:animEffect transition="in" filter="blinds(horizontal)">
                                      <p:cBhvr>
                                        <p:cTn id="50" dur="500"/>
                                        <p:tgtEl>
                                          <p:spTgt spid="21836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18377"/>
                                        </p:tgtEl>
                                        <p:attrNameLst>
                                          <p:attrName>style.visibility</p:attrName>
                                        </p:attrNameLst>
                                      </p:cBhvr>
                                      <p:to>
                                        <p:strVal val="visible"/>
                                      </p:to>
                                    </p:set>
                                    <p:animEffect transition="in" filter="wipe(left)">
                                      <p:cBhvr>
                                        <p:cTn id="55" dur="500"/>
                                        <p:tgtEl>
                                          <p:spTgt spid="21837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blinds(horizontal)">
                                      <p:cBhvr>
                                        <p:cTn id="60" dur="500"/>
                                        <p:tgtEl>
                                          <p:spTgt spid="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18378"/>
                                        </p:tgtEl>
                                        <p:attrNameLst>
                                          <p:attrName>style.visibility</p:attrName>
                                        </p:attrNameLst>
                                      </p:cBhvr>
                                      <p:to>
                                        <p:strVal val="visible"/>
                                      </p:to>
                                    </p:set>
                                    <p:animEffect transition="in" filter="wipe(left)">
                                      <p:cBhvr>
                                        <p:cTn id="65" dur="500"/>
                                        <p:tgtEl>
                                          <p:spTgt spid="218378"/>
                                        </p:tgtEl>
                                      </p:cBhvr>
                                    </p:animEffect>
                                  </p:childTnLst>
                                </p:cTn>
                              </p:par>
                            </p:childTnLst>
                          </p:cTn>
                        </p:par>
                        <p:par>
                          <p:cTn id="66" fill="hold" nodeType="afterGroup">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218379"/>
                                        </p:tgtEl>
                                        <p:attrNameLst>
                                          <p:attrName>style.visibility</p:attrName>
                                        </p:attrNameLst>
                                      </p:cBhvr>
                                      <p:to>
                                        <p:strVal val="visible"/>
                                      </p:to>
                                    </p:set>
                                    <p:animEffect transition="in" filter="wipe(left)">
                                      <p:cBhvr>
                                        <p:cTn id="69" dur="500"/>
                                        <p:tgtEl>
                                          <p:spTgt spid="218379"/>
                                        </p:tgtEl>
                                      </p:cBhvr>
                                    </p:animEffect>
                                  </p:childTnLst>
                                </p:cTn>
                              </p:par>
                            </p:childTnLst>
                          </p:cTn>
                        </p:par>
                        <p:par>
                          <p:cTn id="70" fill="hold" nodeType="afterGroup">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218380"/>
                                        </p:tgtEl>
                                        <p:attrNameLst>
                                          <p:attrName>style.visibility</p:attrName>
                                        </p:attrNameLst>
                                      </p:cBhvr>
                                      <p:to>
                                        <p:strVal val="visible"/>
                                      </p:to>
                                    </p:set>
                                    <p:animEffect transition="in" filter="wipe(left)">
                                      <p:cBhvr>
                                        <p:cTn id="73" dur="500"/>
                                        <p:tgtEl>
                                          <p:spTgt spid="218380"/>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218220"/>
                                        </p:tgtEl>
                                        <p:attrNameLst>
                                          <p:attrName>style.visibility</p:attrName>
                                        </p:attrNameLst>
                                      </p:cBhvr>
                                      <p:to>
                                        <p:strVal val="visible"/>
                                      </p:to>
                                    </p:set>
                                    <p:animEffect transition="in" filter="blinds(horizontal)">
                                      <p:cBhvr>
                                        <p:cTn id="78" dur="500"/>
                                        <p:tgtEl>
                                          <p:spTgt spid="21822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218221"/>
                                        </p:tgtEl>
                                        <p:attrNameLst>
                                          <p:attrName>style.visibility</p:attrName>
                                        </p:attrNameLst>
                                      </p:cBhvr>
                                      <p:to>
                                        <p:strVal val="visible"/>
                                      </p:to>
                                    </p:set>
                                    <p:animEffect transition="in" filter="blinds(horizontal)">
                                      <p:cBhvr>
                                        <p:cTn id="83" dur="500"/>
                                        <p:tgtEl>
                                          <p:spTgt spid="218221"/>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218219"/>
                                        </p:tgtEl>
                                        <p:attrNameLst>
                                          <p:attrName>style.visibility</p:attrName>
                                        </p:attrNameLst>
                                      </p:cBhvr>
                                      <p:to>
                                        <p:strVal val="visible"/>
                                      </p:to>
                                    </p:set>
                                    <p:animEffect transition="in" filter="blinds(horizontal)">
                                      <p:cBhvr>
                                        <p:cTn id="88" dur="500"/>
                                        <p:tgtEl>
                                          <p:spTgt spid="218219"/>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218117"/>
                                        </p:tgtEl>
                                        <p:attrNameLst>
                                          <p:attrName>style.visibility</p:attrName>
                                        </p:attrNameLst>
                                      </p:cBhvr>
                                      <p:to>
                                        <p:strVal val="visible"/>
                                      </p:to>
                                    </p:set>
                                    <p:animEffect transition="in" filter="blinds(horizontal)">
                                      <p:cBhvr>
                                        <p:cTn id="93" dur="500"/>
                                        <p:tgtEl>
                                          <p:spTgt spid="218117"/>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218381"/>
                                        </p:tgtEl>
                                        <p:attrNameLst>
                                          <p:attrName>style.visibility</p:attrName>
                                        </p:attrNameLst>
                                      </p:cBhvr>
                                      <p:to>
                                        <p:strVal val="visible"/>
                                      </p:to>
                                    </p:set>
                                    <p:animEffect transition="in" filter="wipe(left)">
                                      <p:cBhvr>
                                        <p:cTn id="98" dur="500"/>
                                        <p:tgtEl>
                                          <p:spTgt spid="218381"/>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10" fill="hold" nodeType="clickEffect">
                                  <p:stCondLst>
                                    <p:cond delay="0"/>
                                  </p:stCondLst>
                                  <p:childTnLst>
                                    <p:set>
                                      <p:cBhvr>
                                        <p:cTn id="102" dur="1" fill="hold">
                                          <p:stCondLst>
                                            <p:cond delay="0"/>
                                          </p:stCondLst>
                                        </p:cTn>
                                        <p:tgtEl>
                                          <p:spTgt spid="21"/>
                                        </p:tgtEl>
                                        <p:attrNameLst>
                                          <p:attrName>style.visibility</p:attrName>
                                        </p:attrNameLst>
                                      </p:cBhvr>
                                      <p:to>
                                        <p:strVal val="visible"/>
                                      </p:to>
                                    </p:set>
                                    <p:animEffect transition="in" filter="blinds(horizontal)">
                                      <p:cBhvr>
                                        <p:cTn id="103" dur="500"/>
                                        <p:tgtEl>
                                          <p:spTgt spid="21"/>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218382"/>
                                        </p:tgtEl>
                                        <p:attrNameLst>
                                          <p:attrName>style.visibility</p:attrName>
                                        </p:attrNameLst>
                                      </p:cBhvr>
                                      <p:to>
                                        <p:strVal val="visible"/>
                                      </p:to>
                                    </p:set>
                                    <p:animEffect transition="in" filter="wipe(left)">
                                      <p:cBhvr>
                                        <p:cTn id="108" dur="500"/>
                                        <p:tgtEl>
                                          <p:spTgt spid="218382"/>
                                        </p:tgtEl>
                                      </p:cBhvr>
                                    </p:animEffect>
                                  </p:childTnLst>
                                </p:cTn>
                              </p:par>
                            </p:childTnLst>
                          </p:cTn>
                        </p:par>
                        <p:par>
                          <p:cTn id="109" fill="hold" nodeType="afterGroup">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218383"/>
                                        </p:tgtEl>
                                        <p:attrNameLst>
                                          <p:attrName>style.visibility</p:attrName>
                                        </p:attrNameLst>
                                      </p:cBhvr>
                                      <p:to>
                                        <p:strVal val="visible"/>
                                      </p:to>
                                    </p:set>
                                    <p:animEffect transition="in" filter="wipe(left)">
                                      <p:cBhvr>
                                        <p:cTn id="112" dur="500"/>
                                        <p:tgtEl>
                                          <p:spTgt spid="218383"/>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218291"/>
                                        </p:tgtEl>
                                        <p:attrNameLst>
                                          <p:attrName>style.visibility</p:attrName>
                                        </p:attrNameLst>
                                      </p:cBhvr>
                                      <p:to>
                                        <p:strVal val="visible"/>
                                      </p:to>
                                    </p:set>
                                    <p:animEffect transition="in" filter="blinds(horizontal)">
                                      <p:cBhvr>
                                        <p:cTn id="117" dur="500"/>
                                        <p:tgtEl>
                                          <p:spTgt spid="218291"/>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218292"/>
                                        </p:tgtEl>
                                        <p:attrNameLst>
                                          <p:attrName>style.visibility</p:attrName>
                                        </p:attrNameLst>
                                      </p:cBhvr>
                                      <p:to>
                                        <p:strVal val="visible"/>
                                      </p:to>
                                    </p:set>
                                    <p:animEffect transition="in" filter="blinds(horizontal)">
                                      <p:cBhvr>
                                        <p:cTn id="122" dur="500"/>
                                        <p:tgtEl>
                                          <p:spTgt spid="218292"/>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218114"/>
                                        </p:tgtEl>
                                        <p:attrNameLst>
                                          <p:attrName>style.visibility</p:attrName>
                                        </p:attrNameLst>
                                      </p:cBhvr>
                                      <p:to>
                                        <p:strVal val="visible"/>
                                      </p:to>
                                    </p:set>
                                    <p:animEffect transition="in" filter="blinds(horizontal)">
                                      <p:cBhvr>
                                        <p:cTn id="127" dur="500"/>
                                        <p:tgtEl>
                                          <p:spTgt spid="218114"/>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218384"/>
                                        </p:tgtEl>
                                        <p:attrNameLst>
                                          <p:attrName>style.visibility</p:attrName>
                                        </p:attrNameLst>
                                      </p:cBhvr>
                                      <p:to>
                                        <p:strVal val="visible"/>
                                      </p:to>
                                    </p:set>
                                    <p:animEffect transition="in" filter="wipe(left)">
                                      <p:cBhvr>
                                        <p:cTn id="132" dur="500"/>
                                        <p:tgtEl>
                                          <p:spTgt spid="218384"/>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 presetClass="entr" presetSubtype="10" fill="hold" nodeType="clickEffect">
                                  <p:stCondLst>
                                    <p:cond delay="0"/>
                                  </p:stCondLst>
                                  <p:childTnLst>
                                    <p:set>
                                      <p:cBhvr>
                                        <p:cTn id="136" dur="1" fill="hold">
                                          <p:stCondLst>
                                            <p:cond delay="0"/>
                                          </p:stCondLst>
                                        </p:cTn>
                                        <p:tgtEl>
                                          <p:spTgt spid="16"/>
                                        </p:tgtEl>
                                        <p:attrNameLst>
                                          <p:attrName>style.visibility</p:attrName>
                                        </p:attrNameLst>
                                      </p:cBhvr>
                                      <p:to>
                                        <p:strVal val="visible"/>
                                      </p:to>
                                    </p:set>
                                    <p:animEffect transition="in" filter="blinds(horizontal)">
                                      <p:cBhvr>
                                        <p:cTn id="137" dur="500"/>
                                        <p:tgtEl>
                                          <p:spTgt spid="16"/>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218385"/>
                                        </p:tgtEl>
                                        <p:attrNameLst>
                                          <p:attrName>style.visibility</p:attrName>
                                        </p:attrNameLst>
                                      </p:cBhvr>
                                      <p:to>
                                        <p:strVal val="visible"/>
                                      </p:to>
                                    </p:set>
                                    <p:animEffect transition="in" filter="wipe(left)">
                                      <p:cBhvr>
                                        <p:cTn id="142" dur="500"/>
                                        <p:tgtEl>
                                          <p:spTgt spid="218385"/>
                                        </p:tgtEl>
                                      </p:cBhvr>
                                    </p:animEffect>
                                  </p:childTnLst>
                                </p:cTn>
                              </p:par>
                            </p:childTnLst>
                          </p:cTn>
                        </p:par>
                        <p:par>
                          <p:cTn id="143" fill="hold" nodeType="afterGroup">
                            <p:stCondLst>
                              <p:cond delay="500"/>
                            </p:stCondLst>
                            <p:childTnLst>
                              <p:par>
                                <p:cTn id="144" presetID="22" presetClass="entr" presetSubtype="8" fill="hold" grpId="0" nodeType="afterEffect">
                                  <p:stCondLst>
                                    <p:cond delay="0"/>
                                  </p:stCondLst>
                                  <p:childTnLst>
                                    <p:set>
                                      <p:cBhvr>
                                        <p:cTn id="145" dur="1" fill="hold">
                                          <p:stCondLst>
                                            <p:cond delay="0"/>
                                          </p:stCondLst>
                                        </p:cTn>
                                        <p:tgtEl>
                                          <p:spTgt spid="218386"/>
                                        </p:tgtEl>
                                        <p:attrNameLst>
                                          <p:attrName>style.visibility</p:attrName>
                                        </p:attrNameLst>
                                      </p:cBhvr>
                                      <p:to>
                                        <p:strVal val="visible"/>
                                      </p:to>
                                    </p:set>
                                    <p:animEffect transition="in" filter="wipe(left)">
                                      <p:cBhvr>
                                        <p:cTn id="146" dur="500"/>
                                        <p:tgtEl>
                                          <p:spTgt spid="218386"/>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3" presetClass="entr" presetSubtype="10" fill="hold" grpId="0" nodeType="clickEffect">
                                  <p:stCondLst>
                                    <p:cond delay="0"/>
                                  </p:stCondLst>
                                  <p:childTnLst>
                                    <p:set>
                                      <p:cBhvr>
                                        <p:cTn id="150" dur="1" fill="hold">
                                          <p:stCondLst>
                                            <p:cond delay="0"/>
                                          </p:stCondLst>
                                        </p:cTn>
                                        <p:tgtEl>
                                          <p:spTgt spid="218255"/>
                                        </p:tgtEl>
                                        <p:attrNameLst>
                                          <p:attrName>style.visibility</p:attrName>
                                        </p:attrNameLst>
                                      </p:cBhvr>
                                      <p:to>
                                        <p:strVal val="visible"/>
                                      </p:to>
                                    </p:set>
                                    <p:animEffect transition="in" filter="blinds(horizontal)">
                                      <p:cBhvr>
                                        <p:cTn id="151" dur="500"/>
                                        <p:tgtEl>
                                          <p:spTgt spid="218255"/>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3" presetClass="entr" presetSubtype="10" fill="hold" grpId="0" nodeType="clickEffect">
                                  <p:stCondLst>
                                    <p:cond delay="0"/>
                                  </p:stCondLst>
                                  <p:childTnLst>
                                    <p:set>
                                      <p:cBhvr>
                                        <p:cTn id="155" dur="1" fill="hold">
                                          <p:stCondLst>
                                            <p:cond delay="0"/>
                                          </p:stCondLst>
                                        </p:cTn>
                                        <p:tgtEl>
                                          <p:spTgt spid="218256"/>
                                        </p:tgtEl>
                                        <p:attrNameLst>
                                          <p:attrName>style.visibility</p:attrName>
                                        </p:attrNameLst>
                                      </p:cBhvr>
                                      <p:to>
                                        <p:strVal val="visible"/>
                                      </p:to>
                                    </p:set>
                                    <p:animEffect transition="in" filter="blinds(horizontal)">
                                      <p:cBhvr>
                                        <p:cTn id="156" dur="500"/>
                                        <p:tgtEl>
                                          <p:spTgt spid="218256"/>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3" presetClass="entr" presetSubtype="10" fill="hold" grpId="0" nodeType="clickEffect">
                                  <p:stCondLst>
                                    <p:cond delay="0"/>
                                  </p:stCondLst>
                                  <p:childTnLst>
                                    <p:set>
                                      <p:cBhvr>
                                        <p:cTn id="160" dur="1" fill="hold">
                                          <p:stCondLst>
                                            <p:cond delay="0"/>
                                          </p:stCondLst>
                                        </p:cTn>
                                        <p:tgtEl>
                                          <p:spTgt spid="218115"/>
                                        </p:tgtEl>
                                        <p:attrNameLst>
                                          <p:attrName>style.visibility</p:attrName>
                                        </p:attrNameLst>
                                      </p:cBhvr>
                                      <p:to>
                                        <p:strVal val="visible"/>
                                      </p:to>
                                    </p:set>
                                    <p:animEffect transition="in" filter="blinds(horizontal)">
                                      <p:cBhvr>
                                        <p:cTn id="161" dur="500"/>
                                        <p:tgtEl>
                                          <p:spTgt spid="218115"/>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218387"/>
                                        </p:tgtEl>
                                        <p:attrNameLst>
                                          <p:attrName>style.visibility</p:attrName>
                                        </p:attrNameLst>
                                      </p:cBhvr>
                                      <p:to>
                                        <p:strVal val="visible"/>
                                      </p:to>
                                    </p:set>
                                    <p:animEffect transition="in" filter="wipe(left)">
                                      <p:cBhvr>
                                        <p:cTn id="166" dur="500"/>
                                        <p:tgtEl>
                                          <p:spTgt spid="218387"/>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3" presetClass="entr" presetSubtype="10" fill="hold" nodeType="clickEffect">
                                  <p:stCondLst>
                                    <p:cond delay="0"/>
                                  </p:stCondLst>
                                  <p:childTnLst>
                                    <p:set>
                                      <p:cBhvr>
                                        <p:cTn id="170" dur="1" fill="hold">
                                          <p:stCondLst>
                                            <p:cond delay="0"/>
                                          </p:stCondLst>
                                        </p:cTn>
                                        <p:tgtEl>
                                          <p:spTgt spid="27"/>
                                        </p:tgtEl>
                                        <p:attrNameLst>
                                          <p:attrName>style.visibility</p:attrName>
                                        </p:attrNameLst>
                                      </p:cBhvr>
                                      <p:to>
                                        <p:strVal val="visible"/>
                                      </p:to>
                                    </p:set>
                                    <p:animEffect transition="in" filter="blinds(horizontal)">
                                      <p:cBhvr>
                                        <p:cTn id="171" dur="500"/>
                                        <p:tgtEl>
                                          <p:spTgt spid="27"/>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22" presetClass="entr" presetSubtype="8" fill="hold" grpId="0" nodeType="clickEffect">
                                  <p:stCondLst>
                                    <p:cond delay="0"/>
                                  </p:stCondLst>
                                  <p:childTnLst>
                                    <p:set>
                                      <p:cBhvr>
                                        <p:cTn id="175" dur="1" fill="hold">
                                          <p:stCondLst>
                                            <p:cond delay="0"/>
                                          </p:stCondLst>
                                        </p:cTn>
                                        <p:tgtEl>
                                          <p:spTgt spid="218388"/>
                                        </p:tgtEl>
                                        <p:attrNameLst>
                                          <p:attrName>style.visibility</p:attrName>
                                        </p:attrNameLst>
                                      </p:cBhvr>
                                      <p:to>
                                        <p:strVal val="visible"/>
                                      </p:to>
                                    </p:set>
                                    <p:animEffect transition="in" filter="wipe(left)">
                                      <p:cBhvr>
                                        <p:cTn id="176" dur="500"/>
                                        <p:tgtEl>
                                          <p:spTgt spid="218388"/>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3" presetClass="entr" presetSubtype="10" fill="hold" grpId="0" nodeType="clickEffect">
                                  <p:stCondLst>
                                    <p:cond delay="0"/>
                                  </p:stCondLst>
                                  <p:childTnLst>
                                    <p:set>
                                      <p:cBhvr>
                                        <p:cTn id="180" dur="1" fill="hold">
                                          <p:stCondLst>
                                            <p:cond delay="0"/>
                                          </p:stCondLst>
                                        </p:cTn>
                                        <p:tgtEl>
                                          <p:spTgt spid="218310"/>
                                        </p:tgtEl>
                                        <p:attrNameLst>
                                          <p:attrName>style.visibility</p:attrName>
                                        </p:attrNameLst>
                                      </p:cBhvr>
                                      <p:to>
                                        <p:strVal val="visible"/>
                                      </p:to>
                                    </p:set>
                                    <p:animEffect transition="in" filter="blinds(horizontal)">
                                      <p:cBhvr>
                                        <p:cTn id="181" dur="500"/>
                                        <p:tgtEl>
                                          <p:spTgt spid="218310"/>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3" presetClass="entr" presetSubtype="10" fill="hold" grpId="0" nodeType="clickEffect">
                                  <p:stCondLst>
                                    <p:cond delay="0"/>
                                  </p:stCondLst>
                                  <p:childTnLst>
                                    <p:set>
                                      <p:cBhvr>
                                        <p:cTn id="185" dur="1" fill="hold">
                                          <p:stCondLst>
                                            <p:cond delay="0"/>
                                          </p:stCondLst>
                                        </p:cTn>
                                        <p:tgtEl>
                                          <p:spTgt spid="218116"/>
                                        </p:tgtEl>
                                        <p:attrNameLst>
                                          <p:attrName>style.visibility</p:attrName>
                                        </p:attrNameLst>
                                      </p:cBhvr>
                                      <p:to>
                                        <p:strVal val="visible"/>
                                      </p:to>
                                    </p:set>
                                    <p:animEffect transition="in" filter="blinds(horizontal)">
                                      <p:cBhvr>
                                        <p:cTn id="186" dur="500"/>
                                        <p:tgtEl>
                                          <p:spTgt spid="218116"/>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2" presetClass="entr" presetSubtype="8" fill="hold" grpId="0" nodeType="clickEffect">
                                  <p:stCondLst>
                                    <p:cond delay="0"/>
                                  </p:stCondLst>
                                  <p:childTnLst>
                                    <p:set>
                                      <p:cBhvr>
                                        <p:cTn id="190" dur="1" fill="hold">
                                          <p:stCondLst>
                                            <p:cond delay="0"/>
                                          </p:stCondLst>
                                        </p:cTn>
                                        <p:tgtEl>
                                          <p:spTgt spid="218389"/>
                                        </p:tgtEl>
                                        <p:attrNameLst>
                                          <p:attrName>style.visibility</p:attrName>
                                        </p:attrNameLst>
                                      </p:cBhvr>
                                      <p:to>
                                        <p:strVal val="visible"/>
                                      </p:to>
                                    </p:set>
                                    <p:animEffect transition="in" filter="wipe(left)">
                                      <p:cBhvr>
                                        <p:cTn id="191" dur="500"/>
                                        <p:tgtEl>
                                          <p:spTgt spid="218389"/>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3" presetClass="entr" presetSubtype="10" fill="hold" nodeType="clickEffect">
                                  <p:stCondLst>
                                    <p:cond delay="0"/>
                                  </p:stCondLst>
                                  <p:childTnLst>
                                    <p:set>
                                      <p:cBhvr>
                                        <p:cTn id="195" dur="1" fill="hold">
                                          <p:stCondLst>
                                            <p:cond delay="0"/>
                                          </p:stCondLst>
                                        </p:cTn>
                                        <p:tgtEl>
                                          <p:spTgt spid="30"/>
                                        </p:tgtEl>
                                        <p:attrNameLst>
                                          <p:attrName>style.visibility</p:attrName>
                                        </p:attrNameLst>
                                      </p:cBhvr>
                                      <p:to>
                                        <p:strVal val="visible"/>
                                      </p:to>
                                    </p:set>
                                    <p:animEffect transition="in" filter="blinds(horizontal)">
                                      <p:cBhvr>
                                        <p:cTn id="196" dur="500"/>
                                        <p:tgtEl>
                                          <p:spTgt spid="30"/>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22" presetClass="entr" presetSubtype="8" fill="hold" grpId="0" nodeType="clickEffect">
                                  <p:stCondLst>
                                    <p:cond delay="0"/>
                                  </p:stCondLst>
                                  <p:childTnLst>
                                    <p:set>
                                      <p:cBhvr>
                                        <p:cTn id="200" dur="1" fill="hold">
                                          <p:stCondLst>
                                            <p:cond delay="0"/>
                                          </p:stCondLst>
                                        </p:cTn>
                                        <p:tgtEl>
                                          <p:spTgt spid="218390"/>
                                        </p:tgtEl>
                                        <p:attrNameLst>
                                          <p:attrName>style.visibility</p:attrName>
                                        </p:attrNameLst>
                                      </p:cBhvr>
                                      <p:to>
                                        <p:strVal val="visible"/>
                                      </p:to>
                                    </p:set>
                                    <p:animEffect transition="in" filter="wipe(left)">
                                      <p:cBhvr>
                                        <p:cTn id="201" dur="500"/>
                                        <p:tgtEl>
                                          <p:spTgt spid="218390"/>
                                        </p:tgtEl>
                                      </p:cBhvr>
                                    </p:animEffect>
                                  </p:childTnLst>
                                </p:cTn>
                              </p:par>
                            </p:childTnLst>
                          </p:cTn>
                        </p:par>
                        <p:par>
                          <p:cTn id="202" fill="hold" nodeType="afterGroup">
                            <p:stCondLst>
                              <p:cond delay="500"/>
                            </p:stCondLst>
                            <p:childTnLst>
                              <p:par>
                                <p:cTn id="203" presetID="22" presetClass="entr" presetSubtype="8" fill="hold" grpId="0" nodeType="afterEffect">
                                  <p:stCondLst>
                                    <p:cond delay="0"/>
                                  </p:stCondLst>
                                  <p:childTnLst>
                                    <p:set>
                                      <p:cBhvr>
                                        <p:cTn id="204" dur="1" fill="hold">
                                          <p:stCondLst>
                                            <p:cond delay="0"/>
                                          </p:stCondLst>
                                        </p:cTn>
                                        <p:tgtEl>
                                          <p:spTgt spid="218391"/>
                                        </p:tgtEl>
                                        <p:attrNameLst>
                                          <p:attrName>style.visibility</p:attrName>
                                        </p:attrNameLst>
                                      </p:cBhvr>
                                      <p:to>
                                        <p:strVal val="visible"/>
                                      </p:to>
                                    </p:set>
                                    <p:animEffect transition="in" filter="wipe(left)">
                                      <p:cBhvr>
                                        <p:cTn id="205" dur="500"/>
                                        <p:tgtEl>
                                          <p:spTgt spid="218391"/>
                                        </p:tgtEl>
                                      </p:cBhvr>
                                    </p:animEffec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3" presetClass="entr" presetSubtype="10" fill="hold" grpId="0" nodeType="clickEffect">
                                  <p:stCondLst>
                                    <p:cond delay="0"/>
                                  </p:stCondLst>
                                  <p:childTnLst>
                                    <p:set>
                                      <p:cBhvr>
                                        <p:cTn id="209" dur="1" fill="hold">
                                          <p:stCondLst>
                                            <p:cond delay="0"/>
                                          </p:stCondLst>
                                        </p:cTn>
                                        <p:tgtEl>
                                          <p:spTgt spid="218345"/>
                                        </p:tgtEl>
                                        <p:attrNameLst>
                                          <p:attrName>style.visibility</p:attrName>
                                        </p:attrNameLst>
                                      </p:cBhvr>
                                      <p:to>
                                        <p:strVal val="visible"/>
                                      </p:to>
                                    </p:set>
                                    <p:animEffect transition="in" filter="blinds(horizontal)">
                                      <p:cBhvr>
                                        <p:cTn id="210" dur="500"/>
                                        <p:tgtEl>
                                          <p:spTgt spid="218345"/>
                                        </p:tgtEl>
                                      </p:cBhvr>
                                    </p:animEffec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3" presetClass="entr" presetSubtype="10" fill="hold" grpId="0" nodeType="clickEffect">
                                  <p:stCondLst>
                                    <p:cond delay="0"/>
                                  </p:stCondLst>
                                  <p:childTnLst>
                                    <p:set>
                                      <p:cBhvr>
                                        <p:cTn id="214" dur="1" fill="hold">
                                          <p:stCondLst>
                                            <p:cond delay="0"/>
                                          </p:stCondLst>
                                        </p:cTn>
                                        <p:tgtEl>
                                          <p:spTgt spid="218346"/>
                                        </p:tgtEl>
                                        <p:attrNameLst>
                                          <p:attrName>style.visibility</p:attrName>
                                        </p:attrNameLst>
                                      </p:cBhvr>
                                      <p:to>
                                        <p:strVal val="visible"/>
                                      </p:to>
                                    </p:set>
                                    <p:animEffect transition="in" filter="blinds(horizontal)">
                                      <p:cBhvr>
                                        <p:cTn id="215" dur="500"/>
                                        <p:tgtEl>
                                          <p:spTgt spid="218346"/>
                                        </p:tgtEl>
                                      </p:cBhvr>
                                    </p:animEffec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22" presetClass="entr" presetSubtype="8" fill="hold" grpId="0" nodeType="clickEffect">
                                  <p:stCondLst>
                                    <p:cond delay="0"/>
                                  </p:stCondLst>
                                  <p:childTnLst>
                                    <p:set>
                                      <p:cBhvr>
                                        <p:cTn id="219" dur="1" fill="hold">
                                          <p:stCondLst>
                                            <p:cond delay="0"/>
                                          </p:stCondLst>
                                        </p:cTn>
                                        <p:tgtEl>
                                          <p:spTgt spid="218392"/>
                                        </p:tgtEl>
                                        <p:attrNameLst>
                                          <p:attrName>style.visibility</p:attrName>
                                        </p:attrNameLst>
                                      </p:cBhvr>
                                      <p:to>
                                        <p:strVal val="visible"/>
                                      </p:to>
                                    </p:set>
                                    <p:animEffect transition="in" filter="wipe(left)">
                                      <p:cBhvr>
                                        <p:cTn id="220" dur="500"/>
                                        <p:tgtEl>
                                          <p:spTgt spid="218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4" grpId="0"/>
      <p:bldP spid="218115" grpId="0"/>
      <p:bldP spid="218116" grpId="0"/>
      <p:bldP spid="218117" grpId="0"/>
      <p:bldP spid="218167" grpId="0"/>
      <p:bldP spid="218168" grpId="0"/>
      <p:bldP spid="218169" grpId="0"/>
      <p:bldP spid="218219" grpId="0"/>
      <p:bldP spid="218220" grpId="0"/>
      <p:bldP spid="218221" grpId="0"/>
      <p:bldP spid="218255" grpId="0"/>
      <p:bldP spid="218256" grpId="0"/>
      <p:bldP spid="218291" grpId="0"/>
      <p:bldP spid="218292" grpId="0"/>
      <p:bldP spid="218310" grpId="0"/>
      <p:bldP spid="218345" grpId="0"/>
      <p:bldP spid="218346" grpId="0"/>
      <p:bldP spid="218367" grpId="0"/>
      <p:bldP spid="218368" grpId="0" bldLvl="0" animBg="1"/>
      <p:bldP spid="218369" grpId="0" bldLvl="0" animBg="1"/>
      <p:bldP spid="218370" grpId="0" bldLvl="0" animBg="1"/>
      <p:bldP spid="218371" grpId="0" bldLvl="0" animBg="1"/>
      <p:bldP spid="218372" grpId="0" bldLvl="0" animBg="1"/>
      <p:bldP spid="218377" grpId="0" bldLvl="0" animBg="1"/>
      <p:bldP spid="218378" grpId="0" bldLvl="0" animBg="1"/>
      <p:bldP spid="218379" grpId="0" bldLvl="0" animBg="1"/>
      <p:bldP spid="218380" grpId="0" bldLvl="0" animBg="1"/>
      <p:bldP spid="218381" grpId="0" bldLvl="0" animBg="1"/>
      <p:bldP spid="218382" grpId="0" bldLvl="0" animBg="1"/>
      <p:bldP spid="218383" grpId="0" bldLvl="0" animBg="1"/>
      <p:bldP spid="218384" grpId="0" bldLvl="0" animBg="1"/>
      <p:bldP spid="218385" grpId="0" bldLvl="0" animBg="1"/>
      <p:bldP spid="218386" grpId="0" bldLvl="0" animBg="1"/>
      <p:bldP spid="218387" grpId="0" bldLvl="0" animBg="1"/>
      <p:bldP spid="218388" grpId="0" bldLvl="0" animBg="1"/>
      <p:bldP spid="218389" grpId="0" bldLvl="0" animBg="1"/>
      <p:bldP spid="218390" grpId="0" bldLvl="0" animBg="1"/>
      <p:bldP spid="218391" grpId="0" bldLvl="0" animBg="1"/>
      <p:bldP spid="218392"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9874" name="灯片编号占位符 1"/>
          <p:cNvSpPr>
            <a:spLocks noGrp="1" noChangeArrowheads="1"/>
          </p:cNvSpPr>
          <p:nvPr>
            <p:ph type="sldNum" sz="quarter" idx="10"/>
          </p:nvPr>
        </p:nvSpPr>
        <p:spPr bwMode="auto">
          <a:noFill/>
          <a:ln>
            <a:miter lim="800000"/>
            <a:headEnd/>
            <a:tailEnd/>
          </a:ln>
        </p:spPr>
        <p:txBody>
          <a:bodyPr/>
          <a:lstStyle/>
          <a:p>
            <a:pPr eaLnBrk="0" hangingPunct="0"/>
            <a:fld id="{229D0FED-5C54-4D5A-BC69-8835CBDA0976}" type="slidenum">
              <a:rPr lang="zh-TW" altLang="en-US"/>
              <a:pPr eaLnBrk="0" hangingPunct="0"/>
              <a:t>46</a:t>
            </a:fld>
            <a:endParaRPr lang="zh-TW" altLang="en-US"/>
          </a:p>
        </p:txBody>
      </p:sp>
      <p:sp>
        <p:nvSpPr>
          <p:cNvPr id="33794" name="标题 33793"/>
          <p:cNvSpPr>
            <a:spLocks noGrp="1"/>
          </p:cNvSpPr>
          <p:nvPr>
            <p:ph type="title"/>
          </p:nvPr>
        </p:nvSpPr>
        <p:spPr>
          <a:xfrm>
            <a:off x="1262063" y="44450"/>
            <a:ext cx="7342187" cy="914400"/>
          </a:xfrm>
        </p:spPr>
        <p:txBody>
          <a:bodyPr/>
          <a:lstStyle/>
          <a:p>
            <a:pPr eaLnBrk="1" hangingPunct="1">
              <a:defRPr/>
            </a:pPr>
            <a:r>
              <a:rPr kumimoji="1" lang="en-US" altLang="zh-CN" kern="0">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rPr>
              <a:t>3.4 消解原理（Resolution Principle）</a:t>
            </a:r>
          </a:p>
        </p:txBody>
      </p:sp>
      <p:sp>
        <p:nvSpPr>
          <p:cNvPr id="33796" name="内容占位符 33795"/>
          <p:cNvSpPr>
            <a:spLocks noGrp="1" noChangeArrowheads="1"/>
          </p:cNvSpPr>
          <p:nvPr>
            <p:ph idx="1"/>
          </p:nvPr>
        </p:nvSpPr>
        <p:spPr>
          <a:xfrm>
            <a:off x="914400" y="1412875"/>
            <a:ext cx="7258050" cy="2971800"/>
          </a:xfrm>
        </p:spPr>
        <p:txBody>
          <a:bodyPr/>
          <a:lstStyle/>
          <a:p>
            <a:pPr eaLnBrk="1" hangingPunct="1">
              <a:lnSpc>
                <a:spcPct val="90000"/>
              </a:lnSpc>
              <a:spcBef>
                <a:spcPct val="0"/>
              </a:spcBef>
              <a:buFontTx/>
              <a:buNone/>
            </a:pPr>
            <a:r>
              <a:rPr lang="zh-CN" altLang="en-US" sz="2400" smtClean="0">
                <a:latin typeface="楷体_GB2312" pitchFamily="49" charset="-122"/>
                <a:ea typeface="楷体_GB2312" pitchFamily="49" charset="-122"/>
              </a:rPr>
              <a:t>回顾</a:t>
            </a:r>
            <a:r>
              <a:rPr lang="zh-CN" altLang="en-US" sz="2400" b="1" smtClean="0">
                <a:latin typeface="楷体_GB2312" pitchFamily="49" charset="-122"/>
                <a:ea typeface="楷体_GB2312" pitchFamily="49" charset="-122"/>
              </a:rPr>
              <a:t>：</a:t>
            </a:r>
          </a:p>
          <a:p>
            <a:pPr eaLnBrk="1" hangingPunct="1">
              <a:lnSpc>
                <a:spcPct val="90000"/>
              </a:lnSpc>
              <a:spcBef>
                <a:spcPct val="0"/>
              </a:spcBef>
              <a:buFontTx/>
              <a:buNone/>
            </a:pPr>
            <a:endParaRPr lang="zh-CN" altLang="en-US" sz="2400" b="1" smtClean="0">
              <a:latin typeface="楷体_GB2312" pitchFamily="49" charset="-122"/>
              <a:ea typeface="楷体_GB2312" pitchFamily="49" charset="-122"/>
            </a:endParaRPr>
          </a:p>
          <a:p>
            <a:pPr eaLnBrk="1" hangingPunct="1">
              <a:lnSpc>
                <a:spcPct val="110000"/>
              </a:lnSpc>
              <a:spcBef>
                <a:spcPct val="0"/>
              </a:spcBef>
              <a:buFontTx/>
              <a:buNone/>
            </a:pPr>
            <a:r>
              <a:rPr lang="zh-CN" altLang="en-US" sz="2400" b="1" smtClean="0">
                <a:latin typeface="楷体_GB2312" pitchFamily="49" charset="-122"/>
                <a:ea typeface="楷体_GB2312" pitchFamily="49" charset="-122"/>
              </a:rPr>
              <a:t>	</a:t>
            </a:r>
            <a:r>
              <a:rPr lang="zh-CN" altLang="en-US" sz="2400" smtClean="0">
                <a:latin typeface="楷体_GB2312" pitchFamily="49" charset="-122"/>
                <a:ea typeface="楷体_GB2312" pitchFamily="49" charset="-122"/>
              </a:rPr>
              <a:t>原子公式</a:t>
            </a:r>
            <a:r>
              <a:rPr lang="zh-CN" altLang="en-US" sz="2400" b="1" smtClean="0">
                <a:latin typeface="楷体_GB2312" pitchFamily="49" charset="-122"/>
                <a:ea typeface="楷体_GB2312" pitchFamily="49" charset="-122"/>
              </a:rPr>
              <a:t>（</a:t>
            </a:r>
            <a:r>
              <a:rPr lang="en-US" altLang="zh-CN" sz="2400" smtClean="0">
                <a:latin typeface="Times New Roman" pitchFamily="18" charset="0"/>
                <a:ea typeface="楷体_GB2312" pitchFamily="49" charset="-122"/>
              </a:rPr>
              <a:t>atomic formulas</a:t>
            </a:r>
            <a:r>
              <a:rPr lang="zh-CN" altLang="en-US" sz="2400" smtClean="0">
                <a:latin typeface="楷体_GB2312" pitchFamily="49" charset="-122"/>
                <a:ea typeface="楷体_GB2312" pitchFamily="49" charset="-122"/>
              </a:rPr>
              <a:t>）</a:t>
            </a:r>
          </a:p>
          <a:p>
            <a:pPr eaLnBrk="1" hangingPunct="1">
              <a:lnSpc>
                <a:spcPct val="120000"/>
              </a:lnSpc>
              <a:spcBef>
                <a:spcPct val="0"/>
              </a:spcBef>
              <a:buFontTx/>
              <a:buNone/>
            </a:pPr>
            <a:r>
              <a:rPr lang="zh-CN" altLang="en-US" sz="2400" b="1" smtClean="0">
                <a:latin typeface="楷体_GB2312" pitchFamily="49" charset="-122"/>
                <a:ea typeface="楷体_GB2312" pitchFamily="49" charset="-122"/>
              </a:rPr>
              <a:t>	</a:t>
            </a:r>
            <a:r>
              <a:rPr lang="zh-CN" altLang="en-US" sz="2400" smtClean="0">
                <a:latin typeface="楷体_GB2312" pitchFamily="49" charset="-122"/>
                <a:ea typeface="楷体_GB2312" pitchFamily="49" charset="-122"/>
              </a:rPr>
              <a:t>文字</a:t>
            </a:r>
            <a:r>
              <a:rPr lang="en-US" altLang="zh-CN" sz="2400" b="1" smtClean="0">
                <a:ea typeface="楷体_GB2312" pitchFamily="49" charset="-122"/>
              </a:rPr>
              <a:t>—</a:t>
            </a:r>
            <a:r>
              <a:rPr lang="zh-CN" altLang="en-US" sz="2400" smtClean="0">
                <a:latin typeface="楷体_GB2312" pitchFamily="49" charset="-122"/>
                <a:ea typeface="楷体_GB2312" pitchFamily="49" charset="-122"/>
              </a:rPr>
              <a:t>一个原子公式及其否定</a:t>
            </a:r>
            <a:r>
              <a:rPr lang="zh-CN" altLang="en-US" sz="2400" b="1" smtClean="0">
                <a:latin typeface="楷体_GB2312" pitchFamily="49" charset="-122"/>
                <a:ea typeface="楷体_GB2312" pitchFamily="49" charset="-122"/>
              </a:rPr>
              <a:t>。</a:t>
            </a:r>
          </a:p>
          <a:p>
            <a:pPr eaLnBrk="1" hangingPunct="1">
              <a:lnSpc>
                <a:spcPct val="120000"/>
              </a:lnSpc>
              <a:spcBef>
                <a:spcPct val="0"/>
              </a:spcBef>
              <a:buFontTx/>
              <a:buNone/>
            </a:pPr>
            <a:r>
              <a:rPr lang="zh-CN" altLang="en-US" sz="2400" b="1" smtClean="0">
                <a:latin typeface="楷体_GB2312" pitchFamily="49" charset="-122"/>
                <a:ea typeface="楷体_GB2312" pitchFamily="49" charset="-122"/>
              </a:rPr>
              <a:t>	</a:t>
            </a:r>
            <a:r>
              <a:rPr lang="zh-CN" altLang="en-US" sz="2400" smtClean="0">
                <a:latin typeface="楷体_GB2312" pitchFamily="49" charset="-122"/>
                <a:ea typeface="楷体_GB2312" pitchFamily="49" charset="-122"/>
              </a:rPr>
              <a:t>子句</a:t>
            </a:r>
            <a:r>
              <a:rPr lang="en-US" altLang="zh-CN" sz="2400" b="1" smtClean="0">
                <a:ea typeface="楷体_GB2312" pitchFamily="49" charset="-122"/>
              </a:rPr>
              <a:t>—</a:t>
            </a:r>
            <a:r>
              <a:rPr lang="zh-CN" altLang="en-US" sz="2400" smtClean="0">
                <a:latin typeface="楷体_GB2312" pitchFamily="49" charset="-122"/>
                <a:ea typeface="楷体_GB2312" pitchFamily="49" charset="-122"/>
              </a:rPr>
              <a:t>由文字的析取组成的合适公式</a:t>
            </a:r>
            <a:r>
              <a:rPr lang="zh-CN" altLang="en-US" sz="2400" b="1" smtClean="0">
                <a:latin typeface="楷体_GB2312" pitchFamily="49" charset="-122"/>
                <a:ea typeface="楷体_GB2312" pitchFamily="49" charset="-122"/>
              </a:rPr>
              <a:t>。</a:t>
            </a:r>
          </a:p>
          <a:p>
            <a:pPr eaLnBrk="1" hangingPunct="1">
              <a:lnSpc>
                <a:spcPct val="120000"/>
              </a:lnSpc>
              <a:spcBef>
                <a:spcPct val="0"/>
              </a:spcBef>
              <a:buFontTx/>
              <a:buNone/>
            </a:pPr>
            <a:r>
              <a:rPr lang="zh-CN" altLang="en-US" sz="2400" b="1" smtClean="0">
                <a:latin typeface="楷体_GB2312" pitchFamily="49" charset="-122"/>
                <a:ea typeface="楷体_GB2312" pitchFamily="49" charset="-122"/>
              </a:rPr>
              <a:t>	</a:t>
            </a:r>
            <a:r>
              <a:rPr lang="zh-CN" altLang="en-US" sz="2400" smtClean="0">
                <a:latin typeface="楷体_GB2312" pitchFamily="49" charset="-122"/>
                <a:ea typeface="楷体_GB2312" pitchFamily="49" charset="-122"/>
              </a:rPr>
              <a:t>消解</a:t>
            </a:r>
            <a:r>
              <a:rPr lang="en-US" altLang="zh-CN" sz="2400" b="1" smtClean="0">
                <a:ea typeface="楷体_GB2312" pitchFamily="49" charset="-122"/>
              </a:rPr>
              <a:t>—</a:t>
            </a:r>
            <a:r>
              <a:rPr lang="zh-CN" altLang="en-US" sz="2400" smtClean="0">
                <a:latin typeface="楷体_GB2312" pitchFamily="49" charset="-122"/>
                <a:ea typeface="楷体_GB2312" pitchFamily="49" charset="-122"/>
              </a:rPr>
              <a:t>对谓词演算公式进行分解和化简，消去一些符号，以求得导出子句</a:t>
            </a:r>
            <a:r>
              <a:rPr lang="en-US" altLang="zh-CN" sz="2400" smtClean="0">
                <a:latin typeface="楷体_GB2312" pitchFamily="49" charset="-122"/>
                <a:ea typeface="楷体_GB2312" pitchFamily="49" charset="-122"/>
              </a:rPr>
              <a:t>,</a:t>
            </a:r>
            <a:r>
              <a:rPr lang="zh-CN" altLang="en-US" sz="2400" smtClean="0">
                <a:latin typeface="楷体_GB2312" pitchFamily="49" charset="-122"/>
                <a:ea typeface="楷体_GB2312" pitchFamily="49" charset="-122"/>
              </a:rPr>
              <a:t>又称归结。</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animEffect transition="in" filter="slide(fromBottom)">
                                      <p:cBhvr>
                                        <p:cTn id="7" dur="500"/>
                                        <p:tgtEl>
                                          <p:spTgt spid="33796">
                                            <p:txEl>
                                              <p:pRg st="0" end="0"/>
                                            </p:txEl>
                                          </p:spTgt>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33796">
                                            <p:txEl>
                                              <p:pRg st="2" end="2"/>
                                            </p:txEl>
                                          </p:spTgt>
                                        </p:tgtEl>
                                        <p:attrNameLst>
                                          <p:attrName>style.visibility</p:attrName>
                                        </p:attrNameLst>
                                      </p:cBhvr>
                                      <p:to>
                                        <p:strVal val="visible"/>
                                      </p:to>
                                    </p:set>
                                    <p:animEffect transition="in" filter="slide(fromBottom)">
                                      <p:cBhvr>
                                        <p:cTn id="11" dur="500"/>
                                        <p:tgtEl>
                                          <p:spTgt spid="33796">
                                            <p:txEl>
                                              <p:pRg st="2" end="2"/>
                                            </p:txEl>
                                          </p:spTgt>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33796">
                                            <p:txEl>
                                              <p:pRg st="3" end="3"/>
                                            </p:txEl>
                                          </p:spTgt>
                                        </p:tgtEl>
                                        <p:attrNameLst>
                                          <p:attrName>style.visibility</p:attrName>
                                        </p:attrNameLst>
                                      </p:cBhvr>
                                      <p:to>
                                        <p:strVal val="visible"/>
                                      </p:to>
                                    </p:set>
                                    <p:animEffect transition="in" filter="slide(fromBottom)">
                                      <p:cBhvr>
                                        <p:cTn id="15" dur="500"/>
                                        <p:tgtEl>
                                          <p:spTgt spid="33796">
                                            <p:txEl>
                                              <p:pRg st="3" end="3"/>
                                            </p:txEl>
                                          </p:spTgt>
                                        </p:tgtEl>
                                      </p:cBhvr>
                                    </p:animEffect>
                                  </p:childTnLst>
                                </p:cTn>
                              </p:par>
                            </p:childTnLst>
                          </p:cTn>
                        </p:par>
                        <p:par>
                          <p:cTn id="16" fill="hold" nodeType="afterGroup">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33796">
                                            <p:txEl>
                                              <p:pRg st="4" end="4"/>
                                            </p:txEl>
                                          </p:spTgt>
                                        </p:tgtEl>
                                        <p:attrNameLst>
                                          <p:attrName>style.visibility</p:attrName>
                                        </p:attrNameLst>
                                      </p:cBhvr>
                                      <p:to>
                                        <p:strVal val="visible"/>
                                      </p:to>
                                    </p:set>
                                    <p:animEffect transition="in" filter="slide(fromBottom)">
                                      <p:cBhvr>
                                        <p:cTn id="19" dur="500"/>
                                        <p:tgtEl>
                                          <p:spTgt spid="33796">
                                            <p:txEl>
                                              <p:pRg st="4" end="4"/>
                                            </p:txEl>
                                          </p:spTgt>
                                        </p:tgtEl>
                                      </p:cBhvr>
                                    </p:animEffect>
                                  </p:childTnLst>
                                </p:cTn>
                              </p:par>
                            </p:childTnLst>
                          </p:cTn>
                        </p:par>
                        <p:par>
                          <p:cTn id="20" fill="hold" nodeType="afterGroup">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33796">
                                            <p:txEl>
                                              <p:pRg st="5" end="5"/>
                                            </p:txEl>
                                          </p:spTgt>
                                        </p:tgtEl>
                                        <p:attrNameLst>
                                          <p:attrName>style.visibility</p:attrName>
                                        </p:attrNameLst>
                                      </p:cBhvr>
                                      <p:to>
                                        <p:strVal val="visible"/>
                                      </p:to>
                                    </p:set>
                                    <p:animEffect transition="in" filter="slide(fromBottom)">
                                      <p:cBhvr>
                                        <p:cTn id="23" dur="500"/>
                                        <p:tgtEl>
                                          <p:spTgt spid="337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advAuto="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灯片编号占位符 1"/>
          <p:cNvSpPr>
            <a:spLocks noGrp="1" noChangeArrowheads="1"/>
          </p:cNvSpPr>
          <p:nvPr>
            <p:ph type="sldNum" sz="quarter" idx="10"/>
          </p:nvPr>
        </p:nvSpPr>
        <p:spPr bwMode="auto">
          <a:noFill/>
          <a:ln>
            <a:miter lim="800000"/>
            <a:headEnd/>
            <a:tailEnd/>
          </a:ln>
        </p:spPr>
        <p:txBody>
          <a:bodyPr/>
          <a:lstStyle/>
          <a:p>
            <a:fld id="{96935B5A-E939-4641-A37D-A261DD921284}" type="slidenum">
              <a:rPr lang="zh-TW" altLang="en-US"/>
              <a:pPr/>
              <a:t>47</a:t>
            </a:fld>
            <a:endParaRPr lang="zh-TW" altLang="en-US"/>
          </a:p>
        </p:txBody>
      </p:sp>
      <p:sp>
        <p:nvSpPr>
          <p:cNvPr id="2" name="标题 1"/>
          <p:cNvSpPr>
            <a:spLocks noGrp="1"/>
          </p:cNvSpPr>
          <p:nvPr>
            <p:ph type="title" idx="4294967295"/>
          </p:nvPr>
        </p:nvSpPr>
        <p:spPr>
          <a:xfrm>
            <a:off x="1295400" y="711200"/>
            <a:ext cx="7589838" cy="701675"/>
          </a:xfrm>
        </p:spPr>
        <p:txBody>
          <a:bodyPr wrap="square" lIns="91440" tIns="45720" rIns="91440" bIns="45720" numCol="1" anchorCtr="0" compatLnSpc="1"/>
          <a:lstStyle/>
          <a:p>
            <a:pPr eaLnBrk="1" hangingPunct="1">
              <a:defRPr/>
            </a:pPr>
            <a:r>
              <a:rPr kumimoji="1" lang="zh-CN" altLang="en-US" kern="0" dirty="0">
                <a:effectLst>
                  <a:outerShdw blurRad="38100" dist="38100" dir="2700000" algn="tl">
                    <a:srgbClr val="C0C0C0"/>
                  </a:outerShdw>
                </a:effectLst>
                <a:ea typeface="楷体" panose="02010609060101010101" pitchFamily="49" charset="-122"/>
              </a:rPr>
              <a:t>消解原理（归结原理）</a:t>
            </a:r>
            <a:br>
              <a:rPr kumimoji="1" lang="zh-CN" altLang="en-US" kern="0" dirty="0">
                <a:effectLst>
                  <a:outerShdw blurRad="38100" dist="38100" dir="2700000" algn="tl">
                    <a:srgbClr val="C0C0C0"/>
                  </a:outerShdw>
                </a:effectLst>
                <a:ea typeface="楷体" panose="02010609060101010101" pitchFamily="49" charset="-122"/>
              </a:rPr>
            </a:br>
            <a:r>
              <a:rPr kumimoji="1" lang="en-US" altLang="zh-CN" kern="0"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Resolution Principle</a:t>
            </a:r>
            <a:br>
              <a:rPr kumimoji="1" lang="en-US" altLang="zh-CN" kern="0"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br>
            <a:endParaRPr kumimoji="1" lang="zh-CN" altLang="en-US" kern="0"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281603" name="Group 3"/>
          <p:cNvGrpSpPr>
            <a:grpSpLocks/>
          </p:cNvGrpSpPr>
          <p:nvPr/>
        </p:nvGrpSpPr>
        <p:grpSpPr bwMode="auto">
          <a:xfrm>
            <a:off x="6286500" y="1714500"/>
            <a:ext cx="2171700" cy="3182938"/>
            <a:chOff x="3960" y="1080"/>
            <a:chExt cx="1368" cy="2005"/>
          </a:xfrm>
        </p:grpSpPr>
        <p:pic>
          <p:nvPicPr>
            <p:cNvPr id="80902" name="Picture 6" descr="http://gdsx.bistu.edu.cn/files/%D3%C5%D6%CA%D7%CA%D4%B4/%CA%FD%D1%A7%BC%D2%D0%A1%B4%AB/M80122/images/Robinson.jpg"/>
            <p:cNvPicPr>
              <a:picLocks noChangeAspect="1" noChangeArrowheads="1"/>
            </p:cNvPicPr>
            <p:nvPr/>
          </p:nvPicPr>
          <p:blipFill>
            <a:blip r:embed="rId2" cstate="print"/>
            <a:srcRect/>
            <a:stretch>
              <a:fillRect/>
            </a:stretch>
          </p:blipFill>
          <p:spPr bwMode="auto">
            <a:xfrm>
              <a:off x="3960" y="1080"/>
              <a:ext cx="1368" cy="1710"/>
            </a:xfrm>
            <a:prstGeom prst="rect">
              <a:avLst/>
            </a:prstGeom>
            <a:noFill/>
            <a:ln w="9525">
              <a:noFill/>
              <a:miter lim="800000"/>
              <a:headEnd/>
              <a:tailEnd/>
            </a:ln>
          </p:spPr>
        </p:pic>
        <p:sp>
          <p:nvSpPr>
            <p:cNvPr id="80903" name="TextBox 5"/>
            <p:cNvSpPr txBox="1">
              <a:spLocks noChangeArrowheads="1"/>
            </p:cNvSpPr>
            <p:nvPr/>
          </p:nvSpPr>
          <p:spPr bwMode="auto">
            <a:xfrm>
              <a:off x="4275" y="2835"/>
              <a:ext cx="945" cy="250"/>
            </a:xfrm>
            <a:prstGeom prst="rect">
              <a:avLst/>
            </a:prstGeom>
            <a:noFill/>
            <a:ln w="9525">
              <a:noFill/>
              <a:miter lim="800000"/>
              <a:headEnd/>
              <a:tailEnd/>
            </a:ln>
          </p:spPr>
          <p:txBody>
            <a:bodyPr>
              <a:spAutoFit/>
            </a:bodyPr>
            <a:lstStyle/>
            <a:p>
              <a:pPr eaLnBrk="1" hangingPunct="1"/>
              <a:r>
                <a:rPr lang="zh-CN" altLang="en-US" sz="2000">
                  <a:latin typeface="华文新魏" pitchFamily="2" charset="-122"/>
                  <a:ea typeface="华文新魏" pitchFamily="2" charset="-122"/>
                </a:rPr>
                <a:t>鲁滨逊</a:t>
              </a:r>
            </a:p>
          </p:txBody>
        </p:sp>
      </p:grpSp>
      <p:sp>
        <p:nvSpPr>
          <p:cNvPr id="281606" name="内容占位符 2"/>
          <p:cNvSpPr>
            <a:spLocks noChangeArrowheads="1"/>
          </p:cNvSpPr>
          <p:nvPr/>
        </p:nvSpPr>
        <p:spPr bwMode="auto">
          <a:xfrm>
            <a:off x="468313" y="1700213"/>
            <a:ext cx="5616575" cy="4633912"/>
          </a:xfrm>
          <a:prstGeom prst="rect">
            <a:avLst/>
          </a:prstGeom>
          <a:noFill/>
          <a:ln w="9525">
            <a:noFill/>
            <a:miter lim="800000"/>
            <a:headEnd/>
            <a:tailEnd/>
          </a:ln>
        </p:spPr>
        <p:txBody>
          <a:bodyPr/>
          <a:lstStyle/>
          <a:p>
            <a:pPr marL="342900" indent="-342900" eaLnBrk="1" hangingPunct="1">
              <a:spcBef>
                <a:spcPct val="20000"/>
              </a:spcBef>
              <a:buFontTx/>
              <a:buBlip>
                <a:blip r:embed="rId3"/>
              </a:buBlip>
            </a:pPr>
            <a:r>
              <a:rPr lang="zh-CN" altLang="en-US" sz="2800">
                <a:latin typeface="华文新魏" pitchFamily="2" charset="-122"/>
                <a:ea typeface="华文新魏" pitchFamily="2" charset="-122"/>
              </a:rPr>
              <a:t>美国数学家</a:t>
            </a:r>
            <a:r>
              <a:rPr lang="zh-CN" altLang="en-US" sz="2800">
                <a:solidFill>
                  <a:srgbClr val="FF0000"/>
                </a:solidFill>
                <a:latin typeface="华文新魏" pitchFamily="2" charset="-122"/>
                <a:ea typeface="华文新魏" pitchFamily="2" charset="-122"/>
              </a:rPr>
              <a:t>鲁滨逊</a:t>
            </a:r>
            <a:r>
              <a:rPr lang="zh-CN" altLang="en-US" sz="2600">
                <a:latin typeface="华文新魏" pitchFamily="2" charset="-122"/>
                <a:ea typeface="华文新魏" pitchFamily="2" charset="-122"/>
              </a:rPr>
              <a:t>提出消解原理</a:t>
            </a:r>
            <a:r>
              <a:rPr lang="zh-CN" altLang="en-US" sz="2800">
                <a:latin typeface="华文新魏" pitchFamily="2" charset="-122"/>
                <a:ea typeface="华文新魏" pitchFamily="2" charset="-122"/>
              </a:rPr>
              <a:t>（</a:t>
            </a:r>
            <a:r>
              <a:rPr lang="en-US" altLang="zh-CN" sz="2800">
                <a:latin typeface="华文新魏" pitchFamily="2" charset="-122"/>
                <a:ea typeface="华文新魏" pitchFamily="2" charset="-122"/>
              </a:rPr>
              <a:t>1965</a:t>
            </a:r>
            <a:r>
              <a:rPr lang="zh-CN" altLang="en-US" sz="2800">
                <a:latin typeface="华文新魏" pitchFamily="2" charset="-122"/>
                <a:ea typeface="华文新魏" pitchFamily="2" charset="-122"/>
              </a:rPr>
              <a:t>年）</a:t>
            </a:r>
            <a:endParaRPr lang="en-US" altLang="zh-CN" sz="2800">
              <a:latin typeface="华文新魏" pitchFamily="2" charset="-122"/>
              <a:ea typeface="华文新魏" pitchFamily="2" charset="-122"/>
            </a:endParaRPr>
          </a:p>
          <a:p>
            <a:pPr marL="342900" indent="-342900" eaLnBrk="1" hangingPunct="1">
              <a:spcBef>
                <a:spcPct val="20000"/>
              </a:spcBef>
              <a:buFontTx/>
              <a:buBlip>
                <a:blip r:embed="rId3"/>
              </a:buBlip>
            </a:pPr>
            <a:r>
              <a:rPr lang="zh-CN" altLang="en-US" sz="2600">
                <a:latin typeface="华文新魏" pitchFamily="2" charset="-122"/>
                <a:ea typeface="华文新魏" pitchFamily="2" charset="-122"/>
              </a:rPr>
              <a:t>基本的出发点：要证明一个命题为真都可以通过证明其否命题为假来得到</a:t>
            </a:r>
            <a:endParaRPr lang="en-US" altLang="zh-CN" sz="2600">
              <a:latin typeface="华文新魏" pitchFamily="2" charset="-122"/>
              <a:ea typeface="华文新魏" pitchFamily="2" charset="-122"/>
            </a:endParaRPr>
          </a:p>
          <a:p>
            <a:pPr marL="342900" indent="-342900" eaLnBrk="1" hangingPunct="1">
              <a:spcBef>
                <a:spcPct val="20000"/>
              </a:spcBef>
              <a:buFontTx/>
              <a:buBlip>
                <a:blip r:embed="rId3"/>
              </a:buBlip>
            </a:pPr>
            <a:r>
              <a:rPr lang="zh-CN" altLang="en-US" sz="2600">
                <a:latin typeface="华文新魏" pitchFamily="2" charset="-122"/>
                <a:ea typeface="华文新魏" pitchFamily="2" charset="-122"/>
              </a:rPr>
              <a:t>将多样的推理规则简化为一个</a:t>
            </a:r>
            <a:r>
              <a:rPr lang="en-US" altLang="zh-CN" sz="2600">
                <a:latin typeface="华文新魏" pitchFamily="2" charset="-122"/>
                <a:ea typeface="华文新魏" pitchFamily="2" charset="-122"/>
              </a:rPr>
              <a:t>——</a:t>
            </a:r>
            <a:r>
              <a:rPr lang="zh-CN" altLang="en-US" sz="2600">
                <a:solidFill>
                  <a:srgbClr val="FF0000"/>
                </a:solidFill>
                <a:latin typeface="华文新魏" pitchFamily="2" charset="-122"/>
                <a:ea typeface="华文新魏" pitchFamily="2" charset="-122"/>
              </a:rPr>
              <a:t>消解</a:t>
            </a:r>
            <a:endParaRPr lang="zh-CN" altLang="en-US" sz="2600">
              <a:latin typeface="华文新魏" pitchFamily="2" charset="-122"/>
              <a:ea typeface="华文新魏"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1603"/>
                                        </p:tgtEl>
                                        <p:attrNameLst>
                                          <p:attrName>style.visibility</p:attrName>
                                        </p:attrNameLst>
                                      </p:cBhvr>
                                      <p:to>
                                        <p:strVal val="visible"/>
                                      </p:to>
                                    </p:set>
                                    <p:animEffect transition="in" filter="blinds(horizontal)">
                                      <p:cBhvr>
                                        <p:cTn id="7" dur="500"/>
                                        <p:tgtEl>
                                          <p:spTgt spid="2816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1606">
                                            <p:txEl>
                                              <p:pRg st="0" end="0"/>
                                            </p:txEl>
                                          </p:spTgt>
                                        </p:tgtEl>
                                        <p:attrNameLst>
                                          <p:attrName>style.visibility</p:attrName>
                                        </p:attrNameLst>
                                      </p:cBhvr>
                                      <p:to>
                                        <p:strVal val="visible"/>
                                      </p:to>
                                    </p:set>
                                    <p:animEffect transition="in" filter="blinds(horizontal)">
                                      <p:cBhvr>
                                        <p:cTn id="12" dur="500"/>
                                        <p:tgtEl>
                                          <p:spTgt spid="28160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1606">
                                            <p:txEl>
                                              <p:pRg st="1" end="1"/>
                                            </p:txEl>
                                          </p:spTgt>
                                        </p:tgtEl>
                                        <p:attrNameLst>
                                          <p:attrName>style.visibility</p:attrName>
                                        </p:attrNameLst>
                                      </p:cBhvr>
                                      <p:to>
                                        <p:strVal val="visible"/>
                                      </p:to>
                                    </p:set>
                                    <p:animEffect transition="in" filter="blinds(horizontal)">
                                      <p:cBhvr>
                                        <p:cTn id="17" dur="500"/>
                                        <p:tgtEl>
                                          <p:spTgt spid="28160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1606">
                                            <p:txEl>
                                              <p:pRg st="2" end="2"/>
                                            </p:txEl>
                                          </p:spTgt>
                                        </p:tgtEl>
                                        <p:attrNameLst>
                                          <p:attrName>style.visibility</p:attrName>
                                        </p:attrNameLst>
                                      </p:cBhvr>
                                      <p:to>
                                        <p:strVal val="visible"/>
                                      </p:to>
                                    </p:set>
                                    <p:animEffect transition="in" filter="blinds(horizontal)">
                                      <p:cBhvr>
                                        <p:cTn id="22" dur="500"/>
                                        <p:tgtEl>
                                          <p:spTgt spid="28160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6"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灯片编号占位符 1"/>
          <p:cNvSpPr>
            <a:spLocks noGrp="1" noChangeArrowheads="1"/>
          </p:cNvSpPr>
          <p:nvPr>
            <p:ph type="sldNum" sz="quarter" idx="10"/>
          </p:nvPr>
        </p:nvSpPr>
        <p:spPr bwMode="auto">
          <a:noFill/>
          <a:ln>
            <a:miter lim="800000"/>
            <a:headEnd/>
            <a:tailEnd/>
          </a:ln>
        </p:spPr>
        <p:txBody>
          <a:bodyPr/>
          <a:lstStyle/>
          <a:p>
            <a:fld id="{60F4EA46-79CD-4B4E-AC84-DC0837C2D0CA}" type="slidenum">
              <a:rPr lang="zh-TW" altLang="en-US"/>
              <a:pPr/>
              <a:t>48</a:t>
            </a:fld>
            <a:endParaRPr lang="zh-TW" altLang="en-US"/>
          </a:p>
        </p:txBody>
      </p:sp>
      <p:sp>
        <p:nvSpPr>
          <p:cNvPr id="2" name="标题 1"/>
          <p:cNvSpPr>
            <a:spLocks noGrp="1"/>
          </p:cNvSpPr>
          <p:nvPr>
            <p:ph type="title" idx="4294967295"/>
          </p:nvPr>
        </p:nvSpPr>
        <p:spPr/>
        <p:txBody>
          <a:bodyPr wrap="square" lIns="91440" tIns="45720" rIns="91440" bIns="45720" numCol="1" anchorCtr="0" compatLnSpc="1"/>
          <a:lstStyle/>
          <a:p>
            <a:pPr eaLnBrk="1" hangingPunct="1">
              <a:defRPr/>
            </a:pPr>
            <a:r>
              <a:rPr kumimoji="1" lang="zh-CN" altLang="en-US" kern="0" dirty="0">
                <a:effectLst>
                  <a:outerShdw blurRad="38100" dist="38100" dir="2700000" algn="tl">
                    <a:srgbClr val="C0C0C0"/>
                  </a:outerShdw>
                </a:effectLst>
                <a:latin typeface="楷体" panose="02010609060101010101" pitchFamily="49" charset="-122"/>
                <a:ea typeface="楷体" panose="02010609060101010101" pitchFamily="49" charset="-122"/>
              </a:rPr>
              <a:t>什么叫消解</a:t>
            </a:r>
          </a:p>
        </p:txBody>
      </p:sp>
      <p:sp>
        <p:nvSpPr>
          <p:cNvPr id="81924" name="内容占位符 2"/>
          <p:cNvSpPr>
            <a:spLocks noGrp="1" noChangeArrowheads="1"/>
          </p:cNvSpPr>
          <p:nvPr>
            <p:ph idx="4294967295"/>
          </p:nvPr>
        </p:nvSpPr>
        <p:spPr>
          <a:xfrm>
            <a:off x="971550" y="981075"/>
            <a:ext cx="7272338" cy="2374900"/>
          </a:xfrm>
        </p:spPr>
        <p:txBody>
          <a:bodyPr/>
          <a:lstStyle/>
          <a:p>
            <a:pPr eaLnBrk="1" hangingPunct="1"/>
            <a:r>
              <a:rPr lang="zh-CN" altLang="en-US" smtClean="0">
                <a:latin typeface="Times New Roman" pitchFamily="18" charset="0"/>
                <a:ea typeface="华文新魏" pitchFamily="2" charset="-122"/>
              </a:rPr>
              <a:t>例</a:t>
            </a:r>
            <a:r>
              <a:rPr lang="en-US" altLang="zh-CN" smtClean="0">
                <a:latin typeface="Times New Roman" pitchFamily="18" charset="0"/>
                <a:ea typeface="华文新魏" pitchFamily="2" charset="-122"/>
              </a:rPr>
              <a:t>1</a:t>
            </a:r>
            <a:r>
              <a:rPr lang="zh-CN" altLang="en-US" smtClean="0">
                <a:latin typeface="Times New Roman" pitchFamily="18" charset="0"/>
                <a:ea typeface="华文新魏" pitchFamily="2" charset="-122"/>
              </a:rPr>
              <a:t>：</a:t>
            </a:r>
          </a:p>
          <a:p>
            <a:pPr lvl="1" eaLnBrk="1" hangingPunct="1"/>
            <a:r>
              <a:rPr lang="zh-CN" altLang="en-US" smtClean="0">
                <a:latin typeface="Times New Roman" pitchFamily="18" charset="0"/>
                <a:ea typeface="华文新魏" pitchFamily="2" charset="-122"/>
              </a:rPr>
              <a:t>小王说他下午或者去图书馆或者在家休息</a:t>
            </a:r>
          </a:p>
          <a:p>
            <a:pPr lvl="1" eaLnBrk="1" hangingPunct="1"/>
            <a:r>
              <a:rPr lang="zh-CN" altLang="en-US" smtClean="0">
                <a:latin typeface="Times New Roman" pitchFamily="18" charset="0"/>
                <a:ea typeface="华文新魏" pitchFamily="2" charset="-122"/>
              </a:rPr>
              <a:t>小王没去图书馆</a:t>
            </a:r>
          </a:p>
          <a:p>
            <a:pPr lvl="1" eaLnBrk="1" hangingPunct="1">
              <a:buFontTx/>
              <a:buNone/>
            </a:pPr>
            <a:r>
              <a:rPr lang="en-US" altLang="zh-CN" smtClean="0">
                <a:latin typeface="Times New Roman" pitchFamily="18" charset="0"/>
                <a:ea typeface="华文新魏" pitchFamily="2" charset="-122"/>
              </a:rPr>
              <a:t>R——</a:t>
            </a:r>
            <a:r>
              <a:rPr lang="zh-CN" altLang="en-US" smtClean="0">
                <a:latin typeface="Times New Roman" pitchFamily="18" charset="0"/>
                <a:ea typeface="华文新魏" pitchFamily="2" charset="-122"/>
              </a:rPr>
              <a:t>小王下午去图书馆</a:t>
            </a:r>
          </a:p>
          <a:p>
            <a:pPr lvl="1" eaLnBrk="1" hangingPunct="1">
              <a:buFontTx/>
              <a:buNone/>
            </a:pPr>
            <a:r>
              <a:rPr lang="en-US" altLang="zh-CN" smtClean="0">
                <a:latin typeface="Times New Roman" pitchFamily="18" charset="0"/>
                <a:ea typeface="华文新魏" pitchFamily="2" charset="-122"/>
              </a:rPr>
              <a:t>S——</a:t>
            </a:r>
            <a:r>
              <a:rPr lang="zh-CN" altLang="en-US" smtClean="0">
                <a:latin typeface="Times New Roman" pitchFamily="18" charset="0"/>
                <a:ea typeface="华文新魏" pitchFamily="2" charset="-122"/>
              </a:rPr>
              <a:t>小王下午在家休息</a:t>
            </a:r>
          </a:p>
        </p:txBody>
      </p:sp>
      <p:sp>
        <p:nvSpPr>
          <p:cNvPr id="283652" name="Rectangle 4"/>
          <p:cNvSpPr>
            <a:spLocks noChangeArrowheads="1"/>
          </p:cNvSpPr>
          <p:nvPr/>
        </p:nvSpPr>
        <p:spPr bwMode="auto">
          <a:xfrm>
            <a:off x="3625850" y="3341688"/>
            <a:ext cx="1009650" cy="522287"/>
          </a:xfrm>
          <a:prstGeom prst="rect">
            <a:avLst/>
          </a:prstGeom>
          <a:noFill/>
          <a:ln w="9525">
            <a:noFill/>
            <a:miter lim="800000"/>
            <a:headEnd/>
            <a:tailEnd/>
          </a:ln>
        </p:spPr>
        <p:txBody>
          <a:bodyPr wrap="none">
            <a:spAutoFit/>
          </a:bodyPr>
          <a:lstStyle/>
          <a:p>
            <a:pPr eaLnBrk="1" hangingPunct="1"/>
            <a:r>
              <a:rPr lang="en-US" altLang="zh-CN" sz="2800">
                <a:latin typeface="Times New Roman" pitchFamily="18" charset="0"/>
                <a:ea typeface="华文新魏" pitchFamily="2" charset="-122"/>
              </a:rPr>
              <a:t>R </a:t>
            </a:r>
            <a:r>
              <a:rPr lang="en-US" altLang="zh-CN" sz="2800">
                <a:latin typeface="Times New Roman" pitchFamily="18" charset="0"/>
                <a:ea typeface="华文新魏" pitchFamily="2" charset="-122"/>
                <a:sym typeface="Symbol" pitchFamily="18" charset="2"/>
              </a:rPr>
              <a:t> S</a:t>
            </a:r>
            <a:endParaRPr lang="en-US" altLang="zh-CN" sz="2800">
              <a:latin typeface="Times New Roman" pitchFamily="18" charset="0"/>
              <a:ea typeface="华文新魏" pitchFamily="2" charset="-122"/>
            </a:endParaRPr>
          </a:p>
        </p:txBody>
      </p:sp>
      <p:sp>
        <p:nvSpPr>
          <p:cNvPr id="283653" name="Rectangle 5"/>
          <p:cNvSpPr>
            <a:spLocks noChangeArrowheads="1"/>
          </p:cNvSpPr>
          <p:nvPr/>
        </p:nvSpPr>
        <p:spPr bwMode="auto">
          <a:xfrm>
            <a:off x="3863975" y="4076700"/>
            <a:ext cx="701675" cy="522288"/>
          </a:xfrm>
          <a:prstGeom prst="rect">
            <a:avLst/>
          </a:prstGeom>
          <a:noFill/>
          <a:ln w="9525">
            <a:noFill/>
            <a:miter lim="800000"/>
            <a:headEnd/>
            <a:tailEnd/>
          </a:ln>
        </p:spPr>
        <p:txBody>
          <a:bodyPr wrap="none">
            <a:spAutoFit/>
          </a:bodyPr>
          <a:lstStyle/>
          <a:p>
            <a:pPr eaLnBrk="1" hangingPunct="1"/>
            <a:r>
              <a:rPr lang="en-US" altLang="zh-CN" sz="2800">
                <a:latin typeface="Times New Roman" pitchFamily="18" charset="0"/>
                <a:ea typeface="华文新魏" pitchFamily="2" charset="-122"/>
              </a:rPr>
              <a:t>~ R</a:t>
            </a:r>
          </a:p>
        </p:txBody>
      </p:sp>
      <p:sp>
        <p:nvSpPr>
          <p:cNvPr id="283654" name="AutoShape 6"/>
          <p:cNvSpPr>
            <a:spLocks/>
          </p:cNvSpPr>
          <p:nvPr/>
        </p:nvSpPr>
        <p:spPr bwMode="auto">
          <a:xfrm>
            <a:off x="4851400" y="3557588"/>
            <a:ext cx="71438" cy="1008062"/>
          </a:xfrm>
          <a:prstGeom prst="rightBrace">
            <a:avLst>
              <a:gd name="adj1" fmla="val 117396"/>
              <a:gd name="adj2" fmla="val 50000"/>
            </a:avLst>
          </a:prstGeom>
          <a:noFill/>
          <a:ln w="28575">
            <a:solidFill>
              <a:schemeClr val="tx1"/>
            </a:solidFill>
            <a:round/>
            <a:headEnd/>
            <a:tailEnd/>
          </a:ln>
        </p:spPr>
        <p:txBody>
          <a:bodyPr wrap="none" anchor="ctr"/>
          <a:lstStyle/>
          <a:p>
            <a:endParaRPr lang="zh-CN" altLang="en-US"/>
          </a:p>
        </p:txBody>
      </p:sp>
      <p:sp>
        <p:nvSpPr>
          <p:cNvPr id="283655" name="Text Box 7"/>
          <p:cNvSpPr txBox="1">
            <a:spLocks noChangeArrowheads="1"/>
          </p:cNvSpPr>
          <p:nvPr/>
        </p:nvSpPr>
        <p:spPr bwMode="auto">
          <a:xfrm>
            <a:off x="5067300" y="3557588"/>
            <a:ext cx="719138" cy="762000"/>
          </a:xfrm>
          <a:prstGeom prst="rect">
            <a:avLst/>
          </a:prstGeom>
          <a:noFill/>
          <a:ln w="9525">
            <a:noFill/>
            <a:miter lim="800000"/>
            <a:headEnd/>
            <a:tailEnd/>
          </a:ln>
        </p:spPr>
        <p:txBody>
          <a:bodyPr>
            <a:spAutoFit/>
          </a:bodyPr>
          <a:lstStyle/>
          <a:p>
            <a:pPr eaLnBrk="1" hangingPunct="1">
              <a:spcBef>
                <a:spcPct val="50000"/>
              </a:spcBef>
            </a:pPr>
            <a:r>
              <a:rPr lang="en-US" altLang="zh-CN" sz="4400" b="1">
                <a:sym typeface="Symbol" pitchFamily="18" charset="2"/>
              </a:rPr>
              <a:t></a:t>
            </a:r>
          </a:p>
        </p:txBody>
      </p:sp>
      <p:sp>
        <p:nvSpPr>
          <p:cNvPr id="283656" name="Rectangle 8"/>
          <p:cNvSpPr>
            <a:spLocks noChangeArrowheads="1"/>
          </p:cNvSpPr>
          <p:nvPr/>
        </p:nvSpPr>
        <p:spPr bwMode="auto">
          <a:xfrm>
            <a:off x="5859463" y="3708400"/>
            <a:ext cx="381000" cy="522288"/>
          </a:xfrm>
          <a:prstGeom prst="rect">
            <a:avLst/>
          </a:prstGeom>
          <a:noFill/>
          <a:ln w="9525">
            <a:noFill/>
            <a:miter lim="800000"/>
            <a:headEnd/>
            <a:tailEnd/>
          </a:ln>
        </p:spPr>
        <p:txBody>
          <a:bodyPr wrap="none">
            <a:spAutoFit/>
          </a:bodyPr>
          <a:lstStyle/>
          <a:p>
            <a:pPr eaLnBrk="1" hangingPunct="1"/>
            <a:r>
              <a:rPr lang="en-US" altLang="zh-CN" sz="2800">
                <a:latin typeface="Times New Roman" pitchFamily="18" charset="0"/>
                <a:ea typeface="华文新魏" pitchFamily="2" charset="-122"/>
                <a:sym typeface="Symbol" pitchFamily="18" charset="2"/>
              </a:rPr>
              <a:t>S</a:t>
            </a:r>
            <a:endParaRPr lang="en-US" altLang="zh-CN" sz="2800">
              <a:latin typeface="Times New Roman" pitchFamily="18" charset="0"/>
              <a:ea typeface="华文新魏" pitchFamily="2" charset="-122"/>
            </a:endParaRPr>
          </a:p>
        </p:txBody>
      </p:sp>
      <p:sp>
        <p:nvSpPr>
          <p:cNvPr id="283657" name="Rectangle 9"/>
          <p:cNvSpPr>
            <a:spLocks noChangeArrowheads="1"/>
          </p:cNvSpPr>
          <p:nvPr/>
        </p:nvSpPr>
        <p:spPr bwMode="auto">
          <a:xfrm>
            <a:off x="900113" y="4437063"/>
            <a:ext cx="6835775" cy="1655762"/>
          </a:xfrm>
          <a:prstGeom prst="rect">
            <a:avLst/>
          </a:prstGeom>
          <a:noFill/>
          <a:ln w="9525">
            <a:noFill/>
            <a:miter lim="800000"/>
            <a:headEnd/>
            <a:tailEnd/>
          </a:ln>
        </p:spPr>
        <p:txBody>
          <a:bodyPr/>
          <a:lstStyle/>
          <a:p>
            <a:pPr marL="342900" indent="-342900" eaLnBrk="1" hangingPunct="1">
              <a:spcBef>
                <a:spcPct val="20000"/>
              </a:spcBef>
              <a:buFontTx/>
              <a:buBlip>
                <a:blip r:embed="rId2"/>
              </a:buBlip>
            </a:pPr>
            <a:r>
              <a:rPr lang="zh-CN" altLang="en-US" sz="2800">
                <a:latin typeface="Times New Roman" pitchFamily="18" charset="0"/>
                <a:ea typeface="华文新魏" pitchFamily="2" charset="-122"/>
              </a:rPr>
              <a:t>例</a:t>
            </a:r>
            <a:r>
              <a:rPr lang="en-US" altLang="zh-CN" sz="2800">
                <a:latin typeface="Times New Roman" pitchFamily="18" charset="0"/>
                <a:ea typeface="华文新魏" pitchFamily="2" charset="-122"/>
              </a:rPr>
              <a:t>2</a:t>
            </a:r>
            <a:r>
              <a:rPr lang="zh-CN" altLang="en-US" sz="2800">
                <a:latin typeface="Times New Roman" pitchFamily="18" charset="0"/>
                <a:ea typeface="华文新魏" pitchFamily="2" charset="-122"/>
              </a:rPr>
              <a:t>：</a:t>
            </a:r>
          </a:p>
          <a:p>
            <a:pPr marL="742950" lvl="1" indent="-285750" eaLnBrk="1" hangingPunct="1">
              <a:spcBef>
                <a:spcPct val="20000"/>
              </a:spcBef>
              <a:buSzPct val="75000"/>
              <a:buFontTx/>
              <a:buBlip>
                <a:blip r:embed="rId3"/>
              </a:buBlip>
            </a:pPr>
            <a:r>
              <a:rPr lang="zh-CN" altLang="en-US" sz="2400">
                <a:latin typeface="华文新魏" pitchFamily="2" charset="-122"/>
                <a:ea typeface="华文新魏" pitchFamily="2" charset="-122"/>
              </a:rPr>
              <a:t>如果今天不下雨，我就去你家      </a:t>
            </a:r>
          </a:p>
          <a:p>
            <a:pPr marL="742950" lvl="1" indent="-285750" eaLnBrk="1" hangingPunct="1">
              <a:spcBef>
                <a:spcPct val="20000"/>
              </a:spcBef>
              <a:buSzPct val="75000"/>
              <a:buFontTx/>
              <a:buBlip>
                <a:blip r:embed="rId3"/>
              </a:buBlip>
            </a:pPr>
            <a:r>
              <a:rPr lang="zh-CN" altLang="en-US" sz="2400">
                <a:latin typeface="华文新魏" pitchFamily="2" charset="-122"/>
                <a:ea typeface="华文新魏" pitchFamily="2" charset="-122"/>
              </a:rPr>
              <a:t>今天没有下雨			      </a:t>
            </a:r>
            <a:endParaRPr lang="en-US" altLang="zh-CN" sz="2400">
              <a:solidFill>
                <a:srgbClr val="FF0000"/>
              </a:solidFill>
              <a:latin typeface="华文新魏" pitchFamily="2" charset="-122"/>
              <a:ea typeface="华文新魏"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3652"/>
                                        </p:tgtEl>
                                        <p:attrNameLst>
                                          <p:attrName>style.visibility</p:attrName>
                                        </p:attrNameLst>
                                      </p:cBhvr>
                                      <p:to>
                                        <p:strVal val="visible"/>
                                      </p:to>
                                    </p:set>
                                    <p:animEffect transition="in" filter="blinds(horizontal)">
                                      <p:cBhvr>
                                        <p:cTn id="7" dur="500"/>
                                        <p:tgtEl>
                                          <p:spTgt spid="283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3653"/>
                                        </p:tgtEl>
                                        <p:attrNameLst>
                                          <p:attrName>style.visibility</p:attrName>
                                        </p:attrNameLst>
                                      </p:cBhvr>
                                      <p:to>
                                        <p:strVal val="visible"/>
                                      </p:to>
                                    </p:set>
                                    <p:animEffect transition="in" filter="blinds(horizontal)">
                                      <p:cBhvr>
                                        <p:cTn id="12" dur="500"/>
                                        <p:tgtEl>
                                          <p:spTgt spid="2836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3654"/>
                                        </p:tgtEl>
                                        <p:attrNameLst>
                                          <p:attrName>style.visibility</p:attrName>
                                        </p:attrNameLst>
                                      </p:cBhvr>
                                      <p:to>
                                        <p:strVal val="visible"/>
                                      </p:to>
                                    </p:set>
                                    <p:animEffect transition="in" filter="wipe(up)">
                                      <p:cBhvr>
                                        <p:cTn id="17" dur="500"/>
                                        <p:tgtEl>
                                          <p:spTgt spid="2836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3655"/>
                                        </p:tgtEl>
                                        <p:attrNameLst>
                                          <p:attrName>style.visibility</p:attrName>
                                        </p:attrNameLst>
                                      </p:cBhvr>
                                      <p:to>
                                        <p:strVal val="visible"/>
                                      </p:to>
                                    </p:set>
                                    <p:animEffect transition="in" filter="wipe(left)">
                                      <p:cBhvr>
                                        <p:cTn id="22" dur="500"/>
                                        <p:tgtEl>
                                          <p:spTgt spid="2836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3656"/>
                                        </p:tgtEl>
                                        <p:attrNameLst>
                                          <p:attrName>style.visibility</p:attrName>
                                        </p:attrNameLst>
                                      </p:cBhvr>
                                      <p:to>
                                        <p:strVal val="visible"/>
                                      </p:to>
                                    </p:set>
                                    <p:animEffect transition="in" filter="blinds(horizontal)">
                                      <p:cBhvr>
                                        <p:cTn id="27" dur="500"/>
                                        <p:tgtEl>
                                          <p:spTgt spid="2836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83657"/>
                                        </p:tgtEl>
                                        <p:attrNameLst>
                                          <p:attrName>style.visibility</p:attrName>
                                        </p:attrNameLst>
                                      </p:cBhvr>
                                      <p:to>
                                        <p:strVal val="visible"/>
                                      </p:to>
                                    </p:set>
                                    <p:animEffect transition="in" filter="blinds(horizontal)">
                                      <p:cBhvr>
                                        <p:cTn id="32" dur="500"/>
                                        <p:tgtEl>
                                          <p:spTgt spid="283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2" grpId="0"/>
      <p:bldP spid="283653" grpId="0"/>
      <p:bldP spid="283654" grpId="0" bldLvl="0" animBg="1"/>
      <p:bldP spid="283655" grpId="0"/>
      <p:bldP spid="283656" grpId="0"/>
      <p:bldP spid="283657"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灯片编号占位符 3"/>
          <p:cNvSpPr>
            <a:spLocks noGrp="1" noChangeArrowheads="1"/>
          </p:cNvSpPr>
          <p:nvPr>
            <p:ph type="sldNum" sz="quarter" idx="10"/>
          </p:nvPr>
        </p:nvSpPr>
        <p:spPr bwMode="auto">
          <a:noFill/>
          <a:ln>
            <a:miter lim="800000"/>
            <a:headEnd/>
            <a:tailEnd/>
          </a:ln>
        </p:spPr>
        <p:txBody>
          <a:bodyPr/>
          <a:lstStyle/>
          <a:p>
            <a:fld id="{CF624443-B515-424C-AB26-E68827ADE93E}" type="slidenum">
              <a:rPr lang="zh-TW" altLang="en-US"/>
              <a:pPr/>
              <a:t>49</a:t>
            </a:fld>
            <a:endParaRPr lang="zh-TW" altLang="en-US"/>
          </a:p>
        </p:txBody>
      </p:sp>
      <p:sp>
        <p:nvSpPr>
          <p:cNvPr id="282626" name="Rectangle 2"/>
          <p:cNvSpPr>
            <a:spLocks noGrp="1" noChangeArrowheads="1"/>
          </p:cNvSpPr>
          <p:nvPr>
            <p:ph type="title"/>
          </p:nvPr>
        </p:nvSpPr>
        <p:spPr/>
        <p:txBody>
          <a:bodyPr vert="horz" wrap="square" lIns="91440" tIns="45720" rIns="91440" bIns="45720" numCol="1" anchorCtr="0" compatLnSpc="1"/>
          <a:lstStyle/>
          <a:p>
            <a:pPr eaLnBrk="1" hangingPunct="1">
              <a:defRPr/>
            </a:pPr>
            <a:r>
              <a:rPr kumimoji="1" lang="zh-CN" altLang="en-US" kern="0" dirty="0">
                <a:effectLst>
                  <a:outerShdw blurRad="38100" dist="38100" dir="2700000" algn="tl">
                    <a:srgbClr val="C0C0C0"/>
                  </a:outerShdw>
                </a:effectLst>
                <a:latin typeface="楷体" panose="02010609060101010101" pitchFamily="49" charset="-122"/>
                <a:ea typeface="楷体" panose="02010609060101010101" pitchFamily="49" charset="-122"/>
              </a:rPr>
              <a:t>什么叫消解</a:t>
            </a:r>
          </a:p>
        </p:txBody>
      </p:sp>
      <p:sp>
        <p:nvSpPr>
          <p:cNvPr id="282627" name="Rectangle 3"/>
          <p:cNvSpPr>
            <a:spLocks noChangeArrowheads="1"/>
          </p:cNvSpPr>
          <p:nvPr/>
        </p:nvSpPr>
        <p:spPr bwMode="auto">
          <a:xfrm>
            <a:off x="898525" y="1673225"/>
            <a:ext cx="1016000" cy="522288"/>
          </a:xfrm>
          <a:prstGeom prst="rect">
            <a:avLst/>
          </a:prstGeom>
          <a:noFill/>
          <a:ln w="9525">
            <a:solidFill>
              <a:schemeClr val="tx1"/>
            </a:solidFill>
            <a:miter lim="800000"/>
            <a:headEnd/>
            <a:tailEnd/>
          </a:ln>
        </p:spPr>
        <p:txBody>
          <a:bodyPr wrap="none">
            <a:spAutoFit/>
          </a:bodyPr>
          <a:lstStyle/>
          <a:p>
            <a:pPr eaLnBrk="1" hangingPunct="1"/>
            <a:r>
              <a:rPr lang="en-US" altLang="zh-CN" sz="2800">
                <a:latin typeface="Times New Roman" pitchFamily="18" charset="0"/>
                <a:ea typeface="华文新魏" pitchFamily="2" charset="-122"/>
              </a:rPr>
              <a:t>P </a:t>
            </a:r>
            <a:r>
              <a:rPr lang="en-US" altLang="zh-CN" sz="2800">
                <a:latin typeface="Times New Roman" pitchFamily="18" charset="0"/>
                <a:ea typeface="华文新魏" pitchFamily="2" charset="-122"/>
                <a:sym typeface="Symbol" pitchFamily="18" charset="2"/>
              </a:rPr>
              <a:t> Q</a:t>
            </a:r>
          </a:p>
        </p:txBody>
      </p:sp>
      <p:sp>
        <p:nvSpPr>
          <p:cNvPr id="282628" name="Rectangle 4"/>
          <p:cNvSpPr>
            <a:spLocks noChangeArrowheads="1"/>
          </p:cNvSpPr>
          <p:nvPr/>
        </p:nvSpPr>
        <p:spPr bwMode="auto">
          <a:xfrm>
            <a:off x="2841625" y="1673225"/>
            <a:ext cx="1277938" cy="522288"/>
          </a:xfrm>
          <a:prstGeom prst="rect">
            <a:avLst/>
          </a:prstGeom>
          <a:noFill/>
          <a:ln w="9525">
            <a:solidFill>
              <a:schemeClr val="tx1"/>
            </a:solidFill>
            <a:miter lim="800000"/>
            <a:headEnd/>
            <a:tailEnd/>
          </a:ln>
        </p:spPr>
        <p:txBody>
          <a:bodyPr wrap="none">
            <a:spAutoFit/>
          </a:bodyPr>
          <a:lstStyle/>
          <a:p>
            <a:pPr eaLnBrk="1" hangingPunct="1"/>
            <a:r>
              <a:rPr lang="en-US" altLang="zh-CN" sz="2800">
                <a:latin typeface="Times New Roman" pitchFamily="18" charset="0"/>
                <a:ea typeface="华文新魏" pitchFamily="2" charset="-122"/>
              </a:rPr>
              <a:t>~ P </a:t>
            </a:r>
            <a:r>
              <a:rPr lang="en-US" altLang="zh-CN" sz="2800">
                <a:latin typeface="Times New Roman" pitchFamily="18" charset="0"/>
                <a:ea typeface="华文新魏" pitchFamily="2" charset="-122"/>
                <a:sym typeface="Symbol" pitchFamily="18" charset="2"/>
              </a:rPr>
              <a:t> R</a:t>
            </a:r>
          </a:p>
        </p:txBody>
      </p:sp>
      <p:cxnSp>
        <p:nvCxnSpPr>
          <p:cNvPr id="282629" name="AutoShape 5"/>
          <p:cNvCxnSpPr>
            <a:cxnSpLocks noChangeShapeType="1"/>
            <a:stCxn id="282627" idx="2"/>
            <a:endCxn id="282630" idx="0"/>
          </p:cNvCxnSpPr>
          <p:nvPr/>
        </p:nvCxnSpPr>
        <p:spPr bwMode="auto">
          <a:xfrm>
            <a:off x="1406525" y="2195513"/>
            <a:ext cx="1035050" cy="557212"/>
          </a:xfrm>
          <a:prstGeom prst="straightConnector1">
            <a:avLst/>
          </a:prstGeom>
          <a:noFill/>
          <a:ln w="9525">
            <a:solidFill>
              <a:schemeClr val="tx1"/>
            </a:solidFill>
            <a:round/>
            <a:headEnd/>
            <a:tailEnd/>
          </a:ln>
        </p:spPr>
      </p:cxnSp>
      <p:sp>
        <p:nvSpPr>
          <p:cNvPr id="282630" name="Rectangle 6"/>
          <p:cNvSpPr>
            <a:spLocks noChangeArrowheads="1"/>
          </p:cNvSpPr>
          <p:nvPr/>
        </p:nvSpPr>
        <p:spPr bwMode="auto">
          <a:xfrm>
            <a:off x="1906588" y="2752725"/>
            <a:ext cx="1069975" cy="522288"/>
          </a:xfrm>
          <a:prstGeom prst="rect">
            <a:avLst/>
          </a:prstGeom>
          <a:noFill/>
          <a:ln w="9525">
            <a:solidFill>
              <a:schemeClr val="tx1"/>
            </a:solidFill>
            <a:miter lim="800000"/>
            <a:headEnd/>
            <a:tailEnd/>
          </a:ln>
        </p:spPr>
        <p:txBody>
          <a:bodyPr wrap="none">
            <a:spAutoFit/>
          </a:bodyPr>
          <a:lstStyle/>
          <a:p>
            <a:pPr eaLnBrk="1" hangingPunct="1"/>
            <a:r>
              <a:rPr lang="en-US" altLang="zh-CN" sz="2800">
                <a:latin typeface="Times New Roman" pitchFamily="18" charset="0"/>
                <a:ea typeface="楷体_GB2312" pitchFamily="49" charset="-122"/>
              </a:rPr>
              <a:t>Q </a:t>
            </a:r>
            <a:r>
              <a:rPr lang="en-US" altLang="zh-CN" sz="2800">
                <a:latin typeface="Times New Roman" pitchFamily="18" charset="0"/>
                <a:ea typeface="楷体_GB2312" pitchFamily="49" charset="-122"/>
                <a:sym typeface="Symbol" pitchFamily="18" charset="2"/>
              </a:rPr>
              <a:t> R</a:t>
            </a:r>
          </a:p>
        </p:txBody>
      </p:sp>
      <p:cxnSp>
        <p:nvCxnSpPr>
          <p:cNvPr id="282631" name="AutoShape 7"/>
          <p:cNvCxnSpPr>
            <a:cxnSpLocks noChangeShapeType="1"/>
            <a:stCxn id="282628" idx="2"/>
            <a:endCxn id="282630" idx="0"/>
          </p:cNvCxnSpPr>
          <p:nvPr/>
        </p:nvCxnSpPr>
        <p:spPr bwMode="auto">
          <a:xfrm flipH="1">
            <a:off x="2441575" y="2195513"/>
            <a:ext cx="1039813" cy="557212"/>
          </a:xfrm>
          <a:prstGeom prst="straightConnector1">
            <a:avLst/>
          </a:prstGeom>
          <a:noFill/>
          <a:ln w="9525">
            <a:solidFill>
              <a:schemeClr val="tx1"/>
            </a:solidFill>
            <a:round/>
            <a:headEnd/>
            <a:tailEnd/>
          </a:ln>
        </p:spPr>
      </p:cxnSp>
      <p:grpSp>
        <p:nvGrpSpPr>
          <p:cNvPr id="282632" name="Group 8"/>
          <p:cNvGrpSpPr>
            <a:grpSpLocks/>
          </p:cNvGrpSpPr>
          <p:nvPr/>
        </p:nvGrpSpPr>
        <p:grpSpPr bwMode="auto">
          <a:xfrm>
            <a:off x="1690688" y="2430463"/>
            <a:ext cx="3906837" cy="827087"/>
            <a:chOff x="1837" y="3499"/>
            <a:chExt cx="2461" cy="521"/>
          </a:xfrm>
        </p:grpSpPr>
        <p:sp>
          <p:nvSpPr>
            <p:cNvPr id="82959" name="AutoShape 9"/>
            <p:cNvSpPr>
              <a:spLocks noChangeArrowheads="1"/>
            </p:cNvSpPr>
            <p:nvPr/>
          </p:nvSpPr>
          <p:spPr bwMode="auto">
            <a:xfrm>
              <a:off x="1837" y="3657"/>
              <a:ext cx="952" cy="363"/>
            </a:xfrm>
            <a:prstGeom prst="wedgeEllipseCallout">
              <a:avLst>
                <a:gd name="adj1" fmla="val 130463"/>
                <a:gd name="adj2" fmla="val -53032"/>
              </a:avLst>
            </a:prstGeom>
            <a:noFill/>
            <a:ln w="28575">
              <a:solidFill>
                <a:srgbClr val="FF0000"/>
              </a:solidFill>
              <a:miter lim="800000"/>
              <a:headEnd/>
              <a:tailEnd/>
            </a:ln>
          </p:spPr>
          <p:txBody>
            <a:bodyPr/>
            <a:lstStyle/>
            <a:p>
              <a:pPr algn="ctr" eaLnBrk="1" hangingPunct="1"/>
              <a:endParaRPr lang="zh-CN" altLang="zh-CN">
                <a:latin typeface="华文新魏" pitchFamily="2" charset="-122"/>
                <a:ea typeface="华文新魏" pitchFamily="2" charset="-122"/>
              </a:endParaRPr>
            </a:p>
          </p:txBody>
        </p:sp>
        <p:sp>
          <p:nvSpPr>
            <p:cNvPr id="82960" name="Text Box 10"/>
            <p:cNvSpPr txBox="1">
              <a:spLocks noChangeArrowheads="1"/>
            </p:cNvSpPr>
            <p:nvPr/>
          </p:nvSpPr>
          <p:spPr bwMode="auto">
            <a:xfrm>
              <a:off x="3606" y="3499"/>
              <a:ext cx="692" cy="288"/>
            </a:xfrm>
            <a:prstGeom prst="rect">
              <a:avLst/>
            </a:prstGeom>
            <a:noFill/>
            <a:ln w="9525">
              <a:noFill/>
              <a:miter lim="800000"/>
              <a:headEnd/>
              <a:tailEnd/>
            </a:ln>
          </p:spPr>
          <p:txBody>
            <a:bodyPr wrap="none">
              <a:spAutoFit/>
            </a:bodyPr>
            <a:lstStyle/>
            <a:p>
              <a:pPr eaLnBrk="1" hangingPunct="1"/>
              <a:r>
                <a:rPr lang="zh-CN" altLang="en-US" sz="2400" b="1">
                  <a:solidFill>
                    <a:srgbClr val="FF0000"/>
                  </a:solidFill>
                  <a:latin typeface="华文新魏" pitchFamily="2" charset="-122"/>
                  <a:ea typeface="华文新魏" pitchFamily="2" charset="-122"/>
                </a:rPr>
                <a:t>消解式</a:t>
              </a:r>
            </a:p>
          </p:txBody>
        </p:sp>
      </p:grpSp>
      <p:sp>
        <p:nvSpPr>
          <p:cNvPr id="282635" name="Line 11"/>
          <p:cNvSpPr>
            <a:spLocks noChangeShapeType="1"/>
          </p:cNvSpPr>
          <p:nvPr/>
        </p:nvSpPr>
        <p:spPr bwMode="auto">
          <a:xfrm>
            <a:off x="898525" y="2249488"/>
            <a:ext cx="1079500" cy="0"/>
          </a:xfrm>
          <a:prstGeom prst="line">
            <a:avLst/>
          </a:prstGeom>
          <a:noFill/>
          <a:ln w="28575">
            <a:solidFill>
              <a:srgbClr val="0000FF"/>
            </a:solidFill>
            <a:round/>
            <a:headEnd/>
            <a:tailEnd/>
          </a:ln>
        </p:spPr>
        <p:txBody>
          <a:bodyPr/>
          <a:lstStyle/>
          <a:p>
            <a:endParaRPr lang="zh-CN" altLang="en-US"/>
          </a:p>
        </p:txBody>
      </p:sp>
      <p:sp>
        <p:nvSpPr>
          <p:cNvPr id="282636" name="Line 12"/>
          <p:cNvSpPr>
            <a:spLocks noChangeShapeType="1"/>
          </p:cNvSpPr>
          <p:nvPr/>
        </p:nvSpPr>
        <p:spPr bwMode="auto">
          <a:xfrm>
            <a:off x="2841625" y="2249488"/>
            <a:ext cx="1368425" cy="0"/>
          </a:xfrm>
          <a:prstGeom prst="line">
            <a:avLst/>
          </a:prstGeom>
          <a:noFill/>
          <a:ln w="28575">
            <a:solidFill>
              <a:srgbClr val="0000FF"/>
            </a:solidFill>
            <a:round/>
            <a:headEnd/>
            <a:tailEnd/>
          </a:ln>
        </p:spPr>
        <p:txBody>
          <a:bodyPr/>
          <a:lstStyle/>
          <a:p>
            <a:endParaRPr lang="zh-CN" altLang="en-US"/>
          </a:p>
        </p:txBody>
      </p:sp>
      <p:sp>
        <p:nvSpPr>
          <p:cNvPr id="282637" name="Rectangle 13"/>
          <p:cNvSpPr>
            <a:spLocks noChangeArrowheads="1"/>
          </p:cNvSpPr>
          <p:nvPr/>
        </p:nvSpPr>
        <p:spPr bwMode="auto">
          <a:xfrm>
            <a:off x="4354513" y="1725613"/>
            <a:ext cx="1403350" cy="457200"/>
          </a:xfrm>
          <a:prstGeom prst="rect">
            <a:avLst/>
          </a:prstGeom>
          <a:noFill/>
          <a:ln w="9525">
            <a:noFill/>
            <a:miter lim="800000"/>
            <a:headEnd/>
            <a:tailEnd/>
          </a:ln>
        </p:spPr>
        <p:txBody>
          <a:bodyPr wrap="none">
            <a:spAutoFit/>
          </a:bodyPr>
          <a:lstStyle/>
          <a:p>
            <a:pPr eaLnBrk="1" hangingPunct="1"/>
            <a:r>
              <a:rPr lang="zh-CN" altLang="en-US" sz="2400" b="1">
                <a:solidFill>
                  <a:srgbClr val="0000FF"/>
                </a:solidFill>
                <a:latin typeface="华文新魏" pitchFamily="2" charset="-122"/>
                <a:ea typeface="华文新魏" pitchFamily="2" charset="-122"/>
              </a:rPr>
              <a:t>亲本子句</a:t>
            </a:r>
          </a:p>
        </p:txBody>
      </p:sp>
      <p:sp>
        <p:nvSpPr>
          <p:cNvPr id="282638" name="AutoShape 14"/>
          <p:cNvSpPr>
            <a:spLocks noChangeArrowheads="1"/>
          </p:cNvSpPr>
          <p:nvPr/>
        </p:nvSpPr>
        <p:spPr bwMode="auto">
          <a:xfrm>
            <a:off x="6083300" y="1600200"/>
            <a:ext cx="2305050" cy="1584325"/>
          </a:xfrm>
          <a:prstGeom prst="wave">
            <a:avLst>
              <a:gd name="adj1" fmla="val 13005"/>
              <a:gd name="adj2" fmla="val 0"/>
            </a:avLst>
          </a:prstGeom>
          <a:solidFill>
            <a:srgbClr val="FFFFCC"/>
          </a:solidFill>
          <a:ln w="9525">
            <a:solidFill>
              <a:schemeClr val="tx1"/>
            </a:solidFill>
            <a:round/>
            <a:headEnd/>
            <a:tailEnd/>
          </a:ln>
        </p:spPr>
        <p:txBody>
          <a:bodyPr lIns="18000" tIns="0" rIns="18000" bIns="0" anchor="ctr"/>
          <a:lstStyle/>
          <a:p>
            <a:pPr algn="ctr" eaLnBrk="1" hangingPunct="1"/>
            <a:r>
              <a:rPr lang="zh-CN" altLang="en-US" sz="2400" b="1">
                <a:solidFill>
                  <a:srgbClr val="FF0000"/>
                </a:solidFill>
                <a:latin typeface="华文新魏" pitchFamily="2" charset="-122"/>
                <a:ea typeface="华文新魏" pitchFamily="2" charset="-122"/>
              </a:rPr>
              <a:t>消解式是亲本子句的逻辑结论</a:t>
            </a:r>
          </a:p>
        </p:txBody>
      </p:sp>
      <p:sp>
        <p:nvSpPr>
          <p:cNvPr id="282639" name="Rectangle 15"/>
          <p:cNvSpPr>
            <a:spLocks noChangeArrowheads="1"/>
          </p:cNvSpPr>
          <p:nvPr/>
        </p:nvSpPr>
        <p:spPr bwMode="auto">
          <a:xfrm>
            <a:off x="609600" y="3929063"/>
            <a:ext cx="8208963" cy="1511300"/>
          </a:xfrm>
          <a:prstGeom prst="rect">
            <a:avLst/>
          </a:prstGeom>
          <a:noFill/>
          <a:ln w="9525">
            <a:noFill/>
            <a:miter lim="800000"/>
            <a:headEnd/>
            <a:tailEnd/>
          </a:ln>
        </p:spPr>
        <p:txBody>
          <a:bodyPr/>
          <a:lstStyle/>
          <a:p>
            <a:pPr marL="342900" indent="-342900" eaLnBrk="1" hangingPunct="1">
              <a:lnSpc>
                <a:spcPct val="120000"/>
              </a:lnSpc>
              <a:spcBef>
                <a:spcPct val="20000"/>
              </a:spcBef>
              <a:buFontTx/>
              <a:buBlip>
                <a:blip r:embed="rId3"/>
              </a:buBlip>
            </a:pPr>
            <a:r>
              <a:rPr lang="zh-CN" altLang="en-US" sz="2800">
                <a:latin typeface="华文新魏" pitchFamily="2" charset="-122"/>
                <a:ea typeface="华文新魏" pitchFamily="2" charset="-122"/>
              </a:rPr>
              <a:t>消解只能在仅含否定和析取联接词的公式（子句）间进行</a:t>
            </a:r>
          </a:p>
          <a:p>
            <a:pPr marL="342900" indent="-342900" eaLnBrk="1" hangingPunct="1">
              <a:lnSpc>
                <a:spcPct val="120000"/>
              </a:lnSpc>
              <a:spcBef>
                <a:spcPct val="20000"/>
              </a:spcBef>
              <a:buFontTx/>
              <a:buBlip>
                <a:blip r:embed="rId3"/>
              </a:buBlip>
            </a:pPr>
            <a:r>
              <a:rPr lang="zh-CN" altLang="en-US" sz="2800">
                <a:latin typeface="华文新魏" pitchFamily="2" charset="-122"/>
                <a:ea typeface="华文新魏" pitchFamily="2" charset="-122"/>
              </a:rPr>
              <a:t>必须先把公式化成规范的形式（范式，子句集）</a:t>
            </a:r>
            <a:endParaRPr lang="zh-CN" altLang="en-US" sz="2800">
              <a:latin typeface="华文新魏" pitchFamily="2" charset="-122"/>
              <a:ea typeface="华文新魏" pitchFamily="2" charset="-122"/>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2627"/>
                                        </p:tgtEl>
                                        <p:attrNameLst>
                                          <p:attrName>style.visibility</p:attrName>
                                        </p:attrNameLst>
                                      </p:cBhvr>
                                      <p:to>
                                        <p:strVal val="visible"/>
                                      </p:to>
                                    </p:set>
                                    <p:animEffect transition="in" filter="blinds(horizontal)">
                                      <p:cBhvr>
                                        <p:cTn id="7" dur="500"/>
                                        <p:tgtEl>
                                          <p:spTgt spid="2826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2628"/>
                                        </p:tgtEl>
                                        <p:attrNameLst>
                                          <p:attrName>style.visibility</p:attrName>
                                        </p:attrNameLst>
                                      </p:cBhvr>
                                      <p:to>
                                        <p:strVal val="visible"/>
                                      </p:to>
                                    </p:set>
                                    <p:animEffect transition="in" filter="blinds(horizontal)">
                                      <p:cBhvr>
                                        <p:cTn id="12" dur="500"/>
                                        <p:tgtEl>
                                          <p:spTgt spid="2826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82629"/>
                                        </p:tgtEl>
                                        <p:attrNameLst>
                                          <p:attrName>style.visibility</p:attrName>
                                        </p:attrNameLst>
                                      </p:cBhvr>
                                      <p:to>
                                        <p:strVal val="visible"/>
                                      </p:to>
                                    </p:set>
                                    <p:animEffect transition="in" filter="wipe(up)">
                                      <p:cBhvr>
                                        <p:cTn id="17" dur="500"/>
                                        <p:tgtEl>
                                          <p:spTgt spid="2826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82631"/>
                                        </p:tgtEl>
                                        <p:attrNameLst>
                                          <p:attrName>style.visibility</p:attrName>
                                        </p:attrNameLst>
                                      </p:cBhvr>
                                      <p:to>
                                        <p:strVal val="visible"/>
                                      </p:to>
                                    </p:set>
                                    <p:animEffect transition="in" filter="wipe(up)">
                                      <p:cBhvr>
                                        <p:cTn id="22" dur="500"/>
                                        <p:tgtEl>
                                          <p:spTgt spid="2826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82630"/>
                                        </p:tgtEl>
                                        <p:attrNameLst>
                                          <p:attrName>style.visibility</p:attrName>
                                        </p:attrNameLst>
                                      </p:cBhvr>
                                      <p:to>
                                        <p:strVal val="visible"/>
                                      </p:to>
                                    </p:set>
                                    <p:animEffect transition="in" filter="wipe(up)">
                                      <p:cBhvr>
                                        <p:cTn id="27" dur="500"/>
                                        <p:tgtEl>
                                          <p:spTgt spid="2826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82632"/>
                                        </p:tgtEl>
                                        <p:attrNameLst>
                                          <p:attrName>style.visibility</p:attrName>
                                        </p:attrNameLst>
                                      </p:cBhvr>
                                      <p:to>
                                        <p:strVal val="visible"/>
                                      </p:to>
                                    </p:set>
                                    <p:animEffect transition="in" filter="wipe(left)">
                                      <p:cBhvr>
                                        <p:cTn id="32" dur="500"/>
                                        <p:tgtEl>
                                          <p:spTgt spid="28263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2635"/>
                                        </p:tgtEl>
                                        <p:attrNameLst>
                                          <p:attrName>style.visibility</p:attrName>
                                        </p:attrNameLst>
                                      </p:cBhvr>
                                      <p:to>
                                        <p:strVal val="visible"/>
                                      </p:to>
                                    </p:set>
                                    <p:animEffect transition="in" filter="wipe(left)">
                                      <p:cBhvr>
                                        <p:cTn id="37" dur="500"/>
                                        <p:tgtEl>
                                          <p:spTgt spid="282635"/>
                                        </p:tgtEl>
                                      </p:cBhvr>
                                    </p:animEffec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282636"/>
                                        </p:tgtEl>
                                        <p:attrNameLst>
                                          <p:attrName>style.visibility</p:attrName>
                                        </p:attrNameLst>
                                      </p:cBhvr>
                                      <p:to>
                                        <p:strVal val="visible"/>
                                      </p:to>
                                    </p:set>
                                    <p:animEffect transition="in" filter="wipe(left)">
                                      <p:cBhvr>
                                        <p:cTn id="41" dur="500"/>
                                        <p:tgtEl>
                                          <p:spTgt spid="282636"/>
                                        </p:tgtEl>
                                      </p:cBhvr>
                                    </p:animEffect>
                                  </p:childTnLst>
                                </p:cTn>
                              </p:par>
                            </p:childTnLst>
                          </p:cTn>
                        </p:par>
                        <p:par>
                          <p:cTn id="42" fill="hold" nodeType="afterGroup">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282637"/>
                                        </p:tgtEl>
                                        <p:attrNameLst>
                                          <p:attrName>style.visibility</p:attrName>
                                        </p:attrNameLst>
                                      </p:cBhvr>
                                      <p:to>
                                        <p:strVal val="visible"/>
                                      </p:to>
                                    </p:set>
                                    <p:animEffect transition="in" filter="wipe(left)">
                                      <p:cBhvr>
                                        <p:cTn id="45" dur="500"/>
                                        <p:tgtEl>
                                          <p:spTgt spid="28263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282638"/>
                                        </p:tgtEl>
                                        <p:attrNameLst>
                                          <p:attrName>style.visibility</p:attrName>
                                        </p:attrNameLst>
                                      </p:cBhvr>
                                      <p:to>
                                        <p:strVal val="visible"/>
                                      </p:to>
                                    </p:set>
                                    <p:animEffect transition="in" filter="box(out)">
                                      <p:cBhvr>
                                        <p:cTn id="50" dur="500"/>
                                        <p:tgtEl>
                                          <p:spTgt spid="28263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82639">
                                            <p:txEl>
                                              <p:pRg st="0" end="0"/>
                                            </p:txEl>
                                          </p:spTgt>
                                        </p:tgtEl>
                                        <p:attrNameLst>
                                          <p:attrName>style.visibility</p:attrName>
                                        </p:attrNameLst>
                                      </p:cBhvr>
                                      <p:to>
                                        <p:strVal val="visible"/>
                                      </p:to>
                                    </p:set>
                                    <p:animEffect transition="in" filter="blinds(horizontal)">
                                      <p:cBhvr>
                                        <p:cTn id="55" dur="500"/>
                                        <p:tgtEl>
                                          <p:spTgt spid="282639">
                                            <p:txEl>
                                              <p:pRg st="0" end="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82639">
                                            <p:txEl>
                                              <p:pRg st="1" end="1"/>
                                            </p:txEl>
                                          </p:spTgt>
                                        </p:tgtEl>
                                        <p:attrNameLst>
                                          <p:attrName>style.visibility</p:attrName>
                                        </p:attrNameLst>
                                      </p:cBhvr>
                                      <p:to>
                                        <p:strVal val="visible"/>
                                      </p:to>
                                    </p:set>
                                    <p:animEffect transition="in" filter="blinds(horizontal)">
                                      <p:cBhvr>
                                        <p:cTn id="60" dur="500"/>
                                        <p:tgtEl>
                                          <p:spTgt spid="2826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ldLvl="0" animBg="1"/>
      <p:bldP spid="282628" grpId="0" bldLvl="0" animBg="1"/>
      <p:bldP spid="282630" grpId="0" bldLvl="0" animBg="1"/>
      <p:bldP spid="282635" grpId="0" animBg="1"/>
      <p:bldP spid="282636" grpId="0" animBg="1"/>
      <p:bldP spid="282637" grpId="0"/>
      <p:bldP spid="282638" grpId="0" bldLvl="0" animBg="1"/>
      <p:bldP spid="282639"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wrap="square" lIns="91440" tIns="45720" rIns="91440" bIns="45720" numCol="1" anchorCtr="0" compatLnSpc="1"/>
          <a:lstStyle/>
          <a:p>
            <a:pPr eaLnBrk="1" hangingPunct="1">
              <a:defRPr/>
            </a:pPr>
            <a:r>
              <a:rPr kumimoji="1" lang="en-US" altLang="zh-CN" sz="3600" kern="0">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3600" kern="0">
                <a:solidFill>
                  <a:srgbClr val="0000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问题表示</a:t>
            </a:r>
            <a:endParaRPr kumimoji="1" lang="en-US" altLang="zh-CN" kern="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339" name="内容占位符 2"/>
          <p:cNvSpPr>
            <a:spLocks noGrp="1" noChangeArrowheads="1"/>
          </p:cNvSpPr>
          <p:nvPr>
            <p:ph idx="4294967295"/>
          </p:nvPr>
        </p:nvSpPr>
        <p:spPr>
          <a:xfrm>
            <a:off x="684213" y="1196975"/>
            <a:ext cx="8242300" cy="4824413"/>
          </a:xfrm>
        </p:spPr>
        <p:txBody>
          <a:bodyPr/>
          <a:lstStyle/>
          <a:p>
            <a:pPr eaLnBrk="1" hangingPunct="1"/>
            <a:r>
              <a:rPr lang="zh-CN" altLang="en-US" smtClean="0">
                <a:latin typeface="Times New Roman" pitchFamily="18" charset="0"/>
                <a:ea typeface="宋体" pitchFamily="2" charset="-122"/>
              </a:rPr>
              <a:t>例：</a:t>
            </a:r>
            <a:r>
              <a:rPr lang="zh-CN" altLang="en-US" sz="3200" b="1" smtClean="0">
                <a:solidFill>
                  <a:srgbClr val="0000FF"/>
                </a:solidFill>
                <a:latin typeface="Times New Roman" pitchFamily="18" charset="0"/>
                <a:ea typeface="宋体" pitchFamily="2" charset="-122"/>
              </a:rPr>
              <a:t>真空吸尘器的世界</a:t>
            </a:r>
          </a:p>
          <a:p>
            <a:pPr lvl="1" eaLnBrk="1" hangingPunct="1"/>
            <a:r>
              <a:rPr lang="zh-CN" altLang="en-US" smtClean="0">
                <a:latin typeface="Times New Roman" pitchFamily="18" charset="0"/>
                <a:ea typeface="宋体" pitchFamily="2" charset="-122"/>
              </a:rPr>
              <a:t>假设：吸尘器的世界只有两块地毯大小，地毯或者是脏的，或者是干净的</a:t>
            </a:r>
          </a:p>
          <a:p>
            <a:pPr lvl="1" eaLnBrk="1" hangingPunct="1"/>
            <a:r>
              <a:rPr lang="zh-CN" altLang="en-US" smtClean="0">
                <a:latin typeface="Times New Roman" pitchFamily="18" charset="0"/>
                <a:ea typeface="宋体" pitchFamily="2" charset="-122"/>
              </a:rPr>
              <a:t>吸尘器能做的动作只有三个</a:t>
            </a:r>
          </a:p>
          <a:p>
            <a:pPr lvl="1" eaLnBrk="1" hangingPunct="1">
              <a:buFontTx/>
              <a:buNone/>
            </a:pPr>
            <a:r>
              <a:rPr lang="zh-CN" altLang="en-US" smtClean="0">
                <a:latin typeface="Times New Roman" pitchFamily="18" charset="0"/>
                <a:ea typeface="宋体" pitchFamily="2" charset="-122"/>
              </a:rPr>
              <a:t>	</a:t>
            </a:r>
            <a:r>
              <a:rPr lang="en-US" altLang="zh-CN" smtClean="0">
                <a:latin typeface="Times New Roman" pitchFamily="18" charset="0"/>
                <a:ea typeface="宋体" pitchFamily="2" charset="-122"/>
              </a:rPr>
              <a:t>{</a:t>
            </a:r>
            <a:r>
              <a:rPr lang="zh-CN" altLang="en-US" smtClean="0">
                <a:latin typeface="Times New Roman" pitchFamily="18" charset="0"/>
                <a:ea typeface="宋体" pitchFamily="2" charset="-122"/>
              </a:rPr>
              <a:t>向左</a:t>
            </a:r>
            <a:r>
              <a:rPr lang="en-US" altLang="zh-CN" smtClean="0">
                <a:latin typeface="Times New Roman" pitchFamily="18" charset="0"/>
                <a:ea typeface="宋体" pitchFamily="2" charset="-122"/>
              </a:rPr>
              <a:t>(</a:t>
            </a:r>
            <a:r>
              <a:rPr lang="en-US" altLang="zh-CN" b="1" smtClean="0">
                <a:latin typeface="Times New Roman" pitchFamily="18" charset="0"/>
                <a:ea typeface="宋体" pitchFamily="2" charset="-122"/>
              </a:rPr>
              <a:t>L</a:t>
            </a:r>
            <a:r>
              <a:rPr lang="en-US" altLang="zh-CN" smtClean="0">
                <a:latin typeface="Times New Roman" pitchFamily="18" charset="0"/>
                <a:ea typeface="宋体" pitchFamily="2" charset="-122"/>
              </a:rPr>
              <a:t>eft)</a:t>
            </a:r>
            <a:r>
              <a:rPr lang="zh-CN" altLang="en-US" smtClean="0">
                <a:latin typeface="Times New Roman" pitchFamily="18" charset="0"/>
                <a:ea typeface="宋体" pitchFamily="2" charset="-122"/>
              </a:rPr>
              <a:t>，向右</a:t>
            </a:r>
            <a:r>
              <a:rPr lang="en-US" altLang="zh-CN" smtClean="0">
                <a:latin typeface="Times New Roman" pitchFamily="18" charset="0"/>
                <a:ea typeface="宋体" pitchFamily="2" charset="-122"/>
              </a:rPr>
              <a:t>(</a:t>
            </a:r>
            <a:r>
              <a:rPr lang="en-US" altLang="zh-CN" b="1" smtClean="0">
                <a:latin typeface="Times New Roman" pitchFamily="18" charset="0"/>
                <a:ea typeface="宋体" pitchFamily="2" charset="-122"/>
              </a:rPr>
              <a:t>R</a:t>
            </a:r>
            <a:r>
              <a:rPr lang="en-US" altLang="zh-CN" smtClean="0">
                <a:latin typeface="Times New Roman" pitchFamily="18" charset="0"/>
                <a:ea typeface="宋体" pitchFamily="2" charset="-122"/>
              </a:rPr>
              <a:t>ight)</a:t>
            </a:r>
            <a:r>
              <a:rPr lang="zh-CN" altLang="en-US" smtClean="0">
                <a:latin typeface="Times New Roman" pitchFamily="18" charset="0"/>
                <a:ea typeface="宋体" pitchFamily="2" charset="-122"/>
              </a:rPr>
              <a:t>，吸尘</a:t>
            </a:r>
            <a:r>
              <a:rPr lang="en-US" altLang="zh-CN" smtClean="0">
                <a:latin typeface="Times New Roman" pitchFamily="18" charset="0"/>
                <a:ea typeface="宋体" pitchFamily="2" charset="-122"/>
              </a:rPr>
              <a:t>(</a:t>
            </a:r>
            <a:r>
              <a:rPr lang="en-US" altLang="zh-CN" b="1" smtClean="0">
                <a:latin typeface="Times New Roman" pitchFamily="18" charset="0"/>
                <a:ea typeface="宋体" pitchFamily="2" charset="-122"/>
              </a:rPr>
              <a:t>S</a:t>
            </a:r>
            <a:r>
              <a:rPr lang="en-US" altLang="zh-CN" smtClean="0">
                <a:latin typeface="Times New Roman" pitchFamily="18" charset="0"/>
                <a:ea typeface="宋体" pitchFamily="2" charset="-122"/>
              </a:rPr>
              <a:t>uck)}</a:t>
            </a:r>
          </a:p>
          <a:p>
            <a:pPr lvl="1" eaLnBrk="1" hangingPunct="1"/>
            <a:r>
              <a:rPr lang="zh-CN" altLang="en-US" smtClean="0">
                <a:latin typeface="Times New Roman" pitchFamily="18" charset="0"/>
                <a:ea typeface="宋体" pitchFamily="2" charset="-122"/>
              </a:rPr>
              <a:t>一共有多少种可能的情况？</a:t>
            </a:r>
          </a:p>
        </p:txBody>
      </p:sp>
      <p:pic>
        <p:nvPicPr>
          <p:cNvPr id="191492" name="Picture 4"/>
          <p:cNvPicPr>
            <a:picLocks noChangeAspect="1" noChangeArrowheads="1"/>
          </p:cNvPicPr>
          <p:nvPr/>
        </p:nvPicPr>
        <p:blipFill>
          <a:blip r:embed="rId2" cstate="print"/>
          <a:srcRect l="3577" t="4185" r="57195" b="74977"/>
          <a:stretch>
            <a:fillRect/>
          </a:stretch>
        </p:blipFill>
        <p:spPr bwMode="auto">
          <a:xfrm>
            <a:off x="393700" y="4437063"/>
            <a:ext cx="1584325" cy="719137"/>
          </a:xfrm>
          <a:prstGeom prst="rect">
            <a:avLst/>
          </a:prstGeom>
          <a:noFill/>
          <a:ln w="9525">
            <a:noFill/>
            <a:miter lim="800000"/>
            <a:headEnd/>
            <a:tailEnd/>
          </a:ln>
        </p:spPr>
      </p:pic>
      <p:pic>
        <p:nvPicPr>
          <p:cNvPr id="191493" name="Picture 5"/>
          <p:cNvPicPr>
            <a:picLocks noChangeAspect="1" noChangeArrowheads="1"/>
          </p:cNvPicPr>
          <p:nvPr/>
        </p:nvPicPr>
        <p:blipFill>
          <a:blip r:embed="rId2" cstate="print"/>
          <a:srcRect l="51611" t="6439" r="9158" b="74794"/>
          <a:stretch>
            <a:fillRect/>
          </a:stretch>
        </p:blipFill>
        <p:spPr bwMode="auto">
          <a:xfrm>
            <a:off x="2409825" y="4508500"/>
            <a:ext cx="1584325" cy="647700"/>
          </a:xfrm>
          <a:prstGeom prst="rect">
            <a:avLst/>
          </a:prstGeom>
          <a:noFill/>
          <a:ln w="9525">
            <a:noFill/>
            <a:miter lim="800000"/>
            <a:headEnd/>
            <a:tailEnd/>
          </a:ln>
        </p:spPr>
      </p:pic>
      <p:pic>
        <p:nvPicPr>
          <p:cNvPr id="191494" name="Picture 6"/>
          <p:cNvPicPr>
            <a:picLocks noChangeAspect="1" noChangeArrowheads="1"/>
          </p:cNvPicPr>
          <p:nvPr/>
        </p:nvPicPr>
        <p:blipFill>
          <a:blip r:embed="rId2" cstate="print"/>
          <a:srcRect l="3459" t="29393" r="57312" b="51840"/>
          <a:stretch>
            <a:fillRect/>
          </a:stretch>
        </p:blipFill>
        <p:spPr bwMode="auto">
          <a:xfrm>
            <a:off x="4641850" y="4508500"/>
            <a:ext cx="1584325" cy="647700"/>
          </a:xfrm>
          <a:prstGeom prst="rect">
            <a:avLst/>
          </a:prstGeom>
          <a:noFill/>
          <a:ln w="9525">
            <a:noFill/>
            <a:miter lim="800000"/>
            <a:headEnd/>
            <a:tailEnd/>
          </a:ln>
        </p:spPr>
      </p:pic>
      <p:pic>
        <p:nvPicPr>
          <p:cNvPr id="191495" name="Picture 7"/>
          <p:cNvPicPr>
            <a:picLocks noChangeAspect="1" noChangeArrowheads="1"/>
          </p:cNvPicPr>
          <p:nvPr/>
        </p:nvPicPr>
        <p:blipFill>
          <a:blip r:embed="rId2" cstate="print"/>
          <a:srcRect l="53380" t="29393" r="9158" b="51840"/>
          <a:stretch>
            <a:fillRect/>
          </a:stretch>
        </p:blipFill>
        <p:spPr bwMode="auto">
          <a:xfrm>
            <a:off x="6946900" y="4508500"/>
            <a:ext cx="1512888" cy="647700"/>
          </a:xfrm>
          <a:prstGeom prst="rect">
            <a:avLst/>
          </a:prstGeom>
          <a:noFill/>
          <a:ln w="9525">
            <a:noFill/>
            <a:miter lim="800000"/>
            <a:headEnd/>
            <a:tailEnd/>
          </a:ln>
        </p:spPr>
      </p:pic>
      <p:pic>
        <p:nvPicPr>
          <p:cNvPr id="191496" name="Picture 8"/>
          <p:cNvPicPr>
            <a:picLocks noChangeAspect="1" noChangeArrowheads="1"/>
          </p:cNvPicPr>
          <p:nvPr/>
        </p:nvPicPr>
        <p:blipFill>
          <a:blip r:embed="rId2" cstate="print"/>
          <a:srcRect t="52162" r="57193" b="29025"/>
          <a:stretch>
            <a:fillRect/>
          </a:stretch>
        </p:blipFill>
        <p:spPr bwMode="auto">
          <a:xfrm>
            <a:off x="250825" y="5661025"/>
            <a:ext cx="1728788" cy="649288"/>
          </a:xfrm>
          <a:prstGeom prst="rect">
            <a:avLst/>
          </a:prstGeom>
          <a:noFill/>
          <a:ln w="9525">
            <a:noFill/>
            <a:miter lim="800000"/>
            <a:headEnd/>
            <a:tailEnd/>
          </a:ln>
        </p:spPr>
      </p:pic>
      <p:pic>
        <p:nvPicPr>
          <p:cNvPr id="191497" name="Picture 9"/>
          <p:cNvPicPr>
            <a:picLocks noChangeAspect="1" noChangeArrowheads="1"/>
          </p:cNvPicPr>
          <p:nvPr/>
        </p:nvPicPr>
        <p:blipFill>
          <a:blip r:embed="rId2" cstate="print"/>
          <a:srcRect l="51611" t="52345" r="9158" b="28888"/>
          <a:stretch>
            <a:fillRect/>
          </a:stretch>
        </p:blipFill>
        <p:spPr bwMode="auto">
          <a:xfrm>
            <a:off x="2411413" y="5661025"/>
            <a:ext cx="1584325" cy="647700"/>
          </a:xfrm>
          <a:prstGeom prst="rect">
            <a:avLst/>
          </a:prstGeom>
          <a:noFill/>
          <a:ln w="9525">
            <a:noFill/>
            <a:miter lim="800000"/>
            <a:headEnd/>
            <a:tailEnd/>
          </a:ln>
        </p:spPr>
      </p:pic>
      <p:pic>
        <p:nvPicPr>
          <p:cNvPr id="191498" name="Picture 10"/>
          <p:cNvPicPr>
            <a:picLocks noChangeAspect="1" noChangeArrowheads="1"/>
          </p:cNvPicPr>
          <p:nvPr/>
        </p:nvPicPr>
        <p:blipFill>
          <a:blip r:embed="rId2" cstate="print"/>
          <a:srcRect t="75299" r="57312" b="5934"/>
          <a:stretch>
            <a:fillRect/>
          </a:stretch>
        </p:blipFill>
        <p:spPr bwMode="auto">
          <a:xfrm>
            <a:off x="4503738" y="5661025"/>
            <a:ext cx="1724025" cy="647700"/>
          </a:xfrm>
          <a:prstGeom prst="rect">
            <a:avLst/>
          </a:prstGeom>
          <a:noFill/>
          <a:ln w="9525">
            <a:noFill/>
            <a:miter lim="800000"/>
            <a:headEnd/>
            <a:tailEnd/>
          </a:ln>
        </p:spPr>
      </p:pic>
      <p:pic>
        <p:nvPicPr>
          <p:cNvPr id="191499" name="Picture 11"/>
          <p:cNvPicPr>
            <a:picLocks noChangeAspect="1" noChangeArrowheads="1"/>
          </p:cNvPicPr>
          <p:nvPr/>
        </p:nvPicPr>
        <p:blipFill>
          <a:blip r:embed="rId2" cstate="print"/>
          <a:srcRect l="53380" t="75299" r="9158" b="5934"/>
          <a:stretch>
            <a:fillRect/>
          </a:stretch>
        </p:blipFill>
        <p:spPr bwMode="auto">
          <a:xfrm>
            <a:off x="6946900" y="5589588"/>
            <a:ext cx="1512888" cy="647700"/>
          </a:xfrm>
          <a:prstGeom prst="rect">
            <a:avLst/>
          </a:prstGeom>
          <a:noFill/>
          <a:ln w="9525">
            <a:noFill/>
            <a:miter lim="800000"/>
            <a:headEnd/>
            <a:tailEnd/>
          </a:ln>
        </p:spPr>
      </p:pic>
      <p:sp>
        <p:nvSpPr>
          <p:cNvPr id="191500" name="AutoShape 12"/>
          <p:cNvSpPr>
            <a:spLocks noChangeArrowheads="1"/>
          </p:cNvSpPr>
          <p:nvPr/>
        </p:nvSpPr>
        <p:spPr bwMode="auto">
          <a:xfrm>
            <a:off x="7019925" y="3644900"/>
            <a:ext cx="1152525" cy="577850"/>
          </a:xfrm>
          <a:prstGeom prst="wedgeRoundRectCallout">
            <a:avLst>
              <a:gd name="adj1" fmla="val -202481"/>
              <a:gd name="adj2" fmla="val 88736"/>
              <a:gd name="adj3" fmla="val 16667"/>
            </a:avLst>
          </a:prstGeom>
          <a:solidFill>
            <a:srgbClr val="FFFFCC"/>
          </a:solidFill>
          <a:ln w="9525">
            <a:solidFill>
              <a:schemeClr val="tx1"/>
            </a:solidFill>
            <a:miter lim="800000"/>
            <a:headEnd/>
            <a:tailEnd/>
          </a:ln>
        </p:spPr>
        <p:txBody>
          <a:bodyPr/>
          <a:lstStyle/>
          <a:p>
            <a:pPr algn="ctr"/>
            <a:r>
              <a:rPr lang="zh-CN" altLang="en-US" sz="2800">
                <a:ea typeface="楷体_GB2312" pitchFamily="49" charset="-122"/>
              </a:rPr>
              <a:t>状态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1492"/>
                                        </p:tgtEl>
                                        <p:attrNameLst>
                                          <p:attrName>style.visibility</p:attrName>
                                        </p:attrNameLst>
                                      </p:cBhvr>
                                      <p:to>
                                        <p:strVal val="visible"/>
                                      </p:to>
                                    </p:set>
                                    <p:animEffect transition="in" filter="blinds(horizontal)">
                                      <p:cBhvr>
                                        <p:cTn id="7" dur="500"/>
                                        <p:tgtEl>
                                          <p:spTgt spid="1914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1493"/>
                                        </p:tgtEl>
                                        <p:attrNameLst>
                                          <p:attrName>style.visibility</p:attrName>
                                        </p:attrNameLst>
                                      </p:cBhvr>
                                      <p:to>
                                        <p:strVal val="visible"/>
                                      </p:to>
                                    </p:set>
                                    <p:animEffect transition="in" filter="blinds(horizontal)">
                                      <p:cBhvr>
                                        <p:cTn id="12" dur="500"/>
                                        <p:tgtEl>
                                          <p:spTgt spid="1914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1494"/>
                                        </p:tgtEl>
                                        <p:attrNameLst>
                                          <p:attrName>style.visibility</p:attrName>
                                        </p:attrNameLst>
                                      </p:cBhvr>
                                      <p:to>
                                        <p:strVal val="visible"/>
                                      </p:to>
                                    </p:set>
                                    <p:animEffect transition="in" filter="blinds(horizontal)">
                                      <p:cBhvr>
                                        <p:cTn id="17" dur="500"/>
                                        <p:tgtEl>
                                          <p:spTgt spid="1914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91495"/>
                                        </p:tgtEl>
                                        <p:attrNameLst>
                                          <p:attrName>style.visibility</p:attrName>
                                        </p:attrNameLst>
                                      </p:cBhvr>
                                      <p:to>
                                        <p:strVal val="visible"/>
                                      </p:to>
                                    </p:set>
                                    <p:animEffect transition="in" filter="blinds(horizontal)">
                                      <p:cBhvr>
                                        <p:cTn id="22" dur="500"/>
                                        <p:tgtEl>
                                          <p:spTgt spid="191495"/>
                                        </p:tgtEl>
                                      </p:cBhvr>
                                    </p:animEffect>
                                  </p:childTnLst>
                                </p:cTn>
                              </p:par>
                            </p:childTnLst>
                          </p:cTn>
                        </p:par>
                        <p:par>
                          <p:cTn id="23" fill="hold" nodeType="afterGroup">
                            <p:stCondLst>
                              <p:cond delay="500"/>
                            </p:stCondLst>
                            <p:childTnLst>
                              <p:par>
                                <p:cTn id="24" presetID="3" presetClass="entr" presetSubtype="10" fill="hold" nodeType="afterEffect">
                                  <p:stCondLst>
                                    <p:cond delay="0"/>
                                  </p:stCondLst>
                                  <p:childTnLst>
                                    <p:set>
                                      <p:cBhvr>
                                        <p:cTn id="25" dur="1" fill="hold">
                                          <p:stCondLst>
                                            <p:cond delay="0"/>
                                          </p:stCondLst>
                                        </p:cTn>
                                        <p:tgtEl>
                                          <p:spTgt spid="191496"/>
                                        </p:tgtEl>
                                        <p:attrNameLst>
                                          <p:attrName>style.visibility</p:attrName>
                                        </p:attrNameLst>
                                      </p:cBhvr>
                                      <p:to>
                                        <p:strVal val="visible"/>
                                      </p:to>
                                    </p:set>
                                    <p:animEffect transition="in" filter="blinds(horizontal)">
                                      <p:cBhvr>
                                        <p:cTn id="26" dur="500"/>
                                        <p:tgtEl>
                                          <p:spTgt spid="191496"/>
                                        </p:tgtEl>
                                      </p:cBhvr>
                                    </p:animEffect>
                                  </p:childTnLst>
                                </p:cTn>
                              </p:par>
                            </p:childTnLst>
                          </p:cTn>
                        </p:par>
                        <p:par>
                          <p:cTn id="27" fill="hold" nodeType="afterGroup">
                            <p:stCondLst>
                              <p:cond delay="1000"/>
                            </p:stCondLst>
                            <p:childTnLst>
                              <p:par>
                                <p:cTn id="28" presetID="3" presetClass="entr" presetSubtype="10" fill="hold" nodeType="afterEffect">
                                  <p:stCondLst>
                                    <p:cond delay="0"/>
                                  </p:stCondLst>
                                  <p:childTnLst>
                                    <p:set>
                                      <p:cBhvr>
                                        <p:cTn id="29" dur="1" fill="hold">
                                          <p:stCondLst>
                                            <p:cond delay="0"/>
                                          </p:stCondLst>
                                        </p:cTn>
                                        <p:tgtEl>
                                          <p:spTgt spid="191497"/>
                                        </p:tgtEl>
                                        <p:attrNameLst>
                                          <p:attrName>style.visibility</p:attrName>
                                        </p:attrNameLst>
                                      </p:cBhvr>
                                      <p:to>
                                        <p:strVal val="visible"/>
                                      </p:to>
                                    </p:set>
                                    <p:animEffect transition="in" filter="blinds(horizontal)">
                                      <p:cBhvr>
                                        <p:cTn id="30" dur="500"/>
                                        <p:tgtEl>
                                          <p:spTgt spid="191497"/>
                                        </p:tgtEl>
                                      </p:cBhvr>
                                    </p:animEffect>
                                  </p:childTnLst>
                                </p:cTn>
                              </p:par>
                            </p:childTnLst>
                          </p:cTn>
                        </p:par>
                        <p:par>
                          <p:cTn id="31" fill="hold" nodeType="afterGroup">
                            <p:stCondLst>
                              <p:cond delay="1500"/>
                            </p:stCondLst>
                            <p:childTnLst>
                              <p:par>
                                <p:cTn id="32" presetID="3" presetClass="entr" presetSubtype="10" fill="hold" nodeType="afterEffect">
                                  <p:stCondLst>
                                    <p:cond delay="0"/>
                                  </p:stCondLst>
                                  <p:childTnLst>
                                    <p:set>
                                      <p:cBhvr>
                                        <p:cTn id="33" dur="1" fill="hold">
                                          <p:stCondLst>
                                            <p:cond delay="0"/>
                                          </p:stCondLst>
                                        </p:cTn>
                                        <p:tgtEl>
                                          <p:spTgt spid="191498"/>
                                        </p:tgtEl>
                                        <p:attrNameLst>
                                          <p:attrName>style.visibility</p:attrName>
                                        </p:attrNameLst>
                                      </p:cBhvr>
                                      <p:to>
                                        <p:strVal val="visible"/>
                                      </p:to>
                                    </p:set>
                                    <p:animEffect transition="in" filter="blinds(horizontal)">
                                      <p:cBhvr>
                                        <p:cTn id="34" dur="500"/>
                                        <p:tgtEl>
                                          <p:spTgt spid="191498"/>
                                        </p:tgtEl>
                                      </p:cBhvr>
                                    </p:animEffect>
                                  </p:childTnLst>
                                </p:cTn>
                              </p:par>
                            </p:childTnLst>
                          </p:cTn>
                        </p:par>
                        <p:par>
                          <p:cTn id="35" fill="hold" nodeType="afterGroup">
                            <p:stCondLst>
                              <p:cond delay="2000"/>
                            </p:stCondLst>
                            <p:childTnLst>
                              <p:par>
                                <p:cTn id="36" presetID="3" presetClass="entr" presetSubtype="10" fill="hold" nodeType="afterEffect">
                                  <p:stCondLst>
                                    <p:cond delay="0"/>
                                  </p:stCondLst>
                                  <p:childTnLst>
                                    <p:set>
                                      <p:cBhvr>
                                        <p:cTn id="37" dur="1" fill="hold">
                                          <p:stCondLst>
                                            <p:cond delay="0"/>
                                          </p:stCondLst>
                                        </p:cTn>
                                        <p:tgtEl>
                                          <p:spTgt spid="191499"/>
                                        </p:tgtEl>
                                        <p:attrNameLst>
                                          <p:attrName>style.visibility</p:attrName>
                                        </p:attrNameLst>
                                      </p:cBhvr>
                                      <p:to>
                                        <p:strVal val="visible"/>
                                      </p:to>
                                    </p:set>
                                    <p:animEffect transition="in" filter="blinds(horizontal)">
                                      <p:cBhvr>
                                        <p:cTn id="38" dur="500"/>
                                        <p:tgtEl>
                                          <p:spTgt spid="19149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91500"/>
                                        </p:tgtEl>
                                        <p:attrNameLst>
                                          <p:attrName>style.visibility</p:attrName>
                                        </p:attrNameLst>
                                      </p:cBhvr>
                                      <p:to>
                                        <p:strVal val="visible"/>
                                      </p:to>
                                    </p:set>
                                    <p:animEffect transition="in" filter="wipe(up)">
                                      <p:cBhvr>
                                        <p:cTn id="43" dur="500"/>
                                        <p:tgtEl>
                                          <p:spTgt spid="191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00"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灯片编号占位符 3"/>
          <p:cNvSpPr>
            <a:spLocks noGrp="1" noChangeArrowheads="1"/>
          </p:cNvSpPr>
          <p:nvPr>
            <p:ph type="sldNum" sz="quarter" idx="10"/>
          </p:nvPr>
        </p:nvSpPr>
        <p:spPr bwMode="auto">
          <a:noFill/>
          <a:ln>
            <a:miter lim="800000"/>
            <a:headEnd/>
            <a:tailEnd/>
          </a:ln>
        </p:spPr>
        <p:txBody>
          <a:bodyPr/>
          <a:lstStyle/>
          <a:p>
            <a:fld id="{8D26D248-00CD-4F8E-A836-F72679162107}" type="slidenum">
              <a:rPr lang="zh-TW" altLang="en-US"/>
              <a:pPr/>
              <a:t>50</a:t>
            </a:fld>
            <a:endParaRPr lang="zh-TW" altLang="en-US"/>
          </a:p>
        </p:txBody>
      </p:sp>
      <p:sp>
        <p:nvSpPr>
          <p:cNvPr id="284674" name="Rectangle 2"/>
          <p:cNvSpPr>
            <a:spLocks noGrp="1" noChangeArrowheads="1"/>
          </p:cNvSpPr>
          <p:nvPr>
            <p:ph type="title"/>
          </p:nvPr>
        </p:nvSpPr>
        <p:spPr/>
        <p:txBody>
          <a:bodyPr vert="horz" wrap="square" lIns="91440" tIns="45720" rIns="91440" bIns="45720" numCol="1" anchorCtr="0" compatLnSpc="1"/>
          <a:lstStyle/>
          <a:p>
            <a:pPr eaLnBrk="1" hangingPunct="1">
              <a:defRPr/>
            </a:pPr>
            <a:r>
              <a:rPr kumimoji="1" lang="zh-CN" altLang="en-US" kern="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含变量的消解</a:t>
            </a:r>
          </a:p>
        </p:txBody>
      </p:sp>
      <p:sp>
        <p:nvSpPr>
          <p:cNvPr id="83972" name="Rectangle 3"/>
          <p:cNvSpPr>
            <a:spLocks noGrp="1" noChangeArrowheads="1"/>
          </p:cNvSpPr>
          <p:nvPr>
            <p:ph idx="1"/>
          </p:nvPr>
        </p:nvSpPr>
        <p:spPr>
          <a:xfrm>
            <a:off x="250825" y="1196975"/>
            <a:ext cx="7775575" cy="4824413"/>
          </a:xfrm>
        </p:spPr>
        <p:txBody>
          <a:bodyPr/>
          <a:lstStyle/>
          <a:p>
            <a:pPr eaLnBrk="1" hangingPunct="1"/>
            <a:r>
              <a:rPr lang="zh-CN" altLang="en-US" smtClean="0">
                <a:ea typeface="华文新魏" pitchFamily="2" charset="-122"/>
              </a:rPr>
              <a:t>例：苏格拉底论断</a:t>
            </a:r>
          </a:p>
          <a:p>
            <a:pPr lvl="1" eaLnBrk="1" hangingPunct="1">
              <a:buFontTx/>
              <a:buNone/>
            </a:pPr>
            <a:r>
              <a:rPr lang="zh-CN" altLang="en-US" smtClean="0">
                <a:latin typeface="Times New Roman" pitchFamily="18" charset="0"/>
                <a:ea typeface="华文新魏" pitchFamily="2" charset="-122"/>
              </a:rPr>
              <a:t>凡人都会死</a:t>
            </a:r>
            <a:r>
              <a:rPr lang="en-US" altLang="zh-CN" smtClean="0">
                <a:latin typeface="Times New Roman" pitchFamily="18" charset="0"/>
                <a:ea typeface="华文新魏" pitchFamily="2" charset="-122"/>
              </a:rPr>
              <a:t>.	</a:t>
            </a:r>
            <a:r>
              <a:rPr lang="en-US" altLang="zh-CN" smtClean="0">
                <a:latin typeface="Times New Roman" pitchFamily="18" charset="0"/>
                <a:ea typeface="华文新魏" pitchFamily="2" charset="-122"/>
                <a:sym typeface="Symbol" pitchFamily="18" charset="2"/>
              </a:rPr>
              <a:t> (</a:t>
            </a:r>
            <a:r>
              <a:rPr lang="en-US" altLang="zh-CN" b="1" smtClean="0">
                <a:latin typeface="Times New Roman" pitchFamily="18" charset="0"/>
                <a:ea typeface="华文新魏" pitchFamily="2" charset="-122"/>
                <a:sym typeface="Symbol" pitchFamily="18" charset="2"/>
              </a:rPr>
              <a:t></a:t>
            </a:r>
            <a:r>
              <a:rPr lang="en-US" altLang="zh-CN" i="1" smtClean="0">
                <a:latin typeface="Times New Roman" pitchFamily="18" charset="0"/>
                <a:ea typeface="华文新魏" pitchFamily="2" charset="-122"/>
                <a:sym typeface="Symbol" pitchFamily="18" charset="2"/>
              </a:rPr>
              <a:t>x</a:t>
            </a:r>
            <a:r>
              <a:rPr lang="en-US" altLang="zh-CN" smtClean="0">
                <a:latin typeface="Times New Roman" pitchFamily="18" charset="0"/>
                <a:ea typeface="华文新魏" pitchFamily="2" charset="-122"/>
                <a:sym typeface="Symbol" pitchFamily="18" charset="2"/>
              </a:rPr>
              <a:t> ) (</a:t>
            </a:r>
            <a:r>
              <a:rPr lang="en-US" altLang="zh-CN" smtClean="0">
                <a:latin typeface="Times New Roman" pitchFamily="18" charset="0"/>
                <a:ea typeface="华文新魏" pitchFamily="2" charset="-122"/>
              </a:rPr>
              <a:t>Man</a:t>
            </a:r>
            <a:r>
              <a:rPr lang="en-US" altLang="zh-CN" i="1" smtClean="0">
                <a:latin typeface="Times New Roman" pitchFamily="18" charset="0"/>
                <a:ea typeface="华文新魏" pitchFamily="2" charset="-122"/>
              </a:rPr>
              <a:t> </a:t>
            </a:r>
            <a:r>
              <a:rPr lang="en-US" altLang="zh-CN" smtClean="0">
                <a:latin typeface="Times New Roman" pitchFamily="18" charset="0"/>
                <a:ea typeface="华文新魏" pitchFamily="2" charset="-122"/>
                <a:sym typeface="Symbol" pitchFamily="18" charset="2"/>
              </a:rPr>
              <a:t>(</a:t>
            </a:r>
            <a:r>
              <a:rPr lang="en-US" altLang="zh-CN" i="1" smtClean="0">
                <a:latin typeface="Times New Roman" pitchFamily="18" charset="0"/>
                <a:ea typeface="华文新魏" pitchFamily="2" charset="-122"/>
                <a:sym typeface="Symbol" pitchFamily="18" charset="2"/>
              </a:rPr>
              <a:t>x</a:t>
            </a:r>
            <a:r>
              <a:rPr lang="en-US" altLang="zh-CN" smtClean="0">
                <a:latin typeface="Times New Roman" pitchFamily="18" charset="0"/>
                <a:ea typeface="华文新魏" pitchFamily="2" charset="-122"/>
                <a:sym typeface="Symbol" pitchFamily="18" charset="2"/>
              </a:rPr>
              <a:t>)</a:t>
            </a:r>
            <a:r>
              <a:rPr lang="en-US" altLang="zh-CN" b="1" smtClean="0">
                <a:latin typeface="Times New Roman" pitchFamily="18" charset="0"/>
                <a:ea typeface="华文新魏" pitchFamily="2" charset="-122"/>
                <a:sym typeface="Symbol" pitchFamily="18" charset="2"/>
              </a:rPr>
              <a:t> </a:t>
            </a:r>
            <a:r>
              <a:rPr lang="en-US" altLang="zh-CN" smtClean="0">
                <a:latin typeface="Times New Roman" pitchFamily="18" charset="0"/>
                <a:ea typeface="华文新魏" pitchFamily="2" charset="-122"/>
                <a:sym typeface="Symbol" pitchFamily="18" charset="2"/>
              </a:rPr>
              <a:t> Mortal (</a:t>
            </a:r>
            <a:r>
              <a:rPr lang="en-US" altLang="zh-CN" i="1" smtClean="0">
                <a:latin typeface="Times New Roman" pitchFamily="18" charset="0"/>
                <a:ea typeface="华文新魏" pitchFamily="2" charset="-122"/>
                <a:sym typeface="Symbol" pitchFamily="18" charset="2"/>
              </a:rPr>
              <a:t>x</a:t>
            </a:r>
            <a:r>
              <a:rPr lang="en-US" altLang="zh-CN" smtClean="0">
                <a:latin typeface="Times New Roman" pitchFamily="18" charset="0"/>
                <a:ea typeface="华文新魏" pitchFamily="2" charset="-122"/>
                <a:sym typeface="Symbol" pitchFamily="18" charset="2"/>
              </a:rPr>
              <a:t>))</a:t>
            </a:r>
          </a:p>
          <a:p>
            <a:pPr lvl="1" eaLnBrk="1" hangingPunct="1">
              <a:buFontTx/>
              <a:buNone/>
            </a:pPr>
            <a:r>
              <a:rPr lang="zh-CN" altLang="en-US" smtClean="0">
                <a:latin typeface="Times New Roman" pitchFamily="18" charset="0"/>
                <a:ea typeface="华文新魏" pitchFamily="2" charset="-122"/>
              </a:rPr>
              <a:t>苏格拉底是人</a:t>
            </a:r>
            <a:r>
              <a:rPr lang="en-US" altLang="zh-CN" smtClean="0">
                <a:latin typeface="Times New Roman" pitchFamily="18" charset="0"/>
                <a:ea typeface="华文新魏" pitchFamily="2" charset="-122"/>
              </a:rPr>
              <a:t>.	Man</a:t>
            </a:r>
            <a:r>
              <a:rPr lang="en-US" altLang="zh-CN" i="1" smtClean="0">
                <a:latin typeface="Times New Roman" pitchFamily="18" charset="0"/>
                <a:ea typeface="华文新魏" pitchFamily="2" charset="-122"/>
              </a:rPr>
              <a:t> </a:t>
            </a:r>
            <a:r>
              <a:rPr lang="en-US" altLang="zh-CN" smtClean="0">
                <a:latin typeface="Times New Roman" pitchFamily="18" charset="0"/>
                <a:ea typeface="华文新魏" pitchFamily="2" charset="-122"/>
              </a:rPr>
              <a:t>(Socrates)</a:t>
            </a:r>
          </a:p>
          <a:p>
            <a:pPr lvl="1" eaLnBrk="1" hangingPunct="1">
              <a:buFontTx/>
              <a:buNone/>
            </a:pPr>
            <a:r>
              <a:rPr lang="zh-CN" altLang="en-US" smtClean="0">
                <a:latin typeface="Times New Roman" pitchFamily="18" charset="0"/>
                <a:ea typeface="华文新魏" pitchFamily="2" charset="-122"/>
              </a:rPr>
              <a:t>如何得到结论：苏格拉底会死</a:t>
            </a:r>
            <a:r>
              <a:rPr lang="en-US" altLang="zh-CN" smtClean="0">
                <a:latin typeface="Times New Roman" pitchFamily="18" charset="0"/>
                <a:ea typeface="华文新魏" pitchFamily="2" charset="-122"/>
              </a:rPr>
              <a:t>.	   </a:t>
            </a:r>
            <a:r>
              <a:rPr lang="en-US" altLang="zh-CN" smtClean="0">
                <a:latin typeface="Times New Roman" pitchFamily="18" charset="0"/>
                <a:ea typeface="华文新魏" pitchFamily="2" charset="-122"/>
                <a:sym typeface="Symbol" pitchFamily="18" charset="2"/>
              </a:rPr>
              <a:t>Mortal(</a:t>
            </a:r>
            <a:r>
              <a:rPr lang="en-US" altLang="zh-CN" smtClean="0">
                <a:latin typeface="Times New Roman" pitchFamily="18" charset="0"/>
                <a:ea typeface="华文新魏" pitchFamily="2" charset="-122"/>
              </a:rPr>
              <a:t>Socrates)</a:t>
            </a:r>
          </a:p>
          <a:p>
            <a:pPr eaLnBrk="1" hangingPunct="1">
              <a:spcBef>
                <a:spcPts val="1200"/>
              </a:spcBef>
            </a:pPr>
            <a:r>
              <a:rPr lang="zh-CN" altLang="en-US" smtClean="0">
                <a:latin typeface="Times New Roman" pitchFamily="18" charset="0"/>
                <a:ea typeface="华文新魏" pitchFamily="2" charset="-122"/>
              </a:rPr>
              <a:t>要完成消解还面临几个问题</a:t>
            </a:r>
          </a:p>
          <a:p>
            <a:pPr lvl="1" eaLnBrk="1" hangingPunct="1"/>
            <a:r>
              <a:rPr lang="zh-CN" altLang="en-US" smtClean="0">
                <a:latin typeface="Times New Roman" pitchFamily="18" charset="0"/>
                <a:ea typeface="华文新魏" pitchFamily="2" charset="-122"/>
                <a:sym typeface="Symbol" pitchFamily="18" charset="2"/>
              </a:rPr>
              <a:t>“</a:t>
            </a:r>
            <a:r>
              <a:rPr lang="en-US" altLang="zh-CN" b="1" smtClean="0">
                <a:latin typeface="Times New Roman" pitchFamily="18" charset="0"/>
                <a:ea typeface="华文新魏" pitchFamily="2" charset="-122"/>
                <a:sym typeface="Symbol" pitchFamily="18" charset="2"/>
              </a:rPr>
              <a:t></a:t>
            </a:r>
            <a:r>
              <a:rPr lang="zh-CN" altLang="en-US" smtClean="0">
                <a:latin typeface="Times New Roman" pitchFamily="18" charset="0"/>
                <a:ea typeface="华文新魏" pitchFamily="2" charset="-122"/>
                <a:sym typeface="Symbol" pitchFamily="18" charset="2"/>
              </a:rPr>
              <a:t>”和“”必须去掉</a:t>
            </a:r>
          </a:p>
          <a:p>
            <a:pPr lvl="2" eaLnBrk="1" hangingPunct="1"/>
            <a:r>
              <a:rPr lang="en-US" altLang="zh-CN" sz="2400" smtClean="0">
                <a:latin typeface="Times New Roman" pitchFamily="18" charset="0"/>
                <a:ea typeface="华文新魏" pitchFamily="2" charset="-122"/>
              </a:rPr>
              <a:t>Man</a:t>
            </a:r>
            <a:r>
              <a:rPr lang="en-US" altLang="zh-CN" sz="2400" i="1" smtClean="0">
                <a:latin typeface="Times New Roman" pitchFamily="18" charset="0"/>
                <a:ea typeface="华文新魏" pitchFamily="2" charset="-122"/>
              </a:rPr>
              <a:t> </a:t>
            </a:r>
            <a:r>
              <a:rPr lang="en-US" altLang="zh-CN" sz="2400" smtClean="0">
                <a:latin typeface="Times New Roman" pitchFamily="18" charset="0"/>
                <a:ea typeface="华文新魏" pitchFamily="2" charset="-122"/>
                <a:sym typeface="Symbol" pitchFamily="18" charset="2"/>
              </a:rPr>
              <a:t>(</a:t>
            </a:r>
            <a:r>
              <a:rPr lang="en-US" altLang="zh-CN" sz="2400" i="1" smtClean="0">
                <a:latin typeface="Times New Roman" pitchFamily="18" charset="0"/>
                <a:ea typeface="华文新魏" pitchFamily="2" charset="-122"/>
                <a:sym typeface="Symbol" pitchFamily="18" charset="2"/>
              </a:rPr>
              <a:t>x</a:t>
            </a:r>
            <a:r>
              <a:rPr lang="en-US" altLang="zh-CN" sz="2400" smtClean="0">
                <a:latin typeface="Times New Roman" pitchFamily="18" charset="0"/>
                <a:ea typeface="华文新魏" pitchFamily="2" charset="-122"/>
                <a:sym typeface="Symbol" pitchFamily="18" charset="2"/>
              </a:rPr>
              <a:t>)</a:t>
            </a:r>
            <a:r>
              <a:rPr lang="en-US" altLang="zh-CN" sz="2400" b="1" smtClean="0">
                <a:latin typeface="Times New Roman" pitchFamily="18" charset="0"/>
                <a:ea typeface="华文新魏" pitchFamily="2" charset="-122"/>
                <a:sym typeface="Symbol" pitchFamily="18" charset="2"/>
              </a:rPr>
              <a:t> </a:t>
            </a:r>
            <a:r>
              <a:rPr lang="en-US" altLang="zh-CN" sz="2400" smtClean="0">
                <a:latin typeface="Times New Roman" pitchFamily="18" charset="0"/>
                <a:ea typeface="华文新魏" pitchFamily="2" charset="-122"/>
                <a:sym typeface="Symbol" pitchFamily="18" charset="2"/>
              </a:rPr>
              <a:t> Mortal (</a:t>
            </a:r>
            <a:r>
              <a:rPr lang="en-US" altLang="zh-CN" sz="2400" i="1" smtClean="0">
                <a:latin typeface="Times New Roman" pitchFamily="18" charset="0"/>
                <a:ea typeface="华文新魏" pitchFamily="2" charset="-122"/>
                <a:sym typeface="Symbol" pitchFamily="18" charset="2"/>
              </a:rPr>
              <a:t>x</a:t>
            </a:r>
            <a:r>
              <a:rPr lang="en-US" altLang="zh-CN" sz="2400" smtClean="0">
                <a:latin typeface="Times New Roman" pitchFamily="18" charset="0"/>
                <a:ea typeface="华文新魏" pitchFamily="2" charset="-122"/>
                <a:sym typeface="Symbol" pitchFamily="18" charset="2"/>
              </a:rPr>
              <a:t>)   ~ </a:t>
            </a:r>
            <a:r>
              <a:rPr lang="en-US" altLang="zh-CN" sz="2400" smtClean="0">
                <a:latin typeface="Times New Roman" pitchFamily="18" charset="0"/>
                <a:ea typeface="华文新魏" pitchFamily="2" charset="-122"/>
              </a:rPr>
              <a:t>Man</a:t>
            </a:r>
            <a:r>
              <a:rPr lang="en-US" altLang="zh-CN" sz="2400" i="1" smtClean="0">
                <a:latin typeface="Times New Roman" pitchFamily="18" charset="0"/>
                <a:ea typeface="华文新魏" pitchFamily="2" charset="-122"/>
              </a:rPr>
              <a:t> </a:t>
            </a:r>
            <a:r>
              <a:rPr lang="en-US" altLang="zh-CN" sz="2400" smtClean="0">
                <a:latin typeface="Times New Roman" pitchFamily="18" charset="0"/>
                <a:ea typeface="华文新魏" pitchFamily="2" charset="-122"/>
                <a:sym typeface="Symbol" pitchFamily="18" charset="2"/>
              </a:rPr>
              <a:t>(</a:t>
            </a:r>
            <a:r>
              <a:rPr lang="en-US" altLang="zh-CN" sz="2400" i="1" smtClean="0">
                <a:latin typeface="Times New Roman" pitchFamily="18" charset="0"/>
                <a:ea typeface="华文新魏" pitchFamily="2" charset="-122"/>
                <a:sym typeface="Symbol" pitchFamily="18" charset="2"/>
              </a:rPr>
              <a:t>x</a:t>
            </a:r>
            <a:r>
              <a:rPr lang="en-US" altLang="zh-CN" sz="2400" smtClean="0">
                <a:latin typeface="Times New Roman" pitchFamily="18" charset="0"/>
                <a:ea typeface="华文新魏" pitchFamily="2" charset="-122"/>
                <a:sym typeface="Symbol" pitchFamily="18" charset="2"/>
              </a:rPr>
              <a:t>)</a:t>
            </a:r>
            <a:r>
              <a:rPr lang="en-US" altLang="zh-CN" sz="2400" b="1" smtClean="0">
                <a:latin typeface="Times New Roman" pitchFamily="18" charset="0"/>
                <a:ea typeface="华文新魏" pitchFamily="2" charset="-122"/>
                <a:sym typeface="Symbol" pitchFamily="18" charset="2"/>
              </a:rPr>
              <a:t> </a:t>
            </a:r>
            <a:r>
              <a:rPr lang="en-US" altLang="zh-CN" sz="2400" smtClean="0">
                <a:latin typeface="Times New Roman" pitchFamily="18" charset="0"/>
                <a:ea typeface="华文新魏" pitchFamily="2" charset="-122"/>
                <a:sym typeface="Symbol" pitchFamily="18" charset="2"/>
              </a:rPr>
              <a:t> Mortal </a:t>
            </a:r>
          </a:p>
          <a:p>
            <a:pPr lvl="2" eaLnBrk="1" hangingPunct="1"/>
            <a:r>
              <a:rPr lang="en-US" altLang="zh-CN" sz="2400" smtClean="0">
                <a:latin typeface="Times New Roman" pitchFamily="18" charset="0"/>
                <a:ea typeface="华文新魏" pitchFamily="2" charset="-122"/>
                <a:sym typeface="Symbol" pitchFamily="18" charset="2"/>
              </a:rPr>
              <a:t>“”</a:t>
            </a:r>
            <a:r>
              <a:rPr lang="zh-CN" altLang="en-US" sz="2400" smtClean="0">
                <a:latin typeface="Times New Roman" pitchFamily="18" charset="0"/>
                <a:ea typeface="华文新魏" pitchFamily="2" charset="-122"/>
                <a:sym typeface="Symbol" pitchFamily="18" charset="2"/>
              </a:rPr>
              <a:t>怎么办？</a:t>
            </a:r>
            <a:endParaRPr lang="zh-CN" altLang="en-US" sz="2400" smtClean="0">
              <a:latin typeface="Times New Roman" pitchFamily="18" charset="0"/>
              <a:ea typeface="华文新魏" pitchFamily="2" charset="-122"/>
            </a:endParaRPr>
          </a:p>
        </p:txBody>
      </p:sp>
      <p:grpSp>
        <p:nvGrpSpPr>
          <p:cNvPr id="284676" name="Group 4"/>
          <p:cNvGrpSpPr>
            <a:grpSpLocks/>
          </p:cNvGrpSpPr>
          <p:nvPr/>
        </p:nvGrpSpPr>
        <p:grpSpPr bwMode="auto">
          <a:xfrm>
            <a:off x="7164388" y="4005263"/>
            <a:ext cx="1944687" cy="936625"/>
            <a:chOff x="4150" y="2341"/>
            <a:chExt cx="1225" cy="590"/>
          </a:xfrm>
        </p:grpSpPr>
        <p:sp>
          <p:nvSpPr>
            <p:cNvPr id="83978" name="AutoShape 5"/>
            <p:cNvSpPr>
              <a:spLocks/>
            </p:cNvSpPr>
            <p:nvPr/>
          </p:nvSpPr>
          <p:spPr bwMode="auto">
            <a:xfrm>
              <a:off x="4150" y="2341"/>
              <a:ext cx="45" cy="590"/>
            </a:xfrm>
            <a:prstGeom prst="rightBrace">
              <a:avLst>
                <a:gd name="adj1" fmla="val 109077"/>
                <a:gd name="adj2" fmla="val 50000"/>
              </a:avLst>
            </a:prstGeom>
            <a:noFill/>
            <a:ln w="28575">
              <a:solidFill>
                <a:schemeClr val="tx1"/>
              </a:solidFill>
              <a:round/>
              <a:headEnd/>
              <a:tailEnd/>
            </a:ln>
          </p:spPr>
          <p:txBody>
            <a:bodyPr wrap="none" anchor="ctr"/>
            <a:lstStyle/>
            <a:p>
              <a:endParaRPr lang="zh-CN" altLang="en-US"/>
            </a:p>
          </p:txBody>
        </p:sp>
        <p:sp>
          <p:nvSpPr>
            <p:cNvPr id="83979" name="Text Box 6"/>
            <p:cNvSpPr txBox="1">
              <a:spLocks noChangeArrowheads="1"/>
            </p:cNvSpPr>
            <p:nvPr/>
          </p:nvSpPr>
          <p:spPr bwMode="auto">
            <a:xfrm>
              <a:off x="4150" y="2478"/>
              <a:ext cx="1225" cy="288"/>
            </a:xfrm>
            <a:prstGeom prst="rect">
              <a:avLst/>
            </a:prstGeom>
            <a:noFill/>
            <a:ln w="9525">
              <a:noFill/>
              <a:miter lim="800000"/>
              <a:headEnd/>
              <a:tailEnd/>
            </a:ln>
          </p:spPr>
          <p:txBody>
            <a:bodyPr>
              <a:spAutoFit/>
            </a:bodyPr>
            <a:lstStyle/>
            <a:p>
              <a:pPr eaLnBrk="1" hangingPunct="1">
                <a:spcBef>
                  <a:spcPct val="50000"/>
                </a:spcBef>
              </a:pPr>
              <a:r>
                <a:rPr lang="en-US" altLang="zh-CN" sz="2400" b="1">
                  <a:solidFill>
                    <a:srgbClr val="FF0000"/>
                  </a:solidFill>
                  <a:ea typeface="楷体_GB2312" pitchFamily="49" charset="-122"/>
                </a:rPr>
                <a:t>  </a:t>
              </a:r>
              <a:r>
                <a:rPr lang="zh-CN" altLang="en-US" sz="2400" b="1">
                  <a:solidFill>
                    <a:srgbClr val="FF0000"/>
                  </a:solidFill>
                  <a:ea typeface="楷体_GB2312" pitchFamily="49" charset="-122"/>
                </a:rPr>
                <a:t>化为子句集</a:t>
              </a:r>
            </a:p>
          </p:txBody>
        </p:sp>
      </p:grpSp>
      <p:grpSp>
        <p:nvGrpSpPr>
          <p:cNvPr id="284679" name="Group 7"/>
          <p:cNvGrpSpPr>
            <a:grpSpLocks/>
          </p:cNvGrpSpPr>
          <p:nvPr/>
        </p:nvGrpSpPr>
        <p:grpSpPr bwMode="auto">
          <a:xfrm>
            <a:off x="7235825" y="5157788"/>
            <a:ext cx="1944688" cy="647700"/>
            <a:chOff x="4150" y="2341"/>
            <a:chExt cx="1225" cy="590"/>
          </a:xfrm>
        </p:grpSpPr>
        <p:sp>
          <p:nvSpPr>
            <p:cNvPr id="83976" name="AutoShape 8"/>
            <p:cNvSpPr>
              <a:spLocks/>
            </p:cNvSpPr>
            <p:nvPr/>
          </p:nvSpPr>
          <p:spPr bwMode="auto">
            <a:xfrm>
              <a:off x="4150" y="2341"/>
              <a:ext cx="45" cy="590"/>
            </a:xfrm>
            <a:prstGeom prst="rightBrace">
              <a:avLst>
                <a:gd name="adj1" fmla="val 109077"/>
                <a:gd name="adj2" fmla="val 50000"/>
              </a:avLst>
            </a:prstGeom>
            <a:noFill/>
            <a:ln w="28575">
              <a:solidFill>
                <a:schemeClr val="tx1"/>
              </a:solidFill>
              <a:round/>
              <a:headEnd/>
              <a:tailEnd/>
            </a:ln>
          </p:spPr>
          <p:txBody>
            <a:bodyPr wrap="none" anchor="ctr"/>
            <a:lstStyle/>
            <a:p>
              <a:endParaRPr lang="zh-CN" altLang="en-US"/>
            </a:p>
          </p:txBody>
        </p:sp>
        <p:sp>
          <p:nvSpPr>
            <p:cNvPr id="83977" name="Text Box 9"/>
            <p:cNvSpPr txBox="1">
              <a:spLocks noChangeArrowheads="1"/>
            </p:cNvSpPr>
            <p:nvPr/>
          </p:nvSpPr>
          <p:spPr bwMode="auto">
            <a:xfrm>
              <a:off x="4150" y="2478"/>
              <a:ext cx="1225" cy="417"/>
            </a:xfrm>
            <a:prstGeom prst="rect">
              <a:avLst/>
            </a:prstGeom>
            <a:noFill/>
            <a:ln w="9525">
              <a:noFill/>
              <a:miter lim="800000"/>
              <a:headEnd/>
              <a:tailEnd/>
            </a:ln>
          </p:spPr>
          <p:txBody>
            <a:bodyPr>
              <a:spAutoFit/>
            </a:bodyPr>
            <a:lstStyle/>
            <a:p>
              <a:pPr eaLnBrk="1" hangingPunct="1">
                <a:spcBef>
                  <a:spcPct val="50000"/>
                </a:spcBef>
              </a:pPr>
              <a:r>
                <a:rPr lang="en-US" altLang="zh-CN" sz="2400" b="1">
                  <a:solidFill>
                    <a:srgbClr val="FF0000"/>
                  </a:solidFill>
                  <a:ea typeface="楷体_GB2312" pitchFamily="49" charset="-122"/>
                </a:rPr>
                <a:t>  </a:t>
              </a:r>
              <a:r>
                <a:rPr lang="zh-CN" altLang="en-US" sz="2400" b="1">
                  <a:solidFill>
                    <a:srgbClr val="FF0000"/>
                  </a:solidFill>
                  <a:ea typeface="楷体_GB2312" pitchFamily="49" charset="-122"/>
                </a:rPr>
                <a:t>置换与合一</a:t>
              </a:r>
            </a:p>
          </p:txBody>
        </p:sp>
      </p:grpSp>
      <p:sp>
        <p:nvSpPr>
          <p:cNvPr id="284682" name="Rectangle 10"/>
          <p:cNvSpPr>
            <a:spLocks noChangeArrowheads="1"/>
          </p:cNvSpPr>
          <p:nvPr/>
        </p:nvSpPr>
        <p:spPr bwMode="auto">
          <a:xfrm>
            <a:off x="250825" y="5013325"/>
            <a:ext cx="6985000" cy="1152525"/>
          </a:xfrm>
          <a:prstGeom prst="rect">
            <a:avLst/>
          </a:prstGeom>
          <a:noFill/>
          <a:ln w="9525">
            <a:noFill/>
            <a:miter lim="800000"/>
            <a:headEnd/>
            <a:tailEnd/>
          </a:ln>
        </p:spPr>
        <p:txBody>
          <a:bodyPr/>
          <a:lstStyle/>
          <a:p>
            <a:pPr marL="742950" lvl="1" indent="-285750" eaLnBrk="1" hangingPunct="1">
              <a:spcBef>
                <a:spcPct val="20000"/>
              </a:spcBef>
              <a:buSzPct val="75000"/>
              <a:buFontTx/>
              <a:buBlip>
                <a:blip r:embed="rId2"/>
              </a:buBlip>
            </a:pPr>
            <a:r>
              <a:rPr lang="zh-CN" altLang="en-US" sz="2400">
                <a:latin typeface="Times New Roman" pitchFamily="18" charset="0"/>
                <a:ea typeface="华文新魏" pitchFamily="2" charset="-122"/>
              </a:rPr>
              <a:t>如果能去掉</a:t>
            </a:r>
            <a:r>
              <a:rPr lang="zh-CN" altLang="en-US" sz="2400">
                <a:latin typeface="Times New Roman" pitchFamily="18" charset="0"/>
                <a:ea typeface="华文新魏" pitchFamily="2" charset="-122"/>
                <a:sym typeface="Symbol" pitchFamily="18" charset="2"/>
              </a:rPr>
              <a:t>“”，</a:t>
            </a:r>
            <a:r>
              <a:rPr lang="en-US" altLang="zh-CN" sz="2400">
                <a:latin typeface="Times New Roman" pitchFamily="18" charset="0"/>
                <a:ea typeface="华文新魏" pitchFamily="2" charset="-122"/>
                <a:sym typeface="Symbol" pitchFamily="18" charset="2"/>
              </a:rPr>
              <a:t>~ </a:t>
            </a:r>
            <a:r>
              <a:rPr lang="en-US" altLang="zh-CN" sz="2400">
                <a:latin typeface="Times New Roman" pitchFamily="18" charset="0"/>
                <a:ea typeface="华文新魏" pitchFamily="2" charset="-122"/>
              </a:rPr>
              <a:t>Man</a:t>
            </a:r>
            <a:r>
              <a:rPr lang="en-US" altLang="zh-CN" sz="2400" i="1">
                <a:latin typeface="Times New Roman" pitchFamily="18" charset="0"/>
                <a:ea typeface="华文新魏" pitchFamily="2" charset="-122"/>
              </a:rPr>
              <a:t> </a:t>
            </a:r>
            <a:r>
              <a:rPr lang="en-US" altLang="zh-CN" sz="2400">
                <a:latin typeface="Times New Roman" pitchFamily="18" charset="0"/>
                <a:ea typeface="华文新魏" pitchFamily="2" charset="-122"/>
                <a:sym typeface="Symbol" pitchFamily="18" charset="2"/>
              </a:rPr>
              <a:t>(</a:t>
            </a:r>
            <a:r>
              <a:rPr lang="en-US" altLang="zh-CN" sz="2400" i="1">
                <a:latin typeface="Times New Roman" pitchFamily="18" charset="0"/>
                <a:ea typeface="华文新魏" pitchFamily="2" charset="-122"/>
                <a:sym typeface="Symbol" pitchFamily="18" charset="2"/>
              </a:rPr>
              <a:t>x</a:t>
            </a:r>
            <a:r>
              <a:rPr lang="en-US" altLang="zh-CN" sz="2400">
                <a:latin typeface="Times New Roman" pitchFamily="18" charset="0"/>
                <a:ea typeface="华文新魏" pitchFamily="2" charset="-122"/>
                <a:sym typeface="Symbol" pitchFamily="18" charset="2"/>
              </a:rPr>
              <a:t>)</a:t>
            </a:r>
            <a:r>
              <a:rPr lang="en-US" altLang="zh-CN" sz="2400" b="1">
                <a:latin typeface="Times New Roman" pitchFamily="18" charset="0"/>
                <a:ea typeface="华文新魏" pitchFamily="2" charset="-122"/>
                <a:sym typeface="Symbol" pitchFamily="18" charset="2"/>
              </a:rPr>
              <a:t> </a:t>
            </a:r>
            <a:r>
              <a:rPr lang="zh-CN" altLang="en-US" sz="2400">
                <a:latin typeface="Times New Roman" pitchFamily="18" charset="0"/>
                <a:ea typeface="华文新魏" pitchFamily="2" charset="-122"/>
                <a:sym typeface="Symbol" pitchFamily="18" charset="2"/>
              </a:rPr>
              <a:t>和</a:t>
            </a:r>
            <a:r>
              <a:rPr lang="en-US" altLang="zh-CN" sz="2400">
                <a:latin typeface="Times New Roman" pitchFamily="18" charset="0"/>
                <a:ea typeface="华文新魏" pitchFamily="2" charset="-122"/>
              </a:rPr>
              <a:t>Man</a:t>
            </a:r>
            <a:r>
              <a:rPr lang="en-US" altLang="zh-CN" sz="2400" i="1">
                <a:latin typeface="Times New Roman" pitchFamily="18" charset="0"/>
                <a:ea typeface="华文新魏" pitchFamily="2" charset="-122"/>
              </a:rPr>
              <a:t> </a:t>
            </a:r>
            <a:r>
              <a:rPr lang="en-US" altLang="zh-CN" sz="2400">
                <a:latin typeface="Times New Roman" pitchFamily="18" charset="0"/>
                <a:ea typeface="华文新魏" pitchFamily="2" charset="-122"/>
              </a:rPr>
              <a:t>(Socrates)</a:t>
            </a:r>
            <a:r>
              <a:rPr lang="zh-CN" altLang="en-US" sz="2400">
                <a:latin typeface="Times New Roman" pitchFamily="18" charset="0"/>
                <a:ea typeface="华文新魏" pitchFamily="2" charset="-122"/>
              </a:rPr>
              <a:t>也不能构成互补对，形式不一样，怎么办？</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4682"/>
                                        </p:tgtEl>
                                        <p:attrNameLst>
                                          <p:attrName>style.visibility</p:attrName>
                                        </p:attrNameLst>
                                      </p:cBhvr>
                                      <p:to>
                                        <p:strVal val="visible"/>
                                      </p:to>
                                    </p:set>
                                    <p:animEffect transition="in" filter="blinds(horizontal)">
                                      <p:cBhvr>
                                        <p:cTn id="7" dur="500"/>
                                        <p:tgtEl>
                                          <p:spTgt spid="284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4676"/>
                                        </p:tgtEl>
                                        <p:attrNameLst>
                                          <p:attrName>style.visibility</p:attrName>
                                        </p:attrNameLst>
                                      </p:cBhvr>
                                      <p:to>
                                        <p:strVal val="visible"/>
                                      </p:to>
                                    </p:set>
                                    <p:animEffect transition="in" filter="wipe(left)">
                                      <p:cBhvr>
                                        <p:cTn id="12" dur="500"/>
                                        <p:tgtEl>
                                          <p:spTgt spid="2846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84679"/>
                                        </p:tgtEl>
                                        <p:attrNameLst>
                                          <p:attrName>style.visibility</p:attrName>
                                        </p:attrNameLst>
                                      </p:cBhvr>
                                      <p:to>
                                        <p:strVal val="visible"/>
                                      </p:to>
                                    </p:set>
                                    <p:animEffect transition="in" filter="wipe(left)">
                                      <p:cBhvr>
                                        <p:cTn id="17" dur="500"/>
                                        <p:tgtEl>
                                          <p:spTgt spid="284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82" grpId="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灯片编号占位符 1"/>
          <p:cNvSpPr>
            <a:spLocks noGrp="1" noChangeArrowheads="1"/>
          </p:cNvSpPr>
          <p:nvPr>
            <p:ph type="sldNum" sz="quarter" idx="10"/>
          </p:nvPr>
        </p:nvSpPr>
        <p:spPr bwMode="auto">
          <a:noFill/>
          <a:ln>
            <a:miter lim="800000"/>
            <a:headEnd/>
            <a:tailEnd/>
          </a:ln>
        </p:spPr>
        <p:txBody>
          <a:bodyPr/>
          <a:lstStyle/>
          <a:p>
            <a:pPr eaLnBrk="0" hangingPunct="0"/>
            <a:fld id="{9160A48B-A0F7-4C2B-9987-880AD13FCA21}" type="slidenum">
              <a:rPr lang="zh-TW" altLang="en-US"/>
              <a:pPr eaLnBrk="0" hangingPunct="0"/>
              <a:t>51</a:t>
            </a:fld>
            <a:endParaRPr lang="zh-TW" altLang="en-US"/>
          </a:p>
        </p:txBody>
      </p:sp>
      <p:sp>
        <p:nvSpPr>
          <p:cNvPr id="84995" name="文本占位符 112642"/>
          <p:cNvSpPr>
            <a:spLocks noGrp="1" noChangeArrowheads="1"/>
          </p:cNvSpPr>
          <p:nvPr>
            <p:ph idx="1"/>
          </p:nvPr>
        </p:nvSpPr>
        <p:spPr>
          <a:xfrm>
            <a:off x="706438" y="1687513"/>
            <a:ext cx="7980362" cy="2047875"/>
          </a:xfrm>
        </p:spPr>
        <p:txBody>
          <a:bodyPr/>
          <a:lstStyle/>
          <a:p>
            <a:pPr eaLnBrk="1" hangingPunct="1">
              <a:buFontTx/>
              <a:buNone/>
            </a:pPr>
            <a:r>
              <a:rPr lang="zh-CN" altLang="en-US" sz="2400" smtClean="0"/>
              <a:t>例：</a:t>
            </a:r>
            <a:r>
              <a:rPr lang="en-US" altLang="zh-CN" sz="2400" smtClean="0"/>
              <a:t> </a:t>
            </a:r>
            <a:r>
              <a:rPr lang="zh-CN" altLang="en-US" sz="2400" smtClean="0">
                <a:ea typeface="楷体_GB2312" pitchFamily="49" charset="-122"/>
              </a:rPr>
              <a:t>将下列谓词演算公式化为一个子句集</a:t>
            </a:r>
          </a:p>
          <a:p>
            <a:pPr eaLnBrk="1" hangingPunct="1">
              <a:lnSpc>
                <a:spcPct val="120000"/>
              </a:lnSpc>
              <a:spcBef>
                <a:spcPct val="0"/>
              </a:spcBef>
              <a:buFontTx/>
              <a:buNone/>
            </a:pPr>
            <a:r>
              <a:rPr lang="en-US" altLang="zh-CN" sz="2400" smtClean="0">
                <a:latin typeface="Times New Roman" pitchFamily="18" charset="0"/>
                <a:ea typeface="宋体" pitchFamily="2" charset="-122"/>
              </a:rPr>
              <a:t>(</a:t>
            </a:r>
            <a:r>
              <a:rPr lang="en-US" altLang="zh-CN" sz="2400" smtClean="0">
                <a:latin typeface="Times New Roman" pitchFamily="18" charset="0"/>
                <a:ea typeface="宋体" pitchFamily="2" charset="-122"/>
                <a:sym typeface="Symbol" pitchFamily="18" charset="2"/>
              </a:rPr>
              <a:t></a:t>
            </a:r>
            <a:r>
              <a:rPr lang="en-US" altLang="zh-CN" sz="2400" i="1" smtClean="0">
                <a:latin typeface="Times New Roman" pitchFamily="18" charset="0"/>
                <a:ea typeface="宋体" pitchFamily="2" charset="-122"/>
              </a:rPr>
              <a:t>x</a:t>
            </a:r>
            <a:r>
              <a:rPr lang="en-US" altLang="zh-CN" sz="2400" smtClean="0">
                <a:latin typeface="Times New Roman" pitchFamily="18" charset="0"/>
                <a:ea typeface="宋体" pitchFamily="2" charset="-122"/>
              </a:rPr>
              <a:t>)</a:t>
            </a:r>
            <a:r>
              <a:rPr lang="zh-CN" altLang="en-US" sz="2400" smtClean="0">
                <a:latin typeface="Times New Roman" pitchFamily="18" charset="0"/>
                <a:ea typeface="宋体" pitchFamily="2" charset="-122"/>
              </a:rPr>
              <a:t>｛</a:t>
            </a:r>
            <a:r>
              <a:rPr lang="en-US" altLang="zh-CN" sz="2400" i="1" smtClean="0">
                <a:latin typeface="Times New Roman" pitchFamily="18" charset="0"/>
                <a:ea typeface="宋体" pitchFamily="2" charset="-122"/>
              </a:rPr>
              <a:t>P</a:t>
            </a:r>
            <a:r>
              <a:rPr lang="en-US" altLang="zh-CN" sz="2400" smtClean="0">
                <a:latin typeface="Times New Roman" pitchFamily="18" charset="0"/>
                <a:ea typeface="宋体" pitchFamily="2" charset="-122"/>
              </a:rPr>
              <a:t>(</a:t>
            </a:r>
            <a:r>
              <a:rPr lang="en-US" altLang="zh-CN" sz="2400" i="1" smtClean="0">
                <a:latin typeface="Times New Roman" pitchFamily="18" charset="0"/>
                <a:ea typeface="宋体" pitchFamily="2" charset="-122"/>
              </a:rPr>
              <a:t>x</a:t>
            </a:r>
            <a:r>
              <a:rPr lang="en-US" altLang="zh-CN" sz="2400" smtClean="0">
                <a:latin typeface="Times New Roman" pitchFamily="18" charset="0"/>
                <a:ea typeface="宋体" pitchFamily="2" charset="-122"/>
              </a:rPr>
              <a:t>)</a:t>
            </a:r>
            <a:r>
              <a:rPr lang="en-US" altLang="zh-CN" sz="2400" smtClean="0">
                <a:latin typeface="Times New Roman" pitchFamily="18" charset="0"/>
                <a:ea typeface="宋体" pitchFamily="2" charset="-122"/>
                <a:sym typeface="Symbol" pitchFamily="18" charset="2"/>
              </a:rPr>
              <a:t></a:t>
            </a:r>
            <a:r>
              <a:rPr lang="zh-CN" altLang="en-US" sz="2400" smtClean="0">
                <a:latin typeface="Times New Roman" pitchFamily="18" charset="0"/>
                <a:ea typeface="宋体" pitchFamily="2" charset="-122"/>
              </a:rPr>
              <a:t>｛</a:t>
            </a:r>
            <a:r>
              <a:rPr lang="en-US" altLang="zh-CN" sz="2400" smtClean="0">
                <a:latin typeface="Times New Roman" pitchFamily="18" charset="0"/>
                <a:ea typeface="宋体" pitchFamily="2" charset="-122"/>
              </a:rPr>
              <a:t>(</a:t>
            </a:r>
            <a:r>
              <a:rPr lang="en-US" altLang="zh-CN" sz="2400" smtClean="0">
                <a:latin typeface="Times New Roman" pitchFamily="18" charset="0"/>
                <a:ea typeface="宋体" pitchFamily="2" charset="-122"/>
                <a:sym typeface="Symbol" pitchFamily="18" charset="2"/>
              </a:rPr>
              <a:t></a:t>
            </a:r>
            <a:r>
              <a:rPr lang="en-US" altLang="zh-CN" sz="2400" i="1" smtClean="0">
                <a:latin typeface="Times New Roman" pitchFamily="18" charset="0"/>
                <a:ea typeface="宋体" pitchFamily="2" charset="-122"/>
              </a:rPr>
              <a:t>y</a:t>
            </a:r>
            <a:r>
              <a:rPr lang="en-US" altLang="zh-CN" sz="2400" smtClean="0">
                <a:latin typeface="Times New Roman" pitchFamily="18" charset="0"/>
                <a:ea typeface="宋体" pitchFamily="2" charset="-122"/>
              </a:rPr>
              <a:t>)</a:t>
            </a:r>
            <a:r>
              <a:rPr lang="zh-CN" altLang="en-US" sz="2400" smtClean="0">
                <a:latin typeface="Times New Roman" pitchFamily="18" charset="0"/>
                <a:ea typeface="宋体" pitchFamily="2" charset="-122"/>
              </a:rPr>
              <a:t>［</a:t>
            </a:r>
            <a:r>
              <a:rPr lang="en-US" altLang="zh-CN" sz="2400" i="1" smtClean="0">
                <a:latin typeface="Times New Roman" pitchFamily="18" charset="0"/>
                <a:ea typeface="宋体" pitchFamily="2" charset="-122"/>
              </a:rPr>
              <a:t>P</a:t>
            </a:r>
            <a:r>
              <a:rPr lang="en-US" altLang="zh-CN" sz="2400" smtClean="0">
                <a:latin typeface="Times New Roman" pitchFamily="18" charset="0"/>
                <a:ea typeface="宋体" pitchFamily="2" charset="-122"/>
              </a:rPr>
              <a:t>(</a:t>
            </a:r>
            <a:r>
              <a:rPr lang="en-US" altLang="zh-CN" sz="2400" i="1" smtClean="0">
                <a:latin typeface="Times New Roman" pitchFamily="18" charset="0"/>
                <a:ea typeface="宋体" pitchFamily="2" charset="-122"/>
              </a:rPr>
              <a:t>y</a:t>
            </a:r>
            <a:r>
              <a:rPr lang="en-US" altLang="zh-CN" sz="2400" smtClean="0">
                <a:latin typeface="Times New Roman" pitchFamily="18" charset="0"/>
                <a:ea typeface="宋体" pitchFamily="2" charset="-122"/>
              </a:rPr>
              <a:t>)</a:t>
            </a:r>
            <a:r>
              <a:rPr lang="en-US" altLang="zh-CN" sz="2400" smtClean="0">
                <a:latin typeface="Times New Roman" pitchFamily="18" charset="0"/>
                <a:ea typeface="宋体" pitchFamily="2" charset="-122"/>
                <a:sym typeface="Symbol" pitchFamily="18" charset="2"/>
              </a:rPr>
              <a:t></a:t>
            </a:r>
            <a:r>
              <a:rPr lang="en-US" altLang="zh-CN" sz="2400" i="1" smtClean="0">
                <a:latin typeface="Times New Roman" pitchFamily="18" charset="0"/>
                <a:ea typeface="宋体" pitchFamily="2" charset="-122"/>
              </a:rPr>
              <a:t>P</a:t>
            </a:r>
            <a:r>
              <a:rPr lang="en-US" altLang="zh-CN" sz="2400" smtClean="0">
                <a:latin typeface="Times New Roman" pitchFamily="18" charset="0"/>
                <a:ea typeface="宋体" pitchFamily="2" charset="-122"/>
              </a:rPr>
              <a:t>(</a:t>
            </a:r>
            <a:r>
              <a:rPr lang="en-US" altLang="zh-CN" sz="2400" i="1" smtClean="0">
                <a:latin typeface="Times New Roman" pitchFamily="18" charset="0"/>
                <a:ea typeface="宋体" pitchFamily="2" charset="-122"/>
              </a:rPr>
              <a:t>f</a:t>
            </a:r>
            <a:r>
              <a:rPr lang="en-US" altLang="zh-CN" sz="2400" smtClean="0">
                <a:latin typeface="Times New Roman" pitchFamily="18" charset="0"/>
                <a:ea typeface="宋体" pitchFamily="2" charset="-122"/>
              </a:rPr>
              <a:t>(</a:t>
            </a:r>
            <a:r>
              <a:rPr lang="en-US" altLang="zh-CN" sz="2400" i="1" smtClean="0">
                <a:latin typeface="Times New Roman" pitchFamily="18" charset="0"/>
                <a:ea typeface="宋体" pitchFamily="2" charset="-122"/>
              </a:rPr>
              <a:t>x,y</a:t>
            </a:r>
            <a:r>
              <a:rPr lang="en-US" altLang="zh-CN" sz="2400" smtClean="0">
                <a:latin typeface="Times New Roman" pitchFamily="18" charset="0"/>
                <a:ea typeface="宋体" pitchFamily="2" charset="-122"/>
              </a:rPr>
              <a:t>))</a:t>
            </a:r>
            <a:r>
              <a:rPr lang="zh-CN" altLang="en-US" sz="2400" smtClean="0">
                <a:latin typeface="Times New Roman" pitchFamily="18" charset="0"/>
                <a:ea typeface="宋体" pitchFamily="2" charset="-122"/>
              </a:rPr>
              <a:t>］</a:t>
            </a:r>
            <a:r>
              <a:rPr lang="en-US" altLang="zh-CN" sz="2400" smtClean="0">
                <a:latin typeface="Times New Roman" pitchFamily="18" charset="0"/>
                <a:ea typeface="宋体" pitchFamily="2" charset="-122"/>
              </a:rPr>
              <a:t>∧</a:t>
            </a:r>
          </a:p>
          <a:p>
            <a:pPr eaLnBrk="1" hangingPunct="1">
              <a:lnSpc>
                <a:spcPct val="120000"/>
              </a:lnSpc>
              <a:spcBef>
                <a:spcPct val="0"/>
              </a:spcBef>
              <a:buFontTx/>
              <a:buNone/>
            </a:pPr>
            <a:r>
              <a:rPr lang="en-US" altLang="zh-CN" sz="2400" smtClean="0">
                <a:latin typeface="Times New Roman" pitchFamily="18" charset="0"/>
                <a:ea typeface="宋体" pitchFamily="2" charset="-122"/>
              </a:rPr>
              <a:t>                       </a:t>
            </a:r>
            <a:r>
              <a:rPr lang="zh-CN" altLang="en-US" sz="2400" smtClean="0">
                <a:latin typeface="Times New Roman" pitchFamily="18" charset="0"/>
                <a:ea typeface="宋体" pitchFamily="2" charset="-122"/>
              </a:rPr>
              <a:t>～</a:t>
            </a:r>
            <a:r>
              <a:rPr lang="en-US" altLang="zh-CN" sz="2400" smtClean="0">
                <a:latin typeface="Times New Roman" pitchFamily="18" charset="0"/>
                <a:ea typeface="宋体" pitchFamily="2" charset="-122"/>
              </a:rPr>
              <a:t>(</a:t>
            </a:r>
            <a:r>
              <a:rPr lang="en-US" altLang="zh-CN" sz="2400" smtClean="0">
                <a:latin typeface="Times New Roman" pitchFamily="18" charset="0"/>
                <a:ea typeface="宋体" pitchFamily="2" charset="-122"/>
                <a:sym typeface="Symbol" pitchFamily="18" charset="2"/>
              </a:rPr>
              <a:t></a:t>
            </a:r>
            <a:r>
              <a:rPr lang="en-US" altLang="zh-CN" sz="2400" i="1" smtClean="0">
                <a:latin typeface="Times New Roman" pitchFamily="18" charset="0"/>
                <a:ea typeface="宋体" pitchFamily="2" charset="-122"/>
              </a:rPr>
              <a:t>y</a:t>
            </a:r>
            <a:r>
              <a:rPr lang="en-US" altLang="zh-CN" sz="2400" smtClean="0">
                <a:latin typeface="Times New Roman" pitchFamily="18" charset="0"/>
                <a:ea typeface="宋体" pitchFamily="2" charset="-122"/>
              </a:rPr>
              <a:t>)</a:t>
            </a:r>
            <a:r>
              <a:rPr lang="zh-CN" altLang="en-US" sz="2400" smtClean="0">
                <a:latin typeface="Times New Roman" pitchFamily="18" charset="0"/>
                <a:ea typeface="宋体" pitchFamily="2" charset="-122"/>
              </a:rPr>
              <a:t>［</a:t>
            </a:r>
            <a:r>
              <a:rPr lang="en-US" altLang="zh-CN" sz="2400" i="1" smtClean="0">
                <a:latin typeface="Times New Roman" pitchFamily="18" charset="0"/>
                <a:ea typeface="宋体" pitchFamily="2" charset="-122"/>
              </a:rPr>
              <a:t>Q</a:t>
            </a:r>
            <a:r>
              <a:rPr lang="en-US" altLang="zh-CN" sz="2400" smtClean="0">
                <a:latin typeface="Times New Roman" pitchFamily="18" charset="0"/>
                <a:ea typeface="宋体" pitchFamily="2" charset="-122"/>
              </a:rPr>
              <a:t>(</a:t>
            </a:r>
            <a:r>
              <a:rPr lang="en-US" altLang="zh-CN" sz="2400" i="1" smtClean="0">
                <a:latin typeface="Times New Roman" pitchFamily="18" charset="0"/>
                <a:ea typeface="宋体" pitchFamily="2" charset="-122"/>
              </a:rPr>
              <a:t>x</a:t>
            </a:r>
            <a:r>
              <a:rPr lang="en-US" altLang="zh-CN" sz="2400" smtClean="0">
                <a:latin typeface="Times New Roman" pitchFamily="18" charset="0"/>
                <a:ea typeface="宋体" pitchFamily="2" charset="-122"/>
              </a:rPr>
              <a:t>,</a:t>
            </a:r>
            <a:r>
              <a:rPr lang="en-US" altLang="zh-CN" sz="2400" i="1" smtClean="0">
                <a:latin typeface="Times New Roman" pitchFamily="18" charset="0"/>
                <a:ea typeface="宋体" pitchFamily="2" charset="-122"/>
              </a:rPr>
              <a:t>y</a:t>
            </a:r>
            <a:r>
              <a:rPr lang="en-US" altLang="zh-CN" sz="2400" smtClean="0">
                <a:latin typeface="Times New Roman" pitchFamily="18" charset="0"/>
                <a:ea typeface="宋体" pitchFamily="2" charset="-122"/>
              </a:rPr>
              <a:t>)</a:t>
            </a:r>
            <a:r>
              <a:rPr lang="en-US" altLang="zh-CN" sz="2400" smtClean="0">
                <a:latin typeface="Times New Roman" pitchFamily="18" charset="0"/>
                <a:ea typeface="宋体" pitchFamily="2" charset="-122"/>
                <a:sym typeface="Symbol" pitchFamily="18" charset="2"/>
              </a:rPr>
              <a:t></a:t>
            </a:r>
            <a:r>
              <a:rPr lang="en-US" altLang="zh-CN" sz="2400" i="1" smtClean="0">
                <a:latin typeface="Times New Roman" pitchFamily="18" charset="0"/>
                <a:ea typeface="宋体" pitchFamily="2" charset="-122"/>
              </a:rPr>
              <a:t>P</a:t>
            </a:r>
            <a:r>
              <a:rPr lang="en-US" altLang="zh-CN" sz="2400" smtClean="0">
                <a:latin typeface="Times New Roman" pitchFamily="18" charset="0"/>
                <a:ea typeface="宋体" pitchFamily="2" charset="-122"/>
              </a:rPr>
              <a:t>(</a:t>
            </a:r>
            <a:r>
              <a:rPr lang="en-US" altLang="zh-CN" sz="2400" i="1" smtClean="0">
                <a:latin typeface="Times New Roman" pitchFamily="18" charset="0"/>
                <a:ea typeface="宋体" pitchFamily="2" charset="-122"/>
              </a:rPr>
              <a:t>y</a:t>
            </a:r>
            <a:r>
              <a:rPr lang="en-US" altLang="zh-CN" sz="2400" smtClean="0">
                <a:latin typeface="Times New Roman" pitchFamily="18" charset="0"/>
                <a:ea typeface="宋体" pitchFamily="2" charset="-122"/>
              </a:rPr>
              <a:t>)</a:t>
            </a:r>
            <a:r>
              <a:rPr lang="zh-CN" altLang="en-US" sz="2400" smtClean="0">
                <a:latin typeface="Times New Roman" pitchFamily="18" charset="0"/>
                <a:ea typeface="宋体" pitchFamily="2" charset="-122"/>
              </a:rPr>
              <a:t>］｝｝</a:t>
            </a:r>
          </a:p>
        </p:txBody>
      </p:sp>
      <p:sp>
        <p:nvSpPr>
          <p:cNvPr id="112646" name="文本框 112645"/>
          <p:cNvSpPr txBox="1">
            <a:spLocks noChangeArrowheads="1"/>
          </p:cNvSpPr>
          <p:nvPr/>
        </p:nvSpPr>
        <p:spPr bwMode="auto">
          <a:xfrm>
            <a:off x="990600" y="4114800"/>
            <a:ext cx="7010400" cy="1470025"/>
          </a:xfrm>
          <a:prstGeom prst="rect">
            <a:avLst/>
          </a:prstGeom>
          <a:noFill/>
          <a:ln w="9525">
            <a:noFill/>
            <a:miter lim="800000"/>
            <a:headEnd/>
            <a:tailEnd/>
          </a:ln>
        </p:spPr>
        <p:txBody>
          <a:bodyPr>
            <a:spAutoFit/>
          </a:bodyPr>
          <a:lstStyle/>
          <a:p>
            <a:pPr marL="457200" indent="-457200" eaLnBrk="1" hangingPunct="1">
              <a:spcBef>
                <a:spcPct val="50000"/>
              </a:spcBef>
            </a:pPr>
            <a:r>
              <a:rPr lang="zh-CN" altLang="en-US" sz="2800">
                <a:latin typeface="Times New Roman" pitchFamily="18" charset="0"/>
                <a:ea typeface="华文新魏" pitchFamily="2" charset="-122"/>
              </a:rPr>
              <a:t>开始：</a:t>
            </a:r>
          </a:p>
          <a:p>
            <a:pPr marL="457200" indent="-457200" eaLnBrk="1" hangingPunct="1">
              <a:lnSpc>
                <a:spcPct val="120000"/>
              </a:lnSpc>
              <a:buFontTx/>
              <a:buAutoNum type="arabicParenBoth"/>
            </a:pPr>
            <a:r>
              <a:rPr lang="zh-CN" altLang="en-US" sz="2800">
                <a:latin typeface="Times New Roman" pitchFamily="18" charset="0"/>
                <a:ea typeface="华文新魏" pitchFamily="2" charset="-122"/>
              </a:rPr>
              <a:t>消去蕴涵符号</a:t>
            </a:r>
          </a:p>
          <a:p>
            <a:pPr marL="457200" indent="-457200" algn="ctr" eaLnBrk="1" hangingPunct="1"/>
            <a:r>
              <a:rPr lang="zh-CN" altLang="en-US" sz="2800">
                <a:latin typeface="Times New Roman" pitchFamily="18" charset="0"/>
                <a:ea typeface="华文新魏" pitchFamily="2" charset="-122"/>
              </a:rPr>
              <a:t> 只应用</a:t>
            </a:r>
            <a:r>
              <a:rPr lang="en-US" altLang="zh-CN" sz="2800">
                <a:latin typeface="Times New Roman" pitchFamily="18" charset="0"/>
                <a:ea typeface="华文新魏" pitchFamily="2" charset="-122"/>
              </a:rPr>
              <a:t>∨</a:t>
            </a:r>
            <a:r>
              <a:rPr lang="zh-CN" altLang="en-US" sz="2800">
                <a:latin typeface="Times New Roman" pitchFamily="18" charset="0"/>
                <a:ea typeface="华文新魏" pitchFamily="2" charset="-122"/>
              </a:rPr>
              <a:t>和～符号，以～</a:t>
            </a:r>
            <a:r>
              <a:rPr lang="en-US" altLang="zh-CN" sz="2800">
                <a:latin typeface="Times New Roman" pitchFamily="18" charset="0"/>
                <a:ea typeface="华文新魏" pitchFamily="2" charset="-122"/>
              </a:rPr>
              <a:t>A∨B</a:t>
            </a:r>
            <a:r>
              <a:rPr lang="zh-CN" altLang="en-US" sz="2800">
                <a:latin typeface="Times New Roman" pitchFamily="18" charset="0"/>
                <a:ea typeface="华文新魏" pitchFamily="2" charset="-122"/>
              </a:rPr>
              <a:t>替换</a:t>
            </a:r>
            <a:r>
              <a:rPr lang="en-US" altLang="zh-CN" sz="2800">
                <a:latin typeface="Times New Roman" pitchFamily="18" charset="0"/>
                <a:ea typeface="华文新魏" pitchFamily="2" charset="-122"/>
              </a:rPr>
              <a:t>A</a:t>
            </a:r>
            <a:r>
              <a:rPr lang="en-US" altLang="zh-CN" sz="2800">
                <a:latin typeface="Times New Roman" pitchFamily="18" charset="0"/>
                <a:ea typeface="华文新魏" pitchFamily="2" charset="-122"/>
                <a:sym typeface="Symbol" pitchFamily="18" charset="2"/>
              </a:rPr>
              <a:t></a:t>
            </a:r>
            <a:r>
              <a:rPr lang="en-US" altLang="zh-CN" sz="2800">
                <a:latin typeface="Times New Roman" pitchFamily="18" charset="0"/>
                <a:ea typeface="华文新魏" pitchFamily="2" charset="-122"/>
              </a:rPr>
              <a:t>B</a:t>
            </a:r>
            <a:r>
              <a:rPr lang="zh-CN" altLang="en-US" sz="2800">
                <a:latin typeface="Times New Roman" pitchFamily="18" charset="0"/>
                <a:ea typeface="华文新魏" pitchFamily="2" charset="-122"/>
              </a:rPr>
              <a:t>。</a:t>
            </a:r>
          </a:p>
        </p:txBody>
      </p:sp>
      <p:sp>
        <p:nvSpPr>
          <p:cNvPr id="112647" name="线形标注 2 112646"/>
          <p:cNvSpPr>
            <a:spLocks/>
          </p:cNvSpPr>
          <p:nvPr/>
        </p:nvSpPr>
        <p:spPr bwMode="auto">
          <a:xfrm>
            <a:off x="2555875" y="3213100"/>
            <a:ext cx="5943600" cy="1295400"/>
          </a:xfrm>
          <a:prstGeom prst="borderCallout2">
            <a:avLst>
              <a:gd name="adj1" fmla="val 8824"/>
              <a:gd name="adj2" fmla="val -1282"/>
              <a:gd name="adj3" fmla="val 8824"/>
              <a:gd name="adj4" fmla="val -7292"/>
              <a:gd name="adj5" fmla="val 113111"/>
              <a:gd name="adj6" fmla="val -13486"/>
            </a:avLst>
          </a:prstGeom>
          <a:solidFill>
            <a:srgbClr val="FFFFCC"/>
          </a:solidFill>
          <a:ln w="9525">
            <a:solidFill>
              <a:schemeClr val="tx1"/>
            </a:solidFill>
            <a:miter lim="800000"/>
            <a:headEnd type="triangle" w="med" len="med"/>
            <a:tailEnd/>
          </a:ln>
        </p:spPr>
        <p:txBody>
          <a:bodyPr anchor="ctr"/>
          <a:lstStyle/>
          <a:p>
            <a:pPr eaLnBrk="1" hangingPunct="1">
              <a:lnSpc>
                <a:spcPct val="130000"/>
              </a:lnSpc>
            </a:pPr>
            <a:r>
              <a:rPr lang="en-US" altLang="zh-CN" sz="2400" b="1">
                <a:solidFill>
                  <a:srgbClr val="0000FF"/>
                </a:solidFill>
                <a:latin typeface="Times New Roman" pitchFamily="18" charset="0"/>
              </a:rPr>
              <a:t>(1)</a:t>
            </a:r>
            <a:r>
              <a:rPr lang="en-US" altLang="zh-CN" sz="2400" b="1">
                <a:latin typeface="Times New Roman" pitchFamily="18" charset="0"/>
              </a:rPr>
              <a:t> </a:t>
            </a:r>
            <a:r>
              <a:rPr lang="en-US" altLang="zh-CN" sz="2400">
                <a:latin typeface="Times New Roman" pitchFamily="18" charset="0"/>
              </a:rPr>
              <a:t>(</a:t>
            </a:r>
            <a:r>
              <a:rPr lang="en-US" altLang="zh-CN" sz="2400">
                <a:latin typeface="Times New Roman" pitchFamily="18" charset="0"/>
                <a:sym typeface="Symbol" pitchFamily="18" charset="2"/>
              </a:rPr>
              <a:t></a:t>
            </a:r>
            <a:r>
              <a:rPr lang="en-US" altLang="zh-CN" sz="2400" i="1">
                <a:latin typeface="Times New Roman" pitchFamily="18" charset="0"/>
              </a:rPr>
              <a:t>x</a:t>
            </a:r>
            <a:r>
              <a:rPr lang="en-US" altLang="zh-CN" sz="2400">
                <a:latin typeface="Times New Roman" pitchFamily="18" charset="0"/>
              </a:rPr>
              <a:t>)</a:t>
            </a:r>
            <a:r>
              <a:rPr lang="zh-CN" altLang="en-US"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en-US" altLang="zh-CN" sz="2400">
                <a:latin typeface="Times New Roman" pitchFamily="18" charset="0"/>
                <a:sym typeface="Symbol" pitchFamily="18" charset="2"/>
              </a:rPr>
              <a:t></a:t>
            </a:r>
            <a:r>
              <a:rPr lang="en-US" altLang="zh-CN" sz="2400" i="1">
                <a:latin typeface="Times New Roman" pitchFamily="18" charset="0"/>
              </a:rPr>
              <a:t>y</a:t>
            </a:r>
            <a:r>
              <a:rPr lang="en-US" altLang="zh-CN" sz="2400">
                <a:latin typeface="Times New Roman" pitchFamily="18" charset="0"/>
              </a:rPr>
              <a:t>)</a:t>
            </a:r>
            <a:r>
              <a:rPr lang="zh-CN" altLang="en-US" sz="2400">
                <a:latin typeface="Times New Roman" pitchFamily="18" charset="0"/>
              </a:rPr>
              <a:t>［</a:t>
            </a:r>
            <a:r>
              <a:rPr lang="en-US" altLang="zh-CN"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y</a:t>
            </a:r>
            <a:r>
              <a:rPr lang="en-US" altLang="zh-CN"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f</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en-US" altLang="zh-CN" sz="2400" i="1">
                <a:latin typeface="Times New Roman" pitchFamily="18" charset="0"/>
              </a:rPr>
              <a:t>y</a:t>
            </a:r>
            <a:r>
              <a:rPr lang="en-US" altLang="zh-CN" sz="2400">
                <a:latin typeface="Times New Roman" pitchFamily="18" charset="0"/>
              </a:rPr>
              <a:t>))</a:t>
            </a:r>
            <a:r>
              <a:rPr lang="zh-CN" altLang="en-US" sz="2400">
                <a:latin typeface="Times New Roman" pitchFamily="18" charset="0"/>
              </a:rPr>
              <a:t>］  </a:t>
            </a:r>
          </a:p>
          <a:p>
            <a:pPr eaLnBrk="1" hangingPunct="1">
              <a:lnSpc>
                <a:spcPct val="130000"/>
              </a:lnSpc>
            </a:pPr>
            <a:r>
              <a:rPr lang="zh-CN" altLang="en-US" sz="2400">
                <a:latin typeface="Times New Roman" pitchFamily="18" charset="0"/>
              </a:rPr>
              <a:t>                   </a:t>
            </a:r>
            <a:r>
              <a:rPr lang="en-US" altLang="zh-CN" sz="2400">
                <a:latin typeface="Times New Roman" pitchFamily="18" charset="0"/>
              </a:rPr>
              <a:t>∧</a:t>
            </a:r>
            <a:r>
              <a:rPr lang="zh-CN" altLang="en-US" sz="2400">
                <a:latin typeface="Times New Roman" pitchFamily="18" charset="0"/>
              </a:rPr>
              <a:t>～</a:t>
            </a:r>
            <a:r>
              <a:rPr lang="en-US" altLang="zh-CN" sz="2400">
                <a:latin typeface="Times New Roman" pitchFamily="18" charset="0"/>
              </a:rPr>
              <a:t>(</a:t>
            </a:r>
            <a:r>
              <a:rPr lang="en-US" altLang="zh-CN" sz="2400">
                <a:latin typeface="Times New Roman" pitchFamily="18" charset="0"/>
                <a:sym typeface="Symbol" pitchFamily="18" charset="2"/>
              </a:rPr>
              <a:t></a:t>
            </a:r>
            <a:r>
              <a:rPr lang="en-US" altLang="zh-CN" sz="2400" i="1">
                <a:latin typeface="Times New Roman" pitchFamily="18" charset="0"/>
              </a:rPr>
              <a:t>y</a:t>
            </a:r>
            <a:r>
              <a:rPr lang="en-US" altLang="zh-CN" sz="2400">
                <a:latin typeface="Times New Roman" pitchFamily="18" charset="0"/>
              </a:rPr>
              <a:t>)</a:t>
            </a:r>
            <a:r>
              <a:rPr lang="zh-CN" altLang="en-US" sz="2400">
                <a:latin typeface="Times New Roman" pitchFamily="18" charset="0"/>
              </a:rPr>
              <a:t>［</a:t>
            </a:r>
            <a:r>
              <a:rPr lang="en-US" altLang="zh-CN" sz="2400">
                <a:latin typeface="Times New Roman" pitchFamily="18" charset="0"/>
              </a:rPr>
              <a:t>~Q(</a:t>
            </a:r>
            <a:r>
              <a:rPr lang="en-US" altLang="zh-CN" sz="2400" i="1">
                <a:latin typeface="Times New Roman" pitchFamily="18" charset="0"/>
              </a:rPr>
              <a:t>x</a:t>
            </a:r>
            <a:r>
              <a:rPr lang="en-US" altLang="zh-CN" sz="2400">
                <a:latin typeface="Times New Roman" pitchFamily="18" charset="0"/>
              </a:rPr>
              <a:t>,</a:t>
            </a:r>
            <a:r>
              <a:rPr lang="en-US" altLang="zh-CN" sz="2400" i="1">
                <a:latin typeface="Times New Roman" pitchFamily="18" charset="0"/>
              </a:rPr>
              <a:t>y</a:t>
            </a:r>
            <a:r>
              <a:rPr lang="en-US" altLang="zh-CN"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y</a:t>
            </a:r>
            <a:r>
              <a:rPr lang="en-US" altLang="zh-CN" sz="2400">
                <a:latin typeface="Times New Roman" pitchFamily="18" charset="0"/>
              </a:rPr>
              <a:t>)</a:t>
            </a:r>
            <a:r>
              <a:rPr lang="zh-CN" altLang="en-US" sz="2400">
                <a:latin typeface="Times New Roman" pitchFamily="18" charset="0"/>
              </a:rPr>
              <a:t>］</a:t>
            </a:r>
            <a:r>
              <a:rPr lang="en-US" altLang="zh-CN" sz="2400">
                <a:latin typeface="Times New Roman" pitchFamily="18" charset="0"/>
              </a:rPr>
              <a:t>}}</a:t>
            </a:r>
            <a:endParaRPr lang="en-US" altLang="zh-CN" sz="2800">
              <a:latin typeface="华文新魏" pitchFamily="2" charset="-122"/>
              <a:ea typeface="华文新魏" pitchFamily="2" charset="-122"/>
            </a:endParaRPr>
          </a:p>
        </p:txBody>
      </p:sp>
      <p:grpSp>
        <p:nvGrpSpPr>
          <p:cNvPr id="33799" name="组合 33798"/>
          <p:cNvGrpSpPr>
            <a:grpSpLocks/>
          </p:cNvGrpSpPr>
          <p:nvPr/>
        </p:nvGrpSpPr>
        <p:grpSpPr bwMode="auto">
          <a:xfrm>
            <a:off x="630238" y="284163"/>
            <a:ext cx="7713662" cy="1208087"/>
            <a:chOff x="133" y="2976"/>
            <a:chExt cx="4859" cy="761"/>
          </a:xfrm>
        </p:grpSpPr>
        <p:sp>
          <p:nvSpPr>
            <p:cNvPr id="33797" name="矩形 33796"/>
            <p:cNvSpPr/>
            <p:nvPr/>
          </p:nvSpPr>
          <p:spPr>
            <a:xfrm>
              <a:off x="528" y="2976"/>
              <a:ext cx="4464" cy="432"/>
            </a:xfrm>
            <a:prstGeom prst="rect">
              <a:avLst/>
            </a:prstGeom>
            <a:noFill/>
            <a:ln w="9525">
              <a:noFill/>
            </a:ln>
          </p:spPr>
          <p:txBody>
            <a:bodyPr anchor="ctr"/>
            <a:lstStyle/>
            <a:p>
              <a:pPr eaLnBrk="1" hangingPunct="1">
                <a:defRPr/>
              </a:pPr>
              <a:r>
                <a:rPr lang="en-US" altLang="zh-CN" sz="30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3.4.1  </a:t>
              </a:r>
              <a:r>
                <a:rPr lang="zh-CN" altLang="en-US" sz="3000" b="1" noProof="1">
                  <a:solidFill>
                    <a:srgbClr val="800000"/>
                  </a:solidFill>
                  <a:effectLst>
                    <a:outerShdw blurRad="38100" dist="38100" dir="2700000">
                      <a:srgbClr val="C0C0C0"/>
                    </a:outerShdw>
                  </a:effectLst>
                  <a:latin typeface="Times New Roman" panose="02020603050405020304" pitchFamily="18" charset="0"/>
                  <a:ea typeface="楷体_GB2312" pitchFamily="49" charset="-122"/>
                  <a:cs typeface="Times New Roman" panose="02020603050405020304" pitchFamily="18" charset="0"/>
                </a:rPr>
                <a:t>子句集的求取</a:t>
              </a:r>
            </a:p>
          </p:txBody>
        </p:sp>
        <p:sp>
          <p:nvSpPr>
            <p:cNvPr id="85000" name="矩形 33797"/>
            <p:cNvSpPr>
              <a:spLocks noChangeArrowheads="1"/>
            </p:cNvSpPr>
            <p:nvPr/>
          </p:nvSpPr>
          <p:spPr bwMode="auto">
            <a:xfrm>
              <a:off x="133" y="3408"/>
              <a:ext cx="2866" cy="329"/>
            </a:xfrm>
            <a:prstGeom prst="rect">
              <a:avLst/>
            </a:prstGeom>
            <a:noFill/>
            <a:ln w="9525">
              <a:noFill/>
              <a:miter lim="800000"/>
              <a:headEnd/>
              <a:tailEnd/>
            </a:ln>
          </p:spPr>
          <p:txBody>
            <a:bodyPr>
              <a:spAutoFit/>
            </a:bodyPr>
            <a:lstStyle/>
            <a:p>
              <a:pPr eaLnBrk="1" hangingPunct="1">
                <a:spcBef>
                  <a:spcPct val="50000"/>
                </a:spcBef>
                <a:buClr>
                  <a:srgbClr val="00FFFF"/>
                </a:buClr>
                <a:buSzPct val="90000"/>
                <a:buFont typeface="Wingdings" pitchFamily="2" charset="2"/>
                <a:buNone/>
              </a:pPr>
              <a:r>
                <a:rPr lang="zh-CN" altLang="en-US" sz="2800">
                  <a:latin typeface="华文新魏" pitchFamily="2" charset="-122"/>
                  <a:ea typeface="华文新魏" pitchFamily="2" charset="-122"/>
                </a:rPr>
                <a:t>步骤：共</a:t>
              </a:r>
              <a:r>
                <a:rPr lang="en-US" altLang="zh-CN" sz="2800">
                  <a:latin typeface="华文新魏" pitchFamily="2" charset="-122"/>
                  <a:ea typeface="华文新魏" pitchFamily="2" charset="-122"/>
                </a:rPr>
                <a:t>9</a:t>
              </a:r>
              <a:r>
                <a:rPr lang="zh-CN" altLang="en-US" sz="2800">
                  <a:latin typeface="华文新魏" pitchFamily="2" charset="-122"/>
                  <a:ea typeface="华文新魏" pitchFamily="2" charset="-122"/>
                </a:rPr>
                <a:t>步。</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2646"/>
                                        </p:tgtEl>
                                        <p:attrNameLst>
                                          <p:attrName>style.visibility</p:attrName>
                                        </p:attrNameLst>
                                      </p:cBhvr>
                                      <p:to>
                                        <p:strVal val="visible"/>
                                      </p:to>
                                    </p:set>
                                    <p:anim calcmode="lin" valueType="num">
                                      <p:cBhvr additive="base">
                                        <p:cTn id="7" dur="500" fill="hold"/>
                                        <p:tgtEl>
                                          <p:spTgt spid="112646"/>
                                        </p:tgtEl>
                                        <p:attrNameLst>
                                          <p:attrName>ppt_x</p:attrName>
                                        </p:attrNameLst>
                                      </p:cBhvr>
                                      <p:tavLst>
                                        <p:tav tm="0">
                                          <p:val>
                                            <p:strVal val="0-#ppt_w/2"/>
                                          </p:val>
                                        </p:tav>
                                        <p:tav tm="100000">
                                          <p:val>
                                            <p:strVal val="#ppt_x"/>
                                          </p:val>
                                        </p:tav>
                                      </p:tavLst>
                                    </p:anim>
                                    <p:anim calcmode="lin" valueType="num">
                                      <p:cBhvr additive="base">
                                        <p:cTn id="8" dur="500" fill="hold"/>
                                        <p:tgtEl>
                                          <p:spTgt spid="11264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112647"/>
                                        </p:tgtEl>
                                        <p:attrNameLst>
                                          <p:attrName>style.visibility</p:attrName>
                                        </p:attrNameLst>
                                      </p:cBhvr>
                                      <p:to>
                                        <p:strVal val="visible"/>
                                      </p:to>
                                    </p:set>
                                    <p:animEffect transition="in" filter="wipe(down)">
                                      <p:cBhvr>
                                        <p:cTn id="12" dur="500"/>
                                        <p:tgtEl>
                                          <p:spTgt spid="112647"/>
                                        </p:tgtEl>
                                      </p:cBhvr>
                                    </p:animEffect>
                                  </p:childTnLst>
                                </p:cTn>
                              </p:par>
                            </p:childTnLst>
                          </p:cTn>
                        </p:par>
                        <p:par>
                          <p:cTn id="13" fill="hold" nodeType="afterGroup">
                            <p:stCondLst>
                              <p:cond delay="1000"/>
                            </p:stCondLst>
                            <p:childTnLst>
                              <p:par>
                                <p:cTn id="14" presetID="12" presetClass="entr" presetSubtype="4" fill="hold" nodeType="afterEffect">
                                  <p:stCondLst>
                                    <p:cond delay="0"/>
                                  </p:stCondLst>
                                  <p:childTnLst>
                                    <p:set>
                                      <p:cBhvr>
                                        <p:cTn id="15" dur="1" fill="hold">
                                          <p:stCondLst>
                                            <p:cond delay="0"/>
                                          </p:stCondLst>
                                        </p:cTn>
                                        <p:tgtEl>
                                          <p:spTgt spid="33799"/>
                                        </p:tgtEl>
                                        <p:attrNameLst>
                                          <p:attrName>style.visibility</p:attrName>
                                        </p:attrNameLst>
                                      </p:cBhvr>
                                      <p:to>
                                        <p:strVal val="visible"/>
                                      </p:to>
                                    </p:set>
                                    <p:animEffect transition="in" filter="slide(fromBottom)">
                                      <p:cBhvr>
                                        <p:cTn id="16" dur="500"/>
                                        <p:tgtEl>
                                          <p:spTgt spid="33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6" grpId="0"/>
      <p:bldP spid="112647"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灯片编号占位符 1"/>
          <p:cNvSpPr>
            <a:spLocks noGrp="1" noChangeArrowheads="1"/>
          </p:cNvSpPr>
          <p:nvPr>
            <p:ph type="sldNum" sz="quarter" idx="10"/>
          </p:nvPr>
        </p:nvSpPr>
        <p:spPr bwMode="auto">
          <a:noFill/>
          <a:ln>
            <a:miter lim="800000"/>
            <a:headEnd/>
            <a:tailEnd/>
          </a:ln>
        </p:spPr>
        <p:txBody>
          <a:bodyPr/>
          <a:lstStyle/>
          <a:p>
            <a:pPr eaLnBrk="0" hangingPunct="0"/>
            <a:fld id="{564F8C27-BF18-4E48-B6B5-3B923F4DDA46}" type="slidenum">
              <a:rPr lang="zh-TW" altLang="en-US"/>
              <a:pPr eaLnBrk="0" hangingPunct="0"/>
              <a:t>52</a:t>
            </a:fld>
            <a:endParaRPr lang="zh-TW" altLang="en-US"/>
          </a:p>
        </p:txBody>
      </p:sp>
      <p:sp>
        <p:nvSpPr>
          <p:cNvPr id="86019" name="文本占位符 113665"/>
          <p:cNvSpPr>
            <a:spLocks noGrp="1" noChangeArrowheads="1"/>
          </p:cNvSpPr>
          <p:nvPr>
            <p:ph idx="1"/>
          </p:nvPr>
        </p:nvSpPr>
        <p:spPr>
          <a:xfrm>
            <a:off x="685800" y="1676400"/>
            <a:ext cx="7620000" cy="4343400"/>
          </a:xfrm>
        </p:spPr>
        <p:txBody>
          <a:bodyPr/>
          <a:lstStyle/>
          <a:p>
            <a:pPr marL="609600" indent="-609600" eaLnBrk="1" hangingPunct="1">
              <a:lnSpc>
                <a:spcPct val="120000"/>
              </a:lnSpc>
              <a:spcBef>
                <a:spcPct val="0"/>
              </a:spcBef>
              <a:buFontTx/>
              <a:buNone/>
            </a:pPr>
            <a:r>
              <a:rPr lang="en-US" altLang="zh-CN" sz="2400" smtClean="0">
                <a:latin typeface="Times New Roman" pitchFamily="18" charset="0"/>
                <a:ea typeface="宋体" pitchFamily="2" charset="-122"/>
              </a:rPr>
              <a:t>(2) </a:t>
            </a:r>
            <a:r>
              <a:rPr lang="zh-CN" altLang="en-US" sz="2400" smtClean="0">
                <a:latin typeface="Times New Roman" pitchFamily="18" charset="0"/>
                <a:ea typeface="华文新魏" pitchFamily="2" charset="-122"/>
              </a:rPr>
              <a:t>减少否定符号的辖域</a:t>
            </a:r>
          </a:p>
          <a:p>
            <a:pPr marL="609600" indent="-609600" eaLnBrk="1" hangingPunct="1">
              <a:lnSpc>
                <a:spcPct val="120000"/>
              </a:lnSpc>
              <a:spcBef>
                <a:spcPct val="0"/>
              </a:spcBef>
              <a:buFontTx/>
              <a:buNone/>
            </a:pPr>
            <a:r>
              <a:rPr lang="zh-CN" altLang="en-US" sz="2400" smtClean="0">
                <a:latin typeface="Times New Roman" pitchFamily="18" charset="0"/>
                <a:ea typeface="华文新魏" pitchFamily="2" charset="-122"/>
              </a:rPr>
              <a:t>      每个否定符号～最多只用到一个谓词符号上，并反复应用狄</a:t>
            </a:r>
            <a:r>
              <a:rPr lang="en-US" altLang="zh-CN" sz="2400" smtClean="0">
                <a:latin typeface="Times New Roman" pitchFamily="18" charset="0"/>
                <a:ea typeface="华文新魏" pitchFamily="2" charset="-122"/>
              </a:rPr>
              <a:t>·</a:t>
            </a:r>
            <a:r>
              <a:rPr lang="zh-CN" altLang="en-US" sz="2400" smtClean="0">
                <a:latin typeface="Times New Roman" pitchFamily="18" charset="0"/>
                <a:ea typeface="华文新魏" pitchFamily="2" charset="-122"/>
              </a:rPr>
              <a:t>摩根定律。</a:t>
            </a:r>
          </a:p>
          <a:p>
            <a:pPr marL="609600" indent="-609600" eaLnBrk="1" hangingPunct="1">
              <a:lnSpc>
                <a:spcPct val="120000"/>
              </a:lnSpc>
              <a:spcBef>
                <a:spcPct val="0"/>
              </a:spcBef>
              <a:buFontTx/>
              <a:buNone/>
            </a:pPr>
            <a:endParaRPr lang="zh-CN" altLang="en-US" smtClean="0">
              <a:ea typeface="宋体" pitchFamily="2" charset="-122"/>
            </a:endParaRPr>
          </a:p>
          <a:p>
            <a:pPr marL="609600" indent="-609600" eaLnBrk="1" hangingPunct="1">
              <a:lnSpc>
                <a:spcPct val="120000"/>
              </a:lnSpc>
              <a:spcBef>
                <a:spcPct val="0"/>
              </a:spcBef>
              <a:buFontTx/>
              <a:buNone/>
            </a:pPr>
            <a:endParaRPr lang="zh-CN" altLang="en-US" sz="2000" smtClean="0">
              <a:latin typeface="Times New Roman" pitchFamily="18" charset="0"/>
              <a:ea typeface="宋体" pitchFamily="2" charset="-122"/>
            </a:endParaRPr>
          </a:p>
          <a:p>
            <a:pPr marL="609600" indent="-609600" eaLnBrk="1" hangingPunct="1">
              <a:lnSpc>
                <a:spcPct val="120000"/>
              </a:lnSpc>
              <a:spcBef>
                <a:spcPct val="0"/>
              </a:spcBef>
              <a:buFontTx/>
              <a:buNone/>
            </a:pPr>
            <a:r>
              <a:rPr lang="en-US" altLang="zh-CN" sz="2400" smtClean="0">
                <a:latin typeface="Times New Roman" pitchFamily="18" charset="0"/>
                <a:ea typeface="宋体" pitchFamily="2" charset="-122"/>
              </a:rPr>
              <a:t>(3) </a:t>
            </a:r>
            <a:r>
              <a:rPr lang="zh-CN" altLang="en-US" sz="2400" smtClean="0">
                <a:latin typeface="Times New Roman" pitchFamily="18" charset="0"/>
                <a:ea typeface="华文新魏" pitchFamily="2" charset="-122"/>
              </a:rPr>
              <a:t>对变量标准化</a:t>
            </a:r>
          </a:p>
          <a:p>
            <a:pPr marL="609600" indent="-609600" eaLnBrk="1" hangingPunct="1">
              <a:lnSpc>
                <a:spcPct val="120000"/>
              </a:lnSpc>
              <a:spcBef>
                <a:spcPct val="0"/>
              </a:spcBef>
              <a:buFontTx/>
              <a:buNone/>
            </a:pPr>
            <a:r>
              <a:rPr lang="zh-CN" altLang="en-US" sz="2400" smtClean="0">
                <a:latin typeface="Times New Roman" pitchFamily="18" charset="0"/>
                <a:ea typeface="华文新魏" pitchFamily="2" charset="-122"/>
              </a:rPr>
              <a:t>      对哑元（虚构变量）改名，以保证每个量词有其自己唯一的哑元。</a:t>
            </a:r>
          </a:p>
        </p:txBody>
      </p:sp>
      <p:sp>
        <p:nvSpPr>
          <p:cNvPr id="113668" name="线形标注 2 113667"/>
          <p:cNvSpPr>
            <a:spLocks/>
          </p:cNvSpPr>
          <p:nvPr/>
        </p:nvSpPr>
        <p:spPr bwMode="auto">
          <a:xfrm>
            <a:off x="2339975" y="604838"/>
            <a:ext cx="6553200" cy="1143000"/>
          </a:xfrm>
          <a:prstGeom prst="borderCallout2">
            <a:avLst>
              <a:gd name="adj1" fmla="val 10000"/>
              <a:gd name="adj2" fmla="val -1162"/>
              <a:gd name="adj3" fmla="val 10000"/>
              <a:gd name="adj4" fmla="val -10028"/>
              <a:gd name="adj5" fmla="val 109444"/>
              <a:gd name="adj6" fmla="val -19162"/>
            </a:avLst>
          </a:prstGeom>
          <a:solidFill>
            <a:srgbClr val="FFFFCC"/>
          </a:solidFill>
          <a:ln w="9525">
            <a:solidFill>
              <a:schemeClr val="tx1"/>
            </a:solidFill>
            <a:miter lim="800000"/>
            <a:headEnd type="triangle" w="med" len="med"/>
            <a:tailEnd/>
          </a:ln>
        </p:spPr>
        <p:txBody>
          <a:bodyPr anchor="ctr"/>
          <a:lstStyle/>
          <a:p>
            <a:pPr eaLnBrk="1" hangingPunct="1">
              <a:lnSpc>
                <a:spcPct val="130000"/>
              </a:lnSpc>
            </a:pPr>
            <a:r>
              <a:rPr lang="en-US" altLang="zh-CN" sz="2400" b="1">
                <a:solidFill>
                  <a:srgbClr val="0000FF"/>
                </a:solidFill>
                <a:latin typeface="Times New Roman" pitchFamily="18" charset="0"/>
              </a:rPr>
              <a:t>(2)</a:t>
            </a:r>
            <a:r>
              <a:rPr lang="en-US" altLang="zh-CN" sz="2400">
                <a:latin typeface="Times New Roman" pitchFamily="18" charset="0"/>
              </a:rPr>
              <a:t>  (</a:t>
            </a:r>
            <a:r>
              <a:rPr lang="en-US" altLang="zh-CN" sz="2400">
                <a:latin typeface="Times New Roman" pitchFamily="18" charset="0"/>
                <a:sym typeface="Symbol" pitchFamily="18" charset="2"/>
              </a:rPr>
              <a:t></a:t>
            </a:r>
            <a:r>
              <a:rPr lang="en-US" altLang="zh-CN" sz="2400" i="1">
                <a:latin typeface="Times New Roman" pitchFamily="18" charset="0"/>
              </a:rPr>
              <a:t>x</a:t>
            </a:r>
            <a:r>
              <a:rPr lang="en-US" altLang="zh-CN" sz="2400">
                <a:latin typeface="Times New Roman" pitchFamily="18" charset="0"/>
              </a:rPr>
              <a:t>)</a:t>
            </a:r>
            <a:r>
              <a:rPr lang="zh-CN" altLang="en-US"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zh-CN" altLang="en-US" sz="2400">
                <a:latin typeface="Times New Roman" pitchFamily="18" charset="0"/>
              </a:rPr>
              <a:t>｛</a:t>
            </a:r>
            <a:r>
              <a:rPr lang="en-US" altLang="zh-CN" sz="2400">
                <a:latin typeface="Times New Roman" pitchFamily="18" charset="0"/>
              </a:rPr>
              <a:t>(</a:t>
            </a:r>
            <a:r>
              <a:rPr lang="en-US" altLang="zh-CN" sz="2400">
                <a:latin typeface="Times New Roman" pitchFamily="18" charset="0"/>
                <a:sym typeface="Symbol" pitchFamily="18" charset="2"/>
              </a:rPr>
              <a:t></a:t>
            </a:r>
            <a:r>
              <a:rPr lang="en-US" altLang="zh-CN" sz="2400" i="1">
                <a:latin typeface="Times New Roman" pitchFamily="18" charset="0"/>
              </a:rPr>
              <a:t>y</a:t>
            </a:r>
            <a:r>
              <a:rPr lang="en-US" altLang="zh-CN" sz="2400">
                <a:latin typeface="Times New Roman" pitchFamily="18" charset="0"/>
              </a:rPr>
              <a:t>)</a:t>
            </a:r>
            <a:r>
              <a:rPr lang="zh-CN" altLang="en-US"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y</a:t>
            </a:r>
            <a:r>
              <a:rPr lang="en-US" altLang="zh-CN"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f</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en-US" altLang="zh-CN" sz="2400" i="1">
                <a:latin typeface="Times New Roman" pitchFamily="18" charset="0"/>
              </a:rPr>
              <a:t>y</a:t>
            </a:r>
            <a:r>
              <a:rPr lang="en-US" altLang="zh-CN" sz="2400">
                <a:latin typeface="Times New Roman" pitchFamily="18" charset="0"/>
              </a:rPr>
              <a:t>))</a:t>
            </a:r>
            <a:r>
              <a:rPr lang="zh-CN" altLang="en-US" sz="2400">
                <a:latin typeface="Times New Roman" pitchFamily="18" charset="0"/>
              </a:rPr>
              <a:t>］</a:t>
            </a:r>
            <a:r>
              <a:rPr lang="en-US" altLang="zh-CN" sz="2400">
                <a:latin typeface="Times New Roman" pitchFamily="18" charset="0"/>
              </a:rPr>
              <a:t>∧(</a:t>
            </a:r>
            <a:r>
              <a:rPr lang="en-US" altLang="zh-CN" sz="2400">
                <a:latin typeface="Times New Roman" pitchFamily="18" charset="0"/>
                <a:sym typeface="Symbol" pitchFamily="18" charset="2"/>
              </a:rPr>
              <a:t></a:t>
            </a:r>
            <a:r>
              <a:rPr lang="en-US" altLang="zh-CN" sz="2400" i="1">
                <a:latin typeface="Times New Roman" pitchFamily="18" charset="0"/>
              </a:rPr>
              <a:t>y</a:t>
            </a:r>
            <a:r>
              <a:rPr lang="en-US" altLang="zh-CN" sz="2400">
                <a:latin typeface="Times New Roman" pitchFamily="18" charset="0"/>
              </a:rPr>
              <a:t>)</a:t>
            </a:r>
            <a:r>
              <a:rPr lang="zh-CN" altLang="en-US" sz="2400">
                <a:latin typeface="Times New Roman" pitchFamily="18" charset="0"/>
              </a:rPr>
              <a:t>［</a:t>
            </a:r>
            <a:r>
              <a:rPr lang="en-US" altLang="zh-CN" sz="2400" i="1">
                <a:latin typeface="Times New Roman" pitchFamily="18" charset="0"/>
              </a:rPr>
              <a:t>Q</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en-US" altLang="zh-CN" sz="2400" i="1">
                <a:latin typeface="Times New Roman" pitchFamily="18" charset="0"/>
              </a:rPr>
              <a:t>y</a:t>
            </a:r>
            <a:r>
              <a:rPr lang="en-US" altLang="zh-CN" sz="2400">
                <a:latin typeface="Times New Roman" pitchFamily="18" charset="0"/>
              </a:rPr>
              <a:t>)∧</a:t>
            </a:r>
            <a:r>
              <a:rPr lang="zh-CN" altLang="en-US"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y</a:t>
            </a:r>
            <a:r>
              <a:rPr lang="en-US" altLang="zh-CN" sz="2400">
                <a:latin typeface="Times New Roman" pitchFamily="18" charset="0"/>
              </a:rPr>
              <a:t>)</a:t>
            </a:r>
            <a:r>
              <a:rPr lang="zh-CN" altLang="en-US" sz="2400">
                <a:latin typeface="Times New Roman" pitchFamily="18" charset="0"/>
              </a:rPr>
              <a:t>］｝｝</a:t>
            </a:r>
            <a:endParaRPr lang="zh-CN" altLang="en-US" sz="2800">
              <a:latin typeface="华文新魏" pitchFamily="2" charset="-122"/>
              <a:ea typeface="华文新魏" pitchFamily="2" charset="-122"/>
            </a:endParaRPr>
          </a:p>
        </p:txBody>
      </p:sp>
      <p:sp>
        <p:nvSpPr>
          <p:cNvPr id="113669" name="线形标注 2 113668"/>
          <p:cNvSpPr>
            <a:spLocks/>
          </p:cNvSpPr>
          <p:nvPr/>
        </p:nvSpPr>
        <p:spPr bwMode="auto">
          <a:xfrm>
            <a:off x="2339975" y="3068638"/>
            <a:ext cx="6553200" cy="865187"/>
          </a:xfrm>
          <a:prstGeom prst="borderCallout2">
            <a:avLst>
              <a:gd name="adj1" fmla="val 13213"/>
              <a:gd name="adj2" fmla="val -1162"/>
              <a:gd name="adj3" fmla="val 13213"/>
              <a:gd name="adj4" fmla="val -4338"/>
              <a:gd name="adj5" fmla="val 122935"/>
              <a:gd name="adj6" fmla="val -18894"/>
            </a:avLst>
          </a:prstGeom>
          <a:solidFill>
            <a:schemeClr val="accent1"/>
          </a:solidFill>
          <a:ln w="9525">
            <a:solidFill>
              <a:schemeClr val="tx1"/>
            </a:solidFill>
            <a:miter lim="800000"/>
            <a:headEnd type="triangle" w="med" len="med"/>
            <a:tailEnd/>
          </a:ln>
        </p:spPr>
        <p:txBody>
          <a:bodyPr anchor="ctr"/>
          <a:lstStyle/>
          <a:p>
            <a:pPr eaLnBrk="1" hangingPunct="1">
              <a:lnSpc>
                <a:spcPct val="130000"/>
              </a:lnSpc>
            </a:pPr>
            <a:r>
              <a:rPr lang="en-US" altLang="zh-CN" sz="2400" b="1">
                <a:solidFill>
                  <a:srgbClr val="0000FF"/>
                </a:solidFill>
                <a:latin typeface="Times New Roman" pitchFamily="18" charset="0"/>
              </a:rPr>
              <a:t>(3)</a:t>
            </a:r>
            <a:r>
              <a:rPr lang="en-US" altLang="zh-CN" sz="2400" b="1">
                <a:latin typeface="Times New Roman" pitchFamily="18" charset="0"/>
              </a:rPr>
              <a:t> </a:t>
            </a:r>
            <a:r>
              <a:rPr lang="en-US" altLang="zh-CN" sz="2400">
                <a:latin typeface="Times New Roman" pitchFamily="18" charset="0"/>
              </a:rPr>
              <a:t>(</a:t>
            </a:r>
            <a:r>
              <a:rPr lang="en-US" altLang="zh-CN" sz="2400">
                <a:latin typeface="Times New Roman" pitchFamily="18" charset="0"/>
                <a:sym typeface="Symbol" pitchFamily="18" charset="2"/>
              </a:rPr>
              <a:t></a:t>
            </a:r>
            <a:r>
              <a:rPr lang="en-US" altLang="zh-CN" sz="2400" i="1">
                <a:latin typeface="Times New Roman" pitchFamily="18" charset="0"/>
              </a:rPr>
              <a:t>x</a:t>
            </a:r>
            <a:r>
              <a:rPr lang="en-US" altLang="zh-CN" sz="2400">
                <a:latin typeface="Times New Roman" pitchFamily="18" charset="0"/>
              </a:rPr>
              <a:t>)</a:t>
            </a:r>
            <a:r>
              <a:rPr lang="zh-CN" altLang="en-US"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zh-CN" altLang="en-US" sz="2400">
                <a:latin typeface="Times New Roman" pitchFamily="18" charset="0"/>
              </a:rPr>
              <a:t>｛</a:t>
            </a:r>
            <a:r>
              <a:rPr lang="en-US" altLang="zh-CN" sz="2400">
                <a:latin typeface="Times New Roman" pitchFamily="18" charset="0"/>
              </a:rPr>
              <a:t>(</a:t>
            </a:r>
            <a:r>
              <a:rPr lang="en-US" altLang="zh-CN" sz="2400">
                <a:latin typeface="Times New Roman" pitchFamily="18" charset="0"/>
                <a:sym typeface="Symbol" pitchFamily="18" charset="2"/>
              </a:rPr>
              <a:t></a:t>
            </a:r>
            <a:r>
              <a:rPr lang="en-US" altLang="zh-CN" sz="2400" i="1">
                <a:latin typeface="Times New Roman" pitchFamily="18" charset="0"/>
              </a:rPr>
              <a:t>y</a:t>
            </a:r>
            <a:r>
              <a:rPr lang="en-US" altLang="zh-CN" sz="2400">
                <a:latin typeface="Times New Roman" pitchFamily="18" charset="0"/>
              </a:rPr>
              <a:t>)</a:t>
            </a:r>
            <a:r>
              <a:rPr lang="zh-CN" altLang="en-US"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y</a:t>
            </a:r>
            <a:r>
              <a:rPr lang="en-US" altLang="zh-CN"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f</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en-US" altLang="zh-CN" sz="2400" i="1">
                <a:latin typeface="Times New Roman" pitchFamily="18" charset="0"/>
              </a:rPr>
              <a:t>y</a:t>
            </a:r>
            <a:r>
              <a:rPr lang="en-US" altLang="zh-CN" sz="2400">
                <a:latin typeface="Times New Roman" pitchFamily="18" charset="0"/>
              </a:rPr>
              <a:t>))</a:t>
            </a:r>
            <a:r>
              <a:rPr lang="zh-CN" altLang="en-US" sz="2400">
                <a:latin typeface="Times New Roman" pitchFamily="18" charset="0"/>
              </a:rPr>
              <a:t>］</a:t>
            </a:r>
            <a:r>
              <a:rPr lang="en-US" altLang="zh-CN" sz="2400">
                <a:latin typeface="Times New Roman" pitchFamily="18" charset="0"/>
              </a:rPr>
              <a:t>∧(</a:t>
            </a:r>
            <a:r>
              <a:rPr lang="en-US" altLang="zh-CN" sz="2400">
                <a:latin typeface="Times New Roman" pitchFamily="18" charset="0"/>
                <a:sym typeface="Symbol" pitchFamily="18" charset="2"/>
              </a:rPr>
              <a:t></a:t>
            </a:r>
            <a:r>
              <a:rPr lang="en-US" altLang="zh-CN" sz="2400" i="1">
                <a:latin typeface="Times New Roman" pitchFamily="18" charset="0"/>
              </a:rPr>
              <a:t>w</a:t>
            </a:r>
            <a:r>
              <a:rPr lang="en-US" altLang="zh-CN" sz="2400">
                <a:latin typeface="Times New Roman" pitchFamily="18" charset="0"/>
              </a:rPr>
              <a:t>)</a:t>
            </a:r>
            <a:r>
              <a:rPr lang="zh-CN" altLang="en-US" sz="2400">
                <a:latin typeface="Times New Roman" pitchFamily="18" charset="0"/>
              </a:rPr>
              <a:t>［</a:t>
            </a:r>
            <a:r>
              <a:rPr lang="en-US" altLang="zh-CN" sz="2400" i="1">
                <a:latin typeface="Times New Roman" pitchFamily="18" charset="0"/>
              </a:rPr>
              <a:t>Q</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en-US" altLang="zh-CN" sz="2400" i="1">
                <a:latin typeface="Times New Roman" pitchFamily="18" charset="0"/>
              </a:rPr>
              <a:t>w</a:t>
            </a:r>
            <a:r>
              <a:rPr lang="en-US" altLang="zh-CN" sz="2400">
                <a:latin typeface="Times New Roman" pitchFamily="18" charset="0"/>
              </a:rPr>
              <a:t>)∧</a:t>
            </a:r>
            <a:r>
              <a:rPr lang="zh-CN" altLang="en-US"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w</a:t>
            </a:r>
            <a:r>
              <a:rPr lang="en-US" altLang="zh-CN" sz="2400">
                <a:latin typeface="Times New Roman" pitchFamily="18" charset="0"/>
              </a:rPr>
              <a:t>)</a:t>
            </a:r>
            <a:r>
              <a:rPr lang="zh-CN" altLang="en-US" sz="2400">
                <a:latin typeface="Times New Roman" pitchFamily="18" charset="0"/>
              </a:rPr>
              <a:t>］｝｝</a:t>
            </a:r>
            <a:endParaRPr lang="zh-CN" altLang="en-US" sz="3200">
              <a:latin typeface="Times New Roman" pitchFamily="18" charset="0"/>
              <a:ea typeface="华文新魏"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13668"/>
                                        </p:tgtEl>
                                        <p:attrNameLst>
                                          <p:attrName>style.visibility</p:attrName>
                                        </p:attrNameLst>
                                      </p:cBhvr>
                                      <p:to>
                                        <p:strVal val="visible"/>
                                      </p:to>
                                    </p:set>
                                    <p:animEffect transition="in" filter="wipe(down)">
                                      <p:cBhvr>
                                        <p:cTn id="7" dur="500"/>
                                        <p:tgtEl>
                                          <p:spTgt spid="113668"/>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13669"/>
                                        </p:tgtEl>
                                        <p:attrNameLst>
                                          <p:attrName>style.visibility</p:attrName>
                                        </p:attrNameLst>
                                      </p:cBhvr>
                                      <p:to>
                                        <p:strVal val="visible"/>
                                      </p:to>
                                    </p:set>
                                    <p:animEffect transition="in" filter="wipe(down)">
                                      <p:cBhvr>
                                        <p:cTn id="11" dur="500"/>
                                        <p:tgtEl>
                                          <p:spTgt spid="113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bldLvl="0" animBg="1"/>
      <p:bldP spid="113669"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灯片编号占位符 1"/>
          <p:cNvSpPr>
            <a:spLocks noGrp="1" noChangeArrowheads="1"/>
          </p:cNvSpPr>
          <p:nvPr>
            <p:ph type="sldNum" sz="quarter" idx="10"/>
          </p:nvPr>
        </p:nvSpPr>
        <p:spPr bwMode="auto">
          <a:noFill/>
          <a:ln>
            <a:miter lim="800000"/>
            <a:headEnd/>
            <a:tailEnd/>
          </a:ln>
        </p:spPr>
        <p:txBody>
          <a:bodyPr/>
          <a:lstStyle/>
          <a:p>
            <a:pPr eaLnBrk="0" hangingPunct="0"/>
            <a:fld id="{7AA893C2-234F-4DA9-8FDE-884B04BA4632}" type="slidenum">
              <a:rPr lang="zh-TW" altLang="en-US"/>
              <a:pPr eaLnBrk="0" hangingPunct="0"/>
              <a:t>53</a:t>
            </a:fld>
            <a:endParaRPr lang="zh-TW" altLang="en-US"/>
          </a:p>
        </p:txBody>
      </p:sp>
      <p:sp>
        <p:nvSpPr>
          <p:cNvPr id="87043" name="文本占位符 116738"/>
          <p:cNvSpPr>
            <a:spLocks noGrp="1" noChangeArrowheads="1"/>
          </p:cNvSpPr>
          <p:nvPr>
            <p:ph idx="1"/>
          </p:nvPr>
        </p:nvSpPr>
        <p:spPr>
          <a:xfrm>
            <a:off x="900113" y="1703388"/>
            <a:ext cx="7558087" cy="4605337"/>
          </a:xfrm>
        </p:spPr>
        <p:txBody>
          <a:bodyPr/>
          <a:lstStyle/>
          <a:p>
            <a:pPr marL="609600" indent="-609600" eaLnBrk="1" hangingPunct="1">
              <a:lnSpc>
                <a:spcPct val="120000"/>
              </a:lnSpc>
              <a:spcBef>
                <a:spcPct val="0"/>
              </a:spcBef>
              <a:buFontTx/>
              <a:buNone/>
            </a:pPr>
            <a:r>
              <a:rPr lang="en-US" altLang="zh-CN" sz="2400" smtClean="0">
                <a:latin typeface="Times New Roman" pitchFamily="18" charset="0"/>
              </a:rPr>
              <a:t>(4) </a:t>
            </a:r>
            <a:r>
              <a:rPr lang="zh-CN" altLang="en-US" sz="2400" smtClean="0">
                <a:latin typeface="Times New Roman" pitchFamily="18" charset="0"/>
                <a:ea typeface="华文新魏" pitchFamily="2" charset="-122"/>
              </a:rPr>
              <a:t>消去存在量词</a:t>
            </a:r>
          </a:p>
          <a:p>
            <a:pPr marL="609600" indent="-609600" eaLnBrk="1" hangingPunct="1">
              <a:lnSpc>
                <a:spcPct val="120000"/>
              </a:lnSpc>
              <a:spcBef>
                <a:spcPct val="0"/>
              </a:spcBef>
              <a:buFontTx/>
              <a:buNone/>
            </a:pPr>
            <a:r>
              <a:rPr lang="zh-CN" altLang="en-US" sz="2400" smtClean="0">
                <a:latin typeface="Times New Roman" pitchFamily="18" charset="0"/>
                <a:ea typeface="华文新魏" pitchFamily="2" charset="-122"/>
                <a:sym typeface="Symbol" pitchFamily="18" charset="2"/>
              </a:rPr>
              <a:t>      以</a:t>
            </a:r>
            <a:r>
              <a:rPr lang="en-US" altLang="zh-CN" sz="2400" smtClean="0">
                <a:latin typeface="Times New Roman" pitchFamily="18" charset="0"/>
                <a:ea typeface="华文新魏" pitchFamily="2" charset="-122"/>
                <a:sym typeface="Symbol" pitchFamily="18" charset="2"/>
              </a:rPr>
              <a:t>Skolem</a:t>
            </a:r>
            <a:r>
              <a:rPr lang="zh-CN" altLang="en-US" sz="2400" smtClean="0">
                <a:latin typeface="Times New Roman" pitchFamily="18" charset="0"/>
                <a:ea typeface="华文新魏" pitchFamily="2" charset="-122"/>
                <a:sym typeface="Symbol" pitchFamily="18" charset="2"/>
              </a:rPr>
              <a:t>函数代替存在量词内的约束变量，然后消去存在量词</a:t>
            </a:r>
            <a:endParaRPr lang="zh-CN" altLang="en-US" sz="2400" smtClean="0">
              <a:latin typeface="Times New Roman" pitchFamily="18" charset="0"/>
              <a:ea typeface="华文新魏" pitchFamily="2" charset="-122"/>
            </a:endParaRPr>
          </a:p>
          <a:p>
            <a:pPr marL="609600" indent="-609600" eaLnBrk="1" hangingPunct="1">
              <a:lnSpc>
                <a:spcPct val="120000"/>
              </a:lnSpc>
              <a:spcBef>
                <a:spcPct val="0"/>
              </a:spcBef>
              <a:buFontTx/>
              <a:buAutoNum type="arabicParenBoth" startAt="5"/>
            </a:pPr>
            <a:r>
              <a:rPr lang="zh-CN" altLang="en-US" sz="2400" smtClean="0">
                <a:latin typeface="Times New Roman" pitchFamily="18" charset="0"/>
                <a:ea typeface="华文新魏" pitchFamily="2" charset="-122"/>
              </a:rPr>
              <a:t>化为前束形</a:t>
            </a:r>
          </a:p>
          <a:p>
            <a:pPr marL="609600" indent="-609600" eaLnBrk="1" hangingPunct="1">
              <a:lnSpc>
                <a:spcPct val="120000"/>
              </a:lnSpc>
              <a:spcBef>
                <a:spcPct val="0"/>
              </a:spcBef>
              <a:buFontTx/>
              <a:buNone/>
            </a:pPr>
            <a:r>
              <a:rPr lang="zh-CN" altLang="en-US" sz="2000" smtClean="0">
                <a:latin typeface="Times New Roman" pitchFamily="18" charset="0"/>
                <a:ea typeface="华文新魏" pitchFamily="2" charset="-122"/>
              </a:rPr>
              <a:t>       把所有全称量词移到公式的左边，并使每个量词的辖域包括这个量词后面公式的整个部分</a:t>
            </a:r>
            <a:r>
              <a:rPr lang="en-US" altLang="zh-CN" sz="2000" smtClean="0">
                <a:latin typeface="Times New Roman" pitchFamily="18" charset="0"/>
                <a:ea typeface="华文新魏" pitchFamily="2" charset="-122"/>
              </a:rPr>
              <a:t>:</a:t>
            </a:r>
          </a:p>
          <a:p>
            <a:pPr marL="609600" indent="-609600" eaLnBrk="1" hangingPunct="1">
              <a:lnSpc>
                <a:spcPct val="150000"/>
              </a:lnSpc>
              <a:spcBef>
                <a:spcPct val="0"/>
              </a:spcBef>
              <a:buFontTx/>
              <a:buNone/>
            </a:pPr>
            <a:r>
              <a:rPr lang="en-US" altLang="zh-CN" sz="1800" smtClean="0">
                <a:latin typeface="Times New Roman" pitchFamily="18" charset="0"/>
                <a:ea typeface="华文新魏" pitchFamily="2" charset="-122"/>
              </a:rPr>
              <a:t>                    </a:t>
            </a:r>
            <a:r>
              <a:rPr lang="zh-CN" altLang="en-US" sz="1800" smtClean="0">
                <a:latin typeface="Times New Roman" pitchFamily="18" charset="0"/>
                <a:ea typeface="华文新魏" pitchFamily="2" charset="-122"/>
              </a:rPr>
              <a:t>前束形</a:t>
            </a:r>
            <a:r>
              <a:rPr lang="en-US" altLang="zh-CN" sz="1800" smtClean="0">
                <a:latin typeface="Times New Roman" pitchFamily="18" charset="0"/>
                <a:ea typeface="华文新魏" pitchFamily="2" charset="-122"/>
              </a:rPr>
              <a:t>=</a:t>
            </a:r>
            <a:r>
              <a:rPr lang="zh-CN" altLang="en-US" sz="1800" smtClean="0">
                <a:latin typeface="Times New Roman" pitchFamily="18" charset="0"/>
                <a:ea typeface="华文新魏" pitchFamily="2" charset="-122"/>
              </a:rPr>
              <a:t></a:t>
            </a:r>
            <a:r>
              <a:rPr lang="en-US" altLang="zh-CN" sz="1800" smtClean="0">
                <a:latin typeface="Times New Roman" pitchFamily="18" charset="0"/>
                <a:ea typeface="华文新魏" pitchFamily="2" charset="-122"/>
              </a:rPr>
              <a:t>{</a:t>
            </a:r>
            <a:r>
              <a:rPr lang="zh-CN" altLang="en-US" sz="1800" smtClean="0">
                <a:latin typeface="Times New Roman" pitchFamily="18" charset="0"/>
                <a:ea typeface="华文新魏" pitchFamily="2" charset="-122"/>
              </a:rPr>
              <a:t>前缀</a:t>
            </a:r>
            <a:r>
              <a:rPr lang="en-US" altLang="zh-CN" sz="1800" smtClean="0">
                <a:latin typeface="Times New Roman" pitchFamily="18" charset="0"/>
                <a:ea typeface="华文新魏" pitchFamily="2" charset="-122"/>
              </a:rPr>
              <a:t>}             {</a:t>
            </a:r>
            <a:r>
              <a:rPr lang="zh-CN" altLang="en-US" sz="1800" smtClean="0">
                <a:latin typeface="Times New Roman" pitchFamily="18" charset="0"/>
                <a:ea typeface="华文新魏" pitchFamily="2" charset="-122"/>
              </a:rPr>
              <a:t>母式</a:t>
            </a:r>
            <a:r>
              <a:rPr lang="en-US" altLang="zh-CN" sz="1800" smtClean="0">
                <a:latin typeface="Times New Roman" pitchFamily="18" charset="0"/>
                <a:ea typeface="华文新魏" pitchFamily="2" charset="-122"/>
              </a:rPr>
              <a:t>}</a:t>
            </a:r>
          </a:p>
          <a:p>
            <a:pPr marL="609600" indent="-609600" eaLnBrk="1" hangingPunct="1">
              <a:lnSpc>
                <a:spcPct val="120000"/>
              </a:lnSpc>
              <a:spcBef>
                <a:spcPct val="0"/>
              </a:spcBef>
              <a:buFontTx/>
              <a:buNone/>
            </a:pPr>
            <a:r>
              <a:rPr lang="en-US" altLang="zh-CN" sz="1800" smtClean="0">
                <a:latin typeface="Times New Roman" pitchFamily="18" charset="0"/>
                <a:ea typeface="华文新魏" pitchFamily="2" charset="-122"/>
              </a:rPr>
              <a:t>                                </a:t>
            </a:r>
            <a:r>
              <a:rPr lang="zh-CN" altLang="en-US" sz="1800" smtClean="0">
                <a:latin typeface="Times New Roman" pitchFamily="18" charset="0"/>
                <a:ea typeface="华文新魏" pitchFamily="2" charset="-122"/>
              </a:rPr>
              <a:t>全称量词串     无量词公式</a:t>
            </a:r>
            <a:endParaRPr lang="ja-JP" altLang="en-US" sz="2400" smtClean="0">
              <a:latin typeface="Times New Roman" pitchFamily="18" charset="0"/>
              <a:ea typeface="华文新魏" pitchFamily="2" charset="-122"/>
            </a:endParaRPr>
          </a:p>
        </p:txBody>
      </p:sp>
      <p:sp>
        <p:nvSpPr>
          <p:cNvPr id="116740" name="线形标注 2 116739"/>
          <p:cNvSpPr>
            <a:spLocks/>
          </p:cNvSpPr>
          <p:nvPr/>
        </p:nvSpPr>
        <p:spPr bwMode="auto">
          <a:xfrm>
            <a:off x="2362200" y="433388"/>
            <a:ext cx="5954713" cy="1223962"/>
          </a:xfrm>
          <a:prstGeom prst="borderCallout2">
            <a:avLst>
              <a:gd name="adj1" fmla="val 8352"/>
              <a:gd name="adj2" fmla="val -1278"/>
              <a:gd name="adj3" fmla="val 8352"/>
              <a:gd name="adj4" fmla="val -9412"/>
              <a:gd name="adj5" fmla="val 116819"/>
              <a:gd name="adj6" fmla="val -17810"/>
            </a:avLst>
          </a:prstGeom>
          <a:solidFill>
            <a:schemeClr val="accent1"/>
          </a:solidFill>
          <a:ln w="9525">
            <a:solidFill>
              <a:schemeClr val="tx1"/>
            </a:solidFill>
            <a:miter lim="800000"/>
            <a:headEnd type="triangle" w="med" len="med"/>
            <a:tailEnd/>
          </a:ln>
        </p:spPr>
        <p:txBody>
          <a:bodyPr anchor="ctr"/>
          <a:lstStyle/>
          <a:p>
            <a:pPr eaLnBrk="1" hangingPunct="1">
              <a:lnSpc>
                <a:spcPct val="130000"/>
              </a:lnSpc>
            </a:pPr>
            <a:r>
              <a:rPr lang="en-US" altLang="zh-CN" sz="2400">
                <a:solidFill>
                  <a:srgbClr val="0000FF"/>
                </a:solidFill>
                <a:latin typeface="Times New Roman" pitchFamily="18" charset="0"/>
              </a:rPr>
              <a:t>(4)</a:t>
            </a:r>
            <a:r>
              <a:rPr lang="en-US" altLang="zh-CN" sz="2400" b="1">
                <a:latin typeface="Times New Roman" pitchFamily="18" charset="0"/>
              </a:rPr>
              <a:t> </a:t>
            </a:r>
            <a:r>
              <a:rPr lang="en-US" altLang="zh-CN" sz="2400">
                <a:latin typeface="Times New Roman" pitchFamily="18" charset="0"/>
              </a:rPr>
              <a:t>(</a:t>
            </a:r>
            <a:r>
              <a:rPr lang="en-US" altLang="zh-CN" sz="2400">
                <a:latin typeface="Times New Roman" pitchFamily="18" charset="0"/>
                <a:sym typeface="Symbol" pitchFamily="18" charset="2"/>
              </a:rPr>
              <a:t></a:t>
            </a:r>
            <a:r>
              <a:rPr lang="en-US" altLang="zh-CN" sz="2400" i="1">
                <a:latin typeface="Times New Roman" pitchFamily="18" charset="0"/>
              </a:rPr>
              <a:t>x</a:t>
            </a:r>
            <a:r>
              <a:rPr lang="en-US" altLang="zh-CN" sz="2400">
                <a:latin typeface="Times New Roman" pitchFamily="18" charset="0"/>
              </a:rPr>
              <a:t>)</a:t>
            </a:r>
            <a:r>
              <a:rPr lang="zh-CN" altLang="en-US"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en-US" altLang="zh-CN" sz="2400">
                <a:latin typeface="Times New Roman" pitchFamily="18" charset="0"/>
                <a:sym typeface="Symbol" pitchFamily="18" charset="2"/>
              </a:rPr>
              <a:t></a:t>
            </a:r>
            <a:r>
              <a:rPr lang="en-US" altLang="zh-CN" sz="2400" i="1">
                <a:latin typeface="Times New Roman" pitchFamily="18" charset="0"/>
              </a:rPr>
              <a:t>y</a:t>
            </a:r>
            <a:r>
              <a:rPr lang="en-US" altLang="zh-CN"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y</a:t>
            </a:r>
            <a:r>
              <a:rPr lang="en-US" altLang="zh-CN"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f</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en-US" altLang="zh-CN" sz="2400" i="1">
                <a:latin typeface="Times New Roman" pitchFamily="18" charset="0"/>
              </a:rPr>
              <a:t>y</a:t>
            </a:r>
            <a:r>
              <a:rPr lang="en-US" altLang="zh-CN" sz="2400">
                <a:latin typeface="Times New Roman" pitchFamily="18" charset="0"/>
              </a:rPr>
              <a:t>))</a:t>
            </a:r>
            <a:r>
              <a:rPr lang="zh-CN" altLang="en-US" sz="2400">
                <a:latin typeface="Times New Roman" pitchFamily="18" charset="0"/>
              </a:rPr>
              <a:t>］ </a:t>
            </a:r>
          </a:p>
          <a:p>
            <a:pPr eaLnBrk="1" hangingPunct="1">
              <a:lnSpc>
                <a:spcPct val="130000"/>
              </a:lnSpc>
            </a:pPr>
            <a:r>
              <a:rPr lang="zh-CN" altLang="en-US" sz="2400">
                <a:latin typeface="Times New Roman" pitchFamily="18" charset="0"/>
              </a:rPr>
              <a:t>                   </a:t>
            </a:r>
            <a:r>
              <a:rPr lang="en-US" altLang="zh-CN" sz="2400">
                <a:latin typeface="Times New Roman" pitchFamily="18" charset="0"/>
              </a:rPr>
              <a:t>∧</a:t>
            </a:r>
            <a:r>
              <a:rPr lang="zh-CN" altLang="en-US" sz="2400">
                <a:latin typeface="Times New Roman" pitchFamily="18" charset="0"/>
              </a:rPr>
              <a:t>［</a:t>
            </a:r>
            <a:r>
              <a:rPr lang="en-US" altLang="zh-CN" sz="2400" i="1">
                <a:latin typeface="Times New Roman" pitchFamily="18" charset="0"/>
              </a:rPr>
              <a:t>Q</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en-US" altLang="zh-CN" sz="2400" i="1">
                <a:latin typeface="Times New Roman" pitchFamily="18" charset="0"/>
              </a:rPr>
              <a:t>g</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zh-CN" altLang="en-US" sz="2400">
                <a:latin typeface="Times New Roman" pitchFamily="18" charset="0"/>
              </a:rPr>
              <a:t>）</a:t>
            </a:r>
            <a:r>
              <a:rPr lang="en-US" altLang="zh-CN" sz="2400">
                <a:latin typeface="Times New Roman" pitchFamily="18" charset="0"/>
              </a:rPr>
              <a:t>∧</a:t>
            </a:r>
            <a:r>
              <a:rPr lang="zh-CN" altLang="en-US"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g</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zh-CN" altLang="en-US" sz="2400">
                <a:latin typeface="Times New Roman" pitchFamily="18" charset="0"/>
              </a:rPr>
              <a:t>］｝｝</a:t>
            </a:r>
          </a:p>
          <a:p>
            <a:pPr eaLnBrk="1" hangingPunct="1">
              <a:lnSpc>
                <a:spcPct val="130000"/>
              </a:lnSpc>
            </a:pPr>
            <a:r>
              <a:rPr lang="zh-CN" altLang="en-US" sz="2400">
                <a:latin typeface="华文新魏" pitchFamily="2" charset="-122"/>
                <a:ea typeface="华文新魏" pitchFamily="2" charset="-122"/>
              </a:rPr>
              <a:t>式中，</a:t>
            </a:r>
            <a:r>
              <a:rPr lang="en-US" altLang="zh-CN" sz="2400" i="1">
                <a:latin typeface="Times New Roman" pitchFamily="18" charset="0"/>
                <a:ea typeface="华文新魏" pitchFamily="2" charset="-122"/>
              </a:rPr>
              <a:t>w</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g</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x</a:t>
            </a:r>
            <a:r>
              <a:rPr lang="en-US" altLang="zh-CN" sz="2400">
                <a:latin typeface="Times New Roman" pitchFamily="18" charset="0"/>
                <a:ea typeface="华文新魏" pitchFamily="2" charset="-122"/>
              </a:rPr>
              <a:t>)</a:t>
            </a:r>
            <a:r>
              <a:rPr lang="zh-CN" altLang="en-US" sz="2400">
                <a:latin typeface="华文新魏" pitchFamily="2" charset="-122"/>
                <a:ea typeface="华文新魏" pitchFamily="2" charset="-122"/>
              </a:rPr>
              <a:t>为一</a:t>
            </a:r>
            <a:r>
              <a:rPr lang="en-US" altLang="zh-CN" sz="2400">
                <a:latin typeface="华文新魏" pitchFamily="2" charset="-122"/>
                <a:ea typeface="华文新魏" pitchFamily="2" charset="-122"/>
              </a:rPr>
              <a:t>Skolem</a:t>
            </a:r>
            <a:r>
              <a:rPr lang="zh-CN" altLang="en-US" sz="2400">
                <a:latin typeface="华文新魏" pitchFamily="2" charset="-122"/>
                <a:ea typeface="华文新魏" pitchFamily="2" charset="-122"/>
              </a:rPr>
              <a:t>函数。</a:t>
            </a:r>
          </a:p>
        </p:txBody>
      </p:sp>
      <p:sp>
        <p:nvSpPr>
          <p:cNvPr id="116741" name="线形标注 2 116740"/>
          <p:cNvSpPr>
            <a:spLocks/>
          </p:cNvSpPr>
          <p:nvPr/>
        </p:nvSpPr>
        <p:spPr bwMode="auto">
          <a:xfrm>
            <a:off x="1981200" y="5084763"/>
            <a:ext cx="6623050" cy="1066800"/>
          </a:xfrm>
          <a:prstGeom prst="borderCallout2">
            <a:avLst>
              <a:gd name="adj1" fmla="val 10713"/>
              <a:gd name="adj2" fmla="val -1153"/>
              <a:gd name="adj3" fmla="val 10713"/>
              <a:gd name="adj4" fmla="val -6019"/>
              <a:gd name="adj5" fmla="val -158630"/>
              <a:gd name="adj6" fmla="val -11051"/>
            </a:avLst>
          </a:prstGeom>
          <a:solidFill>
            <a:schemeClr val="accent1"/>
          </a:solidFill>
          <a:ln w="9525">
            <a:solidFill>
              <a:schemeClr val="tx1"/>
            </a:solidFill>
            <a:miter lim="800000"/>
            <a:headEnd type="triangle" w="med" len="med"/>
            <a:tailEnd/>
          </a:ln>
        </p:spPr>
        <p:txBody>
          <a:bodyPr anchor="ctr"/>
          <a:lstStyle/>
          <a:p>
            <a:pPr eaLnBrk="1" hangingPunct="1">
              <a:lnSpc>
                <a:spcPct val="125000"/>
              </a:lnSpc>
            </a:pPr>
            <a:r>
              <a:rPr lang="en-US" altLang="zh-CN" sz="2400" b="1">
                <a:solidFill>
                  <a:srgbClr val="0000FF"/>
                </a:solidFill>
                <a:latin typeface="宋体" pitchFamily="2" charset="-122"/>
              </a:rPr>
              <a:t>(5)</a:t>
            </a:r>
            <a:r>
              <a:rPr lang="en-US" altLang="zh-CN" sz="2400" b="1">
                <a:latin typeface="宋体" pitchFamily="2" charset="-122"/>
              </a:rPr>
              <a:t> </a:t>
            </a:r>
            <a:r>
              <a:rPr lang="en-US" altLang="zh-CN" sz="2400">
                <a:latin typeface="Times New Roman" pitchFamily="18" charset="0"/>
              </a:rPr>
              <a:t>(</a:t>
            </a:r>
            <a:r>
              <a:rPr lang="en-US" altLang="zh-CN" sz="2400">
                <a:latin typeface="Times New Roman" pitchFamily="18" charset="0"/>
                <a:sym typeface="Symbol" pitchFamily="18" charset="2"/>
              </a:rPr>
              <a:t></a:t>
            </a:r>
            <a:r>
              <a:rPr lang="en-US" altLang="zh-CN" sz="2400" i="1">
                <a:latin typeface="Times New Roman" pitchFamily="18" charset="0"/>
              </a:rPr>
              <a:t>x</a:t>
            </a:r>
            <a:r>
              <a:rPr lang="en-US" altLang="zh-CN" sz="2400">
                <a:latin typeface="Times New Roman" pitchFamily="18" charset="0"/>
              </a:rPr>
              <a:t>)(</a:t>
            </a:r>
            <a:r>
              <a:rPr lang="en-US" altLang="zh-CN" sz="2400">
                <a:latin typeface="Times New Roman" pitchFamily="18" charset="0"/>
                <a:sym typeface="Symbol" pitchFamily="18" charset="2"/>
              </a:rPr>
              <a:t></a:t>
            </a:r>
            <a:r>
              <a:rPr lang="en-US" altLang="zh-CN" sz="2400" i="1">
                <a:latin typeface="Times New Roman" pitchFamily="18" charset="0"/>
              </a:rPr>
              <a:t>y</a:t>
            </a:r>
            <a:r>
              <a:rPr lang="en-US" altLang="zh-CN" sz="2400">
                <a:latin typeface="Times New Roman" pitchFamily="18" charset="0"/>
              </a:rPr>
              <a:t>)</a:t>
            </a:r>
            <a:r>
              <a:rPr lang="zh-CN" altLang="en-US"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zh-CN" altLang="en-US"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y</a:t>
            </a:r>
            <a:r>
              <a:rPr lang="en-US" altLang="zh-CN"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f</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en-US" altLang="zh-CN" sz="2400" i="1">
                <a:latin typeface="Times New Roman" pitchFamily="18" charset="0"/>
              </a:rPr>
              <a:t>y</a:t>
            </a:r>
            <a:r>
              <a:rPr lang="en-US" altLang="zh-CN" sz="2400">
                <a:latin typeface="Times New Roman" pitchFamily="18" charset="0"/>
              </a:rPr>
              <a:t>))</a:t>
            </a:r>
            <a:r>
              <a:rPr lang="zh-CN" altLang="en-US" sz="2400">
                <a:latin typeface="Times New Roman" pitchFamily="18" charset="0"/>
              </a:rPr>
              <a:t>］</a:t>
            </a:r>
          </a:p>
          <a:p>
            <a:pPr eaLnBrk="1" hangingPunct="1">
              <a:lnSpc>
                <a:spcPct val="125000"/>
              </a:lnSpc>
            </a:pPr>
            <a:r>
              <a:rPr lang="zh-CN" altLang="en-US" sz="2400">
                <a:latin typeface="Times New Roman" pitchFamily="18" charset="0"/>
              </a:rPr>
              <a:t>                              </a:t>
            </a:r>
            <a:r>
              <a:rPr lang="en-US" altLang="zh-CN" sz="2400">
                <a:latin typeface="Times New Roman" pitchFamily="18" charset="0"/>
              </a:rPr>
              <a:t>∧</a:t>
            </a:r>
            <a:r>
              <a:rPr lang="zh-CN" altLang="en-US" sz="2400">
                <a:latin typeface="Times New Roman" pitchFamily="18" charset="0"/>
              </a:rPr>
              <a:t>［</a:t>
            </a:r>
            <a:r>
              <a:rPr lang="en-US" altLang="zh-CN" sz="2400" i="1">
                <a:latin typeface="Times New Roman" pitchFamily="18" charset="0"/>
              </a:rPr>
              <a:t>Q</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en-US" altLang="zh-CN" sz="2400" i="1">
                <a:latin typeface="Times New Roman" pitchFamily="18" charset="0"/>
              </a:rPr>
              <a:t>g</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zh-CN" altLang="en-US"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g</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zh-CN" altLang="en-US" sz="240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16740"/>
                                        </p:tgtEl>
                                        <p:attrNameLst>
                                          <p:attrName>style.visibility</p:attrName>
                                        </p:attrNameLst>
                                      </p:cBhvr>
                                      <p:to>
                                        <p:strVal val="visible"/>
                                      </p:to>
                                    </p:set>
                                    <p:animEffect transition="in" filter="wipe(down)">
                                      <p:cBhvr>
                                        <p:cTn id="7" dur="500"/>
                                        <p:tgtEl>
                                          <p:spTgt spid="116740"/>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16741"/>
                                        </p:tgtEl>
                                        <p:attrNameLst>
                                          <p:attrName>style.visibility</p:attrName>
                                        </p:attrNameLst>
                                      </p:cBhvr>
                                      <p:to>
                                        <p:strVal val="visible"/>
                                      </p:to>
                                    </p:set>
                                    <p:animEffect transition="in" filter="wipe(down)">
                                      <p:cBhvr>
                                        <p:cTn id="11" dur="500"/>
                                        <p:tgtEl>
                                          <p:spTgt spid="116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animBg="1"/>
      <p:bldP spid="116741"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灯片编号占位符 1"/>
          <p:cNvSpPr>
            <a:spLocks noGrp="1" noChangeArrowheads="1"/>
          </p:cNvSpPr>
          <p:nvPr>
            <p:ph type="sldNum" sz="quarter" idx="10"/>
          </p:nvPr>
        </p:nvSpPr>
        <p:spPr bwMode="auto">
          <a:noFill/>
          <a:ln>
            <a:miter lim="800000"/>
            <a:headEnd/>
            <a:tailEnd/>
          </a:ln>
        </p:spPr>
        <p:txBody>
          <a:bodyPr/>
          <a:lstStyle/>
          <a:p>
            <a:pPr eaLnBrk="0" hangingPunct="0"/>
            <a:fld id="{4ED9D976-41A2-43D2-B2AA-F4F6603D900D}" type="slidenum">
              <a:rPr lang="zh-TW" altLang="en-US"/>
              <a:pPr eaLnBrk="0" hangingPunct="0"/>
              <a:t>54</a:t>
            </a:fld>
            <a:endParaRPr lang="zh-TW" altLang="en-US"/>
          </a:p>
        </p:txBody>
      </p:sp>
      <p:sp>
        <p:nvSpPr>
          <p:cNvPr id="88067" name="文本占位符 114689"/>
          <p:cNvSpPr>
            <a:spLocks noGrp="1" noChangeArrowheads="1"/>
          </p:cNvSpPr>
          <p:nvPr>
            <p:ph idx="1"/>
          </p:nvPr>
        </p:nvSpPr>
        <p:spPr>
          <a:xfrm>
            <a:off x="685800" y="1371600"/>
            <a:ext cx="8305800" cy="4724400"/>
          </a:xfrm>
        </p:spPr>
        <p:txBody>
          <a:bodyPr/>
          <a:lstStyle/>
          <a:p>
            <a:pPr marL="609600" indent="-609600" eaLnBrk="1" hangingPunct="1">
              <a:lnSpc>
                <a:spcPct val="120000"/>
              </a:lnSpc>
              <a:spcBef>
                <a:spcPct val="0"/>
              </a:spcBef>
              <a:buFontTx/>
              <a:buAutoNum type="arabicParenBoth" startAt="6"/>
            </a:pPr>
            <a:r>
              <a:rPr lang="zh-CN" altLang="en-US" sz="2400" smtClean="0">
                <a:latin typeface="Times New Roman" pitchFamily="18" charset="0"/>
                <a:ea typeface="华文新魏" pitchFamily="2" charset="-122"/>
              </a:rPr>
              <a:t>把母式化为合取范式</a:t>
            </a:r>
          </a:p>
          <a:p>
            <a:pPr marL="609600" indent="-609600" eaLnBrk="1" hangingPunct="1">
              <a:lnSpc>
                <a:spcPct val="120000"/>
              </a:lnSpc>
              <a:spcBef>
                <a:spcPct val="0"/>
              </a:spcBef>
              <a:buFontTx/>
              <a:buNone/>
            </a:pPr>
            <a:r>
              <a:rPr lang="zh-CN" altLang="en-US" sz="2400" smtClean="0">
                <a:latin typeface="Times New Roman" pitchFamily="18" charset="0"/>
                <a:ea typeface="华文新魏" pitchFamily="2" charset="-122"/>
              </a:rPr>
              <a:t>      任何母式都可写成由一些谓词公式和</a:t>
            </a:r>
            <a:r>
              <a:rPr lang="en-US" altLang="zh-CN" sz="2400" smtClean="0">
                <a:latin typeface="Times New Roman" pitchFamily="18" charset="0"/>
                <a:ea typeface="华文新魏" pitchFamily="2" charset="-122"/>
              </a:rPr>
              <a:t>(</a:t>
            </a:r>
            <a:r>
              <a:rPr lang="zh-CN" altLang="en-US" sz="2400" smtClean="0">
                <a:latin typeface="Times New Roman" pitchFamily="18" charset="0"/>
                <a:ea typeface="华文新魏" pitchFamily="2" charset="-122"/>
              </a:rPr>
              <a:t>或</a:t>
            </a:r>
            <a:r>
              <a:rPr lang="en-US" altLang="zh-CN" sz="2400" smtClean="0">
                <a:latin typeface="Times New Roman" pitchFamily="18" charset="0"/>
                <a:ea typeface="华文新魏" pitchFamily="2" charset="-122"/>
              </a:rPr>
              <a:t>)</a:t>
            </a:r>
            <a:r>
              <a:rPr lang="zh-CN" altLang="en-US" sz="2400" smtClean="0">
                <a:latin typeface="Times New Roman" pitchFamily="18" charset="0"/>
                <a:ea typeface="华文新魏" pitchFamily="2" charset="-122"/>
              </a:rPr>
              <a:t>谓词公式的否定的析取的有限集组成的合取</a:t>
            </a:r>
            <a:r>
              <a:rPr lang="zh-CN" altLang="en-US" sz="2400" b="1" smtClean="0">
                <a:latin typeface="Times New Roman" pitchFamily="18" charset="0"/>
                <a:ea typeface="华文新魏" pitchFamily="2" charset="-122"/>
              </a:rPr>
              <a:t>。</a:t>
            </a:r>
          </a:p>
          <a:p>
            <a:pPr marL="609600" indent="-609600" eaLnBrk="1" hangingPunct="1">
              <a:lnSpc>
                <a:spcPct val="120000"/>
              </a:lnSpc>
              <a:spcBef>
                <a:spcPct val="0"/>
              </a:spcBef>
              <a:buFontTx/>
              <a:buNone/>
            </a:pPr>
            <a:endParaRPr lang="zh-CN" altLang="en-US" sz="2400" b="1" smtClean="0">
              <a:latin typeface="Times New Roman" pitchFamily="18" charset="0"/>
            </a:endParaRPr>
          </a:p>
          <a:p>
            <a:pPr marL="609600" indent="-609600" eaLnBrk="1" hangingPunct="1">
              <a:lnSpc>
                <a:spcPct val="120000"/>
              </a:lnSpc>
              <a:spcBef>
                <a:spcPct val="0"/>
              </a:spcBef>
              <a:buFontTx/>
              <a:buNone/>
            </a:pPr>
            <a:endParaRPr lang="zh-CN" altLang="en-US" sz="2400" b="1" smtClean="0">
              <a:latin typeface="Times New Roman" pitchFamily="18" charset="0"/>
            </a:endParaRPr>
          </a:p>
          <a:p>
            <a:pPr marL="609600" indent="-609600" eaLnBrk="1" hangingPunct="1">
              <a:lnSpc>
                <a:spcPct val="120000"/>
              </a:lnSpc>
              <a:spcBef>
                <a:spcPct val="0"/>
              </a:spcBef>
              <a:buFontTx/>
              <a:buNone/>
            </a:pPr>
            <a:endParaRPr lang="zh-CN" altLang="en-US" sz="900" b="1" smtClean="0">
              <a:latin typeface="Times New Roman" pitchFamily="18" charset="0"/>
            </a:endParaRPr>
          </a:p>
          <a:p>
            <a:pPr marL="609600" indent="-609600" eaLnBrk="1" hangingPunct="1">
              <a:lnSpc>
                <a:spcPct val="120000"/>
              </a:lnSpc>
              <a:spcBef>
                <a:spcPct val="0"/>
              </a:spcBef>
              <a:buFontTx/>
              <a:buNone/>
            </a:pPr>
            <a:r>
              <a:rPr lang="en-US" altLang="zh-CN" sz="2400" smtClean="0">
                <a:latin typeface="Times New Roman" pitchFamily="18" charset="0"/>
                <a:ea typeface="宋体" pitchFamily="2" charset="-122"/>
              </a:rPr>
              <a:t>(7) </a:t>
            </a:r>
            <a:r>
              <a:rPr lang="en-US" altLang="zh-CN" sz="2400" b="1" smtClean="0">
                <a:latin typeface="Times New Roman" pitchFamily="18" charset="0"/>
                <a:ea typeface="宋体" pitchFamily="2" charset="-122"/>
              </a:rPr>
              <a:t> </a:t>
            </a:r>
            <a:r>
              <a:rPr lang="zh-CN" altLang="en-US" sz="2400" smtClean="0">
                <a:latin typeface="Times New Roman" pitchFamily="18" charset="0"/>
                <a:ea typeface="华文新魏" pitchFamily="2" charset="-122"/>
              </a:rPr>
              <a:t>消去全称量词</a:t>
            </a:r>
          </a:p>
          <a:p>
            <a:pPr marL="609600" indent="-609600" eaLnBrk="1" hangingPunct="1">
              <a:lnSpc>
                <a:spcPct val="120000"/>
              </a:lnSpc>
              <a:spcBef>
                <a:spcPct val="0"/>
              </a:spcBef>
              <a:buFontTx/>
              <a:buNone/>
            </a:pPr>
            <a:r>
              <a:rPr lang="zh-CN" altLang="en-US" sz="2400" smtClean="0">
                <a:latin typeface="Times New Roman" pitchFamily="18" charset="0"/>
                <a:ea typeface="华文新魏" pitchFamily="2" charset="-122"/>
              </a:rPr>
              <a:t>  所有余下的量词均被全称量词量化了。消去前缀，即消去明显出现的全称量词。</a:t>
            </a:r>
          </a:p>
        </p:txBody>
      </p:sp>
      <p:sp>
        <p:nvSpPr>
          <p:cNvPr id="114693" name="线形标注 2 114692"/>
          <p:cNvSpPr>
            <a:spLocks/>
          </p:cNvSpPr>
          <p:nvPr/>
        </p:nvSpPr>
        <p:spPr bwMode="auto">
          <a:xfrm>
            <a:off x="1828800" y="477838"/>
            <a:ext cx="6919913" cy="935037"/>
          </a:xfrm>
          <a:prstGeom prst="borderCallout2">
            <a:avLst>
              <a:gd name="adj1" fmla="val 12222"/>
              <a:gd name="adj2" fmla="val -1102"/>
              <a:gd name="adj3" fmla="val 12222"/>
              <a:gd name="adj4" fmla="val -6769"/>
              <a:gd name="adj5" fmla="val 106454"/>
              <a:gd name="adj6" fmla="val -12639"/>
            </a:avLst>
          </a:prstGeom>
          <a:solidFill>
            <a:schemeClr val="accent1"/>
          </a:solidFill>
          <a:ln w="9525">
            <a:solidFill>
              <a:schemeClr val="tx1"/>
            </a:solidFill>
            <a:miter lim="800000"/>
            <a:headEnd type="triangle" w="med" len="med"/>
            <a:tailEnd/>
          </a:ln>
        </p:spPr>
        <p:txBody>
          <a:bodyPr anchor="ctr"/>
          <a:lstStyle/>
          <a:p>
            <a:pPr eaLnBrk="1" hangingPunct="1">
              <a:lnSpc>
                <a:spcPct val="130000"/>
              </a:lnSpc>
            </a:pPr>
            <a:r>
              <a:rPr lang="en-US" altLang="zh-CN" sz="2400">
                <a:solidFill>
                  <a:srgbClr val="0000FF"/>
                </a:solidFill>
                <a:latin typeface="宋体" pitchFamily="2" charset="-122"/>
              </a:rPr>
              <a:t>(6)</a:t>
            </a:r>
            <a:r>
              <a:rPr lang="en-US" altLang="zh-CN" sz="2400" b="1">
                <a:latin typeface="宋体" pitchFamily="2" charset="-122"/>
              </a:rPr>
              <a:t> </a:t>
            </a:r>
            <a:r>
              <a:rPr lang="en-US" altLang="zh-CN" sz="2400">
                <a:latin typeface="Times New Roman" pitchFamily="18" charset="0"/>
              </a:rPr>
              <a:t>(</a:t>
            </a:r>
            <a:r>
              <a:rPr lang="en-US" altLang="zh-CN" sz="2400">
                <a:latin typeface="Times New Roman" pitchFamily="18" charset="0"/>
                <a:sym typeface="Symbol" pitchFamily="18" charset="2"/>
              </a:rPr>
              <a:t></a:t>
            </a:r>
            <a:r>
              <a:rPr lang="en-US" altLang="zh-CN" sz="2400" i="1">
                <a:latin typeface="Times New Roman" pitchFamily="18" charset="0"/>
              </a:rPr>
              <a:t>x</a:t>
            </a:r>
            <a:r>
              <a:rPr lang="en-US" altLang="zh-CN" sz="2400">
                <a:latin typeface="Times New Roman" pitchFamily="18" charset="0"/>
              </a:rPr>
              <a:t>)(</a:t>
            </a:r>
            <a:r>
              <a:rPr lang="en-US" altLang="zh-CN" sz="2400">
                <a:latin typeface="Times New Roman" pitchFamily="18" charset="0"/>
                <a:sym typeface="Symbol" pitchFamily="18" charset="2"/>
              </a:rPr>
              <a:t></a:t>
            </a:r>
            <a:r>
              <a:rPr lang="en-US" altLang="zh-CN" sz="2400" i="1">
                <a:latin typeface="Times New Roman" pitchFamily="18" charset="0"/>
              </a:rPr>
              <a:t>y</a:t>
            </a:r>
            <a:r>
              <a:rPr lang="en-US" altLang="zh-CN" sz="2400">
                <a:latin typeface="Times New Roman" pitchFamily="18" charset="0"/>
              </a:rPr>
              <a:t>)</a:t>
            </a:r>
            <a:r>
              <a:rPr lang="zh-CN" altLang="en-US"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zh-CN" altLang="en-US"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y</a:t>
            </a:r>
            <a:r>
              <a:rPr lang="en-US" altLang="zh-CN"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f</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en-US" altLang="zh-CN" sz="2400" i="1">
                <a:latin typeface="Times New Roman" pitchFamily="18" charset="0"/>
              </a:rPr>
              <a:t>y</a:t>
            </a:r>
            <a:r>
              <a:rPr lang="en-US" altLang="zh-CN" sz="2400">
                <a:latin typeface="Times New Roman" pitchFamily="18" charset="0"/>
              </a:rPr>
              <a:t>))</a:t>
            </a:r>
            <a:r>
              <a:rPr lang="zh-CN" altLang="en-US" sz="2400">
                <a:latin typeface="Times New Roman" pitchFamily="18" charset="0"/>
              </a:rPr>
              <a:t>］</a:t>
            </a:r>
            <a:r>
              <a:rPr lang="en-US" altLang="zh-CN" sz="2400">
                <a:latin typeface="Times New Roman" pitchFamily="18" charset="0"/>
              </a:rPr>
              <a:t>∧</a:t>
            </a:r>
          </a:p>
          <a:p>
            <a:pPr eaLnBrk="1" hangingPunct="1">
              <a:lnSpc>
                <a:spcPct val="130000"/>
              </a:lnSpc>
            </a:pPr>
            <a:r>
              <a:rPr lang="en-US" altLang="zh-CN" sz="2400">
                <a:latin typeface="Times New Roman" pitchFamily="18" charset="0"/>
              </a:rPr>
              <a:t>     </a:t>
            </a:r>
            <a:r>
              <a:rPr lang="zh-CN" altLang="en-US" sz="2400">
                <a:latin typeface="Times New Roman" pitchFamily="18" charset="0"/>
              </a:rPr>
              <a:t>［～</a:t>
            </a:r>
            <a:r>
              <a:rPr lang="en-US" altLang="zh-CN" sz="2400" i="1">
                <a:latin typeface="Times New Roman" pitchFamily="18" charset="0"/>
              </a:rPr>
              <a:t>P(x</a:t>
            </a:r>
            <a:r>
              <a:rPr lang="en-US" altLang="zh-CN" sz="2400">
                <a:latin typeface="Times New Roman" pitchFamily="18" charset="0"/>
              </a:rPr>
              <a:t>)∨</a:t>
            </a:r>
            <a:r>
              <a:rPr lang="en-US" altLang="zh-CN" sz="2400" i="1">
                <a:latin typeface="Times New Roman" pitchFamily="18" charset="0"/>
              </a:rPr>
              <a:t>Q</a:t>
            </a:r>
            <a:r>
              <a:rPr lang="en-US" altLang="zh-CN" sz="2400">
                <a:latin typeface="Times New Roman" pitchFamily="18" charset="0"/>
              </a:rPr>
              <a:t>(</a:t>
            </a:r>
            <a:r>
              <a:rPr lang="en-US" altLang="zh-CN" sz="2400" i="1">
                <a:latin typeface="Times New Roman" pitchFamily="18" charset="0"/>
              </a:rPr>
              <a:t>x,g</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zh-CN" altLang="en-US" sz="2400">
                <a:latin typeface="Times New Roman" pitchFamily="18" charset="0"/>
              </a:rPr>
              <a:t>］</a:t>
            </a:r>
            <a:r>
              <a:rPr lang="en-US" altLang="zh-CN" sz="2400">
                <a:latin typeface="Times New Roman" pitchFamily="18" charset="0"/>
              </a:rPr>
              <a:t>∧</a:t>
            </a:r>
            <a:r>
              <a:rPr lang="zh-CN" altLang="en-US" sz="2400">
                <a:latin typeface="Times New Roman" pitchFamily="18" charset="0"/>
              </a:rPr>
              <a:t>［～</a:t>
            </a:r>
            <a:r>
              <a:rPr lang="en-US" altLang="zh-CN" sz="2400" i="1">
                <a:latin typeface="Times New Roman" pitchFamily="18" charset="0"/>
              </a:rPr>
              <a:t>P(x</a:t>
            </a:r>
            <a:r>
              <a:rPr lang="en-US" altLang="zh-CN" sz="2400">
                <a:latin typeface="Times New Roman" pitchFamily="18" charset="0"/>
              </a:rPr>
              <a:t>)∨</a:t>
            </a:r>
            <a:r>
              <a:rPr lang="zh-CN" altLang="en-US"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g</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zh-CN" altLang="en-US" sz="2400">
                <a:latin typeface="Times New Roman" pitchFamily="18" charset="0"/>
              </a:rPr>
              <a:t>］｝</a:t>
            </a:r>
          </a:p>
        </p:txBody>
      </p:sp>
      <p:sp>
        <p:nvSpPr>
          <p:cNvPr id="114695" name="线形标注 2 114694"/>
          <p:cNvSpPr>
            <a:spLocks/>
          </p:cNvSpPr>
          <p:nvPr/>
        </p:nvSpPr>
        <p:spPr bwMode="auto">
          <a:xfrm>
            <a:off x="2268538" y="2852738"/>
            <a:ext cx="6551612" cy="852487"/>
          </a:xfrm>
          <a:prstGeom prst="borderCallout2">
            <a:avLst>
              <a:gd name="adj1" fmla="val 13407"/>
              <a:gd name="adj2" fmla="val -1162"/>
              <a:gd name="adj3" fmla="val 13407"/>
              <a:gd name="adj4" fmla="val -9597"/>
              <a:gd name="adj5" fmla="val 122718"/>
              <a:gd name="adj6" fmla="val -18463"/>
            </a:avLst>
          </a:prstGeom>
          <a:solidFill>
            <a:schemeClr val="accent1"/>
          </a:solidFill>
          <a:ln w="9525">
            <a:solidFill>
              <a:schemeClr val="tx1"/>
            </a:solidFill>
            <a:miter lim="800000"/>
            <a:headEnd type="triangle" w="med" len="med"/>
            <a:tailEnd/>
          </a:ln>
        </p:spPr>
        <p:txBody>
          <a:bodyPr anchor="ctr"/>
          <a:lstStyle/>
          <a:p>
            <a:pPr eaLnBrk="1" hangingPunct="1">
              <a:lnSpc>
                <a:spcPct val="130000"/>
              </a:lnSpc>
            </a:pPr>
            <a:r>
              <a:rPr lang="en-US" altLang="zh-CN" sz="2400">
                <a:solidFill>
                  <a:srgbClr val="0000FF"/>
                </a:solidFill>
                <a:latin typeface="Times New Roman" pitchFamily="18" charset="0"/>
              </a:rPr>
              <a:t>(7)</a:t>
            </a:r>
            <a:r>
              <a:rPr lang="en-US" altLang="zh-CN" sz="2400" b="1">
                <a:latin typeface="Times New Roman" pitchFamily="18" charset="0"/>
              </a:rPr>
              <a:t> </a:t>
            </a:r>
            <a:r>
              <a:rPr lang="zh-CN" altLang="en-US"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zh-CN" altLang="en-US"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y</a:t>
            </a:r>
            <a:r>
              <a:rPr lang="en-US" altLang="zh-CN"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f</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en-US" altLang="zh-CN" sz="2400" i="1">
                <a:latin typeface="Times New Roman" pitchFamily="18" charset="0"/>
              </a:rPr>
              <a:t>y</a:t>
            </a:r>
            <a:r>
              <a:rPr lang="en-US" altLang="zh-CN" sz="2400">
                <a:latin typeface="Times New Roman" pitchFamily="18" charset="0"/>
              </a:rPr>
              <a:t>))</a:t>
            </a:r>
            <a:r>
              <a:rPr lang="zh-CN" altLang="en-US" sz="2400">
                <a:latin typeface="Times New Roman" pitchFamily="18" charset="0"/>
              </a:rPr>
              <a:t>］</a:t>
            </a:r>
            <a:r>
              <a:rPr lang="en-US" altLang="zh-CN" sz="2400">
                <a:latin typeface="Times New Roman" pitchFamily="18" charset="0"/>
              </a:rPr>
              <a:t>∧</a:t>
            </a:r>
          </a:p>
          <a:p>
            <a:pPr eaLnBrk="1" hangingPunct="1">
              <a:lnSpc>
                <a:spcPct val="130000"/>
              </a:lnSpc>
            </a:pPr>
            <a:r>
              <a:rPr lang="zh-CN" altLang="en-US"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en-US" altLang="zh-CN" sz="2400" i="1">
                <a:latin typeface="Times New Roman" pitchFamily="18" charset="0"/>
              </a:rPr>
              <a:t>Q</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en-US" altLang="zh-CN" sz="2400" i="1">
                <a:latin typeface="Times New Roman" pitchFamily="18" charset="0"/>
              </a:rPr>
              <a:t>g</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zh-CN" altLang="en-US" sz="2400">
                <a:latin typeface="Times New Roman" pitchFamily="18" charset="0"/>
              </a:rPr>
              <a:t>］</a:t>
            </a:r>
            <a:r>
              <a:rPr lang="en-US" altLang="zh-CN" sz="2400">
                <a:latin typeface="Times New Roman" pitchFamily="18" charset="0"/>
              </a:rPr>
              <a:t>∧</a:t>
            </a:r>
            <a:r>
              <a:rPr lang="zh-CN" altLang="en-US"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zh-CN" altLang="en-US"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g</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zh-CN" altLang="en-US" sz="240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14693"/>
                                        </p:tgtEl>
                                        <p:attrNameLst>
                                          <p:attrName>style.visibility</p:attrName>
                                        </p:attrNameLst>
                                      </p:cBhvr>
                                      <p:to>
                                        <p:strVal val="visible"/>
                                      </p:to>
                                    </p:set>
                                    <p:animEffect transition="in" filter="wipe(down)">
                                      <p:cBhvr>
                                        <p:cTn id="7" dur="500"/>
                                        <p:tgtEl>
                                          <p:spTgt spid="114693"/>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14695"/>
                                        </p:tgtEl>
                                        <p:attrNameLst>
                                          <p:attrName>style.visibility</p:attrName>
                                        </p:attrNameLst>
                                      </p:cBhvr>
                                      <p:to>
                                        <p:strVal val="visible"/>
                                      </p:to>
                                    </p:set>
                                    <p:animEffect transition="in" filter="wipe(down)">
                                      <p:cBhvr>
                                        <p:cTn id="11" dur="500"/>
                                        <p:tgtEl>
                                          <p:spTgt spid="114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animBg="1"/>
      <p:bldP spid="114695"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灯片编号占位符 1"/>
          <p:cNvSpPr>
            <a:spLocks noGrp="1" noChangeArrowheads="1"/>
          </p:cNvSpPr>
          <p:nvPr>
            <p:ph type="sldNum" sz="quarter" idx="10"/>
          </p:nvPr>
        </p:nvSpPr>
        <p:spPr bwMode="auto">
          <a:noFill/>
          <a:ln>
            <a:miter lim="800000"/>
            <a:headEnd/>
            <a:tailEnd/>
          </a:ln>
        </p:spPr>
        <p:txBody>
          <a:bodyPr/>
          <a:lstStyle/>
          <a:p>
            <a:pPr eaLnBrk="0" hangingPunct="0"/>
            <a:fld id="{14DA7C05-9198-471E-A728-4B0B6F175735}" type="slidenum">
              <a:rPr lang="zh-TW" altLang="en-US"/>
              <a:pPr eaLnBrk="0" hangingPunct="0"/>
              <a:t>55</a:t>
            </a:fld>
            <a:endParaRPr lang="zh-TW" altLang="en-US"/>
          </a:p>
        </p:txBody>
      </p:sp>
      <p:sp>
        <p:nvSpPr>
          <p:cNvPr id="89091" name="文本占位符 115713"/>
          <p:cNvSpPr>
            <a:spLocks noGrp="1" noChangeArrowheads="1"/>
          </p:cNvSpPr>
          <p:nvPr>
            <p:ph idx="1"/>
          </p:nvPr>
        </p:nvSpPr>
        <p:spPr>
          <a:xfrm>
            <a:off x="914400" y="914400"/>
            <a:ext cx="7772400" cy="5467350"/>
          </a:xfrm>
        </p:spPr>
        <p:txBody>
          <a:bodyPr/>
          <a:lstStyle/>
          <a:p>
            <a:pPr eaLnBrk="1" hangingPunct="1">
              <a:lnSpc>
                <a:spcPct val="120000"/>
              </a:lnSpc>
              <a:spcBef>
                <a:spcPct val="0"/>
              </a:spcBef>
              <a:buFontTx/>
              <a:buNone/>
            </a:pPr>
            <a:endParaRPr lang="en-US" altLang="zh-CN" sz="3200" smtClean="0"/>
          </a:p>
          <a:p>
            <a:pPr eaLnBrk="1" hangingPunct="1">
              <a:lnSpc>
                <a:spcPct val="120000"/>
              </a:lnSpc>
              <a:spcBef>
                <a:spcPct val="0"/>
              </a:spcBef>
              <a:buFontTx/>
              <a:buNone/>
            </a:pPr>
            <a:endParaRPr lang="en-US" altLang="zh-CN" sz="2400" smtClean="0">
              <a:ea typeface="宋体" pitchFamily="2" charset="-122"/>
            </a:endParaRPr>
          </a:p>
          <a:p>
            <a:pPr eaLnBrk="1" hangingPunct="1">
              <a:lnSpc>
                <a:spcPct val="120000"/>
              </a:lnSpc>
              <a:spcBef>
                <a:spcPct val="0"/>
              </a:spcBef>
              <a:buFontTx/>
              <a:buNone/>
            </a:pPr>
            <a:r>
              <a:rPr lang="en-US" altLang="zh-CN" sz="2400" smtClean="0">
                <a:latin typeface="Times New Roman" pitchFamily="18" charset="0"/>
                <a:ea typeface="宋体" pitchFamily="2" charset="-122"/>
              </a:rPr>
              <a:t>(8)  </a:t>
            </a:r>
            <a:r>
              <a:rPr lang="zh-CN" altLang="en-US" sz="2400" smtClean="0">
                <a:latin typeface="Times New Roman" pitchFamily="18" charset="0"/>
                <a:ea typeface="华文新魏" pitchFamily="2" charset="-122"/>
              </a:rPr>
              <a:t>消去连词符号</a:t>
            </a:r>
            <a:r>
              <a:rPr lang="en-US" altLang="zh-CN" sz="2400" smtClean="0">
                <a:latin typeface="Times New Roman" pitchFamily="18" charset="0"/>
                <a:ea typeface="华文新魏" pitchFamily="2" charset="-122"/>
              </a:rPr>
              <a:t>∧</a:t>
            </a:r>
          </a:p>
          <a:p>
            <a:pPr eaLnBrk="1" hangingPunct="1">
              <a:lnSpc>
                <a:spcPct val="120000"/>
              </a:lnSpc>
              <a:spcBef>
                <a:spcPct val="0"/>
              </a:spcBef>
              <a:buFontTx/>
              <a:buNone/>
            </a:pPr>
            <a:r>
              <a:rPr lang="en-US" altLang="zh-CN" sz="2400" smtClean="0">
                <a:latin typeface="Times New Roman" pitchFamily="18" charset="0"/>
                <a:ea typeface="华文新魏" pitchFamily="2" charset="-122"/>
              </a:rPr>
              <a:t>    </a:t>
            </a:r>
            <a:r>
              <a:rPr lang="zh-CN" altLang="en-US" sz="2400" smtClean="0">
                <a:latin typeface="Times New Roman" pitchFamily="18" charset="0"/>
                <a:ea typeface="华文新魏" pitchFamily="2" charset="-122"/>
              </a:rPr>
              <a:t>用</a:t>
            </a:r>
            <a:r>
              <a:rPr lang="en-US" altLang="zh-CN" sz="2400" smtClean="0">
                <a:latin typeface="Times New Roman" pitchFamily="18" charset="0"/>
                <a:ea typeface="华文新魏" pitchFamily="2" charset="-122"/>
              </a:rPr>
              <a:t>{A,B}</a:t>
            </a:r>
            <a:r>
              <a:rPr lang="zh-CN" altLang="en-US" sz="2400" smtClean="0">
                <a:latin typeface="Times New Roman" pitchFamily="18" charset="0"/>
                <a:ea typeface="华文新魏" pitchFamily="2" charset="-122"/>
              </a:rPr>
              <a:t>代替</a:t>
            </a:r>
            <a:r>
              <a:rPr lang="en-US" altLang="zh-CN" sz="2400" smtClean="0">
                <a:latin typeface="Times New Roman" pitchFamily="18" charset="0"/>
                <a:ea typeface="华文新魏" pitchFamily="2" charset="-122"/>
              </a:rPr>
              <a:t>(A∧B)</a:t>
            </a:r>
            <a:r>
              <a:rPr lang="zh-CN" altLang="en-US" sz="2400" smtClean="0">
                <a:latin typeface="Times New Roman" pitchFamily="18" charset="0"/>
                <a:ea typeface="华文新魏" pitchFamily="2" charset="-122"/>
              </a:rPr>
              <a:t>，消去符号</a:t>
            </a:r>
            <a:r>
              <a:rPr lang="en-US" altLang="zh-CN" sz="2400" smtClean="0">
                <a:latin typeface="Times New Roman" pitchFamily="18" charset="0"/>
                <a:ea typeface="华文新魏" pitchFamily="2" charset="-122"/>
              </a:rPr>
              <a:t>∧</a:t>
            </a:r>
            <a:r>
              <a:rPr lang="zh-CN" altLang="en-US" sz="2400" smtClean="0">
                <a:latin typeface="Times New Roman" pitchFamily="18" charset="0"/>
                <a:ea typeface="华文新魏" pitchFamily="2" charset="-122"/>
              </a:rPr>
              <a:t>。最后得到一个有限集，其中每个公式是文字的析取。</a:t>
            </a:r>
          </a:p>
          <a:p>
            <a:pPr eaLnBrk="1" hangingPunct="1">
              <a:lnSpc>
                <a:spcPct val="120000"/>
              </a:lnSpc>
              <a:spcBef>
                <a:spcPct val="0"/>
              </a:spcBef>
              <a:buFontTx/>
              <a:buNone/>
            </a:pPr>
            <a:r>
              <a:rPr lang="en-US" altLang="zh-CN" sz="2400" smtClean="0">
                <a:latin typeface="Times New Roman" pitchFamily="18" charset="0"/>
                <a:ea typeface="华文新魏" pitchFamily="2" charset="-122"/>
              </a:rPr>
              <a:t>(9)  </a:t>
            </a:r>
            <a:r>
              <a:rPr lang="zh-CN" altLang="en-US" sz="2400" smtClean="0">
                <a:latin typeface="Times New Roman" pitchFamily="18" charset="0"/>
                <a:ea typeface="华文新魏" pitchFamily="2" charset="-122"/>
              </a:rPr>
              <a:t>更换变量名称</a:t>
            </a:r>
          </a:p>
          <a:p>
            <a:pPr eaLnBrk="1" hangingPunct="1">
              <a:lnSpc>
                <a:spcPct val="120000"/>
              </a:lnSpc>
              <a:spcBef>
                <a:spcPct val="0"/>
              </a:spcBef>
              <a:buFontTx/>
              <a:buNone/>
            </a:pPr>
            <a:r>
              <a:rPr lang="zh-CN" altLang="en-US" sz="2400" smtClean="0">
                <a:latin typeface="Times New Roman" pitchFamily="18" charset="0"/>
                <a:ea typeface="华文新魏" pitchFamily="2" charset="-122"/>
              </a:rPr>
              <a:t>   可以更换变量符号的名称，使一个变量符号不出现在一个以上的子句中。</a:t>
            </a:r>
          </a:p>
          <a:p>
            <a:pPr eaLnBrk="1" hangingPunct="1">
              <a:lnSpc>
                <a:spcPct val="120000"/>
              </a:lnSpc>
              <a:spcBef>
                <a:spcPct val="0"/>
              </a:spcBef>
              <a:buFontTx/>
              <a:buNone/>
            </a:pPr>
            <a:endParaRPr lang="zh-CN" altLang="en-US" sz="2400" smtClean="0">
              <a:solidFill>
                <a:srgbClr val="0000FF"/>
              </a:solidFill>
              <a:latin typeface="华文新魏" pitchFamily="2" charset="-122"/>
              <a:ea typeface="华文新魏" pitchFamily="2" charset="-122"/>
            </a:endParaRPr>
          </a:p>
          <a:p>
            <a:pPr eaLnBrk="1" hangingPunct="1">
              <a:lnSpc>
                <a:spcPct val="120000"/>
              </a:lnSpc>
              <a:spcBef>
                <a:spcPct val="0"/>
              </a:spcBef>
              <a:buFontTx/>
              <a:buNone/>
            </a:pPr>
            <a:endParaRPr lang="en-US" altLang="zh-CN" sz="2400" smtClean="0">
              <a:solidFill>
                <a:srgbClr val="0000FF"/>
              </a:solidFill>
              <a:latin typeface="华文新魏" pitchFamily="2" charset="-122"/>
              <a:ea typeface="华文新魏" pitchFamily="2" charset="-122"/>
            </a:endParaRPr>
          </a:p>
        </p:txBody>
      </p:sp>
      <p:sp>
        <p:nvSpPr>
          <p:cNvPr id="115717" name="线形标注 2 115716"/>
          <p:cNvSpPr>
            <a:spLocks/>
          </p:cNvSpPr>
          <p:nvPr/>
        </p:nvSpPr>
        <p:spPr bwMode="auto">
          <a:xfrm>
            <a:off x="2195513" y="549275"/>
            <a:ext cx="4373562" cy="1439863"/>
          </a:xfrm>
          <a:prstGeom prst="borderCallout2">
            <a:avLst>
              <a:gd name="adj1" fmla="val 7940"/>
              <a:gd name="adj2" fmla="val -1741"/>
              <a:gd name="adj3" fmla="val 7940"/>
              <a:gd name="adj4" fmla="val -12014"/>
              <a:gd name="adj5" fmla="val 105181"/>
              <a:gd name="adj6" fmla="val -22287"/>
            </a:avLst>
          </a:prstGeom>
          <a:solidFill>
            <a:schemeClr val="accent1"/>
          </a:solidFill>
          <a:ln w="9525">
            <a:solidFill>
              <a:schemeClr val="tx1"/>
            </a:solidFill>
            <a:miter lim="800000"/>
            <a:headEnd type="triangle" w="med" len="med"/>
            <a:tailEnd/>
          </a:ln>
        </p:spPr>
        <p:txBody>
          <a:bodyPr anchor="ctr"/>
          <a:lstStyle/>
          <a:p>
            <a:pPr eaLnBrk="1" hangingPunct="1">
              <a:lnSpc>
                <a:spcPct val="130000"/>
              </a:lnSpc>
            </a:pPr>
            <a:r>
              <a:rPr lang="en-US" altLang="zh-CN" sz="2400">
                <a:solidFill>
                  <a:srgbClr val="0000FF"/>
                </a:solidFill>
                <a:latin typeface="Times New Roman" pitchFamily="18" charset="0"/>
              </a:rPr>
              <a:t>(8)</a:t>
            </a:r>
            <a:r>
              <a:rPr lang="en-US" altLang="zh-CN" sz="2400" b="1">
                <a:latin typeface="宋体" pitchFamily="2" charset="-122"/>
              </a:rPr>
              <a:t>  </a:t>
            </a:r>
            <a:r>
              <a:rPr lang="zh-CN" altLang="en-US"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zh-CN" altLang="en-US"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y</a:t>
            </a:r>
            <a:r>
              <a:rPr lang="en-US" altLang="zh-CN"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f</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en-US" altLang="zh-CN" sz="2400" i="1">
                <a:latin typeface="Times New Roman" pitchFamily="18" charset="0"/>
              </a:rPr>
              <a:t>y</a:t>
            </a:r>
            <a:r>
              <a:rPr lang="en-US" altLang="zh-CN" sz="2400">
                <a:latin typeface="Times New Roman" pitchFamily="18" charset="0"/>
              </a:rPr>
              <a:t>))</a:t>
            </a:r>
          </a:p>
          <a:p>
            <a:pPr eaLnBrk="1" hangingPunct="1">
              <a:lnSpc>
                <a:spcPct val="130000"/>
              </a:lnSpc>
            </a:pPr>
            <a:r>
              <a:rPr lang="en-US" altLang="zh-CN" sz="2400">
                <a:latin typeface="Times New Roman" pitchFamily="18" charset="0"/>
              </a:rPr>
              <a:t>	</a:t>
            </a:r>
            <a:r>
              <a:rPr lang="zh-CN" altLang="en-US"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en-US" altLang="zh-CN" sz="2400" i="1">
                <a:latin typeface="Times New Roman" pitchFamily="18" charset="0"/>
              </a:rPr>
              <a:t>Q</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en-US" altLang="zh-CN" sz="2400" i="1">
                <a:latin typeface="Times New Roman" pitchFamily="18" charset="0"/>
              </a:rPr>
              <a:t>g</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p>
          <a:p>
            <a:pPr eaLnBrk="1" hangingPunct="1">
              <a:lnSpc>
                <a:spcPct val="130000"/>
              </a:lnSpc>
            </a:pPr>
            <a:r>
              <a:rPr lang="en-US" altLang="zh-CN" sz="2400">
                <a:latin typeface="Times New Roman" pitchFamily="18" charset="0"/>
              </a:rPr>
              <a:t>	</a:t>
            </a:r>
            <a:r>
              <a:rPr lang="zh-CN" altLang="en-US"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r>
              <a:rPr lang="zh-CN" altLang="en-US"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g</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a:t>
            </a:r>
            <a:endParaRPr lang="en-US" altLang="zh-CN" sz="2800">
              <a:latin typeface="华文新魏" pitchFamily="2" charset="-122"/>
              <a:ea typeface="华文新魏" pitchFamily="2" charset="-122"/>
            </a:endParaRPr>
          </a:p>
        </p:txBody>
      </p:sp>
      <p:sp>
        <p:nvSpPr>
          <p:cNvPr id="115718" name="线形标注 2 115717"/>
          <p:cNvSpPr>
            <a:spLocks/>
          </p:cNvSpPr>
          <p:nvPr/>
        </p:nvSpPr>
        <p:spPr bwMode="auto">
          <a:xfrm>
            <a:off x="3124200" y="4724400"/>
            <a:ext cx="4953000" cy="1524000"/>
          </a:xfrm>
          <a:prstGeom prst="borderCallout2">
            <a:avLst>
              <a:gd name="adj1" fmla="val 7500"/>
              <a:gd name="adj2" fmla="val -1537"/>
              <a:gd name="adj3" fmla="val 7500"/>
              <a:gd name="adj4" fmla="val -20032"/>
              <a:gd name="adj5" fmla="val -68750"/>
              <a:gd name="adj6" fmla="val -38556"/>
            </a:avLst>
          </a:prstGeom>
          <a:solidFill>
            <a:schemeClr val="accent1"/>
          </a:solidFill>
          <a:ln w="9525">
            <a:solidFill>
              <a:schemeClr val="tx1"/>
            </a:solidFill>
            <a:miter lim="800000"/>
            <a:headEnd type="triangle" w="med" len="med"/>
            <a:tailEnd/>
          </a:ln>
        </p:spPr>
        <p:txBody>
          <a:bodyPr anchor="ctr"/>
          <a:lstStyle/>
          <a:p>
            <a:pPr eaLnBrk="1" hangingPunct="1">
              <a:lnSpc>
                <a:spcPct val="120000"/>
              </a:lnSpc>
            </a:pPr>
            <a:r>
              <a:rPr lang="en-US" altLang="zh-CN" sz="2400">
                <a:solidFill>
                  <a:srgbClr val="0000FF"/>
                </a:solidFill>
                <a:latin typeface="Times New Roman" pitchFamily="18" charset="0"/>
              </a:rPr>
              <a:t>(9)</a:t>
            </a:r>
            <a:r>
              <a:rPr lang="en-US" altLang="zh-CN" sz="2400" b="1">
                <a:solidFill>
                  <a:srgbClr val="FFFF00"/>
                </a:solidFill>
                <a:latin typeface="宋体" pitchFamily="2" charset="-122"/>
              </a:rPr>
              <a:t> </a:t>
            </a:r>
            <a:r>
              <a:rPr lang="zh-CN" altLang="en-US"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1)∨</a:t>
            </a:r>
            <a:r>
              <a:rPr lang="zh-CN" altLang="en-US" sz="2400">
                <a:latin typeface="Times New Roman" pitchFamily="18" charset="0"/>
              </a:rPr>
              <a:t>～</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y</a:t>
            </a:r>
            <a:r>
              <a:rPr lang="en-US" altLang="zh-CN" sz="2400">
                <a:latin typeface="Times New Roman" pitchFamily="18" charset="0"/>
              </a:rPr>
              <a:t>)∨</a:t>
            </a:r>
            <a:r>
              <a:rPr lang="en-US" altLang="zh-CN" sz="2400" i="1">
                <a:latin typeface="Times New Roman" pitchFamily="18" charset="0"/>
              </a:rPr>
              <a:t>P</a:t>
            </a:r>
            <a:r>
              <a:rPr lang="zh-CN" altLang="en-US" sz="2400">
                <a:latin typeface="Times New Roman" pitchFamily="18" charset="0"/>
              </a:rPr>
              <a:t>［</a:t>
            </a:r>
            <a:r>
              <a:rPr lang="en-US" altLang="zh-CN" sz="2400" i="1">
                <a:latin typeface="Times New Roman" pitchFamily="18" charset="0"/>
              </a:rPr>
              <a:t>f</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1,</a:t>
            </a:r>
            <a:r>
              <a:rPr lang="en-US" altLang="zh-CN" sz="2400" i="1">
                <a:latin typeface="Times New Roman" pitchFamily="18" charset="0"/>
              </a:rPr>
              <a:t>y</a:t>
            </a:r>
            <a:r>
              <a:rPr lang="en-US" altLang="zh-CN" sz="2400">
                <a:latin typeface="Times New Roman" pitchFamily="18" charset="0"/>
              </a:rPr>
              <a:t>)</a:t>
            </a:r>
            <a:r>
              <a:rPr lang="zh-CN" altLang="en-US" sz="2400">
                <a:latin typeface="Times New Roman" pitchFamily="18" charset="0"/>
              </a:rPr>
              <a:t>］</a:t>
            </a:r>
          </a:p>
          <a:p>
            <a:pPr eaLnBrk="1" hangingPunct="1">
              <a:lnSpc>
                <a:spcPct val="120000"/>
              </a:lnSpc>
            </a:pPr>
            <a:r>
              <a:rPr lang="zh-CN" altLang="en-US" sz="2400">
                <a:latin typeface="Times New Roman" pitchFamily="18" charset="0"/>
              </a:rPr>
              <a:t>          ～</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2)∨</a:t>
            </a:r>
            <a:r>
              <a:rPr lang="en-US" altLang="zh-CN" sz="2400" i="1">
                <a:latin typeface="Times New Roman" pitchFamily="18" charset="0"/>
              </a:rPr>
              <a:t>Q</a:t>
            </a:r>
            <a:r>
              <a:rPr lang="zh-CN" altLang="en-US" sz="2400">
                <a:latin typeface="Times New Roman" pitchFamily="18" charset="0"/>
              </a:rPr>
              <a:t>［</a:t>
            </a:r>
            <a:r>
              <a:rPr lang="en-US" altLang="zh-CN" sz="2400" i="1">
                <a:latin typeface="Times New Roman" pitchFamily="18" charset="0"/>
              </a:rPr>
              <a:t>x</a:t>
            </a:r>
            <a:r>
              <a:rPr lang="en-US" altLang="zh-CN" sz="2400">
                <a:latin typeface="Times New Roman" pitchFamily="18" charset="0"/>
              </a:rPr>
              <a:t>2,</a:t>
            </a:r>
            <a:r>
              <a:rPr lang="en-US" altLang="zh-CN" sz="2400" i="1">
                <a:latin typeface="Times New Roman" pitchFamily="18" charset="0"/>
              </a:rPr>
              <a:t>g</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2)</a:t>
            </a:r>
            <a:r>
              <a:rPr lang="zh-CN" altLang="en-US" sz="2400">
                <a:latin typeface="Times New Roman" pitchFamily="18" charset="0"/>
              </a:rPr>
              <a:t>］</a:t>
            </a:r>
          </a:p>
          <a:p>
            <a:pPr eaLnBrk="1" hangingPunct="1">
              <a:lnSpc>
                <a:spcPct val="120000"/>
              </a:lnSpc>
            </a:pPr>
            <a:r>
              <a:rPr lang="zh-CN" altLang="en-US" sz="2400">
                <a:latin typeface="Times New Roman" pitchFamily="18" charset="0"/>
              </a:rPr>
              <a:t>           ～</a:t>
            </a:r>
            <a:r>
              <a:rPr lang="en-US" altLang="zh-CN" sz="2400" i="1">
                <a:latin typeface="Times New Roman" pitchFamily="18" charset="0"/>
              </a:rPr>
              <a:t>P</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3)∨</a:t>
            </a:r>
            <a:r>
              <a:rPr lang="zh-CN" altLang="en-US" sz="2400">
                <a:latin typeface="Times New Roman" pitchFamily="18" charset="0"/>
              </a:rPr>
              <a:t>～</a:t>
            </a:r>
            <a:r>
              <a:rPr lang="en-US" altLang="zh-CN" sz="2400" i="1">
                <a:latin typeface="Times New Roman" pitchFamily="18" charset="0"/>
              </a:rPr>
              <a:t>P</a:t>
            </a:r>
            <a:r>
              <a:rPr lang="zh-CN" altLang="en-US" sz="2400">
                <a:latin typeface="Times New Roman" pitchFamily="18" charset="0"/>
              </a:rPr>
              <a:t>［</a:t>
            </a:r>
            <a:r>
              <a:rPr lang="en-US" altLang="zh-CN" sz="2400" i="1">
                <a:latin typeface="Times New Roman" pitchFamily="18" charset="0"/>
              </a:rPr>
              <a:t>g</a:t>
            </a:r>
            <a:r>
              <a:rPr lang="en-US" altLang="zh-CN" sz="2400">
                <a:latin typeface="Times New Roman" pitchFamily="18" charset="0"/>
              </a:rPr>
              <a:t>(</a:t>
            </a:r>
            <a:r>
              <a:rPr lang="en-US" altLang="zh-CN" sz="2400" i="1">
                <a:latin typeface="Times New Roman" pitchFamily="18" charset="0"/>
              </a:rPr>
              <a:t>x</a:t>
            </a:r>
            <a:r>
              <a:rPr lang="en-US" altLang="zh-CN" sz="2400">
                <a:latin typeface="Times New Roman" pitchFamily="18" charset="0"/>
              </a:rPr>
              <a:t>3)</a:t>
            </a:r>
            <a:r>
              <a:rPr lang="zh-CN" altLang="en-US" sz="240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15717"/>
                                        </p:tgtEl>
                                        <p:attrNameLst>
                                          <p:attrName>style.visibility</p:attrName>
                                        </p:attrNameLst>
                                      </p:cBhvr>
                                      <p:to>
                                        <p:strVal val="visible"/>
                                      </p:to>
                                    </p:set>
                                    <p:animEffect transition="in" filter="wipe(down)">
                                      <p:cBhvr>
                                        <p:cTn id="7" dur="500"/>
                                        <p:tgtEl>
                                          <p:spTgt spid="115717"/>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15718"/>
                                        </p:tgtEl>
                                        <p:attrNameLst>
                                          <p:attrName>style.visibility</p:attrName>
                                        </p:attrNameLst>
                                      </p:cBhvr>
                                      <p:to>
                                        <p:strVal val="visible"/>
                                      </p:to>
                                    </p:set>
                                    <p:animEffect transition="in" filter="wipe(down)">
                                      <p:cBhvr>
                                        <p:cTn id="11" dur="500"/>
                                        <p:tgtEl>
                                          <p:spTgt spid="115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7" grpId="0" animBg="1"/>
      <p:bldP spid="115718"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灯片编号占位符 1"/>
          <p:cNvSpPr>
            <a:spLocks noGrp="1" noChangeArrowheads="1"/>
          </p:cNvSpPr>
          <p:nvPr>
            <p:ph type="sldNum" sz="quarter" idx="10"/>
          </p:nvPr>
        </p:nvSpPr>
        <p:spPr bwMode="auto">
          <a:noFill/>
          <a:ln>
            <a:miter lim="800000"/>
            <a:headEnd/>
            <a:tailEnd/>
          </a:ln>
        </p:spPr>
        <p:txBody>
          <a:bodyPr/>
          <a:lstStyle/>
          <a:p>
            <a:pPr eaLnBrk="0" hangingPunct="0"/>
            <a:fld id="{B0B1EBF7-9375-4F22-AE22-8211C134B717}" type="slidenum">
              <a:rPr lang="zh-TW" altLang="en-US"/>
              <a:pPr eaLnBrk="0" hangingPunct="0"/>
              <a:t>56</a:t>
            </a:fld>
            <a:endParaRPr lang="zh-TW" altLang="en-US"/>
          </a:p>
        </p:txBody>
      </p:sp>
      <p:sp>
        <p:nvSpPr>
          <p:cNvPr id="39938" name="标题 39937"/>
          <p:cNvSpPr>
            <a:spLocks noGrp="1"/>
          </p:cNvSpPr>
          <p:nvPr>
            <p:ph type="title"/>
          </p:nvPr>
        </p:nvSpPr>
        <p:spPr>
          <a:xfrm>
            <a:off x="900113" y="1087438"/>
            <a:ext cx="7086600" cy="685800"/>
          </a:xfrm>
        </p:spPr>
        <p:txBody>
          <a:bodyPr/>
          <a:lstStyle/>
          <a:p>
            <a:pPr eaLnBrk="1" hangingPunct="1">
              <a:defRPr/>
            </a:pPr>
            <a:r>
              <a:rPr lang="en-US" altLang="zh-CN" sz="2800" noProof="1">
                <a:latin typeface="Times New Roman" panose="02020603050405020304" pitchFamily="18" charset="0"/>
                <a:ea typeface="楷体_GB2312" pitchFamily="49" charset="-122"/>
                <a:cs typeface="Times New Roman" panose="02020603050405020304" pitchFamily="18" charset="0"/>
              </a:rPr>
              <a:t>3.4.2 </a:t>
            </a:r>
            <a:r>
              <a:rPr lang="zh-CN" altLang="en-US" sz="2800" noProof="1">
                <a:latin typeface="Times New Roman" panose="02020603050405020304" pitchFamily="18" charset="0"/>
                <a:ea typeface="楷体_GB2312" pitchFamily="49" charset="-122"/>
                <a:cs typeface="Times New Roman" panose="02020603050405020304" pitchFamily="18" charset="0"/>
              </a:rPr>
              <a:t>消解推理规则 </a:t>
            </a:r>
            <a:r>
              <a:rPr lang="zh-CN" altLang="en-US" sz="2800" dirty="0">
                <a:latin typeface="Times New Roman" panose="02020603050405020304" pitchFamily="18" charset="0"/>
                <a:ea typeface="楷体_GB2312" pitchFamily="49" charset="-122"/>
                <a:cs typeface="Times New Roman" panose="02020603050405020304" pitchFamily="18" charset="0"/>
              </a:rPr>
              <a:t/>
            </a:r>
            <a:br>
              <a:rPr lang="zh-CN" altLang="en-US" sz="2800" dirty="0">
                <a:latin typeface="Times New Roman" panose="02020603050405020304" pitchFamily="18" charset="0"/>
                <a:ea typeface="楷体_GB2312" pitchFamily="49" charset="-122"/>
                <a:cs typeface="Times New Roman" panose="02020603050405020304" pitchFamily="18" charset="0"/>
              </a:rPr>
            </a:br>
            <a:r>
              <a:rPr lang="zh-CN" altLang="en-US" sz="2800" noProof="1">
                <a:latin typeface="Times New Roman" panose="02020603050405020304" pitchFamily="18" charset="0"/>
                <a:ea typeface="楷体_GB2312" pitchFamily="49" charset="-122"/>
                <a:cs typeface="Times New Roman" panose="02020603050405020304" pitchFamily="18" charset="0"/>
              </a:rPr>
              <a:t>        </a:t>
            </a:r>
            <a:r>
              <a:rPr lang="en-US" altLang="zh-CN" sz="2800" noProof="1">
                <a:latin typeface="Times New Roman" panose="02020603050405020304" pitchFamily="18" charset="0"/>
                <a:ea typeface="楷体_GB2312" pitchFamily="49" charset="-122"/>
                <a:cs typeface="Times New Roman" panose="02020603050405020304" pitchFamily="18" charset="0"/>
              </a:rPr>
              <a:t>(Resolution Inference Rules)</a:t>
            </a:r>
          </a:p>
        </p:txBody>
      </p:sp>
      <p:sp>
        <p:nvSpPr>
          <p:cNvPr id="3" name="Rectangle 3"/>
          <p:cNvSpPr>
            <a:spLocks noGrp="1" noChangeArrowheads="1"/>
          </p:cNvSpPr>
          <p:nvPr>
            <p:ph idx="1"/>
          </p:nvPr>
        </p:nvSpPr>
        <p:spPr>
          <a:xfrm>
            <a:off x="685800" y="2058988"/>
            <a:ext cx="8061325" cy="3732212"/>
          </a:xfrm>
        </p:spPr>
        <p:txBody>
          <a:bodyPr/>
          <a:lstStyle/>
          <a:p>
            <a:pPr eaLnBrk="1" hangingPunct="1">
              <a:lnSpc>
                <a:spcPct val="150000"/>
              </a:lnSpc>
              <a:spcBef>
                <a:spcPct val="0"/>
              </a:spcBef>
            </a:pPr>
            <a:r>
              <a:rPr lang="zh-CN" altLang="en-US" smtClean="0">
                <a:latin typeface="Times New Roman" pitchFamily="18" charset="0"/>
                <a:ea typeface="华文新魏" pitchFamily="2" charset="-122"/>
              </a:rPr>
              <a:t>消解式的定义</a:t>
            </a:r>
          </a:p>
          <a:p>
            <a:pPr lvl="1" eaLnBrk="1" hangingPunct="1">
              <a:lnSpc>
                <a:spcPct val="150000"/>
              </a:lnSpc>
              <a:spcBef>
                <a:spcPct val="0"/>
              </a:spcBef>
            </a:pPr>
            <a:r>
              <a:rPr lang="zh-CN" altLang="en-US" smtClean="0">
                <a:latin typeface="Times New Roman" pitchFamily="18" charset="0"/>
                <a:ea typeface="华文新魏" pitchFamily="2" charset="-122"/>
              </a:rPr>
              <a:t>令</a:t>
            </a:r>
            <a:r>
              <a:rPr lang="en-US" altLang="zh-CN" i="1" smtClean="0">
                <a:latin typeface="Times New Roman" pitchFamily="18" charset="0"/>
                <a:ea typeface="华文新魏" pitchFamily="2" charset="-122"/>
              </a:rPr>
              <a:t>L</a:t>
            </a:r>
            <a:r>
              <a:rPr lang="en-US" altLang="zh-CN" baseline="-30000" smtClean="0">
                <a:latin typeface="Times New Roman" pitchFamily="18" charset="0"/>
                <a:ea typeface="华文新魏" pitchFamily="2" charset="-122"/>
              </a:rPr>
              <a:t>1</a:t>
            </a:r>
            <a:r>
              <a:rPr lang="zh-CN" altLang="en-US" baseline="-30000" smtClean="0">
                <a:latin typeface="Times New Roman" pitchFamily="18" charset="0"/>
                <a:ea typeface="华文新魏" pitchFamily="2" charset="-122"/>
              </a:rPr>
              <a:t>，</a:t>
            </a:r>
            <a:r>
              <a:rPr lang="en-US" altLang="zh-CN" i="1" smtClean="0">
                <a:latin typeface="Times New Roman" pitchFamily="18" charset="0"/>
                <a:ea typeface="华文新魏" pitchFamily="2" charset="-122"/>
              </a:rPr>
              <a:t>L</a:t>
            </a:r>
            <a:r>
              <a:rPr lang="en-US" altLang="zh-CN" baseline="-30000" smtClean="0">
                <a:latin typeface="Times New Roman" pitchFamily="18" charset="0"/>
                <a:ea typeface="华文新魏" pitchFamily="2" charset="-122"/>
              </a:rPr>
              <a:t>2</a:t>
            </a:r>
            <a:r>
              <a:rPr lang="zh-CN" altLang="en-US" smtClean="0">
                <a:latin typeface="Times New Roman" pitchFamily="18" charset="0"/>
                <a:ea typeface="华文新魏" pitchFamily="2" charset="-122"/>
              </a:rPr>
              <a:t>为两任意原子公式；</a:t>
            </a:r>
            <a:r>
              <a:rPr lang="en-US" altLang="zh-CN" i="1" smtClean="0">
                <a:latin typeface="Times New Roman" pitchFamily="18" charset="0"/>
                <a:ea typeface="华文新魏" pitchFamily="2" charset="-122"/>
              </a:rPr>
              <a:t>L</a:t>
            </a:r>
            <a:r>
              <a:rPr lang="en-US" altLang="zh-CN" baseline="-30000" smtClean="0">
                <a:latin typeface="Times New Roman" pitchFamily="18" charset="0"/>
                <a:ea typeface="华文新魏" pitchFamily="2" charset="-122"/>
              </a:rPr>
              <a:t>1</a:t>
            </a:r>
            <a:r>
              <a:rPr lang="zh-CN" altLang="en-US" smtClean="0">
                <a:latin typeface="Times New Roman" pitchFamily="18" charset="0"/>
                <a:ea typeface="华文新魏" pitchFamily="2" charset="-122"/>
              </a:rPr>
              <a:t>和</a:t>
            </a:r>
            <a:r>
              <a:rPr lang="en-US" altLang="zh-CN" i="1" smtClean="0">
                <a:latin typeface="Times New Roman" pitchFamily="18" charset="0"/>
                <a:ea typeface="华文新魏" pitchFamily="2" charset="-122"/>
              </a:rPr>
              <a:t>L</a:t>
            </a:r>
            <a:r>
              <a:rPr lang="en-US" altLang="zh-CN" baseline="-30000" smtClean="0">
                <a:latin typeface="Times New Roman" pitchFamily="18" charset="0"/>
                <a:ea typeface="华文新魏" pitchFamily="2" charset="-122"/>
              </a:rPr>
              <a:t>2</a:t>
            </a:r>
            <a:r>
              <a:rPr lang="zh-CN" altLang="en-US" smtClean="0">
                <a:latin typeface="Times New Roman" pitchFamily="18" charset="0"/>
                <a:ea typeface="华文新魏" pitchFamily="2" charset="-122"/>
              </a:rPr>
              <a:t>具有相同的谓词符号，但一般具有不同的变量。</a:t>
            </a:r>
          </a:p>
          <a:p>
            <a:pPr lvl="1" eaLnBrk="1" hangingPunct="1">
              <a:lnSpc>
                <a:spcPct val="150000"/>
              </a:lnSpc>
              <a:spcBef>
                <a:spcPct val="0"/>
              </a:spcBef>
            </a:pPr>
            <a:r>
              <a:rPr lang="zh-CN" altLang="en-US" smtClean="0">
                <a:latin typeface="Times New Roman" pitchFamily="18" charset="0"/>
                <a:ea typeface="华文新魏" pitchFamily="2" charset="-122"/>
              </a:rPr>
              <a:t>已知两子句</a:t>
            </a:r>
            <a:r>
              <a:rPr lang="en-US" altLang="zh-CN" i="1" smtClean="0">
                <a:latin typeface="Times New Roman" pitchFamily="18" charset="0"/>
                <a:ea typeface="华文新魏" pitchFamily="2" charset="-122"/>
              </a:rPr>
              <a:t>L</a:t>
            </a:r>
            <a:r>
              <a:rPr lang="en-US" altLang="zh-CN" baseline="-30000" smtClean="0">
                <a:latin typeface="Times New Roman" pitchFamily="18" charset="0"/>
                <a:ea typeface="华文新魏" pitchFamily="2" charset="-122"/>
              </a:rPr>
              <a:t>1</a:t>
            </a:r>
            <a:r>
              <a:rPr lang="en-US" altLang="zh-CN" smtClean="0">
                <a:latin typeface="Times New Roman" pitchFamily="18" charset="0"/>
                <a:ea typeface="华文新魏" pitchFamily="2" charset="-122"/>
              </a:rPr>
              <a:t>∨α</a:t>
            </a:r>
            <a:r>
              <a:rPr lang="zh-CN" altLang="en-US" smtClean="0">
                <a:latin typeface="Times New Roman" pitchFamily="18" charset="0"/>
                <a:ea typeface="华文新魏" pitchFamily="2" charset="-122"/>
              </a:rPr>
              <a:t>和～</a:t>
            </a:r>
            <a:r>
              <a:rPr lang="en-US" altLang="zh-CN" i="1" smtClean="0">
                <a:latin typeface="Times New Roman" pitchFamily="18" charset="0"/>
                <a:ea typeface="华文新魏" pitchFamily="2" charset="-122"/>
              </a:rPr>
              <a:t>L</a:t>
            </a:r>
            <a:r>
              <a:rPr lang="en-US" altLang="zh-CN" baseline="-30000" smtClean="0">
                <a:latin typeface="Times New Roman" pitchFamily="18" charset="0"/>
                <a:ea typeface="华文新魏" pitchFamily="2" charset="-122"/>
              </a:rPr>
              <a:t>2</a:t>
            </a:r>
            <a:r>
              <a:rPr lang="en-US" altLang="zh-CN" smtClean="0">
                <a:latin typeface="Times New Roman" pitchFamily="18" charset="0"/>
                <a:ea typeface="华文新魏" pitchFamily="2" charset="-122"/>
              </a:rPr>
              <a:t>∨β,</a:t>
            </a:r>
            <a:r>
              <a:rPr lang="zh-CN" altLang="en-US" smtClean="0">
                <a:latin typeface="Times New Roman" pitchFamily="18" charset="0"/>
                <a:ea typeface="华文新魏" pitchFamily="2" charset="-122"/>
              </a:rPr>
              <a:t>如果</a:t>
            </a:r>
            <a:r>
              <a:rPr lang="en-US" altLang="zh-CN" i="1" smtClean="0">
                <a:latin typeface="Times New Roman" pitchFamily="18" charset="0"/>
                <a:ea typeface="华文新魏" pitchFamily="2" charset="-122"/>
              </a:rPr>
              <a:t>L</a:t>
            </a:r>
            <a:r>
              <a:rPr lang="en-US" altLang="zh-CN" baseline="-30000" smtClean="0">
                <a:latin typeface="Times New Roman" pitchFamily="18" charset="0"/>
                <a:ea typeface="华文新魏" pitchFamily="2" charset="-122"/>
              </a:rPr>
              <a:t>1</a:t>
            </a:r>
            <a:r>
              <a:rPr lang="zh-CN" altLang="en-US" smtClean="0">
                <a:latin typeface="Times New Roman" pitchFamily="18" charset="0"/>
                <a:ea typeface="华文新魏" pitchFamily="2" charset="-122"/>
              </a:rPr>
              <a:t>和</a:t>
            </a:r>
            <a:r>
              <a:rPr lang="en-US" altLang="zh-CN" i="1" smtClean="0">
                <a:latin typeface="Times New Roman" pitchFamily="18" charset="0"/>
                <a:ea typeface="华文新魏" pitchFamily="2" charset="-122"/>
              </a:rPr>
              <a:t>L</a:t>
            </a:r>
            <a:r>
              <a:rPr lang="en-US" altLang="zh-CN" baseline="-30000" smtClean="0">
                <a:latin typeface="Times New Roman" pitchFamily="18" charset="0"/>
                <a:ea typeface="华文新魏" pitchFamily="2" charset="-122"/>
              </a:rPr>
              <a:t>2</a:t>
            </a:r>
            <a:r>
              <a:rPr lang="zh-CN" altLang="en-US" smtClean="0">
                <a:latin typeface="Times New Roman" pitchFamily="18" charset="0"/>
                <a:ea typeface="华文新魏" pitchFamily="2" charset="-122"/>
              </a:rPr>
              <a:t>具有</a:t>
            </a:r>
            <a:r>
              <a:rPr lang="zh-CN" altLang="en-US" smtClean="0">
                <a:solidFill>
                  <a:srgbClr val="FF0000"/>
                </a:solidFill>
                <a:latin typeface="Times New Roman" pitchFamily="18" charset="0"/>
                <a:ea typeface="华文新魏" pitchFamily="2" charset="-122"/>
              </a:rPr>
              <a:t>最一般合一者</a:t>
            </a:r>
            <a:r>
              <a:rPr lang="en-US" altLang="zh-CN" smtClean="0">
                <a:latin typeface="Times New Roman" pitchFamily="18" charset="0"/>
                <a:ea typeface="华文新魏" pitchFamily="2" charset="-122"/>
              </a:rPr>
              <a:t>σ</a:t>
            </a:r>
            <a:r>
              <a:rPr lang="zh-CN" altLang="en-US" smtClean="0">
                <a:latin typeface="Times New Roman" pitchFamily="18" charset="0"/>
                <a:ea typeface="华文新魏" pitchFamily="2" charset="-122"/>
              </a:rPr>
              <a:t>，那么通过消解可以从这两个父辈子句推导出一个新子句</a:t>
            </a:r>
            <a:r>
              <a:rPr lang="en-US" altLang="zh-CN" smtClean="0">
                <a:latin typeface="Times New Roman" pitchFamily="18" charset="0"/>
                <a:ea typeface="华文新魏" pitchFamily="2" charset="-122"/>
              </a:rPr>
              <a:t>(α∨β)σ</a:t>
            </a:r>
            <a:r>
              <a:rPr lang="zh-CN" altLang="en-US" smtClean="0">
                <a:latin typeface="Times New Roman" pitchFamily="18" charset="0"/>
                <a:ea typeface="华文新魏" pitchFamily="2" charset="-122"/>
              </a:rPr>
              <a:t>。这个新子句叫做消解式。</a:t>
            </a:r>
            <a:r>
              <a:rPr lang="zh-CN" altLang="en-US" b="1" smtClean="0"/>
              <a:t> </a:t>
            </a:r>
            <a:endParaRPr lang="zh-CN" altLang="en-US" smtClean="0">
              <a:ea typeface="华文新魏"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灯片编号占位符 3"/>
          <p:cNvSpPr>
            <a:spLocks noGrp="1" noChangeArrowheads="1"/>
          </p:cNvSpPr>
          <p:nvPr>
            <p:ph type="sldNum" sz="quarter" idx="10"/>
          </p:nvPr>
        </p:nvSpPr>
        <p:spPr bwMode="auto">
          <a:noFill/>
          <a:ln>
            <a:miter lim="800000"/>
            <a:headEnd/>
            <a:tailEnd/>
          </a:ln>
        </p:spPr>
        <p:txBody>
          <a:bodyPr/>
          <a:lstStyle/>
          <a:p>
            <a:fld id="{4A9730E9-8DAA-49B0-A06F-6B658B3C17A4}" type="slidenum">
              <a:rPr lang="zh-TW" altLang="en-US"/>
              <a:pPr/>
              <a:t>57</a:t>
            </a:fld>
            <a:endParaRPr lang="zh-TW" altLang="en-US"/>
          </a:p>
        </p:txBody>
      </p:sp>
      <p:graphicFrame>
        <p:nvGraphicFramePr>
          <p:cNvPr id="23555" name="Object 3"/>
          <p:cNvGraphicFramePr>
            <a:graphicFrameLocks noChangeAspect="1"/>
          </p:cNvGraphicFramePr>
          <p:nvPr/>
        </p:nvGraphicFramePr>
        <p:xfrm>
          <a:off x="3590925" y="1922463"/>
          <a:ext cx="1333500" cy="427037"/>
        </p:xfrm>
        <a:graphic>
          <a:graphicData uri="http://schemas.openxmlformats.org/presentationml/2006/ole">
            <p:oleObj spid="_x0000_s91139" r:id="rId4" imgW="596641" imgH="190417" progId="">
              <p:embed/>
            </p:oleObj>
          </a:graphicData>
        </a:graphic>
      </p:graphicFrame>
      <p:graphicFrame>
        <p:nvGraphicFramePr>
          <p:cNvPr id="23556" name="Object 4"/>
          <p:cNvGraphicFramePr>
            <a:graphicFrameLocks noChangeAspect="1"/>
          </p:cNvGraphicFramePr>
          <p:nvPr/>
        </p:nvGraphicFramePr>
        <p:xfrm>
          <a:off x="3629025" y="2554288"/>
          <a:ext cx="1463675" cy="407987"/>
        </p:xfrm>
        <a:graphic>
          <a:graphicData uri="http://schemas.openxmlformats.org/presentationml/2006/ole">
            <p:oleObj spid="_x0000_s91140" r:id="rId5" imgW="685502" imgH="190417" progId="">
              <p:embed/>
            </p:oleObj>
          </a:graphicData>
        </a:graphic>
      </p:graphicFrame>
      <p:graphicFrame>
        <p:nvGraphicFramePr>
          <p:cNvPr id="23557" name="Object 5"/>
          <p:cNvGraphicFramePr>
            <a:graphicFrameLocks noChangeAspect="1"/>
          </p:cNvGraphicFramePr>
          <p:nvPr/>
        </p:nvGraphicFramePr>
        <p:xfrm>
          <a:off x="6199188" y="2176463"/>
          <a:ext cx="1495425" cy="431800"/>
        </p:xfrm>
        <a:graphic>
          <a:graphicData uri="http://schemas.openxmlformats.org/presentationml/2006/ole">
            <p:oleObj spid="_x0000_s91141" r:id="rId6" imgW="660113" imgH="190417" progId="">
              <p:embed/>
            </p:oleObj>
          </a:graphicData>
        </a:graphic>
      </p:graphicFrame>
      <p:sp>
        <p:nvSpPr>
          <p:cNvPr id="23563" name="Text Box 11"/>
          <p:cNvSpPr txBox="1">
            <a:spLocks noChangeArrowheads="1"/>
          </p:cNvSpPr>
          <p:nvPr/>
        </p:nvSpPr>
        <p:spPr bwMode="auto">
          <a:xfrm>
            <a:off x="671513" y="1760538"/>
            <a:ext cx="2362200" cy="522287"/>
          </a:xfrm>
          <a:prstGeom prst="rect">
            <a:avLst/>
          </a:prstGeom>
          <a:noFill/>
          <a:ln w="9525">
            <a:noFill/>
            <a:miter lim="800000"/>
            <a:headEnd/>
            <a:tailEnd/>
          </a:ln>
        </p:spPr>
        <p:txBody>
          <a:bodyPr>
            <a:spAutoFit/>
          </a:bodyPr>
          <a:lstStyle/>
          <a:p>
            <a:pPr eaLnBrk="1" hangingPunct="1">
              <a:spcBef>
                <a:spcPct val="50000"/>
              </a:spcBef>
            </a:pPr>
            <a:r>
              <a:rPr lang="en-US" altLang="zh-CN" sz="2800">
                <a:latin typeface="Times New Roman" pitchFamily="18" charset="0"/>
                <a:ea typeface="华文新魏" pitchFamily="2" charset="-122"/>
              </a:rPr>
              <a:t>Resolution:</a:t>
            </a:r>
          </a:p>
        </p:txBody>
      </p:sp>
      <p:sp>
        <p:nvSpPr>
          <p:cNvPr id="91143" name="Text Box 12"/>
          <p:cNvSpPr txBox="1">
            <a:spLocks noChangeArrowheads="1"/>
          </p:cNvSpPr>
          <p:nvPr/>
        </p:nvSpPr>
        <p:spPr bwMode="auto">
          <a:xfrm>
            <a:off x="769938" y="3171825"/>
            <a:ext cx="2362200" cy="522288"/>
          </a:xfrm>
          <a:prstGeom prst="rect">
            <a:avLst/>
          </a:prstGeom>
          <a:noFill/>
          <a:ln w="9525">
            <a:noFill/>
            <a:miter lim="800000"/>
            <a:headEnd/>
            <a:tailEnd/>
          </a:ln>
        </p:spPr>
        <p:txBody>
          <a:bodyPr>
            <a:spAutoFit/>
          </a:bodyPr>
          <a:lstStyle/>
          <a:p>
            <a:pPr eaLnBrk="1" hangingPunct="1">
              <a:spcBef>
                <a:spcPct val="50000"/>
              </a:spcBef>
            </a:pPr>
            <a:r>
              <a:rPr lang="en-US" altLang="zh-CN" sz="2800">
                <a:solidFill>
                  <a:srgbClr val="FF0000"/>
                </a:solidFill>
                <a:latin typeface="Times New Roman" pitchFamily="18" charset="0"/>
                <a:ea typeface="华文新魏" pitchFamily="2" charset="-122"/>
              </a:rPr>
              <a:t>Proof</a:t>
            </a:r>
            <a:r>
              <a:rPr lang="en-US" altLang="zh-CN" sz="2800">
                <a:latin typeface="Times New Roman" pitchFamily="18" charset="0"/>
                <a:ea typeface="华文新魏" pitchFamily="2" charset="-122"/>
              </a:rPr>
              <a:t>:</a:t>
            </a:r>
          </a:p>
        </p:txBody>
      </p:sp>
      <p:sp>
        <p:nvSpPr>
          <p:cNvPr id="91144" name="Rectangle 3"/>
          <p:cNvSpPr txBox="1">
            <a:spLocks noChangeArrowheads="1"/>
          </p:cNvSpPr>
          <p:nvPr/>
        </p:nvSpPr>
        <p:spPr bwMode="auto">
          <a:xfrm>
            <a:off x="685800" y="1063625"/>
            <a:ext cx="2446338" cy="927100"/>
          </a:xfrm>
          <a:prstGeom prst="rect">
            <a:avLst/>
          </a:prstGeom>
          <a:noFill/>
          <a:ln w="9525">
            <a:noFill/>
            <a:miter lim="800000"/>
            <a:headEnd/>
            <a:tailEnd/>
          </a:ln>
        </p:spPr>
        <p:txBody>
          <a:bodyPr/>
          <a:lstStyle/>
          <a:p>
            <a:pPr marL="342900" indent="-342900" eaLnBrk="1" hangingPunct="1">
              <a:lnSpc>
                <a:spcPct val="120000"/>
              </a:lnSpc>
              <a:buFontTx/>
              <a:buBlip>
                <a:blip r:embed="rId7"/>
              </a:buBlip>
            </a:pPr>
            <a:r>
              <a:rPr lang="zh-CN" altLang="en-US" sz="2800">
                <a:latin typeface="Times New Roman" pitchFamily="18" charset="0"/>
                <a:ea typeface="华文新魏" pitchFamily="2" charset="-122"/>
              </a:rPr>
              <a:t>证明</a:t>
            </a:r>
          </a:p>
        </p:txBody>
      </p:sp>
      <p:sp>
        <p:nvSpPr>
          <p:cNvPr id="20" name="AutoShape 6"/>
          <p:cNvSpPr>
            <a:spLocks/>
          </p:cNvSpPr>
          <p:nvPr/>
        </p:nvSpPr>
        <p:spPr bwMode="auto">
          <a:xfrm>
            <a:off x="5151438" y="2060575"/>
            <a:ext cx="46037" cy="720725"/>
          </a:xfrm>
          <a:prstGeom prst="rightBrace">
            <a:avLst>
              <a:gd name="adj1" fmla="val 116690"/>
              <a:gd name="adj2" fmla="val 50000"/>
            </a:avLst>
          </a:prstGeom>
          <a:noFill/>
          <a:ln w="28575">
            <a:solidFill>
              <a:schemeClr val="tx1"/>
            </a:solidFill>
            <a:round/>
            <a:headEnd/>
            <a:tailEnd/>
          </a:ln>
        </p:spPr>
        <p:txBody>
          <a:bodyPr wrap="none" anchor="ctr"/>
          <a:lstStyle/>
          <a:p>
            <a:endParaRPr lang="zh-CN" altLang="en-US"/>
          </a:p>
        </p:txBody>
      </p:sp>
      <p:sp>
        <p:nvSpPr>
          <p:cNvPr id="21" name="Text Box 7"/>
          <p:cNvSpPr txBox="1">
            <a:spLocks noChangeArrowheads="1"/>
          </p:cNvSpPr>
          <p:nvPr/>
        </p:nvSpPr>
        <p:spPr bwMode="auto">
          <a:xfrm>
            <a:off x="5367338" y="2060575"/>
            <a:ext cx="719137" cy="523875"/>
          </a:xfrm>
          <a:prstGeom prst="rect">
            <a:avLst/>
          </a:prstGeom>
          <a:noFill/>
          <a:ln w="9525">
            <a:noFill/>
            <a:miter lim="800000"/>
            <a:headEnd/>
            <a:tailEnd/>
          </a:ln>
        </p:spPr>
        <p:txBody>
          <a:bodyPr>
            <a:spAutoFit/>
          </a:bodyPr>
          <a:lstStyle/>
          <a:p>
            <a:pPr eaLnBrk="1" hangingPunct="1">
              <a:spcBef>
                <a:spcPct val="50000"/>
              </a:spcBef>
            </a:pPr>
            <a:r>
              <a:rPr lang="en-US" altLang="zh-CN" sz="2800" b="1">
                <a:sym typeface="Symbol" pitchFamily="18" charset="2"/>
              </a:rPr>
              <a:t></a:t>
            </a:r>
          </a:p>
        </p:txBody>
      </p:sp>
      <p:graphicFrame>
        <p:nvGraphicFramePr>
          <p:cNvPr id="3" name="对象 2"/>
          <p:cNvGraphicFramePr>
            <a:graphicFrameLocks noChangeAspect="1"/>
          </p:cNvGraphicFramePr>
          <p:nvPr/>
        </p:nvGraphicFramePr>
        <p:xfrm>
          <a:off x="1336675" y="3684588"/>
          <a:ext cx="3005138" cy="427037"/>
        </p:xfrm>
        <a:graphic>
          <a:graphicData uri="http://schemas.openxmlformats.org/presentationml/2006/ole">
            <p:oleObj spid="_x0000_s91147" r:id="rId8" imgW="1345616" imgH="190417" progId="">
              <p:embed/>
            </p:oleObj>
          </a:graphicData>
        </a:graphic>
      </p:graphicFrame>
      <p:graphicFrame>
        <p:nvGraphicFramePr>
          <p:cNvPr id="4" name="对象 3"/>
          <p:cNvGraphicFramePr>
            <a:graphicFrameLocks noChangeAspect="1"/>
          </p:cNvGraphicFramePr>
          <p:nvPr/>
        </p:nvGraphicFramePr>
        <p:xfrm>
          <a:off x="4462463" y="3716338"/>
          <a:ext cx="3176587" cy="427037"/>
        </p:xfrm>
        <a:graphic>
          <a:graphicData uri="http://schemas.openxmlformats.org/presentationml/2006/ole">
            <p:oleObj spid="_x0000_s91148" r:id="rId9" imgW="1421783" imgH="190417" progId="">
              <p:embed/>
            </p:oleObj>
          </a:graphicData>
        </a:graphic>
      </p:graphicFrame>
      <p:graphicFrame>
        <p:nvGraphicFramePr>
          <p:cNvPr id="5" name="对象 4"/>
          <p:cNvGraphicFramePr>
            <a:graphicFrameLocks noChangeAspect="1"/>
          </p:cNvGraphicFramePr>
          <p:nvPr/>
        </p:nvGraphicFramePr>
        <p:xfrm>
          <a:off x="1331913" y="4227513"/>
          <a:ext cx="4168775" cy="427037"/>
        </p:xfrm>
        <a:graphic>
          <a:graphicData uri="http://schemas.openxmlformats.org/presentationml/2006/ole">
            <p:oleObj spid="_x0000_s91149" r:id="rId10" imgW="1866090" imgH="190417" progId="">
              <p:embed/>
            </p:oleObj>
          </a:graphicData>
        </a:graphic>
      </p:graphicFrame>
      <p:graphicFrame>
        <p:nvGraphicFramePr>
          <p:cNvPr id="6" name="对象 5"/>
          <p:cNvGraphicFramePr>
            <a:graphicFrameLocks noChangeAspect="1"/>
          </p:cNvGraphicFramePr>
          <p:nvPr/>
        </p:nvGraphicFramePr>
        <p:xfrm>
          <a:off x="1547813" y="4802188"/>
          <a:ext cx="4310062" cy="427037"/>
        </p:xfrm>
        <a:graphic>
          <a:graphicData uri="http://schemas.openxmlformats.org/presentationml/2006/ole">
            <p:oleObj spid="_x0000_s91150" r:id="rId11" imgW="1929563" imgH="190417" progId="">
              <p:embed/>
            </p:oleObj>
          </a:graphicData>
        </a:graphic>
      </p:graphicFrame>
      <p:graphicFrame>
        <p:nvGraphicFramePr>
          <p:cNvPr id="7" name="对象 6"/>
          <p:cNvGraphicFramePr>
            <a:graphicFrameLocks noChangeAspect="1"/>
          </p:cNvGraphicFramePr>
          <p:nvPr/>
        </p:nvGraphicFramePr>
        <p:xfrm>
          <a:off x="1547813" y="5378450"/>
          <a:ext cx="3317875" cy="427038"/>
        </p:xfrm>
        <a:graphic>
          <a:graphicData uri="http://schemas.openxmlformats.org/presentationml/2006/ole">
            <p:oleObj spid="_x0000_s91151" r:id="rId12" imgW="1485255" imgH="190417" progId="">
              <p:embed/>
            </p:oleObj>
          </a:graphicData>
        </a:graphic>
      </p:graphicFrame>
      <p:graphicFrame>
        <p:nvGraphicFramePr>
          <p:cNvPr id="8" name="对象 7"/>
          <p:cNvGraphicFramePr>
            <a:graphicFrameLocks noChangeAspect="1"/>
          </p:cNvGraphicFramePr>
          <p:nvPr/>
        </p:nvGraphicFramePr>
        <p:xfrm>
          <a:off x="1258888" y="5805488"/>
          <a:ext cx="1900237" cy="427037"/>
        </p:xfrm>
        <a:graphic>
          <a:graphicData uri="http://schemas.openxmlformats.org/presentationml/2006/ole">
            <p:oleObj spid="_x0000_s91152" r:id="rId13" imgW="850531" imgH="190417"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563"/>
                                        </p:tgtEl>
                                        <p:attrNameLst>
                                          <p:attrName>style.visibility</p:attrName>
                                        </p:attrNameLst>
                                      </p:cBhvr>
                                      <p:to>
                                        <p:strVal val="visible"/>
                                      </p:to>
                                    </p:set>
                                    <p:animEffect transition="in" filter="wipe(left)">
                                      <p:cBhvr>
                                        <p:cTn id="7" dur="500"/>
                                        <p:tgtEl>
                                          <p:spTgt spid="235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wipe(left)">
                                      <p:cBhvr>
                                        <p:cTn id="12" dur="500"/>
                                        <p:tgtEl>
                                          <p:spTgt spid="23555"/>
                                        </p:tgtEl>
                                      </p:cBhvr>
                                    </p:animEffect>
                                  </p:childTnLst>
                                </p:cTn>
                              </p:par>
                              <p:par>
                                <p:cTn id="13" presetID="22" presetClass="entr" presetSubtype="8" fill="hold" nodeType="withEffect">
                                  <p:stCondLst>
                                    <p:cond delay="0"/>
                                  </p:stCondLst>
                                  <p:childTnLst>
                                    <p:set>
                                      <p:cBhvr>
                                        <p:cTn id="14" dur="1" fill="hold">
                                          <p:stCondLst>
                                            <p:cond delay="0"/>
                                          </p:stCondLst>
                                        </p:cTn>
                                        <p:tgtEl>
                                          <p:spTgt spid="23556"/>
                                        </p:tgtEl>
                                        <p:attrNameLst>
                                          <p:attrName>style.visibility</p:attrName>
                                        </p:attrNameLst>
                                      </p:cBhvr>
                                      <p:to>
                                        <p:strVal val="visible"/>
                                      </p:to>
                                    </p:set>
                                    <p:animEffect transition="in" filter="wipe(left)">
                                      <p:cBhvr>
                                        <p:cTn id="15" dur="500"/>
                                        <p:tgtEl>
                                          <p:spTgt spid="2355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23557"/>
                                        </p:tgtEl>
                                        <p:attrNameLst>
                                          <p:attrName>style.visibility</p:attrName>
                                        </p:attrNameLst>
                                      </p:cBhvr>
                                      <p:to>
                                        <p:strVal val="visible"/>
                                      </p:to>
                                    </p:set>
                                    <p:animEffect transition="in" filter="wipe(left)">
                                      <p:cBhvr>
                                        <p:cTn id="29" dur="500"/>
                                        <p:tgtEl>
                                          <p:spTgt spid="2355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500"/>
                                        <p:tgtEl>
                                          <p:spTgt spid="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500"/>
                                        <p:tgtEl>
                                          <p:spTgt spid="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left)">
                                      <p:cBhvr>
                                        <p:cTn id="54" dur="500"/>
                                        <p:tgtEl>
                                          <p:spTgt spid="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left)">
                                      <p:cBhvr>
                                        <p:cTn id="5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3" grpId="0"/>
      <p:bldP spid="20" grpId="0" bldLvl="0" animBg="1"/>
      <p:bldP spid="21" grpId="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灯片编号占位符 3"/>
          <p:cNvSpPr>
            <a:spLocks noGrp="1" noChangeArrowheads="1"/>
          </p:cNvSpPr>
          <p:nvPr>
            <p:ph type="sldNum" sz="quarter" idx="10"/>
          </p:nvPr>
        </p:nvSpPr>
        <p:spPr bwMode="auto">
          <a:noFill/>
          <a:ln>
            <a:miter lim="800000"/>
            <a:headEnd/>
            <a:tailEnd/>
          </a:ln>
        </p:spPr>
        <p:txBody>
          <a:bodyPr/>
          <a:lstStyle/>
          <a:p>
            <a:fld id="{E633BB0F-B0F9-4D72-B129-7FD9F774F8A9}" type="slidenum">
              <a:rPr lang="zh-TW" altLang="en-US"/>
              <a:pPr/>
              <a:t>58</a:t>
            </a:fld>
            <a:endParaRPr lang="zh-TW" altLang="en-US"/>
          </a:p>
        </p:txBody>
      </p:sp>
      <p:sp>
        <p:nvSpPr>
          <p:cNvPr id="92163" name="Rectangle 2"/>
          <p:cNvSpPr>
            <a:spLocks noGrp="1" noChangeArrowheads="1"/>
          </p:cNvSpPr>
          <p:nvPr>
            <p:ph idx="1"/>
          </p:nvPr>
        </p:nvSpPr>
        <p:spPr>
          <a:xfrm>
            <a:off x="685800" y="1052513"/>
            <a:ext cx="8061325" cy="960437"/>
          </a:xfrm>
        </p:spPr>
        <p:txBody>
          <a:bodyPr/>
          <a:lstStyle/>
          <a:p>
            <a:pPr eaLnBrk="1" hangingPunct="1"/>
            <a:r>
              <a:rPr lang="zh-CN" altLang="en-US" smtClean="0">
                <a:latin typeface="华文新魏" pitchFamily="2" charset="-122"/>
                <a:ea typeface="华文新魏" pitchFamily="2" charset="-122"/>
              </a:rPr>
              <a:t>消解式例子</a:t>
            </a:r>
            <a:endParaRPr lang="en-US" altLang="zh-CN" smtClean="0">
              <a:latin typeface="华文新魏" pitchFamily="2" charset="-122"/>
              <a:ea typeface="华文新魏" pitchFamily="2" charset="-122"/>
            </a:endParaRPr>
          </a:p>
        </p:txBody>
      </p:sp>
      <p:sp>
        <p:nvSpPr>
          <p:cNvPr id="245763" name="Text Box 3"/>
          <p:cNvSpPr txBox="1">
            <a:spLocks noChangeArrowheads="1"/>
          </p:cNvSpPr>
          <p:nvPr/>
        </p:nvSpPr>
        <p:spPr bwMode="auto">
          <a:xfrm>
            <a:off x="1104900" y="1628775"/>
            <a:ext cx="3390900" cy="461963"/>
          </a:xfrm>
          <a:prstGeom prst="rect">
            <a:avLst/>
          </a:prstGeom>
          <a:noFill/>
          <a:ln w="9525">
            <a:noFill/>
            <a:miter lim="800000"/>
            <a:headEnd/>
            <a:tailEnd/>
          </a:ln>
        </p:spPr>
        <p:txBody>
          <a:bodyPr>
            <a:spAutoFit/>
          </a:bodyPr>
          <a:lstStyle/>
          <a:p>
            <a:pPr eaLnBrk="1" hangingPunct="1">
              <a:buClr>
                <a:srgbClr val="00FFFF"/>
              </a:buClr>
              <a:buSzPct val="90000"/>
              <a:buFont typeface="Wingdings" pitchFamily="2" charset="2"/>
              <a:buNone/>
            </a:pPr>
            <a:r>
              <a:rPr lang="en-US" altLang="zh-CN" sz="2400">
                <a:latin typeface="华文新魏" pitchFamily="2" charset="-122"/>
                <a:ea typeface="华文新魏" pitchFamily="2" charset="-122"/>
              </a:rPr>
              <a:t> (a) </a:t>
            </a:r>
            <a:r>
              <a:rPr lang="zh-CN" altLang="en-US" sz="2400">
                <a:latin typeface="华文新魏" pitchFamily="2" charset="-122"/>
                <a:ea typeface="华文新魏" pitchFamily="2" charset="-122"/>
              </a:rPr>
              <a:t>空子句 </a:t>
            </a:r>
            <a:r>
              <a:rPr lang="en-US" altLang="zh-CN" sz="2400">
                <a:latin typeface="华文新魏" pitchFamily="2" charset="-122"/>
                <a:ea typeface="华文新魏" pitchFamily="2" charset="-122"/>
              </a:rPr>
              <a:t>NIL Clause</a:t>
            </a:r>
          </a:p>
        </p:txBody>
      </p:sp>
      <p:grpSp>
        <p:nvGrpSpPr>
          <p:cNvPr id="245764" name="Group 4"/>
          <p:cNvGrpSpPr>
            <a:grpSpLocks/>
          </p:cNvGrpSpPr>
          <p:nvPr/>
        </p:nvGrpSpPr>
        <p:grpSpPr bwMode="auto">
          <a:xfrm>
            <a:off x="4191000" y="4019550"/>
            <a:ext cx="914400" cy="352425"/>
            <a:chOff x="1776" y="1698"/>
            <a:chExt cx="768" cy="261"/>
          </a:xfrm>
        </p:grpSpPr>
        <p:sp>
          <p:nvSpPr>
            <p:cNvPr id="92187" name="Line 5"/>
            <p:cNvSpPr>
              <a:spLocks noChangeShapeType="1"/>
            </p:cNvSpPr>
            <p:nvPr/>
          </p:nvSpPr>
          <p:spPr bwMode="auto">
            <a:xfrm>
              <a:off x="1776" y="1698"/>
              <a:ext cx="384" cy="261"/>
            </a:xfrm>
            <a:prstGeom prst="line">
              <a:avLst/>
            </a:prstGeom>
            <a:noFill/>
            <a:ln w="19050">
              <a:solidFill>
                <a:schemeClr val="tx1"/>
              </a:solidFill>
              <a:round/>
              <a:headEnd/>
              <a:tailEnd/>
            </a:ln>
          </p:spPr>
          <p:txBody>
            <a:bodyPr/>
            <a:lstStyle/>
            <a:p>
              <a:endParaRPr lang="zh-CN" altLang="en-US"/>
            </a:p>
          </p:txBody>
        </p:sp>
        <p:sp>
          <p:nvSpPr>
            <p:cNvPr id="92188" name="Line 6"/>
            <p:cNvSpPr>
              <a:spLocks noChangeShapeType="1"/>
            </p:cNvSpPr>
            <p:nvPr/>
          </p:nvSpPr>
          <p:spPr bwMode="auto">
            <a:xfrm flipV="1">
              <a:off x="2160" y="1698"/>
              <a:ext cx="384" cy="261"/>
            </a:xfrm>
            <a:prstGeom prst="line">
              <a:avLst/>
            </a:prstGeom>
            <a:noFill/>
            <a:ln w="19050">
              <a:solidFill>
                <a:schemeClr val="tx1"/>
              </a:solidFill>
              <a:round/>
              <a:headEnd/>
              <a:tailEnd/>
            </a:ln>
          </p:spPr>
          <p:txBody>
            <a:bodyPr/>
            <a:lstStyle/>
            <a:p>
              <a:endParaRPr lang="zh-CN" altLang="en-US"/>
            </a:p>
          </p:txBody>
        </p:sp>
      </p:grpSp>
      <p:grpSp>
        <p:nvGrpSpPr>
          <p:cNvPr id="245767" name="Group 7"/>
          <p:cNvGrpSpPr>
            <a:grpSpLocks/>
          </p:cNvGrpSpPr>
          <p:nvPr/>
        </p:nvGrpSpPr>
        <p:grpSpPr bwMode="auto">
          <a:xfrm>
            <a:off x="3943350" y="3586163"/>
            <a:ext cx="3032125" cy="414337"/>
            <a:chOff x="2484" y="2481"/>
            <a:chExt cx="1910" cy="261"/>
          </a:xfrm>
        </p:grpSpPr>
        <p:sp>
          <p:nvSpPr>
            <p:cNvPr id="92185" name="Text Box 8"/>
            <p:cNvSpPr txBox="1">
              <a:spLocks noChangeArrowheads="1"/>
            </p:cNvSpPr>
            <p:nvPr/>
          </p:nvSpPr>
          <p:spPr bwMode="auto">
            <a:xfrm>
              <a:off x="2484" y="2481"/>
              <a:ext cx="214" cy="250"/>
            </a:xfrm>
            <a:prstGeom prst="rect">
              <a:avLst/>
            </a:prstGeom>
            <a:noFill/>
            <a:ln w="9525">
              <a:noFill/>
              <a:miter lim="800000"/>
              <a:headEnd/>
              <a:tailEnd/>
            </a:ln>
          </p:spPr>
          <p:txBody>
            <a:bodyPr wrap="none">
              <a:spAutoFit/>
            </a:bodyPr>
            <a:lstStyle/>
            <a:p>
              <a:pPr eaLnBrk="1" hangingPunct="1"/>
              <a:r>
                <a:rPr lang="en-US" altLang="zh-CN" sz="2000" b="1">
                  <a:latin typeface="Times New Roman" pitchFamily="18" charset="0"/>
                  <a:ea typeface="华文新魏" pitchFamily="2" charset="-122"/>
                </a:rPr>
                <a:t>P</a:t>
              </a:r>
            </a:p>
          </p:txBody>
        </p:sp>
        <p:sp>
          <p:nvSpPr>
            <p:cNvPr id="92186" name="Text Box 9"/>
            <p:cNvSpPr txBox="1">
              <a:spLocks noChangeArrowheads="1"/>
            </p:cNvSpPr>
            <p:nvPr/>
          </p:nvSpPr>
          <p:spPr bwMode="auto">
            <a:xfrm>
              <a:off x="2832" y="2492"/>
              <a:ext cx="1562" cy="250"/>
            </a:xfrm>
            <a:prstGeom prst="rect">
              <a:avLst/>
            </a:prstGeom>
            <a:noFill/>
            <a:ln w="9525">
              <a:noFill/>
              <a:miter lim="800000"/>
              <a:headEnd/>
              <a:tailEnd/>
            </a:ln>
          </p:spPr>
          <p:txBody>
            <a:bodyPr wrap="none">
              <a:spAutoFit/>
            </a:bodyPr>
            <a:lstStyle/>
            <a:p>
              <a:pPr eaLnBrk="1" hangingPunct="1"/>
              <a:r>
                <a:rPr lang="zh-CN" altLang="en-US" sz="2000" b="1">
                  <a:latin typeface="Times New Roman" pitchFamily="18" charset="0"/>
                </a:rPr>
                <a:t>～</a:t>
              </a:r>
              <a:r>
                <a:rPr lang="en-US" altLang="zh-CN" sz="2000" b="1">
                  <a:latin typeface="Times New Roman" pitchFamily="18" charset="0"/>
                </a:rPr>
                <a:t>P ∨Q  </a:t>
              </a:r>
              <a:r>
                <a:rPr lang="zh-CN" altLang="en-US" sz="2000" b="1">
                  <a:latin typeface="Times New Roman" pitchFamily="18" charset="0"/>
                </a:rPr>
                <a:t>（</a:t>
              </a:r>
              <a:r>
                <a:rPr lang="en-US" altLang="zh-CN" sz="2000" b="1">
                  <a:latin typeface="Times New Roman" pitchFamily="18" charset="0"/>
                </a:rPr>
                <a:t>P </a:t>
              </a:r>
              <a:r>
                <a:rPr lang="en-US" altLang="zh-CN" sz="2000">
                  <a:latin typeface="华文新魏" pitchFamily="2" charset="-122"/>
                  <a:ea typeface="华文新魏" pitchFamily="2" charset="-122"/>
                  <a:sym typeface="Symbol" pitchFamily="18" charset="2"/>
                </a:rPr>
                <a:t></a:t>
              </a:r>
              <a:r>
                <a:rPr lang="en-US" altLang="zh-CN" sz="2000" b="1">
                  <a:latin typeface="Times New Roman" pitchFamily="18" charset="0"/>
                </a:rPr>
                <a:t> Q</a:t>
              </a:r>
              <a:r>
                <a:rPr lang="zh-CN" altLang="en-US" sz="2000" b="1">
                  <a:latin typeface="Times New Roman" pitchFamily="18" charset="0"/>
                </a:rPr>
                <a:t>）</a:t>
              </a:r>
            </a:p>
          </p:txBody>
        </p:sp>
      </p:grpSp>
      <p:sp>
        <p:nvSpPr>
          <p:cNvPr id="245770" name="Rectangle 10"/>
          <p:cNvSpPr>
            <a:spLocks noChangeArrowheads="1"/>
          </p:cNvSpPr>
          <p:nvPr/>
        </p:nvSpPr>
        <p:spPr bwMode="auto">
          <a:xfrm>
            <a:off x="3962400" y="4411663"/>
            <a:ext cx="1295400" cy="311150"/>
          </a:xfrm>
          <a:prstGeom prst="rect">
            <a:avLst/>
          </a:prstGeom>
          <a:solidFill>
            <a:schemeClr val="hlink"/>
          </a:solidFill>
          <a:ln w="9525">
            <a:solidFill>
              <a:schemeClr val="hlink"/>
            </a:solidFill>
            <a:miter lim="800000"/>
            <a:headEnd/>
            <a:tailEnd/>
          </a:ln>
        </p:spPr>
        <p:txBody>
          <a:bodyPr wrap="none" anchor="ctr"/>
          <a:lstStyle/>
          <a:p>
            <a:pPr algn="ctr" eaLnBrk="1" hangingPunct="1"/>
            <a:r>
              <a:rPr lang="en-US" altLang="zh-CN" sz="2000" b="1">
                <a:latin typeface="Times New Roman" pitchFamily="18" charset="0"/>
              </a:rPr>
              <a:t>Q</a:t>
            </a:r>
          </a:p>
        </p:txBody>
      </p:sp>
      <p:grpSp>
        <p:nvGrpSpPr>
          <p:cNvPr id="245771" name="Group 11"/>
          <p:cNvGrpSpPr>
            <a:grpSpLocks/>
          </p:cNvGrpSpPr>
          <p:nvPr/>
        </p:nvGrpSpPr>
        <p:grpSpPr bwMode="auto">
          <a:xfrm>
            <a:off x="4343400" y="5573713"/>
            <a:ext cx="914400" cy="352425"/>
            <a:chOff x="1776" y="1698"/>
            <a:chExt cx="768" cy="261"/>
          </a:xfrm>
        </p:grpSpPr>
        <p:sp>
          <p:nvSpPr>
            <p:cNvPr id="92183" name="Line 12"/>
            <p:cNvSpPr>
              <a:spLocks noChangeShapeType="1"/>
            </p:cNvSpPr>
            <p:nvPr/>
          </p:nvSpPr>
          <p:spPr bwMode="auto">
            <a:xfrm>
              <a:off x="1776" y="1698"/>
              <a:ext cx="384" cy="261"/>
            </a:xfrm>
            <a:prstGeom prst="line">
              <a:avLst/>
            </a:prstGeom>
            <a:noFill/>
            <a:ln w="19050">
              <a:solidFill>
                <a:schemeClr val="tx1"/>
              </a:solidFill>
              <a:round/>
              <a:headEnd/>
              <a:tailEnd/>
            </a:ln>
          </p:spPr>
          <p:txBody>
            <a:bodyPr/>
            <a:lstStyle/>
            <a:p>
              <a:endParaRPr lang="zh-CN" altLang="en-US"/>
            </a:p>
          </p:txBody>
        </p:sp>
        <p:sp>
          <p:nvSpPr>
            <p:cNvPr id="92184" name="Line 13"/>
            <p:cNvSpPr>
              <a:spLocks noChangeShapeType="1"/>
            </p:cNvSpPr>
            <p:nvPr/>
          </p:nvSpPr>
          <p:spPr bwMode="auto">
            <a:xfrm flipV="1">
              <a:off x="2160" y="1698"/>
              <a:ext cx="384" cy="261"/>
            </a:xfrm>
            <a:prstGeom prst="line">
              <a:avLst/>
            </a:prstGeom>
            <a:noFill/>
            <a:ln w="19050">
              <a:solidFill>
                <a:schemeClr val="tx1"/>
              </a:solidFill>
              <a:round/>
              <a:headEnd/>
              <a:tailEnd/>
            </a:ln>
          </p:spPr>
          <p:txBody>
            <a:bodyPr/>
            <a:lstStyle/>
            <a:p>
              <a:endParaRPr lang="zh-CN" altLang="en-US"/>
            </a:p>
          </p:txBody>
        </p:sp>
      </p:grpSp>
      <p:grpSp>
        <p:nvGrpSpPr>
          <p:cNvPr id="245774" name="Group 14"/>
          <p:cNvGrpSpPr>
            <a:grpSpLocks/>
          </p:cNvGrpSpPr>
          <p:nvPr/>
        </p:nvGrpSpPr>
        <p:grpSpPr bwMode="auto">
          <a:xfrm>
            <a:off x="3810000" y="5164138"/>
            <a:ext cx="2057400" cy="427037"/>
            <a:chOff x="2400" y="3475"/>
            <a:chExt cx="1296" cy="269"/>
          </a:xfrm>
        </p:grpSpPr>
        <p:sp>
          <p:nvSpPr>
            <p:cNvPr id="92181" name="Text Box 15"/>
            <p:cNvSpPr txBox="1">
              <a:spLocks noChangeArrowheads="1"/>
            </p:cNvSpPr>
            <p:nvPr/>
          </p:nvSpPr>
          <p:spPr bwMode="auto">
            <a:xfrm>
              <a:off x="2400" y="3494"/>
              <a:ext cx="579" cy="250"/>
            </a:xfrm>
            <a:prstGeom prst="rect">
              <a:avLst/>
            </a:prstGeom>
            <a:noFill/>
            <a:ln w="9525">
              <a:noFill/>
              <a:miter lim="800000"/>
              <a:headEnd/>
              <a:tailEnd/>
            </a:ln>
          </p:spPr>
          <p:txBody>
            <a:bodyPr wrap="none">
              <a:spAutoFit/>
            </a:bodyPr>
            <a:lstStyle/>
            <a:p>
              <a:pPr eaLnBrk="1" hangingPunct="1"/>
              <a:r>
                <a:rPr lang="en-US" altLang="zh-CN" sz="2000" b="1">
                  <a:latin typeface="Times New Roman" pitchFamily="18" charset="0"/>
                  <a:ea typeface="华文新魏" pitchFamily="2" charset="-122"/>
                </a:rPr>
                <a:t>P </a:t>
              </a:r>
              <a:r>
                <a:rPr lang="en-US" altLang="zh-CN" sz="2000" b="1">
                  <a:latin typeface="Times New Roman" pitchFamily="18" charset="0"/>
                </a:rPr>
                <a:t>∨Q </a:t>
              </a:r>
            </a:p>
          </p:txBody>
        </p:sp>
        <p:sp>
          <p:nvSpPr>
            <p:cNvPr id="92182" name="Text Box 16"/>
            <p:cNvSpPr txBox="1">
              <a:spLocks noChangeArrowheads="1"/>
            </p:cNvSpPr>
            <p:nvPr/>
          </p:nvSpPr>
          <p:spPr bwMode="auto">
            <a:xfrm>
              <a:off x="2996" y="3475"/>
              <a:ext cx="700" cy="250"/>
            </a:xfrm>
            <a:prstGeom prst="rect">
              <a:avLst/>
            </a:prstGeom>
            <a:noFill/>
            <a:ln w="9525">
              <a:noFill/>
              <a:miter lim="800000"/>
              <a:headEnd/>
              <a:tailEnd/>
            </a:ln>
          </p:spPr>
          <p:txBody>
            <a:bodyPr wrap="none">
              <a:spAutoFit/>
            </a:bodyPr>
            <a:lstStyle/>
            <a:p>
              <a:pPr eaLnBrk="1" hangingPunct="1"/>
              <a:r>
                <a:rPr lang="zh-CN" altLang="en-US" sz="2000" b="1">
                  <a:latin typeface="Times New Roman" pitchFamily="18" charset="0"/>
                </a:rPr>
                <a:t>～</a:t>
              </a:r>
              <a:r>
                <a:rPr lang="en-US" altLang="zh-CN" sz="2000" b="1">
                  <a:latin typeface="Times New Roman" pitchFamily="18" charset="0"/>
                </a:rPr>
                <a:t>P ∨Q</a:t>
              </a:r>
            </a:p>
          </p:txBody>
        </p:sp>
      </p:grpSp>
      <p:sp>
        <p:nvSpPr>
          <p:cNvPr id="245777" name="Rectangle 17"/>
          <p:cNvSpPr>
            <a:spLocks noChangeArrowheads="1"/>
          </p:cNvSpPr>
          <p:nvPr/>
        </p:nvSpPr>
        <p:spPr bwMode="auto">
          <a:xfrm>
            <a:off x="3733800" y="5965825"/>
            <a:ext cx="2062163" cy="311150"/>
          </a:xfrm>
          <a:prstGeom prst="rect">
            <a:avLst/>
          </a:prstGeom>
          <a:solidFill>
            <a:schemeClr val="hlink"/>
          </a:solidFill>
          <a:ln w="9525">
            <a:solidFill>
              <a:schemeClr val="hlink"/>
            </a:solidFill>
            <a:miter lim="800000"/>
            <a:headEnd/>
            <a:tailEnd/>
          </a:ln>
        </p:spPr>
        <p:txBody>
          <a:bodyPr wrap="none" anchor="ctr"/>
          <a:lstStyle/>
          <a:p>
            <a:pPr algn="ctr" eaLnBrk="1" hangingPunct="1"/>
            <a:r>
              <a:rPr lang="en-US" altLang="zh-CN" sz="2000" b="1">
                <a:latin typeface="Times New Roman" pitchFamily="18" charset="0"/>
              </a:rPr>
              <a:t>Q </a:t>
            </a:r>
            <a:r>
              <a:rPr lang="en-US" altLang="zh-CN" b="1">
                <a:latin typeface="Times New Roman" pitchFamily="18" charset="0"/>
              </a:rPr>
              <a:t>∨ </a:t>
            </a:r>
            <a:r>
              <a:rPr lang="en-US" altLang="zh-CN" sz="2000" b="1">
                <a:latin typeface="Times New Roman" pitchFamily="18" charset="0"/>
              </a:rPr>
              <a:t>Q</a:t>
            </a:r>
            <a:r>
              <a:rPr lang="zh-CN" altLang="en-US" sz="2000" b="1">
                <a:latin typeface="Times New Roman" pitchFamily="18" charset="0"/>
              </a:rPr>
              <a:t>＝ </a:t>
            </a:r>
            <a:r>
              <a:rPr lang="en-US" altLang="zh-CN" sz="2000" b="1">
                <a:latin typeface="Times New Roman" pitchFamily="18" charset="0"/>
              </a:rPr>
              <a:t>Q</a:t>
            </a:r>
          </a:p>
        </p:txBody>
      </p:sp>
      <p:sp>
        <p:nvSpPr>
          <p:cNvPr id="245778" name="Text Box 18"/>
          <p:cNvSpPr txBox="1">
            <a:spLocks noChangeArrowheads="1"/>
          </p:cNvSpPr>
          <p:nvPr/>
        </p:nvSpPr>
        <p:spPr bwMode="auto">
          <a:xfrm>
            <a:off x="1104900" y="4752975"/>
            <a:ext cx="3505200" cy="457200"/>
          </a:xfrm>
          <a:prstGeom prst="rect">
            <a:avLst/>
          </a:prstGeom>
          <a:noFill/>
          <a:ln w="9525">
            <a:noFill/>
            <a:miter lim="800000"/>
            <a:headEnd/>
            <a:tailEnd/>
          </a:ln>
        </p:spPr>
        <p:txBody>
          <a:bodyPr>
            <a:spAutoFit/>
          </a:bodyPr>
          <a:lstStyle/>
          <a:p>
            <a:pPr eaLnBrk="1" hangingPunct="1">
              <a:buClr>
                <a:srgbClr val="00FFFF"/>
              </a:buClr>
              <a:buSzPct val="90000"/>
              <a:buFont typeface="Wingdings" pitchFamily="2" charset="2"/>
              <a:buNone/>
            </a:pPr>
            <a:r>
              <a:rPr lang="en-US" altLang="zh-CN" sz="2400">
                <a:latin typeface="华文新魏" pitchFamily="2" charset="-122"/>
                <a:ea typeface="华文新魏" pitchFamily="2" charset="-122"/>
              </a:rPr>
              <a:t> (c) </a:t>
            </a:r>
            <a:r>
              <a:rPr lang="zh-CN" altLang="en-US" sz="2400">
                <a:latin typeface="华文新魏" pitchFamily="2" charset="-122"/>
                <a:ea typeface="华文新魏" pitchFamily="2" charset="-122"/>
              </a:rPr>
              <a:t>合并 </a:t>
            </a:r>
            <a:r>
              <a:rPr lang="en-US" altLang="zh-CN" sz="2400">
                <a:latin typeface="华文新魏" pitchFamily="2" charset="-122"/>
                <a:ea typeface="华文新魏" pitchFamily="2" charset="-122"/>
              </a:rPr>
              <a:t>Combination</a:t>
            </a:r>
          </a:p>
        </p:txBody>
      </p:sp>
      <p:sp>
        <p:nvSpPr>
          <p:cNvPr id="245779" name="Text Box 19"/>
          <p:cNvSpPr txBox="1">
            <a:spLocks noChangeArrowheads="1"/>
          </p:cNvSpPr>
          <p:nvPr/>
        </p:nvSpPr>
        <p:spPr bwMode="auto">
          <a:xfrm>
            <a:off x="1104900" y="3152775"/>
            <a:ext cx="4691063" cy="461963"/>
          </a:xfrm>
          <a:prstGeom prst="rect">
            <a:avLst/>
          </a:prstGeom>
          <a:noFill/>
          <a:ln w="9525">
            <a:noFill/>
            <a:miter lim="800000"/>
            <a:headEnd/>
            <a:tailEnd/>
          </a:ln>
        </p:spPr>
        <p:txBody>
          <a:bodyPr>
            <a:spAutoFit/>
          </a:bodyPr>
          <a:lstStyle/>
          <a:p>
            <a:pPr eaLnBrk="1" hangingPunct="1">
              <a:buClr>
                <a:srgbClr val="00FFFF"/>
              </a:buClr>
              <a:buSzPct val="90000"/>
              <a:buFont typeface="Wingdings" pitchFamily="2" charset="2"/>
              <a:buNone/>
            </a:pPr>
            <a:r>
              <a:rPr lang="en-US" altLang="zh-CN" sz="2400">
                <a:latin typeface="华文新魏" pitchFamily="2" charset="-122"/>
                <a:ea typeface="华文新魏" pitchFamily="2" charset="-122"/>
              </a:rPr>
              <a:t> (b) </a:t>
            </a:r>
            <a:r>
              <a:rPr lang="zh-CN" altLang="en-US" sz="2400">
                <a:latin typeface="华文新魏" pitchFamily="2" charset="-122"/>
                <a:ea typeface="华文新魏" pitchFamily="2" charset="-122"/>
              </a:rPr>
              <a:t>假言推理 </a:t>
            </a:r>
            <a:r>
              <a:rPr lang="en-US" altLang="zh-CN" sz="2400">
                <a:latin typeface="华文新魏" pitchFamily="2" charset="-122"/>
                <a:ea typeface="华文新魏" pitchFamily="2" charset="-122"/>
              </a:rPr>
              <a:t>Modus ponens</a:t>
            </a:r>
          </a:p>
        </p:txBody>
      </p:sp>
      <p:grpSp>
        <p:nvGrpSpPr>
          <p:cNvPr id="245780" name="Group 20"/>
          <p:cNvGrpSpPr>
            <a:grpSpLocks/>
          </p:cNvGrpSpPr>
          <p:nvPr/>
        </p:nvGrpSpPr>
        <p:grpSpPr bwMode="auto">
          <a:xfrm>
            <a:off x="4191000" y="2390775"/>
            <a:ext cx="914400" cy="352425"/>
            <a:chOff x="1776" y="1698"/>
            <a:chExt cx="768" cy="261"/>
          </a:xfrm>
        </p:grpSpPr>
        <p:sp>
          <p:nvSpPr>
            <p:cNvPr id="92179" name="Line 21"/>
            <p:cNvSpPr>
              <a:spLocks noChangeShapeType="1"/>
            </p:cNvSpPr>
            <p:nvPr/>
          </p:nvSpPr>
          <p:spPr bwMode="auto">
            <a:xfrm>
              <a:off x="1776" y="1698"/>
              <a:ext cx="384" cy="261"/>
            </a:xfrm>
            <a:prstGeom prst="line">
              <a:avLst/>
            </a:prstGeom>
            <a:noFill/>
            <a:ln w="19050">
              <a:solidFill>
                <a:schemeClr val="tx1"/>
              </a:solidFill>
              <a:round/>
              <a:headEnd/>
              <a:tailEnd/>
            </a:ln>
          </p:spPr>
          <p:txBody>
            <a:bodyPr/>
            <a:lstStyle/>
            <a:p>
              <a:endParaRPr lang="zh-CN" altLang="en-US"/>
            </a:p>
          </p:txBody>
        </p:sp>
        <p:sp>
          <p:nvSpPr>
            <p:cNvPr id="92180" name="Line 22"/>
            <p:cNvSpPr>
              <a:spLocks noChangeShapeType="1"/>
            </p:cNvSpPr>
            <p:nvPr/>
          </p:nvSpPr>
          <p:spPr bwMode="auto">
            <a:xfrm flipV="1">
              <a:off x="2160" y="1698"/>
              <a:ext cx="384" cy="261"/>
            </a:xfrm>
            <a:prstGeom prst="line">
              <a:avLst/>
            </a:prstGeom>
            <a:noFill/>
            <a:ln w="19050">
              <a:solidFill>
                <a:schemeClr val="tx1"/>
              </a:solidFill>
              <a:round/>
              <a:headEnd/>
              <a:tailEnd/>
            </a:ln>
          </p:spPr>
          <p:txBody>
            <a:bodyPr/>
            <a:lstStyle/>
            <a:p>
              <a:endParaRPr lang="zh-CN" altLang="en-US"/>
            </a:p>
          </p:txBody>
        </p:sp>
      </p:grpSp>
      <p:sp>
        <p:nvSpPr>
          <p:cNvPr id="245783" name="Rectangle 23"/>
          <p:cNvSpPr>
            <a:spLocks noChangeArrowheads="1"/>
          </p:cNvSpPr>
          <p:nvPr/>
        </p:nvSpPr>
        <p:spPr bwMode="auto">
          <a:xfrm>
            <a:off x="4038600" y="2771775"/>
            <a:ext cx="1295400" cy="311150"/>
          </a:xfrm>
          <a:prstGeom prst="rect">
            <a:avLst/>
          </a:prstGeom>
          <a:solidFill>
            <a:schemeClr val="hlink"/>
          </a:solidFill>
          <a:ln w="9525">
            <a:solidFill>
              <a:schemeClr val="hlink"/>
            </a:solidFill>
            <a:miter lim="800000"/>
            <a:headEnd/>
            <a:tailEnd/>
          </a:ln>
        </p:spPr>
        <p:txBody>
          <a:bodyPr wrap="none" anchor="ctr"/>
          <a:lstStyle/>
          <a:p>
            <a:pPr algn="ctr" eaLnBrk="1" hangingPunct="1"/>
            <a:r>
              <a:rPr lang="en-US" altLang="zh-CN" sz="2000" b="1">
                <a:latin typeface="Times New Roman" pitchFamily="18" charset="0"/>
              </a:rPr>
              <a:t>NIL</a:t>
            </a:r>
          </a:p>
        </p:txBody>
      </p:sp>
      <p:grpSp>
        <p:nvGrpSpPr>
          <p:cNvPr id="245784" name="Group 24"/>
          <p:cNvGrpSpPr>
            <a:grpSpLocks/>
          </p:cNvGrpSpPr>
          <p:nvPr/>
        </p:nvGrpSpPr>
        <p:grpSpPr bwMode="auto">
          <a:xfrm>
            <a:off x="2411413" y="1989138"/>
            <a:ext cx="2971800" cy="420687"/>
            <a:chOff x="1536" y="1483"/>
            <a:chExt cx="1872" cy="265"/>
          </a:xfrm>
        </p:grpSpPr>
        <p:sp>
          <p:nvSpPr>
            <p:cNvPr id="92176" name="Text Box 25"/>
            <p:cNvSpPr txBox="1">
              <a:spLocks noChangeArrowheads="1"/>
            </p:cNvSpPr>
            <p:nvPr/>
          </p:nvSpPr>
          <p:spPr bwMode="auto">
            <a:xfrm>
              <a:off x="2484" y="1483"/>
              <a:ext cx="214" cy="250"/>
            </a:xfrm>
            <a:prstGeom prst="rect">
              <a:avLst/>
            </a:prstGeom>
            <a:noFill/>
            <a:ln w="9525">
              <a:noFill/>
              <a:miter lim="800000"/>
              <a:headEnd/>
              <a:tailEnd/>
            </a:ln>
          </p:spPr>
          <p:txBody>
            <a:bodyPr wrap="none">
              <a:spAutoFit/>
            </a:bodyPr>
            <a:lstStyle/>
            <a:p>
              <a:pPr eaLnBrk="1" hangingPunct="1"/>
              <a:r>
                <a:rPr lang="en-US" altLang="zh-CN" sz="2000" b="1">
                  <a:latin typeface="Times New Roman" pitchFamily="18" charset="0"/>
                  <a:ea typeface="华文新魏" pitchFamily="2" charset="-122"/>
                </a:rPr>
                <a:t>P</a:t>
              </a:r>
            </a:p>
          </p:txBody>
        </p:sp>
        <p:sp>
          <p:nvSpPr>
            <p:cNvPr id="92177" name="Text Box 26"/>
            <p:cNvSpPr txBox="1">
              <a:spLocks noChangeArrowheads="1"/>
            </p:cNvSpPr>
            <p:nvPr/>
          </p:nvSpPr>
          <p:spPr bwMode="auto">
            <a:xfrm>
              <a:off x="3033" y="1498"/>
              <a:ext cx="375" cy="250"/>
            </a:xfrm>
            <a:prstGeom prst="rect">
              <a:avLst/>
            </a:prstGeom>
            <a:noFill/>
            <a:ln w="9525">
              <a:noFill/>
              <a:miter lim="800000"/>
              <a:headEnd/>
              <a:tailEnd/>
            </a:ln>
          </p:spPr>
          <p:txBody>
            <a:bodyPr wrap="none">
              <a:spAutoFit/>
            </a:bodyPr>
            <a:lstStyle/>
            <a:p>
              <a:pPr eaLnBrk="1" hangingPunct="1"/>
              <a:r>
                <a:rPr lang="zh-CN" altLang="en-US" sz="2000" b="1">
                  <a:latin typeface="Times New Roman" pitchFamily="18" charset="0"/>
                </a:rPr>
                <a:t>～</a:t>
              </a:r>
              <a:r>
                <a:rPr lang="en-US" altLang="zh-CN" sz="2000" b="1">
                  <a:latin typeface="Times New Roman" pitchFamily="18" charset="0"/>
                </a:rPr>
                <a:t>P</a:t>
              </a:r>
            </a:p>
          </p:txBody>
        </p:sp>
        <p:sp>
          <p:nvSpPr>
            <p:cNvPr id="92178" name="Text Box 27"/>
            <p:cNvSpPr txBox="1">
              <a:spLocks noChangeArrowheads="1"/>
            </p:cNvSpPr>
            <p:nvPr/>
          </p:nvSpPr>
          <p:spPr bwMode="auto">
            <a:xfrm>
              <a:off x="1536" y="1488"/>
              <a:ext cx="756" cy="250"/>
            </a:xfrm>
            <a:prstGeom prst="rect">
              <a:avLst/>
            </a:prstGeom>
            <a:noFill/>
            <a:ln w="9525">
              <a:noFill/>
              <a:miter lim="800000"/>
              <a:headEnd/>
              <a:tailEnd/>
            </a:ln>
          </p:spPr>
          <p:txBody>
            <a:bodyPr wrap="none">
              <a:spAutoFit/>
            </a:bodyPr>
            <a:lstStyle/>
            <a:p>
              <a:pPr eaLnBrk="1" hangingPunct="1"/>
              <a:r>
                <a:rPr lang="zh-CN" altLang="en-US" sz="2000" b="1">
                  <a:latin typeface="Times New Roman" pitchFamily="18" charset="0"/>
                  <a:ea typeface="华文新魏" pitchFamily="2" charset="-122"/>
                </a:rPr>
                <a:t>父辈子句</a:t>
              </a:r>
              <a:endParaRPr lang="zh-CN" altLang="en-US" sz="2400">
                <a:latin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45763"/>
                                        </p:tgtEl>
                                        <p:attrNameLst>
                                          <p:attrName>style.visibility</p:attrName>
                                        </p:attrNameLst>
                                      </p:cBhvr>
                                      <p:to>
                                        <p:strVal val="visible"/>
                                      </p:to>
                                    </p:set>
                                    <p:animEffect transition="in" filter="slide(fromBottom)">
                                      <p:cBhvr>
                                        <p:cTn id="7" dur="500"/>
                                        <p:tgtEl>
                                          <p:spTgt spid="245763"/>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45784"/>
                                        </p:tgtEl>
                                        <p:attrNameLst>
                                          <p:attrName>style.visibility</p:attrName>
                                        </p:attrNameLst>
                                      </p:cBhvr>
                                      <p:to>
                                        <p:strVal val="visible"/>
                                      </p:to>
                                    </p:set>
                                    <p:animEffect transition="in" filter="blinds(horizontal)">
                                      <p:cBhvr>
                                        <p:cTn id="11" dur="500"/>
                                        <p:tgtEl>
                                          <p:spTgt spid="24578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245780"/>
                                        </p:tgtEl>
                                        <p:attrNameLst>
                                          <p:attrName>style.visibility</p:attrName>
                                        </p:attrNameLst>
                                      </p:cBhvr>
                                      <p:to>
                                        <p:strVal val="visible"/>
                                      </p:to>
                                    </p:set>
                                    <p:animEffect transition="in" filter="wipe(up)">
                                      <p:cBhvr>
                                        <p:cTn id="15" dur="500"/>
                                        <p:tgtEl>
                                          <p:spTgt spid="245780"/>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45783"/>
                                        </p:tgtEl>
                                        <p:attrNameLst>
                                          <p:attrName>style.visibility</p:attrName>
                                        </p:attrNameLst>
                                      </p:cBhvr>
                                      <p:to>
                                        <p:strVal val="visible"/>
                                      </p:to>
                                    </p:set>
                                    <p:animEffect transition="in" filter="wipe(up)">
                                      <p:cBhvr>
                                        <p:cTn id="19" dur="500"/>
                                        <p:tgtEl>
                                          <p:spTgt spid="24578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45779"/>
                                        </p:tgtEl>
                                        <p:attrNameLst>
                                          <p:attrName>style.visibility</p:attrName>
                                        </p:attrNameLst>
                                      </p:cBhvr>
                                      <p:to>
                                        <p:strVal val="visible"/>
                                      </p:to>
                                    </p:set>
                                    <p:animEffect transition="in" filter="blinds(horizontal)">
                                      <p:cBhvr>
                                        <p:cTn id="24" dur="500"/>
                                        <p:tgtEl>
                                          <p:spTgt spid="245779"/>
                                        </p:tgtEl>
                                      </p:cBhvr>
                                    </p:animEffect>
                                  </p:childTnLst>
                                </p:cTn>
                              </p:par>
                              <p:par>
                                <p:cTn id="25" presetID="3" presetClass="entr" presetSubtype="10" fill="hold" nodeType="withEffect">
                                  <p:stCondLst>
                                    <p:cond delay="0"/>
                                  </p:stCondLst>
                                  <p:childTnLst>
                                    <p:set>
                                      <p:cBhvr>
                                        <p:cTn id="26" dur="1" fill="hold">
                                          <p:stCondLst>
                                            <p:cond delay="0"/>
                                          </p:stCondLst>
                                        </p:cTn>
                                        <p:tgtEl>
                                          <p:spTgt spid="245767"/>
                                        </p:tgtEl>
                                        <p:attrNameLst>
                                          <p:attrName>style.visibility</p:attrName>
                                        </p:attrNameLst>
                                      </p:cBhvr>
                                      <p:to>
                                        <p:strVal val="visible"/>
                                      </p:to>
                                    </p:set>
                                    <p:animEffect transition="in" filter="blinds(horizontal)">
                                      <p:cBhvr>
                                        <p:cTn id="27" dur="500"/>
                                        <p:tgtEl>
                                          <p:spTgt spid="245767"/>
                                        </p:tgtEl>
                                      </p:cBhvr>
                                    </p:animEffect>
                                  </p:childTnLst>
                                </p:cTn>
                              </p:par>
                            </p:childTnLst>
                          </p:cTn>
                        </p:par>
                        <p:par>
                          <p:cTn id="28" fill="hold" nodeType="afterGroup">
                            <p:stCondLst>
                              <p:cond delay="500"/>
                            </p:stCondLst>
                            <p:childTnLst>
                              <p:par>
                                <p:cTn id="29" presetID="22" presetClass="entr" presetSubtype="1" fill="hold" nodeType="afterEffect">
                                  <p:stCondLst>
                                    <p:cond delay="0"/>
                                  </p:stCondLst>
                                  <p:childTnLst>
                                    <p:set>
                                      <p:cBhvr>
                                        <p:cTn id="30" dur="1" fill="hold">
                                          <p:stCondLst>
                                            <p:cond delay="0"/>
                                          </p:stCondLst>
                                        </p:cTn>
                                        <p:tgtEl>
                                          <p:spTgt spid="245764"/>
                                        </p:tgtEl>
                                        <p:attrNameLst>
                                          <p:attrName>style.visibility</p:attrName>
                                        </p:attrNameLst>
                                      </p:cBhvr>
                                      <p:to>
                                        <p:strVal val="visible"/>
                                      </p:to>
                                    </p:set>
                                    <p:animEffect transition="in" filter="wipe(up)">
                                      <p:cBhvr>
                                        <p:cTn id="31" dur="500"/>
                                        <p:tgtEl>
                                          <p:spTgt spid="245764"/>
                                        </p:tgtEl>
                                      </p:cBhvr>
                                    </p:animEffect>
                                  </p:childTnLst>
                                </p:cTn>
                              </p:par>
                            </p:childTnLst>
                          </p:cTn>
                        </p:par>
                        <p:par>
                          <p:cTn id="32" fill="hold" nodeType="afterGroup">
                            <p:stCondLst>
                              <p:cond delay="1000"/>
                            </p:stCondLst>
                            <p:childTnLst>
                              <p:par>
                                <p:cTn id="33" presetID="22" presetClass="entr" presetSubtype="1" fill="hold" grpId="0" nodeType="afterEffect">
                                  <p:stCondLst>
                                    <p:cond delay="0"/>
                                  </p:stCondLst>
                                  <p:childTnLst>
                                    <p:set>
                                      <p:cBhvr>
                                        <p:cTn id="34" dur="1" fill="hold">
                                          <p:stCondLst>
                                            <p:cond delay="0"/>
                                          </p:stCondLst>
                                        </p:cTn>
                                        <p:tgtEl>
                                          <p:spTgt spid="245770"/>
                                        </p:tgtEl>
                                        <p:attrNameLst>
                                          <p:attrName>style.visibility</p:attrName>
                                        </p:attrNameLst>
                                      </p:cBhvr>
                                      <p:to>
                                        <p:strVal val="visible"/>
                                      </p:to>
                                    </p:set>
                                    <p:animEffect transition="in" filter="wipe(up)">
                                      <p:cBhvr>
                                        <p:cTn id="35" dur="500"/>
                                        <p:tgtEl>
                                          <p:spTgt spid="24577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245778"/>
                                        </p:tgtEl>
                                        <p:attrNameLst>
                                          <p:attrName>style.visibility</p:attrName>
                                        </p:attrNameLst>
                                      </p:cBhvr>
                                      <p:to>
                                        <p:strVal val="visible"/>
                                      </p:to>
                                    </p:set>
                                    <p:animEffect transition="in" filter="slide(fromBottom)">
                                      <p:cBhvr>
                                        <p:cTn id="40" dur="500"/>
                                        <p:tgtEl>
                                          <p:spTgt spid="245778"/>
                                        </p:tgtEl>
                                      </p:cBhvr>
                                    </p:animEffect>
                                  </p:childTnLst>
                                </p:cTn>
                              </p:par>
                            </p:childTnLst>
                          </p:cTn>
                        </p:par>
                        <p:par>
                          <p:cTn id="41" fill="hold" nodeType="afterGroup">
                            <p:stCondLst>
                              <p:cond delay="500"/>
                            </p:stCondLst>
                            <p:childTnLst>
                              <p:par>
                                <p:cTn id="42" presetID="2" presetClass="entr" presetSubtype="8" fill="hold" nodeType="afterEffect">
                                  <p:stCondLst>
                                    <p:cond delay="0"/>
                                  </p:stCondLst>
                                  <p:childTnLst>
                                    <p:set>
                                      <p:cBhvr>
                                        <p:cTn id="43" dur="1" fill="hold">
                                          <p:stCondLst>
                                            <p:cond delay="0"/>
                                          </p:stCondLst>
                                        </p:cTn>
                                        <p:tgtEl>
                                          <p:spTgt spid="245774"/>
                                        </p:tgtEl>
                                        <p:attrNameLst>
                                          <p:attrName>style.visibility</p:attrName>
                                        </p:attrNameLst>
                                      </p:cBhvr>
                                      <p:to>
                                        <p:strVal val="visible"/>
                                      </p:to>
                                    </p:set>
                                    <p:anim calcmode="lin" valueType="num">
                                      <p:cBhvr>
                                        <p:cTn id="44" dur="500" fill="hold"/>
                                        <p:tgtEl>
                                          <p:spTgt spid="245774"/>
                                        </p:tgtEl>
                                        <p:attrNameLst>
                                          <p:attrName>ppt_x</p:attrName>
                                        </p:attrNameLst>
                                      </p:cBhvr>
                                      <p:tavLst>
                                        <p:tav tm="0">
                                          <p:val>
                                            <p:strVal val="0-#ppt_w/2"/>
                                          </p:val>
                                        </p:tav>
                                        <p:tav tm="100000">
                                          <p:val>
                                            <p:strVal val="#ppt_x"/>
                                          </p:val>
                                        </p:tav>
                                      </p:tavLst>
                                    </p:anim>
                                    <p:anim calcmode="lin" valueType="num">
                                      <p:cBhvr>
                                        <p:cTn id="45" dur="500" fill="hold"/>
                                        <p:tgtEl>
                                          <p:spTgt spid="245774"/>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1000"/>
                            </p:stCondLst>
                            <p:childTnLst>
                              <p:par>
                                <p:cTn id="47" presetID="22" presetClass="entr" presetSubtype="1" fill="hold" nodeType="afterEffect">
                                  <p:stCondLst>
                                    <p:cond delay="0"/>
                                  </p:stCondLst>
                                  <p:childTnLst>
                                    <p:set>
                                      <p:cBhvr>
                                        <p:cTn id="48" dur="1" fill="hold">
                                          <p:stCondLst>
                                            <p:cond delay="0"/>
                                          </p:stCondLst>
                                        </p:cTn>
                                        <p:tgtEl>
                                          <p:spTgt spid="245771"/>
                                        </p:tgtEl>
                                        <p:attrNameLst>
                                          <p:attrName>style.visibility</p:attrName>
                                        </p:attrNameLst>
                                      </p:cBhvr>
                                      <p:to>
                                        <p:strVal val="visible"/>
                                      </p:to>
                                    </p:set>
                                    <p:animEffect transition="in" filter="wipe(up)">
                                      <p:cBhvr>
                                        <p:cTn id="49" dur="500"/>
                                        <p:tgtEl>
                                          <p:spTgt spid="245771"/>
                                        </p:tgtEl>
                                      </p:cBhvr>
                                    </p:animEffect>
                                  </p:childTnLst>
                                </p:cTn>
                              </p:par>
                            </p:childTnLst>
                          </p:cTn>
                        </p:par>
                        <p:par>
                          <p:cTn id="50" fill="hold" nodeType="afterGroup">
                            <p:stCondLst>
                              <p:cond delay="1500"/>
                            </p:stCondLst>
                            <p:childTnLst>
                              <p:par>
                                <p:cTn id="51" presetID="22" presetClass="entr" presetSubtype="1" fill="hold" grpId="0" nodeType="afterEffect">
                                  <p:stCondLst>
                                    <p:cond delay="0"/>
                                  </p:stCondLst>
                                  <p:childTnLst>
                                    <p:set>
                                      <p:cBhvr>
                                        <p:cTn id="52" dur="1" fill="hold">
                                          <p:stCondLst>
                                            <p:cond delay="0"/>
                                          </p:stCondLst>
                                        </p:cTn>
                                        <p:tgtEl>
                                          <p:spTgt spid="245777"/>
                                        </p:tgtEl>
                                        <p:attrNameLst>
                                          <p:attrName>style.visibility</p:attrName>
                                        </p:attrNameLst>
                                      </p:cBhvr>
                                      <p:to>
                                        <p:strVal val="visible"/>
                                      </p:to>
                                    </p:set>
                                    <p:animEffect transition="in" filter="wipe(up)">
                                      <p:cBhvr>
                                        <p:cTn id="53" dur="500"/>
                                        <p:tgtEl>
                                          <p:spTgt spid="245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p:bldP spid="245770" grpId="0" bldLvl="0" animBg="1"/>
      <p:bldP spid="245777" grpId="0" bldLvl="0" animBg="1"/>
      <p:bldP spid="245778" grpId="0"/>
      <p:bldP spid="245779" grpId="0"/>
      <p:bldP spid="245783"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灯片编号占位符 3"/>
          <p:cNvSpPr>
            <a:spLocks noGrp="1" noChangeArrowheads="1"/>
          </p:cNvSpPr>
          <p:nvPr>
            <p:ph type="sldNum" sz="quarter" idx="10"/>
          </p:nvPr>
        </p:nvSpPr>
        <p:spPr bwMode="auto">
          <a:noFill/>
          <a:ln>
            <a:miter lim="800000"/>
            <a:headEnd/>
            <a:tailEnd/>
          </a:ln>
        </p:spPr>
        <p:txBody>
          <a:bodyPr/>
          <a:lstStyle/>
          <a:p>
            <a:fld id="{C7EA3E0D-5ED8-4077-9EFE-F89CD90DFD0D}" type="slidenum">
              <a:rPr lang="zh-TW" altLang="en-US"/>
              <a:pPr/>
              <a:t>59</a:t>
            </a:fld>
            <a:endParaRPr lang="zh-TW" altLang="en-US"/>
          </a:p>
        </p:txBody>
      </p:sp>
      <p:sp>
        <p:nvSpPr>
          <p:cNvPr id="246786" name="Text Box 2"/>
          <p:cNvSpPr txBox="1">
            <a:spLocks noChangeArrowheads="1"/>
          </p:cNvSpPr>
          <p:nvPr/>
        </p:nvSpPr>
        <p:spPr bwMode="auto">
          <a:xfrm>
            <a:off x="1104900" y="1412875"/>
            <a:ext cx="4000500" cy="461963"/>
          </a:xfrm>
          <a:prstGeom prst="rect">
            <a:avLst/>
          </a:prstGeom>
          <a:noFill/>
          <a:ln w="9525">
            <a:noFill/>
            <a:miter lim="800000"/>
            <a:headEnd/>
            <a:tailEnd/>
          </a:ln>
        </p:spPr>
        <p:txBody>
          <a:bodyPr>
            <a:spAutoFit/>
          </a:bodyPr>
          <a:lstStyle/>
          <a:p>
            <a:pPr eaLnBrk="1" hangingPunct="1">
              <a:buClr>
                <a:srgbClr val="00FFFF"/>
              </a:buClr>
              <a:buSzPct val="90000"/>
            </a:pPr>
            <a:r>
              <a:rPr lang="en-US" altLang="zh-CN" sz="2400">
                <a:latin typeface="华文新魏" pitchFamily="2" charset="-122"/>
                <a:ea typeface="华文新魏" pitchFamily="2" charset="-122"/>
              </a:rPr>
              <a:t> (d) </a:t>
            </a:r>
            <a:r>
              <a:rPr lang="zh-CN" altLang="en-US" sz="2400">
                <a:latin typeface="华文新魏" pitchFamily="2" charset="-122"/>
                <a:ea typeface="华文新魏" pitchFamily="2" charset="-122"/>
              </a:rPr>
              <a:t>重言式 </a:t>
            </a:r>
            <a:r>
              <a:rPr lang="en-US" altLang="zh-CN" sz="2400">
                <a:latin typeface="华文新魏" pitchFamily="2" charset="-122"/>
                <a:ea typeface="华文新魏" pitchFamily="2" charset="-122"/>
              </a:rPr>
              <a:t>Tautologies</a:t>
            </a:r>
          </a:p>
        </p:txBody>
      </p:sp>
      <p:grpSp>
        <p:nvGrpSpPr>
          <p:cNvPr id="246787" name="Group 3"/>
          <p:cNvGrpSpPr>
            <a:grpSpLocks/>
          </p:cNvGrpSpPr>
          <p:nvPr/>
        </p:nvGrpSpPr>
        <p:grpSpPr bwMode="auto">
          <a:xfrm>
            <a:off x="4191000" y="4654550"/>
            <a:ext cx="914400" cy="352425"/>
            <a:chOff x="1776" y="1698"/>
            <a:chExt cx="768" cy="261"/>
          </a:xfrm>
        </p:grpSpPr>
        <p:sp>
          <p:nvSpPr>
            <p:cNvPr id="93210" name="Line 4"/>
            <p:cNvSpPr>
              <a:spLocks noChangeShapeType="1"/>
            </p:cNvSpPr>
            <p:nvPr/>
          </p:nvSpPr>
          <p:spPr bwMode="auto">
            <a:xfrm>
              <a:off x="1776" y="1698"/>
              <a:ext cx="384" cy="261"/>
            </a:xfrm>
            <a:prstGeom prst="line">
              <a:avLst/>
            </a:prstGeom>
            <a:noFill/>
            <a:ln w="19050">
              <a:solidFill>
                <a:schemeClr val="tx1"/>
              </a:solidFill>
              <a:round/>
              <a:headEnd/>
              <a:tailEnd/>
            </a:ln>
          </p:spPr>
          <p:txBody>
            <a:bodyPr/>
            <a:lstStyle/>
            <a:p>
              <a:endParaRPr lang="zh-CN" altLang="en-US"/>
            </a:p>
          </p:txBody>
        </p:sp>
        <p:sp>
          <p:nvSpPr>
            <p:cNvPr id="93211" name="Line 5"/>
            <p:cNvSpPr>
              <a:spLocks noChangeShapeType="1"/>
            </p:cNvSpPr>
            <p:nvPr/>
          </p:nvSpPr>
          <p:spPr bwMode="auto">
            <a:xfrm flipV="1">
              <a:off x="2160" y="1698"/>
              <a:ext cx="384" cy="261"/>
            </a:xfrm>
            <a:prstGeom prst="line">
              <a:avLst/>
            </a:prstGeom>
            <a:noFill/>
            <a:ln w="19050">
              <a:solidFill>
                <a:schemeClr val="tx1"/>
              </a:solidFill>
              <a:round/>
              <a:headEnd/>
              <a:tailEnd/>
            </a:ln>
          </p:spPr>
          <p:txBody>
            <a:bodyPr/>
            <a:lstStyle/>
            <a:p>
              <a:endParaRPr lang="zh-CN" altLang="en-US"/>
            </a:p>
          </p:txBody>
        </p:sp>
      </p:grpSp>
      <p:grpSp>
        <p:nvGrpSpPr>
          <p:cNvPr id="246790" name="Group 6"/>
          <p:cNvGrpSpPr>
            <a:grpSpLocks/>
          </p:cNvGrpSpPr>
          <p:nvPr/>
        </p:nvGrpSpPr>
        <p:grpSpPr bwMode="auto">
          <a:xfrm>
            <a:off x="3276600" y="4244975"/>
            <a:ext cx="2697163" cy="396875"/>
            <a:chOff x="2064" y="2851"/>
            <a:chExt cx="1567" cy="250"/>
          </a:xfrm>
        </p:grpSpPr>
        <p:sp>
          <p:nvSpPr>
            <p:cNvPr id="93208" name="Text Box 7"/>
            <p:cNvSpPr txBox="1">
              <a:spLocks noChangeArrowheads="1"/>
            </p:cNvSpPr>
            <p:nvPr/>
          </p:nvSpPr>
          <p:spPr bwMode="auto">
            <a:xfrm>
              <a:off x="2064" y="2851"/>
              <a:ext cx="740" cy="250"/>
            </a:xfrm>
            <a:prstGeom prst="rect">
              <a:avLst/>
            </a:prstGeom>
            <a:noFill/>
            <a:ln w="9525">
              <a:noFill/>
              <a:miter lim="800000"/>
              <a:headEnd/>
              <a:tailEnd/>
            </a:ln>
          </p:spPr>
          <p:txBody>
            <a:bodyPr>
              <a:spAutoFit/>
            </a:bodyPr>
            <a:lstStyle/>
            <a:p>
              <a:pPr eaLnBrk="1" hangingPunct="1"/>
              <a:r>
                <a:rPr lang="zh-CN" altLang="en-US" sz="2000" b="1">
                  <a:latin typeface="Times New Roman" pitchFamily="18" charset="0"/>
                </a:rPr>
                <a:t>～</a:t>
              </a:r>
              <a:r>
                <a:rPr lang="zh-CN" altLang="en-US" sz="2000" b="1">
                  <a:latin typeface="Times New Roman" pitchFamily="18" charset="0"/>
                  <a:ea typeface="华文新魏" pitchFamily="2" charset="-122"/>
                </a:rPr>
                <a:t> </a:t>
              </a:r>
              <a:r>
                <a:rPr lang="en-US" altLang="zh-CN" sz="2000" b="1">
                  <a:latin typeface="Times New Roman" pitchFamily="18" charset="0"/>
                  <a:ea typeface="华文新魏" pitchFamily="2" charset="-122"/>
                </a:rPr>
                <a:t>P </a:t>
              </a:r>
              <a:r>
                <a:rPr lang="en-US" altLang="zh-CN" sz="2000" b="1">
                  <a:latin typeface="Times New Roman" pitchFamily="18" charset="0"/>
                </a:rPr>
                <a:t>∨Q</a:t>
              </a:r>
            </a:p>
          </p:txBody>
        </p:sp>
        <p:sp>
          <p:nvSpPr>
            <p:cNvPr id="93209" name="Text Box 8"/>
            <p:cNvSpPr txBox="1">
              <a:spLocks noChangeArrowheads="1"/>
            </p:cNvSpPr>
            <p:nvPr/>
          </p:nvSpPr>
          <p:spPr bwMode="auto">
            <a:xfrm>
              <a:off x="2858" y="2851"/>
              <a:ext cx="773" cy="250"/>
            </a:xfrm>
            <a:prstGeom prst="rect">
              <a:avLst/>
            </a:prstGeom>
            <a:noFill/>
            <a:ln w="9525">
              <a:noFill/>
              <a:miter lim="800000"/>
              <a:headEnd/>
              <a:tailEnd/>
            </a:ln>
          </p:spPr>
          <p:txBody>
            <a:bodyPr wrap="none">
              <a:spAutoFit/>
            </a:bodyPr>
            <a:lstStyle/>
            <a:p>
              <a:pPr eaLnBrk="1" hangingPunct="1"/>
              <a:r>
                <a:rPr lang="zh-CN" altLang="en-US" sz="2000" b="1">
                  <a:latin typeface="Times New Roman" pitchFamily="18" charset="0"/>
                </a:rPr>
                <a:t>～ </a:t>
              </a:r>
              <a:r>
                <a:rPr lang="en-US" altLang="zh-CN" sz="2000" b="1">
                  <a:latin typeface="Times New Roman" pitchFamily="18" charset="0"/>
                </a:rPr>
                <a:t>Q ∨ R </a:t>
              </a:r>
            </a:p>
          </p:txBody>
        </p:sp>
      </p:grpSp>
      <p:sp>
        <p:nvSpPr>
          <p:cNvPr id="246793" name="Rectangle 9"/>
          <p:cNvSpPr>
            <a:spLocks noChangeArrowheads="1"/>
          </p:cNvSpPr>
          <p:nvPr/>
        </p:nvSpPr>
        <p:spPr bwMode="auto">
          <a:xfrm>
            <a:off x="3962400" y="5046663"/>
            <a:ext cx="1546225" cy="311150"/>
          </a:xfrm>
          <a:prstGeom prst="rect">
            <a:avLst/>
          </a:prstGeom>
          <a:solidFill>
            <a:schemeClr val="hlink"/>
          </a:solidFill>
          <a:ln w="9525">
            <a:solidFill>
              <a:schemeClr val="hlink"/>
            </a:solidFill>
            <a:miter lim="800000"/>
            <a:headEnd/>
            <a:tailEnd/>
          </a:ln>
        </p:spPr>
        <p:txBody>
          <a:bodyPr wrap="none" anchor="ctr"/>
          <a:lstStyle/>
          <a:p>
            <a:pPr algn="ctr" eaLnBrk="1" hangingPunct="1"/>
            <a:r>
              <a:rPr lang="zh-CN" altLang="en-US" sz="2000" b="1">
                <a:latin typeface="Times New Roman" pitchFamily="18" charset="0"/>
              </a:rPr>
              <a:t>～</a:t>
            </a:r>
            <a:r>
              <a:rPr lang="zh-CN" altLang="en-US" sz="2000" b="1">
                <a:latin typeface="Times New Roman" pitchFamily="18" charset="0"/>
                <a:ea typeface="华文新魏" pitchFamily="2" charset="-122"/>
              </a:rPr>
              <a:t> </a:t>
            </a:r>
            <a:r>
              <a:rPr lang="en-US" altLang="zh-CN" sz="2000" b="1">
                <a:latin typeface="Times New Roman" pitchFamily="18" charset="0"/>
                <a:ea typeface="华文新魏" pitchFamily="2" charset="-122"/>
              </a:rPr>
              <a:t>P </a:t>
            </a:r>
            <a:r>
              <a:rPr lang="en-US" altLang="zh-CN" sz="2000" b="1">
                <a:latin typeface="Times New Roman" pitchFamily="18" charset="0"/>
              </a:rPr>
              <a:t>∨R</a:t>
            </a:r>
          </a:p>
        </p:txBody>
      </p:sp>
      <p:sp>
        <p:nvSpPr>
          <p:cNvPr id="246794" name="Text Box 10"/>
          <p:cNvSpPr txBox="1">
            <a:spLocks noChangeArrowheads="1"/>
          </p:cNvSpPr>
          <p:nvPr/>
        </p:nvSpPr>
        <p:spPr bwMode="auto">
          <a:xfrm>
            <a:off x="1104900" y="3787775"/>
            <a:ext cx="3771900" cy="461963"/>
          </a:xfrm>
          <a:prstGeom prst="rect">
            <a:avLst/>
          </a:prstGeom>
          <a:noFill/>
          <a:ln w="9525">
            <a:noFill/>
            <a:miter lim="800000"/>
            <a:headEnd/>
            <a:tailEnd/>
          </a:ln>
        </p:spPr>
        <p:txBody>
          <a:bodyPr>
            <a:spAutoFit/>
          </a:bodyPr>
          <a:lstStyle/>
          <a:p>
            <a:pPr eaLnBrk="1" hangingPunct="1">
              <a:buClr>
                <a:srgbClr val="00FFFF"/>
              </a:buClr>
              <a:buSzPct val="90000"/>
              <a:buFont typeface="Wingdings" pitchFamily="2" charset="2"/>
              <a:buNone/>
            </a:pPr>
            <a:r>
              <a:rPr lang="en-US" altLang="zh-CN" sz="2400">
                <a:latin typeface="华文新魏" pitchFamily="2" charset="-122"/>
                <a:ea typeface="华文新魏" pitchFamily="2" charset="-122"/>
              </a:rPr>
              <a:t> (e) </a:t>
            </a:r>
            <a:r>
              <a:rPr lang="zh-CN" altLang="en-US" sz="2400">
                <a:latin typeface="华文新魏" pitchFamily="2" charset="-122"/>
                <a:ea typeface="华文新魏" pitchFamily="2" charset="-122"/>
              </a:rPr>
              <a:t>链式（三段论）</a:t>
            </a:r>
            <a:r>
              <a:rPr lang="en-US" altLang="zh-CN" sz="2400">
                <a:latin typeface="华文新魏" pitchFamily="2" charset="-122"/>
                <a:ea typeface="华文新魏" pitchFamily="2" charset="-122"/>
              </a:rPr>
              <a:t> Chain</a:t>
            </a:r>
          </a:p>
        </p:txBody>
      </p:sp>
      <p:grpSp>
        <p:nvGrpSpPr>
          <p:cNvPr id="246795" name="Group 11"/>
          <p:cNvGrpSpPr>
            <a:grpSpLocks/>
          </p:cNvGrpSpPr>
          <p:nvPr/>
        </p:nvGrpSpPr>
        <p:grpSpPr bwMode="auto">
          <a:xfrm>
            <a:off x="2590800" y="2462213"/>
            <a:ext cx="914400" cy="352425"/>
            <a:chOff x="1776" y="1698"/>
            <a:chExt cx="768" cy="261"/>
          </a:xfrm>
        </p:grpSpPr>
        <p:sp>
          <p:nvSpPr>
            <p:cNvPr id="93206" name="Line 12"/>
            <p:cNvSpPr>
              <a:spLocks noChangeShapeType="1"/>
            </p:cNvSpPr>
            <p:nvPr/>
          </p:nvSpPr>
          <p:spPr bwMode="auto">
            <a:xfrm>
              <a:off x="1776" y="1698"/>
              <a:ext cx="384" cy="261"/>
            </a:xfrm>
            <a:prstGeom prst="line">
              <a:avLst/>
            </a:prstGeom>
            <a:noFill/>
            <a:ln w="19050">
              <a:solidFill>
                <a:schemeClr val="tx1"/>
              </a:solidFill>
              <a:round/>
              <a:headEnd/>
              <a:tailEnd/>
            </a:ln>
          </p:spPr>
          <p:txBody>
            <a:bodyPr/>
            <a:lstStyle/>
            <a:p>
              <a:endParaRPr lang="zh-CN" altLang="en-US"/>
            </a:p>
          </p:txBody>
        </p:sp>
        <p:sp>
          <p:nvSpPr>
            <p:cNvPr id="93207" name="Line 13"/>
            <p:cNvSpPr>
              <a:spLocks noChangeShapeType="1"/>
            </p:cNvSpPr>
            <p:nvPr/>
          </p:nvSpPr>
          <p:spPr bwMode="auto">
            <a:xfrm flipV="1">
              <a:off x="2160" y="1698"/>
              <a:ext cx="384" cy="261"/>
            </a:xfrm>
            <a:prstGeom prst="line">
              <a:avLst/>
            </a:prstGeom>
            <a:noFill/>
            <a:ln w="19050">
              <a:solidFill>
                <a:schemeClr val="tx1"/>
              </a:solidFill>
              <a:round/>
              <a:headEnd/>
              <a:tailEnd/>
            </a:ln>
          </p:spPr>
          <p:txBody>
            <a:bodyPr/>
            <a:lstStyle/>
            <a:p>
              <a:endParaRPr lang="zh-CN" altLang="en-US"/>
            </a:p>
          </p:txBody>
        </p:sp>
      </p:grpSp>
      <p:sp>
        <p:nvSpPr>
          <p:cNvPr id="246798" name="Rectangle 14"/>
          <p:cNvSpPr>
            <a:spLocks noChangeArrowheads="1"/>
          </p:cNvSpPr>
          <p:nvPr/>
        </p:nvSpPr>
        <p:spPr bwMode="auto">
          <a:xfrm>
            <a:off x="2438400" y="2843213"/>
            <a:ext cx="1412875" cy="311150"/>
          </a:xfrm>
          <a:prstGeom prst="rect">
            <a:avLst/>
          </a:prstGeom>
          <a:solidFill>
            <a:schemeClr val="hlink"/>
          </a:solidFill>
          <a:ln w="9525">
            <a:solidFill>
              <a:schemeClr val="hlink"/>
            </a:solidFill>
            <a:miter lim="800000"/>
            <a:headEnd/>
            <a:tailEnd/>
          </a:ln>
        </p:spPr>
        <p:txBody>
          <a:bodyPr wrap="none" anchor="ctr"/>
          <a:lstStyle/>
          <a:p>
            <a:pPr algn="ctr" eaLnBrk="1" hangingPunct="1"/>
            <a:r>
              <a:rPr lang="en-US" altLang="zh-CN" sz="2000" b="1">
                <a:latin typeface="Times New Roman" pitchFamily="18" charset="0"/>
              </a:rPr>
              <a:t>Q ∨ </a:t>
            </a:r>
            <a:r>
              <a:rPr lang="zh-CN" altLang="en-US" sz="2000" b="1">
                <a:latin typeface="Times New Roman" pitchFamily="18" charset="0"/>
              </a:rPr>
              <a:t>～ </a:t>
            </a:r>
            <a:r>
              <a:rPr lang="en-US" altLang="zh-CN" sz="2000" b="1">
                <a:latin typeface="Times New Roman" pitchFamily="18" charset="0"/>
              </a:rPr>
              <a:t>Q</a:t>
            </a:r>
          </a:p>
        </p:txBody>
      </p:sp>
      <p:grpSp>
        <p:nvGrpSpPr>
          <p:cNvPr id="246799" name="Group 15"/>
          <p:cNvGrpSpPr>
            <a:grpSpLocks/>
          </p:cNvGrpSpPr>
          <p:nvPr/>
        </p:nvGrpSpPr>
        <p:grpSpPr bwMode="auto">
          <a:xfrm>
            <a:off x="457200" y="2006600"/>
            <a:ext cx="3933825" cy="487363"/>
            <a:chOff x="1536" y="1441"/>
            <a:chExt cx="2478" cy="307"/>
          </a:xfrm>
        </p:grpSpPr>
        <p:sp>
          <p:nvSpPr>
            <p:cNvPr id="93203" name="Text Box 16"/>
            <p:cNvSpPr txBox="1">
              <a:spLocks noChangeArrowheads="1"/>
            </p:cNvSpPr>
            <p:nvPr/>
          </p:nvSpPr>
          <p:spPr bwMode="auto">
            <a:xfrm>
              <a:off x="2484" y="1481"/>
              <a:ext cx="579" cy="250"/>
            </a:xfrm>
            <a:prstGeom prst="rect">
              <a:avLst/>
            </a:prstGeom>
            <a:noFill/>
            <a:ln w="9525">
              <a:noFill/>
              <a:miter lim="800000"/>
              <a:headEnd/>
              <a:tailEnd/>
            </a:ln>
          </p:spPr>
          <p:txBody>
            <a:bodyPr wrap="none">
              <a:spAutoFit/>
            </a:bodyPr>
            <a:lstStyle/>
            <a:p>
              <a:pPr eaLnBrk="1" hangingPunct="1"/>
              <a:r>
                <a:rPr lang="en-US" altLang="zh-CN" sz="2000" b="1">
                  <a:latin typeface="Times New Roman" pitchFamily="18" charset="0"/>
                  <a:ea typeface="华文新魏" pitchFamily="2" charset="-122"/>
                </a:rPr>
                <a:t>P </a:t>
              </a:r>
              <a:r>
                <a:rPr lang="en-US" altLang="zh-CN" sz="2000" b="1">
                  <a:latin typeface="Times New Roman" pitchFamily="18" charset="0"/>
                </a:rPr>
                <a:t>∨Q </a:t>
              </a:r>
            </a:p>
          </p:txBody>
        </p:sp>
        <p:sp>
          <p:nvSpPr>
            <p:cNvPr id="93204" name="Text Box 17"/>
            <p:cNvSpPr txBox="1">
              <a:spLocks noChangeArrowheads="1"/>
            </p:cNvSpPr>
            <p:nvPr/>
          </p:nvSpPr>
          <p:spPr bwMode="auto">
            <a:xfrm>
              <a:off x="3033" y="1498"/>
              <a:ext cx="981" cy="250"/>
            </a:xfrm>
            <a:prstGeom prst="rect">
              <a:avLst/>
            </a:prstGeom>
            <a:noFill/>
            <a:ln w="9525">
              <a:noFill/>
              <a:miter lim="800000"/>
              <a:headEnd/>
              <a:tailEnd/>
            </a:ln>
          </p:spPr>
          <p:txBody>
            <a:bodyPr wrap="none">
              <a:spAutoFit/>
            </a:bodyPr>
            <a:lstStyle/>
            <a:p>
              <a:pPr eaLnBrk="1" hangingPunct="1"/>
              <a:r>
                <a:rPr lang="zh-CN" altLang="en-US" sz="2000" b="1">
                  <a:latin typeface="Times New Roman" pitchFamily="18" charset="0"/>
                </a:rPr>
                <a:t>～</a:t>
              </a:r>
              <a:r>
                <a:rPr lang="en-US" altLang="zh-CN" sz="2000" b="1">
                  <a:latin typeface="Times New Roman" pitchFamily="18" charset="0"/>
                </a:rPr>
                <a:t>P ∨ </a:t>
              </a:r>
              <a:r>
                <a:rPr lang="zh-CN" altLang="en-US" sz="2000" b="1">
                  <a:latin typeface="Times New Roman" pitchFamily="18" charset="0"/>
                </a:rPr>
                <a:t>～ </a:t>
              </a:r>
              <a:r>
                <a:rPr lang="en-US" altLang="zh-CN" sz="2000" b="1">
                  <a:latin typeface="Times New Roman" pitchFamily="18" charset="0"/>
                </a:rPr>
                <a:t>Q </a:t>
              </a:r>
            </a:p>
          </p:txBody>
        </p:sp>
        <p:sp>
          <p:nvSpPr>
            <p:cNvPr id="93205" name="Text Box 18"/>
            <p:cNvSpPr txBox="1">
              <a:spLocks noChangeArrowheads="1"/>
            </p:cNvSpPr>
            <p:nvPr/>
          </p:nvSpPr>
          <p:spPr bwMode="auto">
            <a:xfrm>
              <a:off x="1536" y="1441"/>
              <a:ext cx="116" cy="288"/>
            </a:xfrm>
            <a:prstGeom prst="rect">
              <a:avLst/>
            </a:prstGeom>
            <a:noFill/>
            <a:ln w="9525">
              <a:noFill/>
              <a:miter lim="800000"/>
              <a:headEnd/>
              <a:tailEnd/>
            </a:ln>
          </p:spPr>
          <p:txBody>
            <a:bodyPr wrap="none">
              <a:spAutoFit/>
            </a:bodyPr>
            <a:lstStyle/>
            <a:p>
              <a:pPr eaLnBrk="1" hangingPunct="1"/>
              <a:endParaRPr lang="zh-CN" altLang="zh-CN" sz="2400">
                <a:latin typeface="Times New Roman" pitchFamily="18" charset="0"/>
              </a:endParaRPr>
            </a:p>
          </p:txBody>
        </p:sp>
      </p:grpSp>
      <p:grpSp>
        <p:nvGrpSpPr>
          <p:cNvPr id="246803" name="Group 19"/>
          <p:cNvGrpSpPr>
            <a:grpSpLocks/>
          </p:cNvGrpSpPr>
          <p:nvPr/>
        </p:nvGrpSpPr>
        <p:grpSpPr bwMode="auto">
          <a:xfrm>
            <a:off x="5410200" y="2460625"/>
            <a:ext cx="914400" cy="352425"/>
            <a:chOff x="1776" y="1698"/>
            <a:chExt cx="768" cy="261"/>
          </a:xfrm>
        </p:grpSpPr>
        <p:sp>
          <p:nvSpPr>
            <p:cNvPr id="93201" name="Line 20"/>
            <p:cNvSpPr>
              <a:spLocks noChangeShapeType="1"/>
            </p:cNvSpPr>
            <p:nvPr/>
          </p:nvSpPr>
          <p:spPr bwMode="auto">
            <a:xfrm>
              <a:off x="1776" y="1698"/>
              <a:ext cx="384" cy="261"/>
            </a:xfrm>
            <a:prstGeom prst="line">
              <a:avLst/>
            </a:prstGeom>
            <a:noFill/>
            <a:ln w="19050">
              <a:solidFill>
                <a:schemeClr val="tx1"/>
              </a:solidFill>
              <a:round/>
              <a:headEnd/>
              <a:tailEnd/>
            </a:ln>
          </p:spPr>
          <p:txBody>
            <a:bodyPr/>
            <a:lstStyle/>
            <a:p>
              <a:endParaRPr lang="zh-CN" altLang="en-US"/>
            </a:p>
          </p:txBody>
        </p:sp>
        <p:sp>
          <p:nvSpPr>
            <p:cNvPr id="93202" name="Line 21"/>
            <p:cNvSpPr>
              <a:spLocks noChangeShapeType="1"/>
            </p:cNvSpPr>
            <p:nvPr/>
          </p:nvSpPr>
          <p:spPr bwMode="auto">
            <a:xfrm flipV="1">
              <a:off x="2160" y="1698"/>
              <a:ext cx="384" cy="261"/>
            </a:xfrm>
            <a:prstGeom prst="line">
              <a:avLst/>
            </a:prstGeom>
            <a:noFill/>
            <a:ln w="19050">
              <a:solidFill>
                <a:schemeClr val="tx1"/>
              </a:solidFill>
              <a:round/>
              <a:headEnd/>
              <a:tailEnd/>
            </a:ln>
          </p:spPr>
          <p:txBody>
            <a:bodyPr/>
            <a:lstStyle/>
            <a:p>
              <a:endParaRPr lang="zh-CN" altLang="en-US"/>
            </a:p>
          </p:txBody>
        </p:sp>
      </p:grpSp>
      <p:sp>
        <p:nvSpPr>
          <p:cNvPr id="246806" name="Rectangle 22"/>
          <p:cNvSpPr>
            <a:spLocks noChangeArrowheads="1"/>
          </p:cNvSpPr>
          <p:nvPr/>
        </p:nvSpPr>
        <p:spPr bwMode="auto">
          <a:xfrm>
            <a:off x="5257800" y="2841625"/>
            <a:ext cx="1474788" cy="311150"/>
          </a:xfrm>
          <a:prstGeom prst="rect">
            <a:avLst/>
          </a:prstGeom>
          <a:solidFill>
            <a:schemeClr val="hlink"/>
          </a:solidFill>
          <a:ln w="9525">
            <a:solidFill>
              <a:schemeClr val="hlink"/>
            </a:solidFill>
            <a:miter lim="800000"/>
            <a:headEnd/>
            <a:tailEnd/>
          </a:ln>
        </p:spPr>
        <p:txBody>
          <a:bodyPr wrap="none" anchor="ctr"/>
          <a:lstStyle/>
          <a:p>
            <a:pPr algn="ctr" eaLnBrk="1" hangingPunct="1"/>
            <a:r>
              <a:rPr lang="en-US" altLang="zh-CN" sz="2000" b="1">
                <a:latin typeface="Times New Roman" pitchFamily="18" charset="0"/>
              </a:rPr>
              <a:t>P ∨ </a:t>
            </a:r>
            <a:r>
              <a:rPr lang="zh-CN" altLang="en-US" sz="2000" b="1">
                <a:latin typeface="Times New Roman" pitchFamily="18" charset="0"/>
              </a:rPr>
              <a:t>～ </a:t>
            </a:r>
            <a:r>
              <a:rPr lang="en-US" altLang="zh-CN" sz="2000" b="1">
                <a:latin typeface="Times New Roman" pitchFamily="18" charset="0"/>
              </a:rPr>
              <a:t>P</a:t>
            </a:r>
          </a:p>
        </p:txBody>
      </p:sp>
      <p:grpSp>
        <p:nvGrpSpPr>
          <p:cNvPr id="246807" name="Group 23"/>
          <p:cNvGrpSpPr>
            <a:grpSpLocks/>
          </p:cNvGrpSpPr>
          <p:nvPr/>
        </p:nvGrpSpPr>
        <p:grpSpPr bwMode="auto">
          <a:xfrm>
            <a:off x="3276600" y="2005013"/>
            <a:ext cx="3933825" cy="487362"/>
            <a:chOff x="1536" y="1441"/>
            <a:chExt cx="2478" cy="307"/>
          </a:xfrm>
        </p:grpSpPr>
        <p:sp>
          <p:nvSpPr>
            <p:cNvPr id="93198" name="Text Box 24"/>
            <p:cNvSpPr txBox="1">
              <a:spLocks noChangeArrowheads="1"/>
            </p:cNvSpPr>
            <p:nvPr/>
          </p:nvSpPr>
          <p:spPr bwMode="auto">
            <a:xfrm>
              <a:off x="2484" y="1481"/>
              <a:ext cx="579" cy="250"/>
            </a:xfrm>
            <a:prstGeom prst="rect">
              <a:avLst/>
            </a:prstGeom>
            <a:noFill/>
            <a:ln w="9525">
              <a:noFill/>
              <a:miter lim="800000"/>
              <a:headEnd/>
              <a:tailEnd/>
            </a:ln>
          </p:spPr>
          <p:txBody>
            <a:bodyPr wrap="none">
              <a:spAutoFit/>
            </a:bodyPr>
            <a:lstStyle/>
            <a:p>
              <a:pPr eaLnBrk="1" hangingPunct="1"/>
              <a:r>
                <a:rPr lang="en-US" altLang="zh-CN" sz="2000" b="1">
                  <a:latin typeface="Times New Roman" pitchFamily="18" charset="0"/>
                  <a:ea typeface="华文新魏" pitchFamily="2" charset="-122"/>
                </a:rPr>
                <a:t>P </a:t>
              </a:r>
              <a:r>
                <a:rPr lang="en-US" altLang="zh-CN" sz="2000" b="1">
                  <a:latin typeface="Times New Roman" pitchFamily="18" charset="0"/>
                </a:rPr>
                <a:t>∨Q </a:t>
              </a:r>
            </a:p>
          </p:txBody>
        </p:sp>
        <p:sp>
          <p:nvSpPr>
            <p:cNvPr id="93199" name="Text Box 25"/>
            <p:cNvSpPr txBox="1">
              <a:spLocks noChangeArrowheads="1"/>
            </p:cNvSpPr>
            <p:nvPr/>
          </p:nvSpPr>
          <p:spPr bwMode="auto">
            <a:xfrm>
              <a:off x="3033" y="1498"/>
              <a:ext cx="981" cy="250"/>
            </a:xfrm>
            <a:prstGeom prst="rect">
              <a:avLst/>
            </a:prstGeom>
            <a:noFill/>
            <a:ln w="9525">
              <a:noFill/>
              <a:miter lim="800000"/>
              <a:headEnd/>
              <a:tailEnd/>
            </a:ln>
          </p:spPr>
          <p:txBody>
            <a:bodyPr wrap="none">
              <a:spAutoFit/>
            </a:bodyPr>
            <a:lstStyle/>
            <a:p>
              <a:pPr eaLnBrk="1" hangingPunct="1"/>
              <a:r>
                <a:rPr lang="zh-CN" altLang="en-US" sz="2000" b="1">
                  <a:latin typeface="Times New Roman" pitchFamily="18" charset="0"/>
                </a:rPr>
                <a:t>～</a:t>
              </a:r>
              <a:r>
                <a:rPr lang="en-US" altLang="zh-CN" sz="2000" b="1">
                  <a:latin typeface="Times New Roman" pitchFamily="18" charset="0"/>
                </a:rPr>
                <a:t>P ∨ </a:t>
              </a:r>
              <a:r>
                <a:rPr lang="zh-CN" altLang="en-US" sz="2000" b="1">
                  <a:latin typeface="Times New Roman" pitchFamily="18" charset="0"/>
                </a:rPr>
                <a:t>～ </a:t>
              </a:r>
              <a:r>
                <a:rPr lang="en-US" altLang="zh-CN" sz="2000" b="1">
                  <a:latin typeface="Times New Roman" pitchFamily="18" charset="0"/>
                </a:rPr>
                <a:t>Q </a:t>
              </a:r>
            </a:p>
          </p:txBody>
        </p:sp>
        <p:sp>
          <p:nvSpPr>
            <p:cNvPr id="93200" name="Text Box 26"/>
            <p:cNvSpPr txBox="1">
              <a:spLocks noChangeArrowheads="1"/>
            </p:cNvSpPr>
            <p:nvPr/>
          </p:nvSpPr>
          <p:spPr bwMode="auto">
            <a:xfrm>
              <a:off x="1536" y="1441"/>
              <a:ext cx="116" cy="288"/>
            </a:xfrm>
            <a:prstGeom prst="rect">
              <a:avLst/>
            </a:prstGeom>
            <a:noFill/>
            <a:ln w="9525">
              <a:noFill/>
              <a:miter lim="800000"/>
              <a:headEnd/>
              <a:tailEnd/>
            </a:ln>
          </p:spPr>
          <p:txBody>
            <a:bodyPr wrap="none">
              <a:spAutoFit/>
            </a:bodyPr>
            <a:lstStyle/>
            <a:p>
              <a:pPr eaLnBrk="1" hangingPunct="1"/>
              <a:endParaRPr lang="zh-CN" altLang="zh-CN" sz="2400">
                <a:latin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46786"/>
                                        </p:tgtEl>
                                        <p:attrNameLst>
                                          <p:attrName>style.visibility</p:attrName>
                                        </p:attrNameLst>
                                      </p:cBhvr>
                                      <p:to>
                                        <p:strVal val="visible"/>
                                      </p:to>
                                    </p:set>
                                    <p:animEffect transition="in" filter="slide(fromBottom)">
                                      <p:cBhvr>
                                        <p:cTn id="7" dur="500"/>
                                        <p:tgtEl>
                                          <p:spTgt spid="246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6799"/>
                                        </p:tgtEl>
                                        <p:attrNameLst>
                                          <p:attrName>style.visibility</p:attrName>
                                        </p:attrNameLst>
                                      </p:cBhvr>
                                      <p:to>
                                        <p:strVal val="visible"/>
                                      </p:to>
                                    </p:set>
                                    <p:animEffect transition="in" filter="blinds(horizontal)">
                                      <p:cBhvr>
                                        <p:cTn id="12" dur="500"/>
                                        <p:tgtEl>
                                          <p:spTgt spid="246799"/>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246795"/>
                                        </p:tgtEl>
                                        <p:attrNameLst>
                                          <p:attrName>style.visibility</p:attrName>
                                        </p:attrNameLst>
                                      </p:cBhvr>
                                      <p:to>
                                        <p:strVal val="visible"/>
                                      </p:to>
                                    </p:set>
                                    <p:animEffect transition="in" filter="wipe(up)">
                                      <p:cBhvr>
                                        <p:cTn id="16" dur="500"/>
                                        <p:tgtEl>
                                          <p:spTgt spid="246795"/>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46798"/>
                                        </p:tgtEl>
                                        <p:attrNameLst>
                                          <p:attrName>style.visibility</p:attrName>
                                        </p:attrNameLst>
                                      </p:cBhvr>
                                      <p:to>
                                        <p:strVal val="visible"/>
                                      </p:to>
                                    </p:set>
                                    <p:animEffect transition="in" filter="wipe(up)">
                                      <p:cBhvr>
                                        <p:cTn id="20" dur="500"/>
                                        <p:tgtEl>
                                          <p:spTgt spid="24679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46807"/>
                                        </p:tgtEl>
                                        <p:attrNameLst>
                                          <p:attrName>style.visibility</p:attrName>
                                        </p:attrNameLst>
                                      </p:cBhvr>
                                      <p:to>
                                        <p:strVal val="visible"/>
                                      </p:to>
                                    </p:set>
                                    <p:animEffect transition="in" filter="blinds(horizontal)">
                                      <p:cBhvr>
                                        <p:cTn id="25" dur="500"/>
                                        <p:tgtEl>
                                          <p:spTgt spid="246807"/>
                                        </p:tgtEl>
                                      </p:cBhvr>
                                    </p:animEffect>
                                  </p:childTnLst>
                                </p:cTn>
                              </p:par>
                            </p:childTnLst>
                          </p:cTn>
                        </p:par>
                        <p:par>
                          <p:cTn id="26" fill="hold" nodeType="afterGroup">
                            <p:stCondLst>
                              <p:cond delay="500"/>
                            </p:stCondLst>
                            <p:childTnLst>
                              <p:par>
                                <p:cTn id="27" presetID="22" presetClass="entr" presetSubtype="1" fill="hold" nodeType="afterEffect">
                                  <p:stCondLst>
                                    <p:cond delay="0"/>
                                  </p:stCondLst>
                                  <p:childTnLst>
                                    <p:set>
                                      <p:cBhvr>
                                        <p:cTn id="28" dur="1" fill="hold">
                                          <p:stCondLst>
                                            <p:cond delay="0"/>
                                          </p:stCondLst>
                                        </p:cTn>
                                        <p:tgtEl>
                                          <p:spTgt spid="246803"/>
                                        </p:tgtEl>
                                        <p:attrNameLst>
                                          <p:attrName>style.visibility</p:attrName>
                                        </p:attrNameLst>
                                      </p:cBhvr>
                                      <p:to>
                                        <p:strVal val="visible"/>
                                      </p:to>
                                    </p:set>
                                    <p:animEffect transition="in" filter="wipe(up)">
                                      <p:cBhvr>
                                        <p:cTn id="29" dur="500"/>
                                        <p:tgtEl>
                                          <p:spTgt spid="246803"/>
                                        </p:tgtEl>
                                      </p:cBhvr>
                                    </p:animEffect>
                                  </p:childTnLst>
                                </p:cTn>
                              </p:par>
                            </p:childTnLst>
                          </p:cTn>
                        </p:par>
                        <p:par>
                          <p:cTn id="30" fill="hold" nodeType="afterGroup">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246806"/>
                                        </p:tgtEl>
                                        <p:attrNameLst>
                                          <p:attrName>style.visibility</p:attrName>
                                        </p:attrNameLst>
                                      </p:cBhvr>
                                      <p:to>
                                        <p:strVal val="visible"/>
                                      </p:to>
                                    </p:set>
                                    <p:animEffect transition="in" filter="wipe(up)">
                                      <p:cBhvr>
                                        <p:cTn id="33" dur="500"/>
                                        <p:tgtEl>
                                          <p:spTgt spid="24680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46794"/>
                                        </p:tgtEl>
                                        <p:attrNameLst>
                                          <p:attrName>style.visibility</p:attrName>
                                        </p:attrNameLst>
                                      </p:cBhvr>
                                      <p:to>
                                        <p:strVal val="visible"/>
                                      </p:to>
                                    </p:set>
                                    <p:animEffect transition="in" filter="blinds(horizontal)">
                                      <p:cBhvr>
                                        <p:cTn id="38" dur="500"/>
                                        <p:tgtEl>
                                          <p:spTgt spid="246794"/>
                                        </p:tgtEl>
                                      </p:cBhvr>
                                    </p:animEffect>
                                  </p:childTnLst>
                                </p:cTn>
                              </p:par>
                            </p:childTnLst>
                          </p:cTn>
                        </p:par>
                        <p:par>
                          <p:cTn id="39" fill="hold" nodeType="afterGroup">
                            <p:stCondLst>
                              <p:cond delay="500"/>
                            </p:stCondLst>
                            <p:childTnLst>
                              <p:par>
                                <p:cTn id="40" presetID="2" presetClass="entr" presetSubtype="8" fill="hold" nodeType="afterEffect">
                                  <p:stCondLst>
                                    <p:cond delay="0"/>
                                  </p:stCondLst>
                                  <p:childTnLst>
                                    <p:set>
                                      <p:cBhvr>
                                        <p:cTn id="41" dur="1" fill="hold">
                                          <p:stCondLst>
                                            <p:cond delay="0"/>
                                          </p:stCondLst>
                                        </p:cTn>
                                        <p:tgtEl>
                                          <p:spTgt spid="246790"/>
                                        </p:tgtEl>
                                        <p:attrNameLst>
                                          <p:attrName>style.visibility</p:attrName>
                                        </p:attrNameLst>
                                      </p:cBhvr>
                                      <p:to>
                                        <p:strVal val="visible"/>
                                      </p:to>
                                    </p:set>
                                    <p:anim calcmode="lin" valueType="num">
                                      <p:cBhvr>
                                        <p:cTn id="42" dur="500" fill="hold"/>
                                        <p:tgtEl>
                                          <p:spTgt spid="246790"/>
                                        </p:tgtEl>
                                        <p:attrNameLst>
                                          <p:attrName>ppt_x</p:attrName>
                                        </p:attrNameLst>
                                      </p:cBhvr>
                                      <p:tavLst>
                                        <p:tav tm="0">
                                          <p:val>
                                            <p:strVal val="0-#ppt_w/2"/>
                                          </p:val>
                                        </p:tav>
                                        <p:tav tm="100000">
                                          <p:val>
                                            <p:strVal val="#ppt_x"/>
                                          </p:val>
                                        </p:tav>
                                      </p:tavLst>
                                    </p:anim>
                                    <p:anim calcmode="lin" valueType="num">
                                      <p:cBhvr>
                                        <p:cTn id="43" dur="500" fill="hold"/>
                                        <p:tgtEl>
                                          <p:spTgt spid="246790"/>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1000"/>
                            </p:stCondLst>
                            <p:childTnLst>
                              <p:par>
                                <p:cTn id="45" presetID="22" presetClass="entr" presetSubtype="1" fill="hold" nodeType="afterEffect">
                                  <p:stCondLst>
                                    <p:cond delay="0"/>
                                  </p:stCondLst>
                                  <p:childTnLst>
                                    <p:set>
                                      <p:cBhvr>
                                        <p:cTn id="46" dur="1" fill="hold">
                                          <p:stCondLst>
                                            <p:cond delay="0"/>
                                          </p:stCondLst>
                                        </p:cTn>
                                        <p:tgtEl>
                                          <p:spTgt spid="246787"/>
                                        </p:tgtEl>
                                        <p:attrNameLst>
                                          <p:attrName>style.visibility</p:attrName>
                                        </p:attrNameLst>
                                      </p:cBhvr>
                                      <p:to>
                                        <p:strVal val="visible"/>
                                      </p:to>
                                    </p:set>
                                    <p:animEffect transition="in" filter="wipe(up)">
                                      <p:cBhvr>
                                        <p:cTn id="47" dur="500"/>
                                        <p:tgtEl>
                                          <p:spTgt spid="246787"/>
                                        </p:tgtEl>
                                      </p:cBhvr>
                                    </p:animEffect>
                                  </p:childTnLst>
                                </p:cTn>
                              </p:par>
                            </p:childTnLst>
                          </p:cTn>
                        </p:par>
                        <p:par>
                          <p:cTn id="48" fill="hold" nodeType="afterGroup">
                            <p:stCondLst>
                              <p:cond delay="1500"/>
                            </p:stCondLst>
                            <p:childTnLst>
                              <p:par>
                                <p:cTn id="49" presetID="22" presetClass="entr" presetSubtype="1" fill="hold" grpId="0" nodeType="afterEffect">
                                  <p:stCondLst>
                                    <p:cond delay="0"/>
                                  </p:stCondLst>
                                  <p:childTnLst>
                                    <p:set>
                                      <p:cBhvr>
                                        <p:cTn id="50" dur="1" fill="hold">
                                          <p:stCondLst>
                                            <p:cond delay="0"/>
                                          </p:stCondLst>
                                        </p:cTn>
                                        <p:tgtEl>
                                          <p:spTgt spid="246793"/>
                                        </p:tgtEl>
                                        <p:attrNameLst>
                                          <p:attrName>style.visibility</p:attrName>
                                        </p:attrNameLst>
                                      </p:cBhvr>
                                      <p:to>
                                        <p:strVal val="visible"/>
                                      </p:to>
                                    </p:set>
                                    <p:animEffect transition="in" filter="wipe(up)">
                                      <p:cBhvr>
                                        <p:cTn id="51" dur="500"/>
                                        <p:tgtEl>
                                          <p:spTgt spid="246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6" grpId="0"/>
      <p:bldP spid="246793" grpId="0" bldLvl="0" animBg="1"/>
      <p:bldP spid="246794" grpId="0"/>
      <p:bldP spid="246798" grpId="0" bldLvl="0" animBg="1"/>
      <p:bldP spid="24680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vert="horz" wrap="square" lIns="91440" tIns="45720" rIns="91440" bIns="45720" numCol="1" anchorCtr="0" compatLnSpc="1"/>
          <a:lstStyle/>
          <a:p>
            <a:pPr eaLnBrk="1" hangingPunct="1">
              <a:defRPr/>
            </a:pPr>
            <a:r>
              <a:rPr kumimoji="1" lang="zh-CN" altLang="en-US" kern="0">
                <a:effectLst>
                  <a:outerShdw blurRad="38100" dist="38100" dir="2700000" algn="tl">
                    <a:srgbClr val="C0C0C0"/>
                  </a:outerShdw>
                </a:effectLst>
                <a:latin typeface="宋体" panose="02010600030101010101" pitchFamily="2" charset="-122"/>
                <a:ea typeface="宋体" panose="02010600030101010101" pitchFamily="2" charset="-122"/>
              </a:rPr>
              <a:t>状态空间图</a:t>
            </a:r>
          </a:p>
        </p:txBody>
      </p:sp>
      <p:pic>
        <p:nvPicPr>
          <p:cNvPr id="340996" name="Picture 4" descr="Vacuum World"/>
          <p:cNvPicPr>
            <a:picLocks noChangeAspect="1" noChangeArrowheads="1"/>
          </p:cNvPicPr>
          <p:nvPr/>
        </p:nvPicPr>
        <p:blipFill>
          <a:blip r:embed="rId3" cstate="print"/>
          <a:srcRect/>
          <a:stretch>
            <a:fillRect/>
          </a:stretch>
        </p:blipFill>
        <p:spPr bwMode="auto">
          <a:xfrm>
            <a:off x="827088" y="1700213"/>
            <a:ext cx="7629525" cy="40957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0996"/>
                                        </p:tgtEl>
                                        <p:attrNameLst>
                                          <p:attrName>style.visibility</p:attrName>
                                        </p:attrNameLst>
                                      </p:cBhvr>
                                      <p:to>
                                        <p:strVal val="visible"/>
                                      </p:to>
                                    </p:set>
                                    <p:animEffect transition="in" filter="blinds(horizontal)">
                                      <p:cBhvr>
                                        <p:cTn id="7" dur="500"/>
                                        <p:tgtEl>
                                          <p:spTgt spid="340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灯片编号占位符 1"/>
          <p:cNvSpPr>
            <a:spLocks noGrp="1" noChangeArrowheads="1"/>
          </p:cNvSpPr>
          <p:nvPr>
            <p:ph type="sldNum" sz="quarter" idx="10"/>
          </p:nvPr>
        </p:nvSpPr>
        <p:spPr bwMode="auto">
          <a:noFill/>
          <a:ln>
            <a:miter lim="800000"/>
            <a:headEnd/>
            <a:tailEnd/>
          </a:ln>
        </p:spPr>
        <p:txBody>
          <a:bodyPr/>
          <a:lstStyle/>
          <a:p>
            <a:pPr eaLnBrk="0" hangingPunct="0"/>
            <a:fld id="{B30E5DCA-5D1F-464A-9FB8-F225B25CA52F}" type="slidenum">
              <a:rPr lang="zh-TW" altLang="en-US"/>
              <a:pPr eaLnBrk="0" hangingPunct="0"/>
              <a:t>60</a:t>
            </a:fld>
            <a:endParaRPr lang="zh-TW" altLang="en-US"/>
          </a:p>
        </p:txBody>
      </p:sp>
      <p:sp>
        <p:nvSpPr>
          <p:cNvPr id="40962" name="标题 40961"/>
          <p:cNvSpPr>
            <a:spLocks noGrp="1"/>
          </p:cNvSpPr>
          <p:nvPr>
            <p:ph type="title"/>
          </p:nvPr>
        </p:nvSpPr>
        <p:spPr>
          <a:xfrm>
            <a:off x="1162050" y="261938"/>
            <a:ext cx="7126288" cy="1131887"/>
          </a:xfrm>
        </p:spPr>
        <p:txBody>
          <a:bodyPr/>
          <a:lstStyle/>
          <a:p>
            <a:pPr eaLnBrk="1" hangingPunct="1">
              <a:defRPr/>
            </a:pPr>
            <a:r>
              <a:rPr lang="en-US" altLang="zh-CN" sz="2800" noProof="1">
                <a:latin typeface="Times New Roman" panose="02020603050405020304" pitchFamily="18" charset="0"/>
                <a:ea typeface="楷体_GB2312" pitchFamily="49" charset="-122"/>
                <a:cs typeface="Times New Roman" panose="02020603050405020304" pitchFamily="18" charset="0"/>
              </a:rPr>
              <a:t>3.4.3 </a:t>
            </a:r>
            <a:r>
              <a:rPr lang="zh-CN" altLang="en-US" sz="2800" noProof="1">
                <a:latin typeface="Times New Roman" panose="02020603050405020304" pitchFamily="18" charset="0"/>
                <a:ea typeface="楷体_GB2312" pitchFamily="49" charset="-122"/>
                <a:cs typeface="Times New Roman" panose="02020603050405020304" pitchFamily="18" charset="0"/>
              </a:rPr>
              <a:t>含有变量的消解式 </a:t>
            </a:r>
            <a:r>
              <a:rPr lang="zh-CN" altLang="en-US" sz="2800" dirty="0">
                <a:latin typeface="Times New Roman" panose="02020603050405020304" pitchFamily="18" charset="0"/>
                <a:ea typeface="楷体_GB2312" pitchFamily="49" charset="-122"/>
                <a:cs typeface="Times New Roman" panose="02020603050405020304" pitchFamily="18" charset="0"/>
              </a:rPr>
              <a:t/>
            </a:r>
            <a:br>
              <a:rPr lang="zh-CN" altLang="en-US" sz="2800" dirty="0">
                <a:latin typeface="Times New Roman" panose="02020603050405020304" pitchFamily="18" charset="0"/>
                <a:ea typeface="楷体_GB2312" pitchFamily="49" charset="-122"/>
                <a:cs typeface="Times New Roman" panose="02020603050405020304" pitchFamily="18" charset="0"/>
              </a:rPr>
            </a:br>
            <a:r>
              <a:rPr lang="zh-CN" altLang="en-US" sz="2800" noProof="1">
                <a:latin typeface="Times New Roman" panose="02020603050405020304" pitchFamily="18" charset="0"/>
                <a:ea typeface="楷体_GB2312" pitchFamily="49" charset="-122"/>
                <a:cs typeface="Times New Roman" panose="02020603050405020304" pitchFamily="18" charset="0"/>
              </a:rPr>
              <a:t>        （</a:t>
            </a:r>
            <a:r>
              <a:rPr lang="en-US" altLang="zh-CN" sz="2800" noProof="1">
                <a:latin typeface="Times New Roman" panose="02020603050405020304" pitchFamily="18" charset="0"/>
                <a:ea typeface="楷体_GB2312" pitchFamily="49" charset="-122"/>
                <a:cs typeface="Times New Roman" panose="02020603050405020304" pitchFamily="18" charset="0"/>
              </a:rPr>
              <a:t>Resolvant with Variable</a:t>
            </a:r>
            <a:r>
              <a:rPr lang="zh-CN" altLang="en-US" sz="2800" noProof="1">
                <a:latin typeface="Times New Roman" panose="02020603050405020304" pitchFamily="18" charset="0"/>
                <a:ea typeface="楷体_GB2312" pitchFamily="49" charset="-122"/>
                <a:cs typeface="Times New Roman" panose="02020603050405020304" pitchFamily="18" charset="0"/>
              </a:rPr>
              <a:t>）</a:t>
            </a:r>
          </a:p>
        </p:txBody>
      </p:sp>
      <p:grpSp>
        <p:nvGrpSpPr>
          <p:cNvPr id="40973" name="组合 40972"/>
          <p:cNvGrpSpPr>
            <a:grpSpLocks/>
          </p:cNvGrpSpPr>
          <p:nvPr/>
        </p:nvGrpSpPr>
        <p:grpSpPr bwMode="auto">
          <a:xfrm>
            <a:off x="838200" y="1752600"/>
            <a:ext cx="7924800" cy="1433513"/>
            <a:chOff x="528" y="1113"/>
            <a:chExt cx="4992" cy="903"/>
          </a:xfrm>
        </p:grpSpPr>
        <p:sp>
          <p:nvSpPr>
            <p:cNvPr id="94221" name="文本框 40963"/>
            <p:cNvSpPr txBox="1">
              <a:spLocks noChangeArrowheads="1"/>
            </p:cNvSpPr>
            <p:nvPr/>
          </p:nvSpPr>
          <p:spPr bwMode="auto">
            <a:xfrm>
              <a:off x="576" y="1360"/>
              <a:ext cx="4944" cy="656"/>
            </a:xfrm>
            <a:prstGeom prst="rect">
              <a:avLst/>
            </a:prstGeom>
            <a:noFill/>
            <a:ln w="9525">
              <a:noFill/>
              <a:miter lim="800000"/>
              <a:headEnd/>
              <a:tailEnd/>
            </a:ln>
          </p:spPr>
          <p:txBody>
            <a:bodyPr>
              <a:spAutoFit/>
            </a:bodyPr>
            <a:lstStyle/>
            <a:p>
              <a:pPr algn="just" eaLnBrk="1" hangingPunct="1">
                <a:lnSpc>
                  <a:spcPct val="130000"/>
                </a:lnSpc>
              </a:pPr>
              <a:r>
                <a:rPr lang="en-US" altLang="zh-CN" sz="2400" b="1">
                  <a:latin typeface="宋体" pitchFamily="2" charset="-122"/>
                  <a:ea typeface="华文新魏" pitchFamily="2" charset="-122"/>
                </a:rPr>
                <a:t>  </a:t>
              </a:r>
              <a:r>
                <a:rPr lang="zh-CN" altLang="en-US" sz="2400">
                  <a:latin typeface="宋体" pitchFamily="2" charset="-122"/>
                  <a:ea typeface="华文新魏" pitchFamily="2" charset="-122"/>
                </a:rPr>
                <a:t>要把消解推理规则推广到含有变量的子句，</a:t>
              </a:r>
              <a:r>
                <a:rPr lang="zh-CN" altLang="en-US" sz="2400">
                  <a:latin typeface="Times New Roman" pitchFamily="18" charset="0"/>
                  <a:ea typeface="华文新魏" pitchFamily="2" charset="-122"/>
                </a:rPr>
                <a:t>必须找到一个作用于父辈子句的置换，使父辈子句含有互补文字</a:t>
              </a:r>
              <a:r>
                <a:rPr lang="zh-CN" altLang="en-US" sz="2400" b="1">
                  <a:latin typeface="Times New Roman" pitchFamily="18" charset="0"/>
                </a:rPr>
                <a:t>。</a:t>
              </a:r>
            </a:p>
          </p:txBody>
        </p:sp>
        <p:sp>
          <p:nvSpPr>
            <p:cNvPr id="94222" name="文本框 40964"/>
            <p:cNvSpPr txBox="1">
              <a:spLocks noChangeArrowheads="1"/>
            </p:cNvSpPr>
            <p:nvPr/>
          </p:nvSpPr>
          <p:spPr bwMode="auto">
            <a:xfrm>
              <a:off x="528" y="1113"/>
              <a:ext cx="3984" cy="327"/>
            </a:xfrm>
            <a:prstGeom prst="rect">
              <a:avLst/>
            </a:prstGeom>
            <a:noFill/>
            <a:ln w="9525">
              <a:noFill/>
              <a:miter lim="800000"/>
              <a:headEnd/>
              <a:tailEnd/>
            </a:ln>
          </p:spPr>
          <p:txBody>
            <a:bodyPr>
              <a:spAutoFit/>
            </a:bodyPr>
            <a:lstStyle/>
            <a:p>
              <a:pPr eaLnBrk="1" hangingPunct="1">
                <a:buClr>
                  <a:srgbClr val="00FFFF"/>
                </a:buClr>
                <a:buSzPct val="90000"/>
                <a:buFont typeface="Wingdings" pitchFamily="2" charset="2"/>
                <a:buChar char="v"/>
              </a:pPr>
              <a:r>
                <a:rPr lang="en-US" altLang="zh-CN" sz="2800">
                  <a:latin typeface="Times New Roman" pitchFamily="18" charset="0"/>
                  <a:ea typeface="华文新魏" pitchFamily="2" charset="-122"/>
                </a:rPr>
                <a:t> </a:t>
              </a:r>
              <a:r>
                <a:rPr lang="en-US" altLang="zh-CN" sz="2800">
                  <a:latin typeface="华文新魏" pitchFamily="2" charset="-122"/>
                  <a:ea typeface="华文新魏" pitchFamily="2" charset="-122"/>
                </a:rPr>
                <a:t> </a:t>
              </a:r>
              <a:r>
                <a:rPr lang="zh-CN" altLang="en-US" sz="2800">
                  <a:latin typeface="华文新魏" pitchFamily="2" charset="-122"/>
                  <a:ea typeface="华文新魏" pitchFamily="2" charset="-122"/>
                </a:rPr>
                <a:t>含有变量的子句之消解式</a:t>
              </a:r>
              <a:endParaRPr lang="zh-CN" altLang="en-US" sz="2400">
                <a:latin typeface="华文新魏" pitchFamily="2" charset="-122"/>
                <a:ea typeface="华文新魏" pitchFamily="2" charset="-122"/>
              </a:endParaRPr>
            </a:p>
          </p:txBody>
        </p:sp>
      </p:grpSp>
      <p:grpSp>
        <p:nvGrpSpPr>
          <p:cNvPr id="40974" name="组合 40973"/>
          <p:cNvGrpSpPr>
            <a:grpSpLocks/>
          </p:cNvGrpSpPr>
          <p:nvPr/>
        </p:nvGrpSpPr>
        <p:grpSpPr bwMode="auto">
          <a:xfrm>
            <a:off x="827088" y="3071813"/>
            <a:ext cx="7620000" cy="2949575"/>
            <a:chOff x="528" y="1977"/>
            <a:chExt cx="4800" cy="1858"/>
          </a:xfrm>
        </p:grpSpPr>
        <p:sp>
          <p:nvSpPr>
            <p:cNvPr id="94214" name="文本框 40965"/>
            <p:cNvSpPr txBox="1">
              <a:spLocks noChangeArrowheads="1"/>
            </p:cNvSpPr>
            <p:nvPr/>
          </p:nvSpPr>
          <p:spPr bwMode="auto">
            <a:xfrm>
              <a:off x="528" y="1977"/>
              <a:ext cx="4800" cy="327"/>
            </a:xfrm>
            <a:prstGeom prst="rect">
              <a:avLst/>
            </a:prstGeom>
            <a:noFill/>
            <a:ln w="9525">
              <a:noFill/>
              <a:miter lim="800000"/>
              <a:headEnd/>
              <a:tailEnd/>
            </a:ln>
          </p:spPr>
          <p:txBody>
            <a:bodyPr>
              <a:spAutoFit/>
            </a:bodyPr>
            <a:lstStyle/>
            <a:p>
              <a:pPr eaLnBrk="1" hangingPunct="1">
                <a:buClr>
                  <a:srgbClr val="00FFFF"/>
                </a:buClr>
                <a:buSzPct val="90000"/>
                <a:buFont typeface="Wingdings" pitchFamily="2" charset="2"/>
                <a:buChar char="v"/>
              </a:pPr>
              <a:r>
                <a:rPr lang="en-US" altLang="zh-CN" sz="2800">
                  <a:latin typeface="华文新魏" pitchFamily="2" charset="-122"/>
                  <a:ea typeface="华文新魏" pitchFamily="2" charset="-122"/>
                </a:rPr>
                <a:t>  </a:t>
              </a:r>
              <a:r>
                <a:rPr lang="zh-CN" altLang="en-US" sz="2800">
                  <a:latin typeface="华文新魏" pitchFamily="2" charset="-122"/>
                  <a:ea typeface="华文新魏" pitchFamily="2" charset="-122"/>
                </a:rPr>
                <a:t>例子</a:t>
              </a:r>
              <a:endParaRPr lang="zh-CN" altLang="en-US" sz="2400">
                <a:latin typeface="华文新魏" pitchFamily="2" charset="-122"/>
                <a:ea typeface="华文新魏" pitchFamily="2" charset="-122"/>
              </a:endParaRPr>
            </a:p>
          </p:txBody>
        </p:sp>
        <p:grpSp>
          <p:nvGrpSpPr>
            <p:cNvPr id="94215" name="组合 40966"/>
            <p:cNvGrpSpPr>
              <a:grpSpLocks/>
            </p:cNvGrpSpPr>
            <p:nvPr/>
          </p:nvGrpSpPr>
          <p:grpSpPr bwMode="auto">
            <a:xfrm>
              <a:off x="567" y="2347"/>
              <a:ext cx="4708" cy="1488"/>
              <a:chOff x="144" y="1705"/>
              <a:chExt cx="5321" cy="1488"/>
            </a:xfrm>
          </p:grpSpPr>
          <p:sp>
            <p:nvSpPr>
              <p:cNvPr id="94216" name="文本框 40967"/>
              <p:cNvSpPr txBox="1">
                <a:spLocks noChangeArrowheads="1"/>
              </p:cNvSpPr>
              <p:nvPr/>
            </p:nvSpPr>
            <p:spPr bwMode="auto">
              <a:xfrm>
                <a:off x="144" y="1705"/>
                <a:ext cx="4976" cy="288"/>
              </a:xfrm>
              <a:prstGeom prst="rect">
                <a:avLst/>
              </a:prstGeom>
              <a:noFill/>
              <a:ln w="9525">
                <a:noFill/>
                <a:miter lim="800000"/>
                <a:headEnd/>
                <a:tailEnd/>
              </a:ln>
            </p:spPr>
            <p:txBody>
              <a:bodyPr wrap="none">
                <a:spAutoFit/>
              </a:bodyPr>
              <a:lstStyle/>
              <a:p>
                <a:pPr eaLnBrk="1" hangingPunct="1"/>
                <a:r>
                  <a:rPr lang="en-US" altLang="zh-CN" sz="2400" i="1">
                    <a:latin typeface="Times New Roman" pitchFamily="18" charset="0"/>
                    <a:ea typeface="华文新魏" pitchFamily="2" charset="-122"/>
                  </a:rPr>
                  <a:t>P</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x</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f</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y</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Q</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x</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R</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f</a:t>
                </a:r>
                <a:r>
                  <a:rPr lang="en-US" altLang="zh-CN" sz="2400">
                    <a:latin typeface="Times New Roman" pitchFamily="18" charset="0"/>
                    <a:ea typeface="华文新魏" pitchFamily="2" charset="-122"/>
                  </a:rPr>
                  <a:t>(a),</a:t>
                </a:r>
                <a:r>
                  <a:rPr lang="en-US" altLang="zh-CN" sz="2400" i="1">
                    <a:latin typeface="Times New Roman" pitchFamily="18" charset="0"/>
                    <a:ea typeface="华文新魏" pitchFamily="2" charset="-122"/>
                  </a:rPr>
                  <a:t>y</a:t>
                </a:r>
                <a:r>
                  <a:rPr lang="en-US" altLang="zh-CN" sz="2400">
                    <a:latin typeface="Times New Roman" pitchFamily="18" charset="0"/>
                    <a:ea typeface="华文新魏" pitchFamily="2" charset="-122"/>
                  </a:rPr>
                  <a:t>] 	  </a:t>
                </a:r>
                <a:r>
                  <a:rPr lang="zh-CN" altLang="en-US" sz="2400">
                    <a:latin typeface="Times New Roman" pitchFamily="18" charset="0"/>
                    <a:ea typeface="华文新魏" pitchFamily="2" charset="-122"/>
                  </a:rPr>
                  <a:t>～</a:t>
                </a:r>
                <a:r>
                  <a:rPr lang="en-US" altLang="zh-CN" sz="2400" i="1">
                    <a:latin typeface="Times New Roman" pitchFamily="18" charset="0"/>
                    <a:ea typeface="华文新魏" pitchFamily="2" charset="-122"/>
                  </a:rPr>
                  <a:t>P</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f</a:t>
                </a:r>
                <a:r>
                  <a:rPr lang="en-US" altLang="zh-CN" sz="2400">
                    <a:latin typeface="Times New Roman" pitchFamily="18" charset="0"/>
                    <a:ea typeface="华文新魏" pitchFamily="2" charset="-122"/>
                  </a:rPr>
                  <a:t> (</a:t>
                </a:r>
                <a:r>
                  <a:rPr lang="en-US" altLang="zh-CN" sz="2400" i="1">
                    <a:latin typeface="Times New Roman" pitchFamily="18" charset="0"/>
                    <a:ea typeface="华文新魏" pitchFamily="2" charset="-122"/>
                  </a:rPr>
                  <a:t>f</a:t>
                </a:r>
                <a:r>
                  <a:rPr lang="en-US" altLang="zh-CN" sz="2400">
                    <a:latin typeface="Times New Roman" pitchFamily="18" charset="0"/>
                    <a:ea typeface="华文新魏" pitchFamily="2" charset="-122"/>
                  </a:rPr>
                  <a:t>(a)),</a:t>
                </a:r>
                <a:r>
                  <a:rPr lang="en-US" altLang="zh-CN" sz="2400" i="1">
                    <a:latin typeface="Times New Roman" pitchFamily="18" charset="0"/>
                    <a:ea typeface="华文新魏" pitchFamily="2" charset="-122"/>
                  </a:rPr>
                  <a:t>z</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R</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z</a:t>
                </a:r>
                <a:r>
                  <a:rPr lang="zh-CN" altLang="en-US" sz="2400">
                    <a:latin typeface="Times New Roman" pitchFamily="18" charset="0"/>
                    <a:ea typeface="华文新魏" pitchFamily="2" charset="-122"/>
                  </a:rPr>
                  <a:t>，</a:t>
                </a:r>
                <a:r>
                  <a:rPr lang="en-US" altLang="zh-CN" sz="2400" i="1">
                    <a:latin typeface="Times New Roman" pitchFamily="18" charset="0"/>
                    <a:ea typeface="华文新魏" pitchFamily="2" charset="-122"/>
                  </a:rPr>
                  <a:t>w</a:t>
                </a:r>
                <a:r>
                  <a:rPr lang="en-US" altLang="zh-CN" sz="2400">
                    <a:latin typeface="Times New Roman" pitchFamily="18" charset="0"/>
                    <a:ea typeface="华文新魏" pitchFamily="2" charset="-122"/>
                  </a:rPr>
                  <a:t>)</a:t>
                </a:r>
              </a:p>
            </p:txBody>
          </p:sp>
          <p:sp>
            <p:nvSpPr>
              <p:cNvPr id="94217" name="文本框 40968"/>
              <p:cNvSpPr txBox="1">
                <a:spLocks noChangeArrowheads="1"/>
              </p:cNvSpPr>
              <p:nvPr/>
            </p:nvSpPr>
            <p:spPr bwMode="auto">
              <a:xfrm>
                <a:off x="809" y="2905"/>
                <a:ext cx="3418" cy="288"/>
              </a:xfrm>
              <a:prstGeom prst="rect">
                <a:avLst/>
              </a:prstGeom>
              <a:noFill/>
              <a:ln w="9525">
                <a:noFill/>
                <a:miter lim="800000"/>
                <a:headEnd/>
                <a:tailEnd/>
              </a:ln>
            </p:spPr>
            <p:txBody>
              <a:bodyPr wrap="none">
                <a:spAutoFit/>
              </a:bodyPr>
              <a:lstStyle/>
              <a:p>
                <a:pPr eaLnBrk="1" hangingPunct="1"/>
                <a:r>
                  <a:rPr lang="en-US" altLang="zh-CN" sz="2400" i="1">
                    <a:latin typeface="Times New Roman" pitchFamily="18" charset="0"/>
                    <a:ea typeface="华文新魏" pitchFamily="2" charset="-122"/>
                  </a:rPr>
                  <a:t>Q</a:t>
                </a:r>
                <a:r>
                  <a:rPr lang="en-US" altLang="zh-CN" sz="2400">
                    <a:latin typeface="Times New Roman" pitchFamily="18" charset="0"/>
                    <a:ea typeface="华文新魏" pitchFamily="2" charset="-122"/>
                  </a:rPr>
                  <a:t> [</a:t>
                </a:r>
                <a:r>
                  <a:rPr lang="en-US" altLang="zh-CN" sz="2400" i="1">
                    <a:latin typeface="Times New Roman" pitchFamily="18" charset="0"/>
                    <a:ea typeface="华文新魏" pitchFamily="2" charset="-122"/>
                  </a:rPr>
                  <a:t>f</a:t>
                </a:r>
                <a:r>
                  <a:rPr lang="en-US" altLang="zh-CN" sz="2400">
                    <a:latin typeface="Times New Roman" pitchFamily="18" charset="0"/>
                    <a:ea typeface="华文新魏" pitchFamily="2" charset="-122"/>
                  </a:rPr>
                  <a:t> (</a:t>
                </a:r>
                <a:r>
                  <a:rPr lang="en-US" altLang="zh-CN" sz="2400" i="1">
                    <a:latin typeface="Times New Roman" pitchFamily="18" charset="0"/>
                    <a:ea typeface="华文新魏" pitchFamily="2" charset="-122"/>
                  </a:rPr>
                  <a:t>f</a:t>
                </a:r>
                <a:r>
                  <a:rPr lang="en-US" altLang="zh-CN" sz="2400">
                    <a:latin typeface="Times New Roman" pitchFamily="18" charset="0"/>
                    <a:ea typeface="华文新魏" pitchFamily="2" charset="-122"/>
                  </a:rPr>
                  <a:t>(a))] ∨</a:t>
                </a:r>
                <a:r>
                  <a:rPr lang="en-US" altLang="zh-CN" sz="2400" i="1">
                    <a:latin typeface="Times New Roman" pitchFamily="18" charset="0"/>
                    <a:ea typeface="华文新魏" pitchFamily="2" charset="-122"/>
                  </a:rPr>
                  <a:t>R</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f</a:t>
                </a:r>
                <a:r>
                  <a:rPr lang="en-US" altLang="zh-CN" sz="2400">
                    <a:latin typeface="Times New Roman" pitchFamily="18" charset="0"/>
                    <a:ea typeface="华文新魏" pitchFamily="2" charset="-122"/>
                  </a:rPr>
                  <a:t>(a)</a:t>
                </a:r>
                <a:r>
                  <a:rPr lang="zh-CN" altLang="en-US" sz="2400">
                    <a:latin typeface="Times New Roman" pitchFamily="18" charset="0"/>
                    <a:ea typeface="华文新魏" pitchFamily="2" charset="-122"/>
                  </a:rPr>
                  <a:t>，</a:t>
                </a:r>
                <a:r>
                  <a:rPr lang="en-US" altLang="zh-CN" sz="2400" i="1">
                    <a:latin typeface="Times New Roman" pitchFamily="18" charset="0"/>
                    <a:ea typeface="华文新魏" pitchFamily="2" charset="-122"/>
                  </a:rPr>
                  <a:t>y</a:t>
                </a:r>
                <a:r>
                  <a:rPr lang="en-US" altLang="zh-CN" sz="2400">
                    <a:latin typeface="Times New Roman" pitchFamily="18" charset="0"/>
                    <a:ea typeface="华文新魏" pitchFamily="2" charset="-122"/>
                  </a:rPr>
                  <a:t>) ∨</a:t>
                </a:r>
                <a:r>
                  <a:rPr lang="en-US" altLang="zh-CN" sz="2400" i="1">
                    <a:latin typeface="Times New Roman" pitchFamily="18" charset="0"/>
                    <a:ea typeface="华文新魏" pitchFamily="2" charset="-122"/>
                  </a:rPr>
                  <a:t>R</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f</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y</a:t>
                </a:r>
                <a:r>
                  <a:rPr lang="en-US" altLang="zh-CN" sz="2400">
                    <a:latin typeface="Times New Roman" pitchFamily="18" charset="0"/>
                    <a:ea typeface="华文新魏" pitchFamily="2" charset="-122"/>
                  </a:rPr>
                  <a:t>)</a:t>
                </a:r>
                <a:r>
                  <a:rPr lang="zh-CN" altLang="en-US" sz="2400">
                    <a:latin typeface="Times New Roman" pitchFamily="18" charset="0"/>
                    <a:ea typeface="华文新魏" pitchFamily="2" charset="-122"/>
                  </a:rPr>
                  <a:t>，</a:t>
                </a:r>
                <a:r>
                  <a:rPr lang="en-US" altLang="zh-CN" sz="2400" i="1">
                    <a:latin typeface="Times New Roman" pitchFamily="18" charset="0"/>
                    <a:ea typeface="华文新魏" pitchFamily="2" charset="-122"/>
                  </a:rPr>
                  <a:t>w</a:t>
                </a:r>
                <a:r>
                  <a:rPr lang="en-US" altLang="zh-CN" sz="2400">
                    <a:latin typeface="Times New Roman" pitchFamily="18" charset="0"/>
                    <a:ea typeface="华文新魏" pitchFamily="2" charset="-122"/>
                  </a:rPr>
                  <a:t>)</a:t>
                </a:r>
              </a:p>
            </p:txBody>
          </p:sp>
          <p:sp>
            <p:nvSpPr>
              <p:cNvPr id="94218" name="直接连接符 40969"/>
              <p:cNvSpPr>
                <a:spLocks noChangeShapeType="1"/>
              </p:cNvSpPr>
              <p:nvPr/>
            </p:nvSpPr>
            <p:spPr bwMode="auto">
              <a:xfrm>
                <a:off x="1392" y="1942"/>
                <a:ext cx="960" cy="960"/>
              </a:xfrm>
              <a:prstGeom prst="line">
                <a:avLst/>
              </a:prstGeom>
              <a:noFill/>
              <a:ln w="9525">
                <a:solidFill>
                  <a:schemeClr val="tx1"/>
                </a:solidFill>
                <a:round/>
                <a:headEnd/>
                <a:tailEnd/>
              </a:ln>
            </p:spPr>
            <p:txBody>
              <a:bodyPr/>
              <a:lstStyle/>
              <a:p>
                <a:endParaRPr lang="zh-CN" altLang="en-US"/>
              </a:p>
            </p:txBody>
          </p:sp>
          <p:sp>
            <p:nvSpPr>
              <p:cNvPr id="94219" name="直接连接符 40970"/>
              <p:cNvSpPr>
                <a:spLocks noChangeShapeType="1"/>
              </p:cNvSpPr>
              <p:nvPr/>
            </p:nvSpPr>
            <p:spPr bwMode="auto">
              <a:xfrm flipV="1">
                <a:off x="2352" y="1990"/>
                <a:ext cx="1488" cy="912"/>
              </a:xfrm>
              <a:prstGeom prst="line">
                <a:avLst/>
              </a:prstGeom>
              <a:noFill/>
              <a:ln w="9525">
                <a:solidFill>
                  <a:schemeClr val="tx1"/>
                </a:solidFill>
                <a:round/>
                <a:headEnd/>
                <a:tailEnd/>
              </a:ln>
            </p:spPr>
            <p:txBody>
              <a:bodyPr/>
              <a:lstStyle/>
              <a:p>
                <a:endParaRPr lang="zh-CN" altLang="en-US"/>
              </a:p>
            </p:txBody>
          </p:sp>
          <p:sp>
            <p:nvSpPr>
              <p:cNvPr id="94220" name="文本框 40971"/>
              <p:cNvSpPr txBox="1">
                <a:spLocks noChangeArrowheads="1"/>
              </p:cNvSpPr>
              <p:nvPr/>
            </p:nvSpPr>
            <p:spPr bwMode="auto">
              <a:xfrm>
                <a:off x="3311" y="2335"/>
                <a:ext cx="2154" cy="327"/>
              </a:xfrm>
              <a:prstGeom prst="rect">
                <a:avLst/>
              </a:prstGeom>
              <a:noFill/>
              <a:ln w="9525">
                <a:noFill/>
                <a:miter lim="800000"/>
                <a:headEnd/>
                <a:tailEnd/>
              </a:ln>
            </p:spPr>
            <p:txBody>
              <a:bodyPr wrap="none">
                <a:spAutoFit/>
              </a:bodyPr>
              <a:lstStyle/>
              <a:p>
                <a:pPr eaLnBrk="1" hangingPunct="1"/>
                <a:r>
                  <a:rPr lang="en-US" altLang="zh-CN" sz="2400">
                    <a:latin typeface="Times New Roman" pitchFamily="18" charset="0"/>
                  </a:rPr>
                  <a:t>σ</a:t>
                </a:r>
                <a:r>
                  <a:rPr lang="en-US" altLang="zh-CN" sz="2800">
                    <a:latin typeface="Times New Roman" pitchFamily="18" charset="0"/>
                    <a:ea typeface="楷体_GB2312" pitchFamily="49" charset="-122"/>
                  </a:rPr>
                  <a:t> ={</a:t>
                </a:r>
                <a:r>
                  <a:rPr lang="en-US" altLang="zh-CN" sz="2800" i="1">
                    <a:latin typeface="Times New Roman" pitchFamily="18" charset="0"/>
                    <a:ea typeface="楷体_GB2312" pitchFamily="49" charset="-122"/>
                  </a:rPr>
                  <a:t>f</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f</a:t>
                </a:r>
                <a:r>
                  <a:rPr lang="en-US" altLang="zh-CN" sz="2800">
                    <a:latin typeface="Times New Roman" pitchFamily="18" charset="0"/>
                    <a:ea typeface="楷体_GB2312" pitchFamily="49" charset="-122"/>
                  </a:rPr>
                  <a:t>(a))</a:t>
                </a:r>
                <a:r>
                  <a:rPr lang="en-US" altLang="zh-CN" sz="2800" b="1">
                    <a:latin typeface="Times New Roman" pitchFamily="18" charset="0"/>
                    <a:ea typeface="楷体_GB2312" pitchFamily="49" charset="-122"/>
                  </a:rPr>
                  <a:t>/</a:t>
                </a:r>
                <a:r>
                  <a:rPr lang="en-US" altLang="zh-CN" sz="2800" i="1">
                    <a:latin typeface="Times New Roman" pitchFamily="18" charset="0"/>
                    <a:ea typeface="楷体_GB2312" pitchFamily="49" charset="-122"/>
                  </a:rPr>
                  <a:t>x</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f</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y</a:t>
                </a:r>
                <a:r>
                  <a:rPr lang="en-US" altLang="zh-CN" sz="2800">
                    <a:latin typeface="Times New Roman" pitchFamily="18" charset="0"/>
                    <a:ea typeface="楷体_GB2312" pitchFamily="49" charset="-122"/>
                  </a:rPr>
                  <a:t>)</a:t>
                </a:r>
                <a:r>
                  <a:rPr lang="en-US" altLang="zh-CN" sz="2800" b="1">
                    <a:latin typeface="Times New Roman" pitchFamily="18" charset="0"/>
                    <a:ea typeface="楷体_GB2312" pitchFamily="49" charset="-122"/>
                  </a:rPr>
                  <a:t>/</a:t>
                </a:r>
                <a:r>
                  <a:rPr lang="en-US" altLang="zh-CN" sz="2800" i="1">
                    <a:latin typeface="Times New Roman" pitchFamily="18" charset="0"/>
                    <a:ea typeface="楷体_GB2312" pitchFamily="49" charset="-122"/>
                  </a:rPr>
                  <a:t>z</a:t>
                </a:r>
                <a:r>
                  <a:rPr lang="en-US" altLang="zh-CN" sz="2800">
                    <a:latin typeface="Times New Roman" pitchFamily="18" charset="0"/>
                    <a:ea typeface="楷体_GB2312" pitchFamily="49" charset="-122"/>
                  </a:rPr>
                  <a:t>}</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40973"/>
                                        </p:tgtEl>
                                        <p:attrNameLst>
                                          <p:attrName>style.visibility</p:attrName>
                                        </p:attrNameLst>
                                      </p:cBhvr>
                                      <p:to>
                                        <p:strVal val="visible"/>
                                      </p:to>
                                    </p:set>
                                    <p:animEffect transition="in" filter="slide(fromBottom)">
                                      <p:cBhvr>
                                        <p:cTn id="7" dur="500"/>
                                        <p:tgtEl>
                                          <p:spTgt spid="40973"/>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40974"/>
                                        </p:tgtEl>
                                        <p:attrNameLst>
                                          <p:attrName>style.visibility</p:attrName>
                                        </p:attrNameLst>
                                      </p:cBhvr>
                                      <p:to>
                                        <p:strVal val="visible"/>
                                      </p:to>
                                    </p:set>
                                    <p:animEffect transition="in" filter="slide(fromBottom)">
                                      <p:cBhvr>
                                        <p:cTn id="11" dur="500"/>
                                        <p:tgtEl>
                                          <p:spTgt spid="40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灯片编号占位符 1"/>
          <p:cNvSpPr>
            <a:spLocks noGrp="1" noChangeArrowheads="1"/>
          </p:cNvSpPr>
          <p:nvPr>
            <p:ph type="sldNum" sz="quarter" idx="10"/>
          </p:nvPr>
        </p:nvSpPr>
        <p:spPr bwMode="auto">
          <a:noFill/>
          <a:ln>
            <a:miter lim="800000"/>
            <a:headEnd/>
            <a:tailEnd/>
          </a:ln>
        </p:spPr>
        <p:txBody>
          <a:bodyPr/>
          <a:lstStyle/>
          <a:p>
            <a:pPr eaLnBrk="0" hangingPunct="0"/>
            <a:fld id="{5D848658-635B-4F3E-AE61-99A2EE8E1467}" type="slidenum">
              <a:rPr lang="zh-TW" altLang="en-US"/>
              <a:pPr eaLnBrk="0" hangingPunct="0"/>
              <a:t>61</a:t>
            </a:fld>
            <a:endParaRPr lang="zh-TW" altLang="en-US"/>
          </a:p>
        </p:txBody>
      </p:sp>
      <p:sp>
        <p:nvSpPr>
          <p:cNvPr id="41986" name="标题 41985"/>
          <p:cNvSpPr>
            <a:spLocks noGrp="1"/>
          </p:cNvSpPr>
          <p:nvPr>
            <p:ph type="title"/>
          </p:nvPr>
        </p:nvSpPr>
        <p:spPr>
          <a:xfrm>
            <a:off x="1187450" y="261938"/>
            <a:ext cx="7705725" cy="1079500"/>
          </a:xfrm>
        </p:spPr>
        <p:txBody>
          <a:bodyPr/>
          <a:lstStyle/>
          <a:p>
            <a:pPr eaLnBrk="1" hangingPunct="1">
              <a:defRPr/>
            </a:pPr>
            <a:r>
              <a:rPr lang="en-US" altLang="zh-CN" sz="2800" noProof="1">
                <a:latin typeface="Times New Roman" panose="02020603050405020304" pitchFamily="18" charset="0"/>
                <a:ea typeface="楷体_GB2312" pitchFamily="49" charset="-122"/>
                <a:cs typeface="Times New Roman" panose="02020603050405020304" pitchFamily="18" charset="0"/>
              </a:rPr>
              <a:t>3.4.4  </a:t>
            </a:r>
            <a:r>
              <a:rPr lang="zh-CN" altLang="en-US" sz="2800" noProof="1">
                <a:latin typeface="Times New Roman" panose="02020603050405020304" pitchFamily="18" charset="0"/>
                <a:ea typeface="楷体_GB2312" pitchFamily="49" charset="-122"/>
                <a:cs typeface="Times New Roman" panose="02020603050405020304" pitchFamily="18" charset="0"/>
              </a:rPr>
              <a:t>消解反演求解过程</a:t>
            </a:r>
            <a:br>
              <a:rPr lang="zh-CN" altLang="en-US" sz="2800" noProof="1">
                <a:latin typeface="Times New Roman" panose="02020603050405020304" pitchFamily="18" charset="0"/>
                <a:ea typeface="楷体_GB2312" pitchFamily="49" charset="-122"/>
                <a:cs typeface="Times New Roman" panose="02020603050405020304" pitchFamily="18" charset="0"/>
              </a:rPr>
            </a:br>
            <a:r>
              <a:rPr lang="zh-CN" altLang="en-US" sz="2800" noProof="1">
                <a:latin typeface="Times New Roman" panose="02020603050405020304" pitchFamily="18" charset="0"/>
                <a:ea typeface="楷体_GB2312" pitchFamily="49" charset="-122"/>
                <a:cs typeface="Times New Roman" panose="02020603050405020304" pitchFamily="18" charset="0"/>
              </a:rPr>
              <a:t> </a:t>
            </a:r>
            <a:r>
              <a:rPr lang="en-US" altLang="zh-CN" sz="2800" noProof="1">
                <a:latin typeface="Times New Roman" panose="02020603050405020304" pitchFamily="18" charset="0"/>
                <a:ea typeface="楷体_GB2312" pitchFamily="49" charset="-122"/>
                <a:cs typeface="Times New Roman" panose="02020603050405020304" pitchFamily="18" charset="0"/>
              </a:rPr>
              <a:t>(Solving Process of Resolution Refutation)</a:t>
            </a:r>
          </a:p>
        </p:txBody>
      </p:sp>
      <p:sp>
        <p:nvSpPr>
          <p:cNvPr id="95236" name="文本占位符 41986"/>
          <p:cNvSpPr>
            <a:spLocks noGrp="1" noChangeArrowheads="1"/>
          </p:cNvSpPr>
          <p:nvPr>
            <p:ph idx="1"/>
          </p:nvPr>
        </p:nvSpPr>
        <p:spPr>
          <a:xfrm>
            <a:off x="609600" y="1676400"/>
            <a:ext cx="7924800" cy="3759200"/>
          </a:xfrm>
        </p:spPr>
        <p:txBody>
          <a:bodyPr/>
          <a:lstStyle/>
          <a:p>
            <a:pPr eaLnBrk="1" hangingPunct="1">
              <a:spcBef>
                <a:spcPct val="0"/>
              </a:spcBef>
            </a:pPr>
            <a:r>
              <a:rPr lang="zh-CN" altLang="en-US" b="1" smtClean="0">
                <a:latin typeface="楷体_GB2312" pitchFamily="49" charset="-122"/>
                <a:ea typeface="楷体_GB2312" pitchFamily="49" charset="-122"/>
              </a:rPr>
              <a:t>消解反演</a:t>
            </a:r>
          </a:p>
          <a:p>
            <a:pPr eaLnBrk="1" hangingPunct="1">
              <a:lnSpc>
                <a:spcPct val="150000"/>
              </a:lnSpc>
              <a:buFontTx/>
              <a:buNone/>
            </a:pPr>
            <a:r>
              <a:rPr lang="zh-CN" altLang="en-US" b="1" smtClean="0">
                <a:latin typeface="楷体_GB2312" pitchFamily="49" charset="-122"/>
                <a:ea typeface="楷体_GB2312" pitchFamily="49" charset="-122"/>
              </a:rPr>
              <a:t>    </a:t>
            </a:r>
            <a:r>
              <a:rPr lang="zh-CN" altLang="en-US" sz="2400" b="1" smtClean="0">
                <a:latin typeface="楷体_GB2312" pitchFamily="49" charset="-122"/>
                <a:ea typeface="楷体_GB2312" pitchFamily="49" charset="-122"/>
              </a:rPr>
              <a:t>给出公式集</a:t>
            </a:r>
            <a:r>
              <a:rPr lang="en-US" altLang="zh-CN" sz="2400" b="1" smtClean="0">
                <a:latin typeface="楷体_GB2312" pitchFamily="49" charset="-122"/>
                <a:ea typeface="楷体_GB2312" pitchFamily="49" charset="-122"/>
              </a:rPr>
              <a:t>{</a:t>
            </a:r>
            <a:r>
              <a:rPr lang="en-US" altLang="zh-CN" sz="2400" b="1" i="1" smtClean="0">
                <a:latin typeface="Times New Roman" pitchFamily="18" charset="0"/>
                <a:ea typeface="楷体_GB2312" pitchFamily="49" charset="-122"/>
              </a:rPr>
              <a:t>S</a:t>
            </a:r>
            <a:r>
              <a:rPr lang="en-US" altLang="zh-CN" sz="2400" b="1" smtClean="0">
                <a:latin typeface="楷体_GB2312" pitchFamily="49" charset="-122"/>
                <a:ea typeface="楷体_GB2312" pitchFamily="49" charset="-122"/>
              </a:rPr>
              <a:t>}</a:t>
            </a:r>
            <a:r>
              <a:rPr lang="zh-CN" altLang="en-US" sz="2400" b="1" smtClean="0">
                <a:latin typeface="楷体_GB2312" pitchFamily="49" charset="-122"/>
                <a:ea typeface="楷体_GB2312" pitchFamily="49" charset="-122"/>
              </a:rPr>
              <a:t>和目标公式</a:t>
            </a:r>
            <a:r>
              <a:rPr lang="en-US" altLang="zh-CN" sz="2400" b="1" i="1" smtClean="0">
                <a:latin typeface="Times New Roman" pitchFamily="18" charset="0"/>
                <a:ea typeface="楷体_GB2312" pitchFamily="49" charset="-122"/>
              </a:rPr>
              <a:t>L</a:t>
            </a:r>
          </a:p>
          <a:p>
            <a:pPr lvl="1" eaLnBrk="1" hangingPunct="1">
              <a:lnSpc>
                <a:spcPct val="150000"/>
              </a:lnSpc>
              <a:spcBef>
                <a:spcPct val="0"/>
              </a:spcBef>
              <a:buSzTx/>
            </a:pPr>
            <a:r>
              <a:rPr lang="zh-CN" altLang="en-US" sz="2000" b="1" smtClean="0">
                <a:latin typeface="楷体_GB2312" pitchFamily="49" charset="-122"/>
                <a:ea typeface="楷体_GB2312" pitchFamily="49" charset="-122"/>
              </a:rPr>
              <a:t>否定</a:t>
            </a:r>
            <a:r>
              <a:rPr lang="en-US" altLang="zh-CN" sz="2000" b="1" i="1" smtClean="0">
                <a:latin typeface="Times New Roman" pitchFamily="18" charset="0"/>
                <a:ea typeface="楷体_GB2312" pitchFamily="49" charset="-122"/>
              </a:rPr>
              <a:t>L</a:t>
            </a:r>
            <a:r>
              <a:rPr lang="zh-CN" altLang="en-US" sz="2000" b="1" smtClean="0">
                <a:latin typeface="楷体_GB2312" pitchFamily="49" charset="-122"/>
                <a:ea typeface="楷体_GB2312" pitchFamily="49" charset="-122"/>
              </a:rPr>
              <a:t>，得</a:t>
            </a:r>
            <a:r>
              <a:rPr lang="zh-CN" altLang="en-US" sz="2000" smtClean="0">
                <a:latin typeface="华文新魏" pitchFamily="2" charset="-122"/>
                <a:ea typeface="华文新魏" pitchFamily="2" charset="-122"/>
              </a:rPr>
              <a:t>～</a:t>
            </a:r>
            <a:r>
              <a:rPr lang="en-US" altLang="zh-CN" sz="2000" b="1" i="1" smtClean="0">
                <a:latin typeface="Times New Roman" pitchFamily="18" charset="0"/>
                <a:ea typeface="楷体_GB2312" pitchFamily="49" charset="-122"/>
              </a:rPr>
              <a:t>L</a:t>
            </a:r>
            <a:r>
              <a:rPr lang="zh-CN" altLang="en-US" sz="2000" b="1" smtClean="0">
                <a:latin typeface="楷体_GB2312" pitchFamily="49" charset="-122"/>
                <a:ea typeface="楷体_GB2312" pitchFamily="49" charset="-122"/>
              </a:rPr>
              <a:t>；</a:t>
            </a:r>
          </a:p>
          <a:p>
            <a:pPr lvl="1" eaLnBrk="1" hangingPunct="1">
              <a:lnSpc>
                <a:spcPct val="150000"/>
              </a:lnSpc>
              <a:spcBef>
                <a:spcPct val="0"/>
              </a:spcBef>
              <a:buSzTx/>
            </a:pPr>
            <a:r>
              <a:rPr lang="zh-CN" altLang="en-US" sz="2000" b="1" smtClean="0">
                <a:latin typeface="楷体_GB2312" pitchFamily="49" charset="-122"/>
                <a:ea typeface="楷体_GB2312" pitchFamily="49" charset="-122"/>
              </a:rPr>
              <a:t>把</a:t>
            </a:r>
            <a:r>
              <a:rPr lang="zh-CN" altLang="en-US" sz="2000" smtClean="0">
                <a:latin typeface="华文新魏" pitchFamily="2" charset="-122"/>
                <a:ea typeface="华文新魏" pitchFamily="2" charset="-122"/>
              </a:rPr>
              <a:t>～</a:t>
            </a:r>
            <a:r>
              <a:rPr lang="en-US" altLang="zh-CN" sz="2000" b="1" i="1" smtClean="0">
                <a:latin typeface="Times New Roman" pitchFamily="18" charset="0"/>
                <a:ea typeface="楷体_GB2312" pitchFamily="49" charset="-122"/>
              </a:rPr>
              <a:t>L</a:t>
            </a:r>
            <a:r>
              <a:rPr lang="zh-CN" altLang="en-US" sz="2000" b="1" smtClean="0">
                <a:latin typeface="楷体_GB2312" pitchFamily="49" charset="-122"/>
                <a:ea typeface="楷体_GB2312" pitchFamily="49" charset="-122"/>
              </a:rPr>
              <a:t>添加到</a:t>
            </a:r>
            <a:r>
              <a:rPr lang="en-US" altLang="zh-CN" sz="2000" b="1" i="1" smtClean="0">
                <a:latin typeface="Times New Roman" pitchFamily="18" charset="0"/>
                <a:ea typeface="楷体_GB2312" pitchFamily="49" charset="-122"/>
              </a:rPr>
              <a:t>S</a:t>
            </a:r>
            <a:r>
              <a:rPr lang="zh-CN" altLang="en-US" sz="2000" b="1" smtClean="0">
                <a:latin typeface="楷体_GB2312" pitchFamily="49" charset="-122"/>
                <a:ea typeface="楷体_GB2312" pitchFamily="49" charset="-122"/>
              </a:rPr>
              <a:t>中去；</a:t>
            </a:r>
          </a:p>
          <a:p>
            <a:pPr lvl="1" eaLnBrk="1" hangingPunct="1">
              <a:lnSpc>
                <a:spcPct val="150000"/>
              </a:lnSpc>
              <a:spcBef>
                <a:spcPct val="0"/>
              </a:spcBef>
              <a:buSzTx/>
            </a:pPr>
            <a:r>
              <a:rPr lang="zh-CN" altLang="en-US" sz="2000" b="1" smtClean="0">
                <a:latin typeface="楷体_GB2312" pitchFamily="49" charset="-122"/>
                <a:ea typeface="楷体_GB2312" pitchFamily="49" charset="-122"/>
              </a:rPr>
              <a:t>把新产生的集合｛ </a:t>
            </a:r>
            <a:r>
              <a:rPr lang="zh-CN" altLang="en-US" sz="2000" smtClean="0">
                <a:latin typeface="华文新魏" pitchFamily="2" charset="-122"/>
                <a:ea typeface="华文新魏" pitchFamily="2" charset="-122"/>
              </a:rPr>
              <a:t>～</a:t>
            </a:r>
            <a:r>
              <a:rPr lang="en-US" altLang="zh-CN" sz="2000" b="1" i="1" smtClean="0">
                <a:latin typeface="Times New Roman" pitchFamily="18" charset="0"/>
                <a:ea typeface="楷体_GB2312" pitchFamily="49" charset="-122"/>
              </a:rPr>
              <a:t>L</a:t>
            </a:r>
            <a:r>
              <a:rPr lang="zh-CN" altLang="en-US" sz="2000" b="1" i="1" smtClean="0">
                <a:latin typeface="Times New Roman" pitchFamily="18" charset="0"/>
                <a:ea typeface="楷体_GB2312" pitchFamily="49" charset="-122"/>
              </a:rPr>
              <a:t>，</a:t>
            </a:r>
            <a:r>
              <a:rPr lang="en-US" altLang="zh-CN" sz="2000" b="1" i="1" smtClean="0">
                <a:latin typeface="Times New Roman" pitchFamily="18" charset="0"/>
                <a:ea typeface="楷体_GB2312" pitchFamily="49" charset="-122"/>
              </a:rPr>
              <a:t>S</a:t>
            </a:r>
            <a:r>
              <a:rPr lang="zh-CN" altLang="en-US" sz="2000" b="1" smtClean="0">
                <a:latin typeface="楷体_GB2312" pitchFamily="49" charset="-122"/>
                <a:ea typeface="楷体_GB2312" pitchFamily="49" charset="-122"/>
              </a:rPr>
              <a:t>｝化成子句集；</a:t>
            </a:r>
          </a:p>
          <a:p>
            <a:pPr lvl="1" eaLnBrk="1" hangingPunct="1">
              <a:lnSpc>
                <a:spcPct val="150000"/>
              </a:lnSpc>
              <a:spcBef>
                <a:spcPct val="0"/>
              </a:spcBef>
              <a:buSzTx/>
            </a:pPr>
            <a:r>
              <a:rPr lang="zh-CN" altLang="en-US" sz="2000" b="1" smtClean="0">
                <a:latin typeface="楷体_GB2312" pitchFamily="49" charset="-122"/>
                <a:ea typeface="楷体_GB2312" pitchFamily="49" charset="-122"/>
              </a:rPr>
              <a:t>应用消解原理，力图推导出一个表示矛盾的空子句</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灯片编号占位符 3"/>
          <p:cNvSpPr>
            <a:spLocks noGrp="1" noChangeArrowheads="1"/>
          </p:cNvSpPr>
          <p:nvPr>
            <p:ph type="sldNum" sz="quarter" idx="10"/>
          </p:nvPr>
        </p:nvSpPr>
        <p:spPr bwMode="auto">
          <a:noFill/>
          <a:ln>
            <a:miter lim="800000"/>
            <a:headEnd/>
            <a:tailEnd/>
          </a:ln>
        </p:spPr>
        <p:txBody>
          <a:bodyPr/>
          <a:lstStyle/>
          <a:p>
            <a:fld id="{BB357DE0-3BA6-467B-8443-EB51E65A33C7}" type="slidenum">
              <a:rPr lang="zh-TW" altLang="en-US"/>
              <a:pPr/>
              <a:t>62</a:t>
            </a:fld>
            <a:endParaRPr lang="zh-TW" altLang="en-US"/>
          </a:p>
        </p:txBody>
      </p:sp>
      <p:sp>
        <p:nvSpPr>
          <p:cNvPr id="250882" name="Rectangle 2"/>
          <p:cNvSpPr>
            <a:spLocks noGrp="1" noChangeArrowheads="1"/>
          </p:cNvSpPr>
          <p:nvPr>
            <p:ph type="title"/>
          </p:nvPr>
        </p:nvSpPr>
        <p:spPr>
          <a:xfrm>
            <a:off x="468313" y="620713"/>
            <a:ext cx="2374900" cy="1143000"/>
          </a:xfrm>
        </p:spPr>
        <p:txBody>
          <a:bodyPr vert="horz" wrap="square" lIns="91440" tIns="45720" rIns="91440" bIns="45720" numCol="1" anchorCtr="0" compatLnSpc="1"/>
          <a:lstStyle/>
          <a:p>
            <a:pPr eaLnBrk="1" hangingPunct="1">
              <a:defRPr/>
            </a:pPr>
            <a:r>
              <a:rPr kumimoji="1" lang="zh-CN" altLang="en-US" sz="2800" kern="0" dirty="0">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rPr>
              <a:t>例</a:t>
            </a:r>
            <a:r>
              <a:rPr kumimoji="1" lang="en-US" altLang="zh-CN" sz="2800" kern="0" dirty="0">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rPr>
              <a:t> 1</a:t>
            </a:r>
          </a:p>
        </p:txBody>
      </p:sp>
      <p:sp>
        <p:nvSpPr>
          <p:cNvPr id="96260" name="Rectangle 3"/>
          <p:cNvSpPr>
            <a:spLocks noGrp="1" noChangeArrowheads="1"/>
          </p:cNvSpPr>
          <p:nvPr>
            <p:ph idx="1"/>
          </p:nvPr>
        </p:nvSpPr>
        <p:spPr>
          <a:xfrm>
            <a:off x="228600" y="1600200"/>
            <a:ext cx="4495800" cy="1905000"/>
          </a:xfrm>
        </p:spPr>
        <p:txBody>
          <a:bodyPr/>
          <a:lstStyle/>
          <a:p>
            <a:pPr eaLnBrk="1" hangingPunct="1">
              <a:lnSpc>
                <a:spcPct val="90000"/>
              </a:lnSpc>
            </a:pPr>
            <a:r>
              <a:rPr lang="zh-CN" altLang="en-US" sz="2400" smtClean="0">
                <a:latin typeface="华文新魏" pitchFamily="2" charset="-122"/>
                <a:ea typeface="华文新魏" pitchFamily="2" charset="-122"/>
              </a:rPr>
              <a:t>设事实的公式集合</a:t>
            </a:r>
            <a:endParaRPr lang="en-US" altLang="zh-CN" sz="2400" smtClean="0">
              <a:latin typeface="华文新魏" pitchFamily="2" charset="-122"/>
              <a:ea typeface="华文新魏" pitchFamily="2" charset="-122"/>
            </a:endParaRPr>
          </a:p>
          <a:p>
            <a:pPr eaLnBrk="1" hangingPunct="1">
              <a:lnSpc>
                <a:spcPct val="90000"/>
              </a:lnSpc>
              <a:buFontTx/>
              <a:buNone/>
            </a:pPr>
            <a:r>
              <a:rPr lang="en-US" altLang="zh-CN" sz="2400" smtClean="0">
                <a:latin typeface="华文新魏" pitchFamily="2" charset="-122"/>
                <a:ea typeface="华文新魏" pitchFamily="2" charset="-122"/>
              </a:rPr>
              <a:t>    { P</a:t>
            </a:r>
            <a:r>
              <a:rPr lang="zh-CN" altLang="en-US" sz="2400" smtClean="0">
                <a:latin typeface="华文新魏" pitchFamily="2" charset="-122"/>
                <a:ea typeface="华文新魏" pitchFamily="2" charset="-122"/>
              </a:rPr>
              <a:t>，</a:t>
            </a:r>
            <a:r>
              <a:rPr lang="en-US" altLang="zh-CN" sz="2400" smtClean="0">
                <a:latin typeface="华文新魏" pitchFamily="2" charset="-122"/>
                <a:ea typeface="华文新魏" pitchFamily="2" charset="-122"/>
              </a:rPr>
              <a:t>(P∧Q)</a:t>
            </a:r>
            <a:r>
              <a:rPr lang="en-US" altLang="zh-CN" sz="2400" b="1" smtClean="0">
                <a:latin typeface="华文新魏" pitchFamily="2" charset="-122"/>
                <a:ea typeface="华文新魏" pitchFamily="2" charset="-122"/>
                <a:sym typeface="Symbol" pitchFamily="18" charset="2"/>
              </a:rPr>
              <a:t> </a:t>
            </a:r>
            <a:r>
              <a:rPr lang="en-US" altLang="zh-CN" sz="2400" smtClean="0">
                <a:latin typeface="华文新魏" pitchFamily="2" charset="-122"/>
                <a:ea typeface="华文新魏" pitchFamily="2" charset="-122"/>
              </a:rPr>
              <a:t>R</a:t>
            </a:r>
            <a:r>
              <a:rPr lang="zh-CN" altLang="en-US" sz="2400" smtClean="0">
                <a:latin typeface="华文新魏" pitchFamily="2" charset="-122"/>
                <a:ea typeface="华文新魏" pitchFamily="2" charset="-122"/>
              </a:rPr>
              <a:t>，</a:t>
            </a:r>
          </a:p>
          <a:p>
            <a:pPr eaLnBrk="1" hangingPunct="1">
              <a:lnSpc>
                <a:spcPct val="90000"/>
              </a:lnSpc>
              <a:buFontTx/>
              <a:buNone/>
            </a:pPr>
            <a:r>
              <a:rPr lang="zh-CN" altLang="en-US" sz="2400" smtClean="0">
                <a:latin typeface="华文新魏" pitchFamily="2" charset="-122"/>
                <a:ea typeface="华文新魏" pitchFamily="2" charset="-122"/>
              </a:rPr>
              <a:t>        </a:t>
            </a:r>
            <a:r>
              <a:rPr lang="en-US" altLang="zh-CN" sz="2400" smtClean="0">
                <a:latin typeface="华文新魏" pitchFamily="2" charset="-122"/>
                <a:ea typeface="华文新魏" pitchFamily="2" charset="-122"/>
              </a:rPr>
              <a:t>(S∨T)</a:t>
            </a:r>
            <a:r>
              <a:rPr lang="en-US" altLang="zh-CN" sz="2400" b="1" smtClean="0">
                <a:latin typeface="华文新魏" pitchFamily="2" charset="-122"/>
                <a:ea typeface="华文新魏" pitchFamily="2" charset="-122"/>
                <a:sym typeface="Symbol" pitchFamily="18" charset="2"/>
              </a:rPr>
              <a:t>  </a:t>
            </a:r>
            <a:r>
              <a:rPr lang="en-US" altLang="zh-CN" sz="2400" smtClean="0">
                <a:latin typeface="华文新魏" pitchFamily="2" charset="-122"/>
                <a:ea typeface="华文新魏" pitchFamily="2" charset="-122"/>
              </a:rPr>
              <a:t>Q</a:t>
            </a:r>
            <a:r>
              <a:rPr lang="zh-CN" altLang="en-US" sz="2400" smtClean="0">
                <a:latin typeface="华文新魏" pitchFamily="2" charset="-122"/>
                <a:ea typeface="华文新魏" pitchFamily="2" charset="-122"/>
              </a:rPr>
              <a:t>，</a:t>
            </a:r>
            <a:r>
              <a:rPr lang="en-US" altLang="zh-CN" sz="2400" smtClean="0">
                <a:latin typeface="华文新魏" pitchFamily="2" charset="-122"/>
                <a:ea typeface="华文新魏" pitchFamily="2" charset="-122"/>
              </a:rPr>
              <a:t>T }, </a:t>
            </a:r>
          </a:p>
          <a:p>
            <a:pPr eaLnBrk="1" hangingPunct="1">
              <a:lnSpc>
                <a:spcPct val="90000"/>
              </a:lnSpc>
              <a:buFontTx/>
              <a:buNone/>
            </a:pPr>
            <a:r>
              <a:rPr lang="en-US" altLang="zh-CN" sz="2400" smtClean="0">
                <a:latin typeface="华文新魏" pitchFamily="2" charset="-122"/>
                <a:ea typeface="华文新魏" pitchFamily="2" charset="-122"/>
              </a:rPr>
              <a:t>     </a:t>
            </a:r>
            <a:r>
              <a:rPr lang="zh-CN" altLang="en-US" sz="2400" smtClean="0">
                <a:latin typeface="华文新魏" pitchFamily="2" charset="-122"/>
                <a:ea typeface="华文新魏" pitchFamily="2" charset="-122"/>
              </a:rPr>
              <a:t>证明：</a:t>
            </a:r>
            <a:r>
              <a:rPr lang="en-US" altLang="zh-CN" sz="2400" smtClean="0">
                <a:latin typeface="华文新魏" pitchFamily="2" charset="-122"/>
                <a:ea typeface="华文新魏" pitchFamily="2" charset="-122"/>
              </a:rPr>
              <a:t>R</a:t>
            </a:r>
          </a:p>
        </p:txBody>
      </p:sp>
      <p:sp>
        <p:nvSpPr>
          <p:cNvPr id="250884" name="Rectangle 4"/>
          <p:cNvSpPr>
            <a:spLocks noChangeArrowheads="1"/>
          </p:cNvSpPr>
          <p:nvPr/>
        </p:nvSpPr>
        <p:spPr bwMode="auto">
          <a:xfrm>
            <a:off x="444500" y="3733800"/>
            <a:ext cx="4487863" cy="1938338"/>
          </a:xfrm>
          <a:prstGeom prst="rect">
            <a:avLst/>
          </a:prstGeom>
          <a:noFill/>
          <a:ln w="9525">
            <a:noFill/>
            <a:miter lim="800000"/>
            <a:headEnd/>
            <a:tailEnd/>
          </a:ln>
        </p:spPr>
        <p:txBody>
          <a:bodyPr>
            <a:spAutoFit/>
          </a:bodyPr>
          <a:lstStyle/>
          <a:p>
            <a:pPr eaLnBrk="1" hangingPunct="1">
              <a:buClr>
                <a:schemeClr val="accent1"/>
              </a:buClr>
              <a:buSzPct val="75000"/>
              <a:buFont typeface="Wingdings" pitchFamily="2" charset="2"/>
              <a:buChar char="n"/>
            </a:pPr>
            <a:r>
              <a:rPr lang="en-US" altLang="zh-CN" sz="2400">
                <a:latin typeface="华文新魏" pitchFamily="2" charset="-122"/>
                <a:ea typeface="华文新魏" pitchFamily="2" charset="-122"/>
              </a:rPr>
              <a:t>  </a:t>
            </a:r>
            <a:r>
              <a:rPr lang="zh-CN" altLang="en-US" sz="2400">
                <a:latin typeface="华文新魏" pitchFamily="2" charset="-122"/>
                <a:ea typeface="华文新魏" pitchFamily="2" charset="-122"/>
              </a:rPr>
              <a:t>否定结论 ，将公式化为子句，得子句集：</a:t>
            </a:r>
            <a:endParaRPr lang="en-US" altLang="zh-CN" sz="2400">
              <a:latin typeface="华文新魏" pitchFamily="2" charset="-122"/>
              <a:ea typeface="华文新魏" pitchFamily="2" charset="-122"/>
            </a:endParaRPr>
          </a:p>
          <a:p>
            <a:pPr eaLnBrk="1" hangingPunct="1">
              <a:buClr>
                <a:schemeClr val="accent1"/>
              </a:buClr>
              <a:buSzPct val="75000"/>
              <a:buFont typeface="Wingdings" pitchFamily="2" charset="2"/>
              <a:buChar char="n"/>
            </a:pPr>
            <a:r>
              <a:rPr lang="en-US" altLang="zh-CN" sz="2400">
                <a:latin typeface="华文新魏" pitchFamily="2" charset="-122"/>
                <a:ea typeface="华文新魏" pitchFamily="2" charset="-122"/>
              </a:rPr>
              <a:t>{ P</a:t>
            </a:r>
            <a:r>
              <a:rPr lang="zh-CN" altLang="en-US" sz="2400">
                <a:latin typeface="华文新魏" pitchFamily="2" charset="-122"/>
                <a:ea typeface="华文新魏" pitchFamily="2" charset="-122"/>
              </a:rPr>
              <a:t>，～</a:t>
            </a:r>
            <a:r>
              <a:rPr lang="en-US" altLang="zh-CN" sz="2400">
                <a:latin typeface="华文新魏" pitchFamily="2" charset="-122"/>
                <a:ea typeface="华文新魏" pitchFamily="2" charset="-122"/>
              </a:rPr>
              <a:t>P∨</a:t>
            </a:r>
            <a:r>
              <a:rPr lang="zh-CN" altLang="en-US" sz="2400">
                <a:latin typeface="华文新魏" pitchFamily="2" charset="-122"/>
                <a:ea typeface="华文新魏" pitchFamily="2" charset="-122"/>
              </a:rPr>
              <a:t>～ </a:t>
            </a:r>
            <a:r>
              <a:rPr lang="en-US" altLang="zh-CN" sz="2400">
                <a:latin typeface="华文新魏" pitchFamily="2" charset="-122"/>
                <a:ea typeface="华文新魏" pitchFamily="2" charset="-122"/>
              </a:rPr>
              <a:t>Q∨R</a:t>
            </a:r>
            <a:r>
              <a:rPr lang="zh-CN" altLang="en-US" sz="2400">
                <a:latin typeface="华文新魏" pitchFamily="2" charset="-122"/>
                <a:ea typeface="华文新魏" pitchFamily="2" charset="-122"/>
              </a:rPr>
              <a:t>，</a:t>
            </a:r>
          </a:p>
          <a:p>
            <a:pPr eaLnBrk="1" hangingPunct="1"/>
            <a:r>
              <a:rPr lang="zh-CN" altLang="en-US" sz="2400">
                <a:latin typeface="华文新魏" pitchFamily="2" charset="-122"/>
                <a:ea typeface="华文新魏" pitchFamily="2" charset="-122"/>
              </a:rPr>
              <a:t>   ～</a:t>
            </a:r>
            <a:r>
              <a:rPr lang="en-US" altLang="zh-CN" sz="2400">
                <a:latin typeface="华文新魏" pitchFamily="2" charset="-122"/>
                <a:ea typeface="华文新魏" pitchFamily="2" charset="-122"/>
              </a:rPr>
              <a:t>S∨Q</a:t>
            </a:r>
            <a:r>
              <a:rPr lang="zh-CN" altLang="en-US" sz="2400">
                <a:latin typeface="华文新魏" pitchFamily="2" charset="-122"/>
                <a:ea typeface="华文新魏" pitchFamily="2" charset="-122"/>
              </a:rPr>
              <a:t>，～ </a:t>
            </a:r>
            <a:r>
              <a:rPr lang="en-US" altLang="zh-CN" sz="2400">
                <a:latin typeface="华文新魏" pitchFamily="2" charset="-122"/>
                <a:ea typeface="华文新魏" pitchFamily="2" charset="-122"/>
              </a:rPr>
              <a:t>T∨Q </a:t>
            </a:r>
            <a:r>
              <a:rPr lang="zh-CN" altLang="en-US" sz="2400">
                <a:latin typeface="华文新魏" pitchFamily="2" charset="-122"/>
                <a:ea typeface="华文新魏" pitchFamily="2" charset="-122"/>
              </a:rPr>
              <a:t>，</a:t>
            </a:r>
            <a:r>
              <a:rPr lang="en-US" altLang="zh-CN" sz="2400">
                <a:latin typeface="华文新魏" pitchFamily="2" charset="-122"/>
                <a:ea typeface="华文新魏" pitchFamily="2" charset="-122"/>
              </a:rPr>
              <a:t>T </a:t>
            </a:r>
            <a:r>
              <a:rPr lang="zh-CN" altLang="en-US" sz="2400">
                <a:latin typeface="华文新魏" pitchFamily="2" charset="-122"/>
                <a:ea typeface="华文新魏" pitchFamily="2" charset="-122"/>
              </a:rPr>
              <a:t>， </a:t>
            </a:r>
          </a:p>
          <a:p>
            <a:pPr eaLnBrk="1" hangingPunct="1"/>
            <a:r>
              <a:rPr lang="zh-CN" altLang="en-US" sz="2400">
                <a:latin typeface="华文新魏" pitchFamily="2" charset="-122"/>
                <a:ea typeface="华文新魏" pitchFamily="2" charset="-122"/>
              </a:rPr>
              <a:t>    </a:t>
            </a:r>
            <a:r>
              <a:rPr lang="zh-CN" altLang="en-US" sz="2400">
                <a:solidFill>
                  <a:srgbClr val="CC0099"/>
                </a:solidFill>
                <a:latin typeface="华文新魏" pitchFamily="2" charset="-122"/>
                <a:ea typeface="华文新魏" pitchFamily="2" charset="-122"/>
              </a:rPr>
              <a:t>～</a:t>
            </a:r>
            <a:r>
              <a:rPr lang="en-US" altLang="zh-CN" sz="2400">
                <a:solidFill>
                  <a:srgbClr val="CC0099"/>
                </a:solidFill>
                <a:latin typeface="华文新魏" pitchFamily="2" charset="-122"/>
                <a:ea typeface="华文新魏" pitchFamily="2" charset="-122"/>
              </a:rPr>
              <a:t>R</a:t>
            </a:r>
            <a:r>
              <a:rPr lang="en-US" altLang="zh-CN" sz="2400">
                <a:latin typeface="华文新魏" pitchFamily="2" charset="-122"/>
                <a:ea typeface="华文新魏" pitchFamily="2" charset="-122"/>
              </a:rPr>
              <a:t> }</a:t>
            </a:r>
            <a:endParaRPr lang="zh-CN" altLang="en-US" sz="2400">
              <a:latin typeface="华文新魏" pitchFamily="2" charset="-122"/>
              <a:ea typeface="华文新魏" pitchFamily="2" charset="-122"/>
            </a:endParaRPr>
          </a:p>
        </p:txBody>
      </p:sp>
      <p:sp>
        <p:nvSpPr>
          <p:cNvPr id="250885" name="Rectangle 5"/>
          <p:cNvSpPr>
            <a:spLocks noChangeArrowheads="1"/>
          </p:cNvSpPr>
          <p:nvPr/>
        </p:nvSpPr>
        <p:spPr bwMode="auto">
          <a:xfrm>
            <a:off x="5186363" y="1676400"/>
            <a:ext cx="1676400" cy="457200"/>
          </a:xfrm>
          <a:prstGeom prst="rect">
            <a:avLst/>
          </a:prstGeom>
          <a:solidFill>
            <a:srgbClr val="FFCCFF"/>
          </a:solidFill>
          <a:ln w="9525">
            <a:solidFill>
              <a:schemeClr val="tx1"/>
            </a:solidFill>
            <a:miter lim="800000"/>
            <a:headEnd/>
            <a:tailEnd/>
          </a:ln>
        </p:spPr>
        <p:txBody>
          <a:bodyPr wrap="none" anchor="ctr"/>
          <a:lstStyle/>
          <a:p>
            <a:pPr algn="ctr" eaLnBrk="1" hangingPunct="1"/>
            <a:r>
              <a:rPr lang="en-US" altLang="zh-CN" b="1">
                <a:latin typeface="Times New Roman" pitchFamily="18" charset="0"/>
                <a:ea typeface="Batang" pitchFamily="18" charset="-127"/>
              </a:rPr>
              <a:t>~P∨~Q∨R</a:t>
            </a:r>
          </a:p>
        </p:txBody>
      </p:sp>
      <p:sp>
        <p:nvSpPr>
          <p:cNvPr id="250886" name="Rectangle 6"/>
          <p:cNvSpPr>
            <a:spLocks noChangeArrowheads="1"/>
          </p:cNvSpPr>
          <p:nvPr/>
        </p:nvSpPr>
        <p:spPr bwMode="auto">
          <a:xfrm>
            <a:off x="7777163" y="1676400"/>
            <a:ext cx="685800" cy="457200"/>
          </a:xfrm>
          <a:prstGeom prst="rect">
            <a:avLst/>
          </a:prstGeom>
          <a:solidFill>
            <a:srgbClr val="FFCCFF"/>
          </a:solidFill>
          <a:ln w="9525">
            <a:solidFill>
              <a:schemeClr val="tx1"/>
            </a:solidFill>
            <a:miter lim="800000"/>
            <a:headEnd/>
            <a:tailEnd/>
          </a:ln>
        </p:spPr>
        <p:txBody>
          <a:bodyPr wrap="none" anchor="ctr"/>
          <a:lstStyle/>
          <a:p>
            <a:pPr algn="ctr" eaLnBrk="1" hangingPunct="1"/>
            <a:r>
              <a:rPr lang="en-US" altLang="zh-CN" b="1">
                <a:latin typeface="Times New Roman" pitchFamily="18" charset="0"/>
                <a:ea typeface="Batang" pitchFamily="18" charset="-127"/>
              </a:rPr>
              <a:t>~R</a:t>
            </a:r>
          </a:p>
        </p:txBody>
      </p:sp>
      <p:sp>
        <p:nvSpPr>
          <p:cNvPr id="250887" name="Rectangle 7"/>
          <p:cNvSpPr>
            <a:spLocks noChangeArrowheads="1"/>
          </p:cNvSpPr>
          <p:nvPr/>
        </p:nvSpPr>
        <p:spPr bwMode="auto">
          <a:xfrm>
            <a:off x="6934200" y="2743200"/>
            <a:ext cx="1295400" cy="457200"/>
          </a:xfrm>
          <a:prstGeom prst="rect">
            <a:avLst/>
          </a:prstGeom>
          <a:solidFill>
            <a:srgbClr val="FFCCFF"/>
          </a:solidFill>
          <a:ln w="9525">
            <a:solidFill>
              <a:schemeClr val="tx1"/>
            </a:solidFill>
            <a:miter lim="800000"/>
            <a:headEnd/>
            <a:tailEnd/>
          </a:ln>
        </p:spPr>
        <p:txBody>
          <a:bodyPr wrap="none" anchor="ctr"/>
          <a:lstStyle/>
          <a:p>
            <a:pPr algn="ctr" eaLnBrk="1" hangingPunct="1"/>
            <a:r>
              <a:rPr lang="en-US" altLang="zh-CN" b="1">
                <a:latin typeface="Times New Roman" pitchFamily="18" charset="0"/>
                <a:ea typeface="Batang" pitchFamily="18" charset="-127"/>
              </a:rPr>
              <a:t>~P∨~Q</a:t>
            </a:r>
          </a:p>
        </p:txBody>
      </p:sp>
      <p:sp>
        <p:nvSpPr>
          <p:cNvPr id="250888" name="Line 8"/>
          <p:cNvSpPr>
            <a:spLocks noChangeShapeType="1"/>
          </p:cNvSpPr>
          <p:nvPr/>
        </p:nvSpPr>
        <p:spPr bwMode="auto">
          <a:xfrm>
            <a:off x="6248400" y="2133600"/>
            <a:ext cx="1295400" cy="609600"/>
          </a:xfrm>
          <a:prstGeom prst="line">
            <a:avLst/>
          </a:prstGeom>
          <a:noFill/>
          <a:ln w="9525">
            <a:solidFill>
              <a:schemeClr val="tx1"/>
            </a:solidFill>
            <a:round/>
            <a:headEnd/>
            <a:tailEnd type="triangle" w="med" len="med"/>
          </a:ln>
        </p:spPr>
        <p:txBody>
          <a:bodyPr/>
          <a:lstStyle/>
          <a:p>
            <a:endParaRPr lang="zh-CN" altLang="en-US"/>
          </a:p>
        </p:txBody>
      </p:sp>
      <p:sp>
        <p:nvSpPr>
          <p:cNvPr id="250889" name="Line 9"/>
          <p:cNvSpPr>
            <a:spLocks noChangeShapeType="1"/>
          </p:cNvSpPr>
          <p:nvPr/>
        </p:nvSpPr>
        <p:spPr bwMode="auto">
          <a:xfrm flipH="1">
            <a:off x="7543800" y="2133600"/>
            <a:ext cx="762000" cy="609600"/>
          </a:xfrm>
          <a:prstGeom prst="line">
            <a:avLst/>
          </a:prstGeom>
          <a:noFill/>
          <a:ln w="9525">
            <a:solidFill>
              <a:schemeClr val="tx1"/>
            </a:solidFill>
            <a:round/>
            <a:headEnd/>
            <a:tailEnd type="triangle" w="med" len="med"/>
          </a:ln>
        </p:spPr>
        <p:txBody>
          <a:bodyPr/>
          <a:lstStyle/>
          <a:p>
            <a:endParaRPr lang="zh-CN" altLang="en-US"/>
          </a:p>
        </p:txBody>
      </p:sp>
      <p:sp>
        <p:nvSpPr>
          <p:cNvPr id="250890" name="Rectangle 10"/>
          <p:cNvSpPr>
            <a:spLocks noChangeArrowheads="1"/>
          </p:cNvSpPr>
          <p:nvPr/>
        </p:nvSpPr>
        <p:spPr bwMode="auto">
          <a:xfrm>
            <a:off x="5334000" y="2743200"/>
            <a:ext cx="685800" cy="457200"/>
          </a:xfrm>
          <a:prstGeom prst="rect">
            <a:avLst/>
          </a:prstGeom>
          <a:solidFill>
            <a:srgbClr val="FFCCFF"/>
          </a:solidFill>
          <a:ln w="9525">
            <a:solidFill>
              <a:schemeClr val="tx1"/>
            </a:solidFill>
            <a:miter lim="800000"/>
            <a:headEnd/>
            <a:tailEnd/>
          </a:ln>
        </p:spPr>
        <p:txBody>
          <a:bodyPr wrap="none" anchor="ctr"/>
          <a:lstStyle/>
          <a:p>
            <a:pPr algn="ctr" eaLnBrk="1" hangingPunct="1"/>
            <a:r>
              <a:rPr lang="en-US" altLang="zh-CN" b="1">
                <a:latin typeface="Times New Roman" pitchFamily="18" charset="0"/>
                <a:ea typeface="Batang" pitchFamily="18" charset="-127"/>
              </a:rPr>
              <a:t>P</a:t>
            </a:r>
          </a:p>
        </p:txBody>
      </p:sp>
      <p:sp>
        <p:nvSpPr>
          <p:cNvPr id="250891" name="Rectangle 11"/>
          <p:cNvSpPr>
            <a:spLocks noChangeArrowheads="1"/>
          </p:cNvSpPr>
          <p:nvPr/>
        </p:nvSpPr>
        <p:spPr bwMode="auto">
          <a:xfrm>
            <a:off x="6172200" y="3886200"/>
            <a:ext cx="914400" cy="457200"/>
          </a:xfrm>
          <a:prstGeom prst="rect">
            <a:avLst/>
          </a:prstGeom>
          <a:solidFill>
            <a:srgbClr val="FFCCFF"/>
          </a:solidFill>
          <a:ln w="9525">
            <a:solidFill>
              <a:schemeClr val="tx1"/>
            </a:solidFill>
            <a:miter lim="800000"/>
            <a:headEnd/>
            <a:tailEnd/>
          </a:ln>
        </p:spPr>
        <p:txBody>
          <a:bodyPr wrap="none" anchor="ctr"/>
          <a:lstStyle/>
          <a:p>
            <a:pPr algn="ctr" eaLnBrk="1" hangingPunct="1"/>
            <a:r>
              <a:rPr lang="en-US" altLang="zh-CN" b="1">
                <a:latin typeface="Times New Roman" pitchFamily="18" charset="0"/>
                <a:ea typeface="Batang" pitchFamily="18" charset="-127"/>
              </a:rPr>
              <a:t>~Q</a:t>
            </a:r>
          </a:p>
        </p:txBody>
      </p:sp>
      <p:sp>
        <p:nvSpPr>
          <p:cNvPr id="250892" name="Line 12"/>
          <p:cNvSpPr>
            <a:spLocks noChangeShapeType="1"/>
          </p:cNvSpPr>
          <p:nvPr/>
        </p:nvSpPr>
        <p:spPr bwMode="auto">
          <a:xfrm>
            <a:off x="5638800" y="3200400"/>
            <a:ext cx="990600" cy="685800"/>
          </a:xfrm>
          <a:prstGeom prst="line">
            <a:avLst/>
          </a:prstGeom>
          <a:noFill/>
          <a:ln w="9525">
            <a:solidFill>
              <a:schemeClr val="tx1"/>
            </a:solidFill>
            <a:round/>
            <a:headEnd/>
            <a:tailEnd type="triangle" w="med" len="med"/>
          </a:ln>
        </p:spPr>
        <p:txBody>
          <a:bodyPr/>
          <a:lstStyle/>
          <a:p>
            <a:endParaRPr lang="zh-CN" altLang="en-US"/>
          </a:p>
        </p:txBody>
      </p:sp>
      <p:sp>
        <p:nvSpPr>
          <p:cNvPr id="250893" name="Line 13"/>
          <p:cNvSpPr>
            <a:spLocks noChangeShapeType="1"/>
          </p:cNvSpPr>
          <p:nvPr/>
        </p:nvSpPr>
        <p:spPr bwMode="auto">
          <a:xfrm flipH="1">
            <a:off x="6629400" y="3200400"/>
            <a:ext cx="914400" cy="685800"/>
          </a:xfrm>
          <a:prstGeom prst="line">
            <a:avLst/>
          </a:prstGeom>
          <a:noFill/>
          <a:ln w="9525">
            <a:solidFill>
              <a:schemeClr val="tx1"/>
            </a:solidFill>
            <a:round/>
            <a:headEnd/>
            <a:tailEnd type="triangle" w="med" len="med"/>
          </a:ln>
        </p:spPr>
        <p:txBody>
          <a:bodyPr/>
          <a:lstStyle/>
          <a:p>
            <a:endParaRPr lang="zh-CN" altLang="en-US"/>
          </a:p>
        </p:txBody>
      </p:sp>
      <p:sp>
        <p:nvSpPr>
          <p:cNvPr id="250894" name="Rectangle 14"/>
          <p:cNvSpPr>
            <a:spLocks noChangeArrowheads="1"/>
          </p:cNvSpPr>
          <p:nvPr/>
        </p:nvSpPr>
        <p:spPr bwMode="auto">
          <a:xfrm>
            <a:off x="7543800" y="3886200"/>
            <a:ext cx="1295400" cy="457200"/>
          </a:xfrm>
          <a:prstGeom prst="rect">
            <a:avLst/>
          </a:prstGeom>
          <a:solidFill>
            <a:srgbClr val="FFCCFF"/>
          </a:solidFill>
          <a:ln w="9525">
            <a:solidFill>
              <a:schemeClr val="tx1"/>
            </a:solidFill>
            <a:miter lim="800000"/>
            <a:headEnd/>
            <a:tailEnd/>
          </a:ln>
        </p:spPr>
        <p:txBody>
          <a:bodyPr wrap="none" anchor="ctr"/>
          <a:lstStyle/>
          <a:p>
            <a:pPr algn="ctr" eaLnBrk="1" hangingPunct="1"/>
            <a:r>
              <a:rPr lang="en-US" altLang="zh-CN" b="1">
                <a:latin typeface="Times New Roman" pitchFamily="18" charset="0"/>
                <a:ea typeface="Batang" pitchFamily="18" charset="-127"/>
              </a:rPr>
              <a:t>~T∨Q</a:t>
            </a:r>
          </a:p>
        </p:txBody>
      </p:sp>
      <p:sp>
        <p:nvSpPr>
          <p:cNvPr id="250895" name="Rectangle 15"/>
          <p:cNvSpPr>
            <a:spLocks noChangeArrowheads="1"/>
          </p:cNvSpPr>
          <p:nvPr/>
        </p:nvSpPr>
        <p:spPr bwMode="auto">
          <a:xfrm>
            <a:off x="7010400" y="5029200"/>
            <a:ext cx="914400" cy="457200"/>
          </a:xfrm>
          <a:prstGeom prst="rect">
            <a:avLst/>
          </a:prstGeom>
          <a:solidFill>
            <a:srgbClr val="FFCCFF"/>
          </a:solidFill>
          <a:ln w="9525">
            <a:solidFill>
              <a:schemeClr val="tx1"/>
            </a:solidFill>
            <a:miter lim="800000"/>
            <a:headEnd/>
            <a:tailEnd/>
          </a:ln>
        </p:spPr>
        <p:txBody>
          <a:bodyPr wrap="none" anchor="ctr"/>
          <a:lstStyle/>
          <a:p>
            <a:pPr algn="ctr" eaLnBrk="1" hangingPunct="1"/>
            <a:r>
              <a:rPr lang="en-US" altLang="zh-CN" b="1">
                <a:latin typeface="Times New Roman" pitchFamily="18" charset="0"/>
                <a:ea typeface="Batang" pitchFamily="18" charset="-127"/>
              </a:rPr>
              <a:t>~T</a:t>
            </a:r>
          </a:p>
        </p:txBody>
      </p:sp>
      <p:sp>
        <p:nvSpPr>
          <p:cNvPr id="250896" name="Line 16"/>
          <p:cNvSpPr>
            <a:spLocks noChangeShapeType="1"/>
          </p:cNvSpPr>
          <p:nvPr/>
        </p:nvSpPr>
        <p:spPr bwMode="auto">
          <a:xfrm>
            <a:off x="6629400" y="4343400"/>
            <a:ext cx="838200" cy="685800"/>
          </a:xfrm>
          <a:prstGeom prst="line">
            <a:avLst/>
          </a:prstGeom>
          <a:noFill/>
          <a:ln w="9525">
            <a:solidFill>
              <a:schemeClr val="tx1"/>
            </a:solidFill>
            <a:round/>
            <a:headEnd/>
            <a:tailEnd type="triangle" w="med" len="med"/>
          </a:ln>
        </p:spPr>
        <p:txBody>
          <a:bodyPr/>
          <a:lstStyle/>
          <a:p>
            <a:endParaRPr lang="zh-CN" altLang="en-US"/>
          </a:p>
        </p:txBody>
      </p:sp>
      <p:sp>
        <p:nvSpPr>
          <p:cNvPr id="250897" name="Line 17"/>
          <p:cNvSpPr>
            <a:spLocks noChangeShapeType="1"/>
          </p:cNvSpPr>
          <p:nvPr/>
        </p:nvSpPr>
        <p:spPr bwMode="auto">
          <a:xfrm flipH="1">
            <a:off x="7467600" y="4343400"/>
            <a:ext cx="685800" cy="685800"/>
          </a:xfrm>
          <a:prstGeom prst="line">
            <a:avLst/>
          </a:prstGeom>
          <a:noFill/>
          <a:ln w="9525">
            <a:solidFill>
              <a:schemeClr val="tx1"/>
            </a:solidFill>
            <a:round/>
            <a:headEnd/>
            <a:tailEnd type="triangle" w="med" len="med"/>
          </a:ln>
        </p:spPr>
        <p:txBody>
          <a:bodyPr/>
          <a:lstStyle/>
          <a:p>
            <a:endParaRPr lang="zh-CN" altLang="en-US"/>
          </a:p>
        </p:txBody>
      </p:sp>
      <p:sp>
        <p:nvSpPr>
          <p:cNvPr id="250898" name="Rectangle 18"/>
          <p:cNvSpPr>
            <a:spLocks noChangeArrowheads="1"/>
          </p:cNvSpPr>
          <p:nvPr/>
        </p:nvSpPr>
        <p:spPr bwMode="auto">
          <a:xfrm>
            <a:off x="5486400" y="5029200"/>
            <a:ext cx="914400" cy="457200"/>
          </a:xfrm>
          <a:prstGeom prst="rect">
            <a:avLst/>
          </a:prstGeom>
          <a:solidFill>
            <a:srgbClr val="FFCCFF"/>
          </a:solidFill>
          <a:ln w="9525">
            <a:solidFill>
              <a:schemeClr val="tx1"/>
            </a:solidFill>
            <a:miter lim="800000"/>
            <a:headEnd/>
            <a:tailEnd/>
          </a:ln>
        </p:spPr>
        <p:txBody>
          <a:bodyPr wrap="none" anchor="ctr"/>
          <a:lstStyle/>
          <a:p>
            <a:pPr algn="ctr" eaLnBrk="1" hangingPunct="1"/>
            <a:r>
              <a:rPr lang="en-US" altLang="zh-CN" b="1">
                <a:latin typeface="Times New Roman" pitchFamily="18" charset="0"/>
                <a:ea typeface="Batang" pitchFamily="18" charset="-127"/>
              </a:rPr>
              <a:t>T</a:t>
            </a:r>
          </a:p>
        </p:txBody>
      </p:sp>
      <p:sp>
        <p:nvSpPr>
          <p:cNvPr id="250899" name="Rectangle 19"/>
          <p:cNvSpPr>
            <a:spLocks noChangeArrowheads="1"/>
          </p:cNvSpPr>
          <p:nvPr/>
        </p:nvSpPr>
        <p:spPr bwMode="auto">
          <a:xfrm>
            <a:off x="6248400" y="6019800"/>
            <a:ext cx="914400" cy="457200"/>
          </a:xfrm>
          <a:prstGeom prst="rect">
            <a:avLst/>
          </a:prstGeom>
          <a:solidFill>
            <a:srgbClr val="FFCCFF"/>
          </a:solidFill>
          <a:ln w="9525">
            <a:solidFill>
              <a:schemeClr val="tx1"/>
            </a:solidFill>
            <a:miter lim="800000"/>
            <a:headEnd/>
            <a:tailEnd/>
          </a:ln>
        </p:spPr>
        <p:txBody>
          <a:bodyPr wrap="none" anchor="ctr"/>
          <a:lstStyle/>
          <a:p>
            <a:pPr algn="ctr" eaLnBrk="1" hangingPunct="1"/>
            <a:r>
              <a:rPr lang="en-US" altLang="zh-CN" b="1">
                <a:solidFill>
                  <a:srgbClr val="FF3300"/>
                </a:solidFill>
                <a:latin typeface="Times New Roman" pitchFamily="18" charset="0"/>
                <a:ea typeface="Batang" pitchFamily="18" charset="-127"/>
              </a:rPr>
              <a:t>NIL</a:t>
            </a:r>
          </a:p>
        </p:txBody>
      </p:sp>
      <p:sp>
        <p:nvSpPr>
          <p:cNvPr id="250900" name="Line 20"/>
          <p:cNvSpPr>
            <a:spLocks noChangeShapeType="1"/>
          </p:cNvSpPr>
          <p:nvPr/>
        </p:nvSpPr>
        <p:spPr bwMode="auto">
          <a:xfrm>
            <a:off x="5867400" y="5486400"/>
            <a:ext cx="762000" cy="533400"/>
          </a:xfrm>
          <a:prstGeom prst="line">
            <a:avLst/>
          </a:prstGeom>
          <a:noFill/>
          <a:ln w="9525">
            <a:solidFill>
              <a:schemeClr val="tx1"/>
            </a:solidFill>
            <a:round/>
            <a:headEnd/>
            <a:tailEnd type="triangle" w="med" len="med"/>
          </a:ln>
        </p:spPr>
        <p:txBody>
          <a:bodyPr/>
          <a:lstStyle/>
          <a:p>
            <a:endParaRPr lang="zh-CN" altLang="en-US"/>
          </a:p>
        </p:txBody>
      </p:sp>
      <p:sp>
        <p:nvSpPr>
          <p:cNvPr id="250901" name="Line 21"/>
          <p:cNvSpPr>
            <a:spLocks noChangeShapeType="1"/>
          </p:cNvSpPr>
          <p:nvPr/>
        </p:nvSpPr>
        <p:spPr bwMode="auto">
          <a:xfrm flipH="1">
            <a:off x="6705600" y="5486400"/>
            <a:ext cx="762000" cy="533400"/>
          </a:xfrm>
          <a:prstGeom prst="line">
            <a:avLst/>
          </a:prstGeom>
          <a:noFill/>
          <a:ln w="9525">
            <a:solidFill>
              <a:schemeClr val="tx1"/>
            </a:solidFill>
            <a:round/>
            <a:headEnd/>
            <a:tailEnd type="triangle" w="med" len="med"/>
          </a:ln>
        </p:spPr>
        <p:txBody>
          <a:bodyPr/>
          <a:lstStyle/>
          <a:p>
            <a:endParaRPr lang="zh-CN" altLang="en-US"/>
          </a:p>
        </p:txBody>
      </p:sp>
      <p:sp>
        <p:nvSpPr>
          <p:cNvPr id="250902" name="Rectangle 22"/>
          <p:cNvSpPr>
            <a:spLocks noChangeArrowheads="1"/>
          </p:cNvSpPr>
          <p:nvPr/>
        </p:nvSpPr>
        <p:spPr bwMode="auto">
          <a:xfrm>
            <a:off x="5940425" y="990600"/>
            <a:ext cx="1724025" cy="461963"/>
          </a:xfrm>
          <a:prstGeom prst="rect">
            <a:avLst/>
          </a:prstGeom>
          <a:noFill/>
          <a:ln w="9525">
            <a:noFill/>
            <a:miter lim="800000"/>
            <a:headEnd/>
            <a:tailEnd/>
          </a:ln>
        </p:spPr>
        <p:txBody>
          <a:bodyPr wrap="none">
            <a:spAutoFit/>
          </a:bodyPr>
          <a:lstStyle/>
          <a:p>
            <a:pPr eaLnBrk="1" hangingPunct="1"/>
            <a:r>
              <a:rPr lang="zh-CN" altLang="en-US" sz="2400">
                <a:latin typeface="楷体" pitchFamily="49" charset="-122"/>
                <a:ea typeface="楷体" pitchFamily="49" charset="-122"/>
              </a:rPr>
              <a:t>消解反演树</a:t>
            </a:r>
            <a:endParaRPr lang="en-US" altLang="zh-CN" sz="2400">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0884">
                                            <p:txEl>
                                              <p:pRg st="0" end="0"/>
                                            </p:txEl>
                                          </p:spTgt>
                                        </p:tgtEl>
                                        <p:attrNameLst>
                                          <p:attrName>style.visibility</p:attrName>
                                        </p:attrNameLst>
                                      </p:cBhvr>
                                      <p:to>
                                        <p:strVal val="visible"/>
                                      </p:to>
                                    </p:set>
                                    <p:animEffect transition="in" filter="blinds(horizontal)">
                                      <p:cBhvr>
                                        <p:cTn id="7" dur="500"/>
                                        <p:tgtEl>
                                          <p:spTgt spid="2508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0884">
                                            <p:txEl>
                                              <p:pRg st="1" end="1"/>
                                            </p:txEl>
                                          </p:spTgt>
                                        </p:tgtEl>
                                        <p:attrNameLst>
                                          <p:attrName>style.visibility</p:attrName>
                                        </p:attrNameLst>
                                      </p:cBhvr>
                                      <p:to>
                                        <p:strVal val="visible"/>
                                      </p:to>
                                    </p:set>
                                    <p:animEffect transition="in" filter="blinds(horizontal)">
                                      <p:cBhvr>
                                        <p:cTn id="12" dur="500"/>
                                        <p:tgtEl>
                                          <p:spTgt spid="25088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0884">
                                            <p:txEl>
                                              <p:pRg st="2" end="2"/>
                                            </p:txEl>
                                          </p:spTgt>
                                        </p:tgtEl>
                                        <p:attrNameLst>
                                          <p:attrName>style.visibility</p:attrName>
                                        </p:attrNameLst>
                                      </p:cBhvr>
                                      <p:to>
                                        <p:strVal val="visible"/>
                                      </p:to>
                                    </p:set>
                                    <p:animEffect transition="in" filter="blinds(horizontal)">
                                      <p:cBhvr>
                                        <p:cTn id="17" dur="500"/>
                                        <p:tgtEl>
                                          <p:spTgt spid="25088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0884">
                                            <p:txEl>
                                              <p:pRg st="3" end="3"/>
                                            </p:txEl>
                                          </p:spTgt>
                                        </p:tgtEl>
                                        <p:attrNameLst>
                                          <p:attrName>style.visibility</p:attrName>
                                        </p:attrNameLst>
                                      </p:cBhvr>
                                      <p:to>
                                        <p:strVal val="visible"/>
                                      </p:to>
                                    </p:set>
                                    <p:animEffect transition="in" filter="blinds(horizontal)">
                                      <p:cBhvr>
                                        <p:cTn id="22" dur="500"/>
                                        <p:tgtEl>
                                          <p:spTgt spid="25088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0902"/>
                                        </p:tgtEl>
                                        <p:attrNameLst>
                                          <p:attrName>style.visibility</p:attrName>
                                        </p:attrNameLst>
                                      </p:cBhvr>
                                      <p:to>
                                        <p:strVal val="visible"/>
                                      </p:to>
                                    </p:set>
                                    <p:animEffect transition="in" filter="blinds(horizontal)">
                                      <p:cBhvr>
                                        <p:cTn id="27" dur="500"/>
                                        <p:tgtEl>
                                          <p:spTgt spid="2509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50886"/>
                                        </p:tgtEl>
                                        <p:attrNameLst>
                                          <p:attrName>style.visibility</p:attrName>
                                        </p:attrNameLst>
                                      </p:cBhvr>
                                      <p:to>
                                        <p:strVal val="visible"/>
                                      </p:to>
                                    </p:set>
                                    <p:animEffect transition="in" filter="dissolve">
                                      <p:cBhvr>
                                        <p:cTn id="32" dur="500"/>
                                        <p:tgtEl>
                                          <p:spTgt spid="2508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50885"/>
                                        </p:tgtEl>
                                        <p:attrNameLst>
                                          <p:attrName>style.visibility</p:attrName>
                                        </p:attrNameLst>
                                      </p:cBhvr>
                                      <p:to>
                                        <p:strVal val="visible"/>
                                      </p:to>
                                    </p:set>
                                    <p:animEffect transition="in" filter="dissolve">
                                      <p:cBhvr>
                                        <p:cTn id="37" dur="500"/>
                                        <p:tgtEl>
                                          <p:spTgt spid="25088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50888"/>
                                        </p:tgtEl>
                                        <p:attrNameLst>
                                          <p:attrName>style.visibility</p:attrName>
                                        </p:attrNameLst>
                                      </p:cBhvr>
                                      <p:to>
                                        <p:strVal val="visible"/>
                                      </p:to>
                                    </p:set>
                                    <p:animEffect transition="in" filter="wipe(up)">
                                      <p:cBhvr>
                                        <p:cTn id="42" dur="500"/>
                                        <p:tgtEl>
                                          <p:spTgt spid="250888"/>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250889"/>
                                        </p:tgtEl>
                                        <p:attrNameLst>
                                          <p:attrName>style.visibility</p:attrName>
                                        </p:attrNameLst>
                                      </p:cBhvr>
                                      <p:to>
                                        <p:strVal val="visible"/>
                                      </p:to>
                                    </p:set>
                                    <p:animEffect transition="in" filter="wipe(up)">
                                      <p:cBhvr>
                                        <p:cTn id="45" dur="500"/>
                                        <p:tgtEl>
                                          <p:spTgt spid="250889"/>
                                        </p:tgtEl>
                                      </p:cBhvr>
                                    </p:animEffect>
                                  </p:childTnLst>
                                </p:cTn>
                              </p:par>
                            </p:childTnLst>
                          </p:cTn>
                        </p:par>
                        <p:par>
                          <p:cTn id="46" fill="hold" nodeType="afterGroup">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250887"/>
                                        </p:tgtEl>
                                        <p:attrNameLst>
                                          <p:attrName>style.visibility</p:attrName>
                                        </p:attrNameLst>
                                      </p:cBhvr>
                                      <p:to>
                                        <p:strVal val="visible"/>
                                      </p:to>
                                    </p:set>
                                    <p:animEffect transition="in" filter="wipe(up)">
                                      <p:cBhvr>
                                        <p:cTn id="49" dur="500"/>
                                        <p:tgtEl>
                                          <p:spTgt spid="25088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50890"/>
                                        </p:tgtEl>
                                        <p:attrNameLst>
                                          <p:attrName>style.visibility</p:attrName>
                                        </p:attrNameLst>
                                      </p:cBhvr>
                                      <p:to>
                                        <p:strVal val="visible"/>
                                      </p:to>
                                    </p:set>
                                    <p:animEffect transition="in" filter="dissolve">
                                      <p:cBhvr>
                                        <p:cTn id="54" dur="500"/>
                                        <p:tgtEl>
                                          <p:spTgt spid="25089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250892"/>
                                        </p:tgtEl>
                                        <p:attrNameLst>
                                          <p:attrName>style.visibility</p:attrName>
                                        </p:attrNameLst>
                                      </p:cBhvr>
                                      <p:to>
                                        <p:strVal val="visible"/>
                                      </p:to>
                                    </p:set>
                                    <p:animEffect transition="in" filter="wipe(up)">
                                      <p:cBhvr>
                                        <p:cTn id="59" dur="500"/>
                                        <p:tgtEl>
                                          <p:spTgt spid="250892"/>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250893"/>
                                        </p:tgtEl>
                                        <p:attrNameLst>
                                          <p:attrName>style.visibility</p:attrName>
                                        </p:attrNameLst>
                                      </p:cBhvr>
                                      <p:to>
                                        <p:strVal val="visible"/>
                                      </p:to>
                                    </p:set>
                                    <p:animEffect transition="in" filter="wipe(up)">
                                      <p:cBhvr>
                                        <p:cTn id="62" dur="500"/>
                                        <p:tgtEl>
                                          <p:spTgt spid="250893"/>
                                        </p:tgtEl>
                                      </p:cBhvr>
                                    </p:animEffect>
                                  </p:childTnLst>
                                </p:cTn>
                              </p:par>
                            </p:childTnLst>
                          </p:cTn>
                        </p:par>
                        <p:par>
                          <p:cTn id="63" fill="hold" nodeType="afterGroup">
                            <p:stCondLst>
                              <p:cond delay="500"/>
                            </p:stCondLst>
                            <p:childTnLst>
                              <p:par>
                                <p:cTn id="64" presetID="22" presetClass="entr" presetSubtype="1" fill="hold" grpId="0" nodeType="afterEffect">
                                  <p:stCondLst>
                                    <p:cond delay="0"/>
                                  </p:stCondLst>
                                  <p:childTnLst>
                                    <p:set>
                                      <p:cBhvr>
                                        <p:cTn id="65" dur="1" fill="hold">
                                          <p:stCondLst>
                                            <p:cond delay="0"/>
                                          </p:stCondLst>
                                        </p:cTn>
                                        <p:tgtEl>
                                          <p:spTgt spid="250891"/>
                                        </p:tgtEl>
                                        <p:attrNameLst>
                                          <p:attrName>style.visibility</p:attrName>
                                        </p:attrNameLst>
                                      </p:cBhvr>
                                      <p:to>
                                        <p:strVal val="visible"/>
                                      </p:to>
                                    </p:set>
                                    <p:animEffect transition="in" filter="wipe(up)">
                                      <p:cBhvr>
                                        <p:cTn id="66" dur="500"/>
                                        <p:tgtEl>
                                          <p:spTgt spid="25089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250894"/>
                                        </p:tgtEl>
                                        <p:attrNameLst>
                                          <p:attrName>style.visibility</p:attrName>
                                        </p:attrNameLst>
                                      </p:cBhvr>
                                      <p:to>
                                        <p:strVal val="visible"/>
                                      </p:to>
                                    </p:set>
                                    <p:animEffect transition="in" filter="dissolve">
                                      <p:cBhvr>
                                        <p:cTn id="71" dur="500"/>
                                        <p:tgtEl>
                                          <p:spTgt spid="25089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250896"/>
                                        </p:tgtEl>
                                        <p:attrNameLst>
                                          <p:attrName>style.visibility</p:attrName>
                                        </p:attrNameLst>
                                      </p:cBhvr>
                                      <p:to>
                                        <p:strVal val="visible"/>
                                      </p:to>
                                    </p:set>
                                    <p:animEffect transition="in" filter="wipe(up)">
                                      <p:cBhvr>
                                        <p:cTn id="76" dur="500"/>
                                        <p:tgtEl>
                                          <p:spTgt spid="250896"/>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250897"/>
                                        </p:tgtEl>
                                        <p:attrNameLst>
                                          <p:attrName>style.visibility</p:attrName>
                                        </p:attrNameLst>
                                      </p:cBhvr>
                                      <p:to>
                                        <p:strVal val="visible"/>
                                      </p:to>
                                    </p:set>
                                    <p:animEffect transition="in" filter="wipe(up)">
                                      <p:cBhvr>
                                        <p:cTn id="79" dur="500"/>
                                        <p:tgtEl>
                                          <p:spTgt spid="250897"/>
                                        </p:tgtEl>
                                      </p:cBhvr>
                                    </p:animEffect>
                                  </p:childTnLst>
                                </p:cTn>
                              </p:par>
                            </p:childTnLst>
                          </p:cTn>
                        </p:par>
                        <p:par>
                          <p:cTn id="80" fill="hold" nodeType="afterGroup">
                            <p:stCondLst>
                              <p:cond delay="500"/>
                            </p:stCondLst>
                            <p:childTnLst>
                              <p:par>
                                <p:cTn id="81" presetID="22" presetClass="entr" presetSubtype="1" fill="hold" grpId="0" nodeType="afterEffect">
                                  <p:stCondLst>
                                    <p:cond delay="0"/>
                                  </p:stCondLst>
                                  <p:childTnLst>
                                    <p:set>
                                      <p:cBhvr>
                                        <p:cTn id="82" dur="1" fill="hold">
                                          <p:stCondLst>
                                            <p:cond delay="0"/>
                                          </p:stCondLst>
                                        </p:cTn>
                                        <p:tgtEl>
                                          <p:spTgt spid="250895"/>
                                        </p:tgtEl>
                                        <p:attrNameLst>
                                          <p:attrName>style.visibility</p:attrName>
                                        </p:attrNameLst>
                                      </p:cBhvr>
                                      <p:to>
                                        <p:strVal val="visible"/>
                                      </p:to>
                                    </p:set>
                                    <p:animEffect transition="in" filter="wipe(up)">
                                      <p:cBhvr>
                                        <p:cTn id="83" dur="500"/>
                                        <p:tgtEl>
                                          <p:spTgt spid="250895"/>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250898"/>
                                        </p:tgtEl>
                                        <p:attrNameLst>
                                          <p:attrName>style.visibility</p:attrName>
                                        </p:attrNameLst>
                                      </p:cBhvr>
                                      <p:to>
                                        <p:strVal val="visible"/>
                                      </p:to>
                                    </p:set>
                                    <p:animEffect transition="in" filter="dissolve">
                                      <p:cBhvr>
                                        <p:cTn id="88" dur="500"/>
                                        <p:tgtEl>
                                          <p:spTgt spid="250898"/>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250900"/>
                                        </p:tgtEl>
                                        <p:attrNameLst>
                                          <p:attrName>style.visibility</p:attrName>
                                        </p:attrNameLst>
                                      </p:cBhvr>
                                      <p:to>
                                        <p:strVal val="visible"/>
                                      </p:to>
                                    </p:set>
                                    <p:animEffect transition="in" filter="wipe(up)">
                                      <p:cBhvr>
                                        <p:cTn id="93" dur="500"/>
                                        <p:tgtEl>
                                          <p:spTgt spid="250900"/>
                                        </p:tgtEl>
                                      </p:cBhvr>
                                    </p:animEffect>
                                  </p:childTnLst>
                                </p:cTn>
                              </p:par>
                              <p:par>
                                <p:cTn id="94" presetID="22" presetClass="entr" presetSubtype="1" fill="hold" grpId="0" nodeType="withEffect">
                                  <p:stCondLst>
                                    <p:cond delay="0"/>
                                  </p:stCondLst>
                                  <p:childTnLst>
                                    <p:set>
                                      <p:cBhvr>
                                        <p:cTn id="95" dur="1" fill="hold">
                                          <p:stCondLst>
                                            <p:cond delay="0"/>
                                          </p:stCondLst>
                                        </p:cTn>
                                        <p:tgtEl>
                                          <p:spTgt spid="250901"/>
                                        </p:tgtEl>
                                        <p:attrNameLst>
                                          <p:attrName>style.visibility</p:attrName>
                                        </p:attrNameLst>
                                      </p:cBhvr>
                                      <p:to>
                                        <p:strVal val="visible"/>
                                      </p:to>
                                    </p:set>
                                    <p:animEffect transition="in" filter="wipe(up)">
                                      <p:cBhvr>
                                        <p:cTn id="96" dur="500"/>
                                        <p:tgtEl>
                                          <p:spTgt spid="250901"/>
                                        </p:tgtEl>
                                      </p:cBhvr>
                                    </p:animEffect>
                                  </p:childTnLst>
                                </p:cTn>
                              </p:par>
                            </p:childTnLst>
                          </p:cTn>
                        </p:par>
                        <p:par>
                          <p:cTn id="97" fill="hold" nodeType="afterGroup">
                            <p:stCondLst>
                              <p:cond delay="500"/>
                            </p:stCondLst>
                            <p:childTnLst>
                              <p:par>
                                <p:cTn id="98" presetID="22" presetClass="entr" presetSubtype="1" fill="hold" grpId="0" nodeType="afterEffect">
                                  <p:stCondLst>
                                    <p:cond delay="0"/>
                                  </p:stCondLst>
                                  <p:childTnLst>
                                    <p:set>
                                      <p:cBhvr>
                                        <p:cTn id="99" dur="1" fill="hold">
                                          <p:stCondLst>
                                            <p:cond delay="0"/>
                                          </p:stCondLst>
                                        </p:cTn>
                                        <p:tgtEl>
                                          <p:spTgt spid="250899"/>
                                        </p:tgtEl>
                                        <p:attrNameLst>
                                          <p:attrName>style.visibility</p:attrName>
                                        </p:attrNameLst>
                                      </p:cBhvr>
                                      <p:to>
                                        <p:strVal val="visible"/>
                                      </p:to>
                                    </p:set>
                                    <p:animEffect transition="in" filter="wipe(up)">
                                      <p:cBhvr>
                                        <p:cTn id="100" dur="500"/>
                                        <p:tgtEl>
                                          <p:spTgt spid="250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4" grpId="0" build="p"/>
      <p:bldP spid="250885" grpId="0" bldLvl="0" animBg="1"/>
      <p:bldP spid="250886" grpId="0" bldLvl="0" animBg="1"/>
      <p:bldP spid="250887" grpId="0" bldLvl="0" animBg="1"/>
      <p:bldP spid="250888" grpId="0" animBg="1"/>
      <p:bldP spid="250889" grpId="0" animBg="1"/>
      <p:bldP spid="250890" grpId="0" bldLvl="0" animBg="1"/>
      <p:bldP spid="250891" grpId="0" bldLvl="0" animBg="1"/>
      <p:bldP spid="250892" grpId="0" animBg="1"/>
      <p:bldP spid="250893" grpId="0" animBg="1"/>
      <p:bldP spid="250894" grpId="0" bldLvl="0" animBg="1"/>
      <p:bldP spid="250895" grpId="0" bldLvl="0" animBg="1"/>
      <p:bldP spid="250896" grpId="0" animBg="1"/>
      <p:bldP spid="250897" grpId="0" animBg="1"/>
      <p:bldP spid="250898" grpId="0" bldLvl="0" animBg="1"/>
      <p:bldP spid="250899" grpId="0" bldLvl="0" animBg="1"/>
      <p:bldP spid="250900" grpId="0" animBg="1"/>
      <p:bldP spid="250901" grpId="0" animBg="1"/>
      <p:bldP spid="250902" grpId="0"/>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灯片编号占位符 3"/>
          <p:cNvSpPr>
            <a:spLocks noGrp="1" noChangeArrowheads="1"/>
          </p:cNvSpPr>
          <p:nvPr>
            <p:ph type="sldNum" sz="quarter" idx="10"/>
          </p:nvPr>
        </p:nvSpPr>
        <p:spPr bwMode="auto">
          <a:noFill/>
          <a:ln>
            <a:miter lim="800000"/>
            <a:headEnd/>
            <a:tailEnd/>
          </a:ln>
        </p:spPr>
        <p:txBody>
          <a:bodyPr/>
          <a:lstStyle/>
          <a:p>
            <a:fld id="{B33F713F-924A-4BAD-9EC9-874C887BF78C}" type="slidenum">
              <a:rPr lang="zh-TW" altLang="en-US"/>
              <a:pPr/>
              <a:t>63</a:t>
            </a:fld>
            <a:endParaRPr lang="zh-TW" altLang="en-US"/>
          </a:p>
        </p:txBody>
      </p:sp>
      <p:sp>
        <p:nvSpPr>
          <p:cNvPr id="97283" name="Rectangle 2"/>
          <p:cNvSpPr>
            <a:spLocks noGrp="1" noChangeArrowheads="1"/>
          </p:cNvSpPr>
          <p:nvPr>
            <p:ph type="title"/>
          </p:nvPr>
        </p:nvSpPr>
        <p:spPr bwMode="auto">
          <a:xfrm>
            <a:off x="674688" y="947738"/>
            <a:ext cx="8001000" cy="609600"/>
          </a:xfrm>
        </p:spPr>
        <p:txBody>
          <a:bodyPr vert="horz" wrap="square" lIns="91440" tIns="45720" rIns="91440" bIns="45720" numCol="1" anchorCtr="0" compatLnSpc="1">
            <a:prstTxWarp prst="textNoShape">
              <a:avLst/>
            </a:prstTxWarp>
          </a:bodyPr>
          <a:lstStyle/>
          <a:p>
            <a:pPr eaLnBrk="1" hangingPunct="1"/>
            <a:r>
              <a:rPr lang="en-US" altLang="zh-CN" sz="2800" smtClean="0">
                <a:effectLst/>
                <a:latin typeface="Times New Roman" pitchFamily="18" charset="0"/>
                <a:ea typeface="华文新魏" pitchFamily="2" charset="-122"/>
              </a:rPr>
              <a:t>Example2: Happy student</a:t>
            </a:r>
            <a:endParaRPr lang="en-US" altLang="zh-CN" sz="2800" smtClean="0">
              <a:solidFill>
                <a:srgbClr val="000000"/>
              </a:solidFill>
              <a:effectLst/>
              <a:latin typeface="Times New Roman" pitchFamily="18" charset="0"/>
              <a:ea typeface="华文新魏" pitchFamily="2" charset="-122"/>
            </a:endParaRPr>
          </a:p>
        </p:txBody>
      </p:sp>
      <p:sp>
        <p:nvSpPr>
          <p:cNvPr id="97284" name="Rectangle 3"/>
          <p:cNvSpPr>
            <a:spLocks noGrp="1" noChangeArrowheads="1"/>
          </p:cNvSpPr>
          <p:nvPr>
            <p:ph idx="1"/>
          </p:nvPr>
        </p:nvSpPr>
        <p:spPr>
          <a:xfrm>
            <a:off x="457200" y="1752600"/>
            <a:ext cx="8229600" cy="4114800"/>
          </a:xfrm>
        </p:spPr>
        <p:txBody>
          <a:bodyPr/>
          <a:lstStyle/>
          <a:p>
            <a:pPr eaLnBrk="1" hangingPunct="1"/>
            <a:r>
              <a:rPr lang="en-US" altLang="zh-CN" sz="2600" smtClean="0">
                <a:solidFill>
                  <a:srgbClr val="FF3300"/>
                </a:solidFill>
                <a:latin typeface="Times New Roman" pitchFamily="18" charset="0"/>
                <a:ea typeface="宋体" pitchFamily="2" charset="-122"/>
              </a:rPr>
              <a:t>“Happy Student”</a:t>
            </a:r>
            <a:r>
              <a:rPr lang="zh-CN" altLang="en-US" sz="2600" smtClean="0">
                <a:solidFill>
                  <a:srgbClr val="000000"/>
                </a:solidFill>
                <a:latin typeface="Times New Roman" pitchFamily="18" charset="0"/>
                <a:ea typeface="宋体" pitchFamily="2" charset="-122"/>
              </a:rPr>
              <a:t>：</a:t>
            </a:r>
            <a:r>
              <a:rPr lang="en-US" altLang="zh-CN" sz="2600" smtClean="0">
                <a:solidFill>
                  <a:srgbClr val="000000"/>
                </a:solidFill>
                <a:latin typeface="Times New Roman" pitchFamily="18" charset="0"/>
                <a:ea typeface="宋体" pitchFamily="2" charset="-122"/>
              </a:rPr>
              <a:t>Everyone who pass the computer test and win the prize is happy. Everyone who wish study or is lucky can pass all tests. Zhang doesn’t study, but he is lucky. Every lucky person can win the prize. </a:t>
            </a:r>
          </a:p>
          <a:p>
            <a:pPr eaLnBrk="1" hangingPunct="1"/>
            <a:r>
              <a:rPr lang="en-US" altLang="zh-CN" sz="2600" smtClean="0">
                <a:solidFill>
                  <a:srgbClr val="FF3300"/>
                </a:solidFill>
                <a:latin typeface="Times New Roman" pitchFamily="18" charset="0"/>
                <a:ea typeface="宋体" pitchFamily="2" charset="-122"/>
              </a:rPr>
              <a:t>Prove</a:t>
            </a:r>
            <a:r>
              <a:rPr lang="zh-CN" altLang="en-US" sz="2600" smtClean="0">
                <a:solidFill>
                  <a:srgbClr val="000000"/>
                </a:solidFill>
                <a:latin typeface="Times New Roman" pitchFamily="18" charset="0"/>
                <a:ea typeface="宋体" pitchFamily="2" charset="-122"/>
              </a:rPr>
              <a:t>：</a:t>
            </a:r>
            <a:r>
              <a:rPr lang="en-US" altLang="zh-CN" sz="2600" smtClean="0">
                <a:solidFill>
                  <a:srgbClr val="000000"/>
                </a:solidFill>
                <a:latin typeface="Times New Roman" pitchFamily="18" charset="0"/>
                <a:ea typeface="宋体" pitchFamily="2" charset="-122"/>
              </a:rPr>
              <a:t>Zhang is happy</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灯片编号占位符 3"/>
          <p:cNvSpPr>
            <a:spLocks noGrp="1" noChangeArrowheads="1"/>
          </p:cNvSpPr>
          <p:nvPr>
            <p:ph type="sldNum" sz="quarter" idx="10"/>
          </p:nvPr>
        </p:nvSpPr>
        <p:spPr bwMode="auto">
          <a:noFill/>
          <a:ln>
            <a:miter lim="800000"/>
            <a:headEnd/>
            <a:tailEnd/>
          </a:ln>
        </p:spPr>
        <p:txBody>
          <a:bodyPr/>
          <a:lstStyle/>
          <a:p>
            <a:fld id="{117E7330-940B-4A08-B3E8-A071E064FBCD}" type="slidenum">
              <a:rPr lang="zh-TW" altLang="en-US"/>
              <a:pPr/>
              <a:t>64</a:t>
            </a:fld>
            <a:endParaRPr lang="zh-TW" altLang="en-US"/>
          </a:p>
        </p:txBody>
      </p:sp>
      <p:sp>
        <p:nvSpPr>
          <p:cNvPr id="4" name="Rectangle 3"/>
          <p:cNvSpPr txBox="1">
            <a:spLocks noChangeArrowheads="1"/>
          </p:cNvSpPr>
          <p:nvPr/>
        </p:nvSpPr>
        <p:spPr bwMode="auto">
          <a:xfrm>
            <a:off x="539750" y="1052513"/>
            <a:ext cx="8353425" cy="5400675"/>
          </a:xfrm>
          <a:prstGeom prst="rect">
            <a:avLst/>
          </a:prstGeom>
          <a:noFill/>
          <a:ln>
            <a:noFill/>
          </a:ln>
          <a:effectLst/>
        </p:spPr>
        <p:txBody>
          <a:bodyPr/>
          <a:lstStyle>
            <a:lvl1pPr marL="342900" indent="-342900" algn="l" rtl="0" fontAlgn="base">
              <a:spcBef>
                <a:spcPct val="20000"/>
              </a:spcBef>
              <a:spcAft>
                <a:spcPct val="0"/>
              </a:spcAft>
              <a:buBlip>
                <a:blip r:embed="rId3"/>
              </a:buBlip>
              <a:defRPr kumimoji="1" sz="2800">
                <a:solidFill>
                  <a:schemeClr val="tx1"/>
                </a:solidFill>
                <a:latin typeface="+mn-lt"/>
                <a:ea typeface="+mn-ea"/>
                <a:cs typeface="+mn-cs"/>
              </a:defRPr>
            </a:lvl1pPr>
            <a:lvl2pPr marL="742950" indent="-285750" algn="l" rtl="0" fontAlgn="base">
              <a:spcBef>
                <a:spcPct val="20000"/>
              </a:spcBef>
              <a:spcAft>
                <a:spcPct val="0"/>
              </a:spcAft>
              <a:buSzPct val="75000"/>
              <a:buBlip>
                <a:blip r:embed="rId4"/>
              </a:buBlip>
              <a:defRPr kumimoji="1" sz="2400">
                <a:solidFill>
                  <a:schemeClr val="tx1"/>
                </a:solidFill>
                <a:latin typeface="+mn-lt"/>
                <a:ea typeface="+mn-ea"/>
              </a:defRPr>
            </a:lvl2pPr>
            <a:lvl3pPr marL="1143000" indent="-228600" algn="l" rtl="0" fontAlgn="base">
              <a:spcBef>
                <a:spcPct val="20000"/>
              </a:spcBef>
              <a:spcAft>
                <a:spcPct val="0"/>
              </a:spcAft>
              <a:buBlip>
                <a:blip r:embed="rId5"/>
              </a:buBlip>
              <a:defRPr kumimoji="1" sz="2000">
                <a:solidFill>
                  <a:schemeClr val="tx1"/>
                </a:solidFill>
                <a:latin typeface="+mn-lt"/>
                <a:ea typeface="+mn-ea"/>
              </a:defRPr>
            </a:lvl3pPr>
            <a:lvl4pPr marL="1600200" indent="-228600" algn="l" rtl="0" fontAlgn="base">
              <a:spcBef>
                <a:spcPct val="20000"/>
              </a:spcBef>
              <a:spcAft>
                <a:spcPct val="0"/>
              </a:spcAft>
              <a:buBlip>
                <a:blip r:embed="rId6"/>
              </a:buBlip>
              <a:defRPr kumimoji="1">
                <a:solidFill>
                  <a:schemeClr val="tx1"/>
                </a:solidFill>
                <a:latin typeface="+mn-lt"/>
                <a:ea typeface="+mn-ea"/>
              </a:defRPr>
            </a:lvl4pPr>
            <a:lvl5pPr marL="2057400" indent="-228600" algn="l" rtl="0" fontAlgn="base">
              <a:spcBef>
                <a:spcPct val="20000"/>
              </a:spcBef>
              <a:spcAft>
                <a:spcPct val="0"/>
              </a:spcAft>
              <a:buClr>
                <a:schemeClr val="tx2"/>
              </a:buClr>
              <a:buChar char="–"/>
              <a:defRPr kumimoji="1" sz="1600">
                <a:solidFill>
                  <a:schemeClr val="tx1"/>
                </a:solidFill>
                <a:latin typeface="+mn-lt"/>
                <a:ea typeface="+mn-ea"/>
              </a:defRPr>
            </a:lvl5pPr>
            <a:lvl6pPr marL="2514600" indent="-228600" algn="l" rtl="0" fontAlgn="base">
              <a:spcBef>
                <a:spcPct val="20000"/>
              </a:spcBef>
              <a:spcAft>
                <a:spcPct val="0"/>
              </a:spcAft>
              <a:buClr>
                <a:schemeClr val="tx2"/>
              </a:buClr>
              <a:buChar char="–"/>
              <a:defRPr kumimoji="1" sz="1600">
                <a:solidFill>
                  <a:schemeClr val="tx1"/>
                </a:solidFill>
                <a:latin typeface="+mn-lt"/>
                <a:ea typeface="+mn-ea"/>
              </a:defRPr>
            </a:lvl6pPr>
            <a:lvl7pPr marL="2971800" indent="-228600" algn="l" rtl="0" fontAlgn="base">
              <a:spcBef>
                <a:spcPct val="20000"/>
              </a:spcBef>
              <a:spcAft>
                <a:spcPct val="0"/>
              </a:spcAft>
              <a:buClr>
                <a:schemeClr val="tx2"/>
              </a:buClr>
              <a:buChar char="–"/>
              <a:defRPr kumimoji="1" sz="1600">
                <a:solidFill>
                  <a:schemeClr val="tx1"/>
                </a:solidFill>
                <a:latin typeface="+mn-lt"/>
                <a:ea typeface="+mn-ea"/>
              </a:defRPr>
            </a:lvl7pPr>
            <a:lvl8pPr marL="3429000" indent="-228600" algn="l" rtl="0" fontAlgn="base">
              <a:spcBef>
                <a:spcPct val="20000"/>
              </a:spcBef>
              <a:spcAft>
                <a:spcPct val="0"/>
              </a:spcAft>
              <a:buClr>
                <a:schemeClr val="tx2"/>
              </a:buClr>
              <a:buChar char="–"/>
              <a:defRPr kumimoji="1" sz="1600">
                <a:solidFill>
                  <a:schemeClr val="tx1"/>
                </a:solidFill>
                <a:latin typeface="+mn-lt"/>
                <a:ea typeface="+mn-ea"/>
              </a:defRPr>
            </a:lvl8pPr>
            <a:lvl9pPr marL="3886200" indent="-228600" algn="l" rtl="0" fontAlgn="base">
              <a:spcBef>
                <a:spcPct val="20000"/>
              </a:spcBef>
              <a:spcAft>
                <a:spcPct val="0"/>
              </a:spcAft>
              <a:buClr>
                <a:schemeClr val="tx2"/>
              </a:buClr>
              <a:buChar char="–"/>
              <a:defRPr kumimoji="1" sz="1600">
                <a:solidFill>
                  <a:schemeClr val="tx1"/>
                </a:solidFill>
                <a:latin typeface="+mn-lt"/>
                <a:ea typeface="+mn-ea"/>
              </a:defRPr>
            </a:lvl9pPr>
          </a:lstStyle>
          <a:p>
            <a:pPr>
              <a:defRPr/>
            </a:pPr>
            <a:r>
              <a:rPr lang="en-US" altLang="zh-CN" sz="2600" dirty="0">
                <a:solidFill>
                  <a:srgbClr val="FF3300"/>
                </a:solidFill>
                <a:latin typeface="Times New Roman" panose="02020603050405020304" pitchFamily="18" charset="0"/>
                <a:ea typeface="宋体" panose="02010600030101010101" pitchFamily="2" charset="-122"/>
                <a:cs typeface="Times New Roman" panose="02020603050405020304" pitchFamily="18" charset="0"/>
              </a:rPr>
              <a:t>Solution</a:t>
            </a:r>
          </a:p>
          <a:p>
            <a:pPr lvl="1">
              <a:defRPr/>
            </a:pPr>
            <a:r>
              <a:rPr lang="en-US" altLang="zh-CN" sz="26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Step1: first-order logic representation of the problem</a:t>
            </a:r>
            <a:endParaRPr lang="zh-CN" altLang="en-US" sz="2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spcBef>
                <a:spcPts val="0"/>
              </a:spcBef>
              <a:buClr>
                <a:schemeClr val="bg1"/>
              </a:buClr>
              <a:buFontTx/>
              <a:buNone/>
              <a:defRPr/>
            </a:pPr>
            <a:r>
              <a:rPr lang="zh-CN" altLang="en-US" sz="2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6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Facts or Knowledge: </a:t>
            </a:r>
          </a:p>
          <a:p>
            <a:pPr marL="0" indent="0">
              <a:lnSpc>
                <a:spcPct val="150000"/>
              </a:lnSpc>
              <a:spcBef>
                <a:spcPts val="0"/>
              </a:spcBef>
              <a:buClr>
                <a:schemeClr val="bg1"/>
              </a:buClr>
              <a:buFontTx/>
              <a:buNone/>
              <a:defRPr/>
            </a:pP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1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1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(Pass(</a:t>
            </a:r>
            <a:r>
              <a:rPr lang="en-US" altLang="zh-CN" sz="21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computer)∧Win(</a:t>
            </a:r>
            <a:r>
              <a:rPr lang="en-US" altLang="zh-CN" sz="21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prize)) </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Happy(</a:t>
            </a:r>
            <a:r>
              <a:rPr lang="en-US" altLang="zh-CN" sz="21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lnSpc>
                <a:spcPct val="150000"/>
              </a:lnSpc>
              <a:spcBef>
                <a:spcPts val="0"/>
              </a:spcBef>
              <a:buClr>
                <a:schemeClr val="bg1"/>
              </a:buClr>
              <a:buFontTx/>
              <a:buNone/>
              <a:defRPr/>
            </a:pPr>
            <a:r>
              <a:rPr lang="en-US" altLang="zh-CN"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1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1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1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1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y</a:t>
            </a:r>
            <a:r>
              <a:rPr lang="zh-CN" altLang="en-US"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(Study(</a:t>
            </a:r>
            <a:r>
              <a:rPr lang="en-US" altLang="zh-CN" sz="21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∨Lucky(</a:t>
            </a:r>
            <a:r>
              <a:rPr lang="en-US" altLang="zh-CN" sz="21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Pass(</a:t>
            </a:r>
            <a:r>
              <a:rPr lang="en-US" altLang="zh-CN" sz="21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1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y</a:t>
            </a:r>
            <a:r>
              <a:rPr lang="en-US" altLang="zh-CN"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lnSpc>
                <a:spcPct val="150000"/>
              </a:lnSpc>
              <a:spcBef>
                <a:spcPts val="0"/>
              </a:spcBef>
              <a:buClr>
                <a:schemeClr val="bg1"/>
              </a:buClr>
              <a:buFontTx/>
              <a:buNone/>
              <a:defRPr/>
            </a:pPr>
            <a:r>
              <a:rPr lang="en-US" altLang="zh-CN" sz="2100" dirty="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          ~</a:t>
            </a:r>
            <a:r>
              <a:rPr lang="en-US" altLang="zh-CN"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Study(</a:t>
            </a:r>
            <a:r>
              <a:rPr lang="en-US" altLang="zh-CN" sz="2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zhang</a:t>
            </a:r>
            <a:r>
              <a:rPr lang="en-US" altLang="zh-CN"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Lucky(</a:t>
            </a:r>
            <a:r>
              <a:rPr lang="en-US" altLang="zh-CN" sz="2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zhang</a:t>
            </a:r>
            <a:r>
              <a:rPr lang="en-US" altLang="zh-CN"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lnSpc>
                <a:spcPct val="150000"/>
              </a:lnSpc>
              <a:spcBef>
                <a:spcPts val="0"/>
              </a:spcBef>
              <a:buClr>
                <a:schemeClr val="bg1"/>
              </a:buClr>
              <a:buFontTx/>
              <a:buNone/>
              <a:defRPr/>
            </a:pPr>
            <a:r>
              <a:rPr lang="en-US" altLang="zh-CN"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1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1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(Lucky(</a:t>
            </a:r>
            <a:r>
              <a:rPr lang="en-US" altLang="zh-CN" sz="21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Win(</a:t>
            </a:r>
            <a:r>
              <a:rPr lang="en-US" altLang="zh-CN" sz="21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prize))</a:t>
            </a:r>
            <a:br>
              <a:rPr lang="en-US" altLang="zh-CN"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6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Negation of the conclusion: </a:t>
            </a:r>
            <a:r>
              <a:rPr lang="en-US" altLang="zh-CN" sz="2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100" dirty="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r>
              <a:rPr lang="en-US" altLang="zh-CN"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Happy</a:t>
            </a:r>
            <a:r>
              <a:rPr lang="zh-CN" altLang="en-US"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zhang</a:t>
            </a:r>
            <a:r>
              <a:rPr lang="zh-CN" altLang="en-US" sz="2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defRPr/>
            </a:pPr>
            <a:endParaRPr lang="en-US" altLang="zh-CN" sz="2600" b="1" dirty="0">
              <a:solidFill>
                <a:srgbClr val="000000"/>
              </a:solidFill>
              <a:ea typeface="宋体" panose="02010600030101010101" pitchFamily="2" charset="-122"/>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灯片编号占位符 3"/>
          <p:cNvSpPr>
            <a:spLocks noGrp="1" noChangeArrowheads="1"/>
          </p:cNvSpPr>
          <p:nvPr>
            <p:ph type="sldNum" sz="quarter" idx="10"/>
          </p:nvPr>
        </p:nvSpPr>
        <p:spPr bwMode="auto">
          <a:noFill/>
          <a:ln>
            <a:miter lim="800000"/>
            <a:headEnd/>
            <a:tailEnd/>
          </a:ln>
        </p:spPr>
        <p:txBody>
          <a:bodyPr/>
          <a:lstStyle/>
          <a:p>
            <a:fld id="{35664996-C453-404F-9ED2-904608A3998C}" type="slidenum">
              <a:rPr lang="zh-TW" altLang="en-US"/>
              <a:pPr/>
              <a:t>65</a:t>
            </a:fld>
            <a:endParaRPr lang="zh-TW" altLang="en-US"/>
          </a:p>
        </p:txBody>
      </p:sp>
      <p:sp>
        <p:nvSpPr>
          <p:cNvPr id="254978" name="Rectangle 2"/>
          <p:cNvSpPr>
            <a:spLocks noGrp="1" noChangeArrowheads="1"/>
          </p:cNvSpPr>
          <p:nvPr>
            <p:ph idx="1"/>
          </p:nvPr>
        </p:nvSpPr>
        <p:spPr>
          <a:xfrm>
            <a:off x="755650" y="1093788"/>
            <a:ext cx="8388350" cy="5214937"/>
          </a:xfrm>
        </p:spPr>
        <p:txBody>
          <a:bodyPr/>
          <a:lstStyle/>
          <a:p>
            <a:pPr marL="0" indent="0" eaLnBrk="1" hangingPunct="1">
              <a:lnSpc>
                <a:spcPct val="150000"/>
              </a:lnSpc>
              <a:spcBef>
                <a:spcPts val="1200"/>
              </a:spcBef>
              <a:buClr>
                <a:schemeClr val="bg1"/>
              </a:buClr>
              <a:buFontTx/>
              <a:buNone/>
            </a:pPr>
            <a:r>
              <a:rPr lang="en-US" altLang="zh-CN" sz="2600" b="1" smtClean="0">
                <a:solidFill>
                  <a:srgbClr val="000000"/>
                </a:solidFill>
                <a:latin typeface="Times New Roman" pitchFamily="18" charset="0"/>
                <a:ea typeface="宋体" pitchFamily="2" charset="-122"/>
              </a:rPr>
              <a:t>Step2: Convert the sentence above into clauses</a:t>
            </a:r>
            <a:r>
              <a:rPr lang="zh-CN" altLang="en-US" sz="2600" smtClean="0">
                <a:solidFill>
                  <a:srgbClr val="000000"/>
                </a:solidFill>
                <a:latin typeface="Times New Roman" pitchFamily="18" charset="0"/>
                <a:ea typeface="宋体" pitchFamily="2" charset="-122"/>
              </a:rPr>
              <a:t/>
            </a:r>
            <a:br>
              <a:rPr lang="zh-CN" altLang="en-US" sz="2600" smtClean="0">
                <a:solidFill>
                  <a:srgbClr val="000000"/>
                </a:solidFill>
                <a:latin typeface="Times New Roman" pitchFamily="18" charset="0"/>
                <a:ea typeface="宋体" pitchFamily="2" charset="-122"/>
              </a:rPr>
            </a:br>
            <a:r>
              <a:rPr lang="zh-CN" altLang="en-US" sz="2600" smtClean="0">
                <a:solidFill>
                  <a:srgbClr val="000000"/>
                </a:solidFill>
                <a:latin typeface="Times New Roman" pitchFamily="18" charset="0"/>
                <a:ea typeface="宋体" pitchFamily="2" charset="-122"/>
              </a:rPr>
              <a:t>  </a:t>
            </a:r>
            <a:r>
              <a:rPr lang="zh-CN" altLang="en-US" sz="2600" smtClean="0">
                <a:solidFill>
                  <a:srgbClr val="008000"/>
                </a:solidFill>
                <a:latin typeface="Times New Roman" pitchFamily="18" charset="0"/>
                <a:ea typeface="宋体" pitchFamily="2" charset="-122"/>
              </a:rPr>
              <a:t>（</a:t>
            </a:r>
            <a:r>
              <a:rPr lang="en-US" altLang="zh-CN" sz="2600" smtClean="0">
                <a:solidFill>
                  <a:srgbClr val="008000"/>
                </a:solidFill>
                <a:latin typeface="Times New Roman" pitchFamily="18" charset="0"/>
                <a:ea typeface="宋体" pitchFamily="2" charset="-122"/>
              </a:rPr>
              <a:t>1</a:t>
            </a:r>
            <a:r>
              <a:rPr lang="zh-CN" altLang="en-US" sz="2600" smtClean="0">
                <a:solidFill>
                  <a:srgbClr val="008000"/>
                </a:solidFill>
                <a:latin typeface="Times New Roman" pitchFamily="18" charset="0"/>
                <a:ea typeface="宋体" pitchFamily="2" charset="-122"/>
              </a:rPr>
              <a:t>）</a:t>
            </a:r>
            <a:r>
              <a:rPr lang="en-US" altLang="zh-CN" sz="2600" smtClean="0">
                <a:solidFill>
                  <a:srgbClr val="000000"/>
                </a:solidFill>
                <a:latin typeface="Times New Roman" pitchFamily="18" charset="0"/>
                <a:ea typeface="宋体" pitchFamily="2" charset="-122"/>
              </a:rPr>
              <a:t>~Pass(x, computer)∨ ~Win(x, prize)∨ Happy(x)</a:t>
            </a:r>
            <a:br>
              <a:rPr lang="en-US" altLang="zh-CN" sz="2600" smtClean="0">
                <a:solidFill>
                  <a:srgbClr val="000000"/>
                </a:solidFill>
                <a:latin typeface="Times New Roman" pitchFamily="18" charset="0"/>
                <a:ea typeface="宋体" pitchFamily="2" charset="-122"/>
              </a:rPr>
            </a:br>
            <a:r>
              <a:rPr lang="en-US" altLang="zh-CN" sz="2600" smtClean="0">
                <a:solidFill>
                  <a:srgbClr val="000000"/>
                </a:solidFill>
                <a:latin typeface="Times New Roman" pitchFamily="18" charset="0"/>
                <a:ea typeface="宋体" pitchFamily="2" charset="-122"/>
              </a:rPr>
              <a:t>  </a:t>
            </a:r>
            <a:r>
              <a:rPr lang="zh-CN" altLang="en-US" sz="2600" smtClean="0">
                <a:solidFill>
                  <a:srgbClr val="008000"/>
                </a:solidFill>
                <a:latin typeface="Times New Roman" pitchFamily="18" charset="0"/>
                <a:ea typeface="宋体" pitchFamily="2" charset="-122"/>
              </a:rPr>
              <a:t>（</a:t>
            </a:r>
            <a:r>
              <a:rPr lang="en-US" altLang="zh-CN" sz="2600" smtClean="0">
                <a:solidFill>
                  <a:srgbClr val="008000"/>
                </a:solidFill>
                <a:latin typeface="Times New Roman" pitchFamily="18" charset="0"/>
                <a:ea typeface="宋体" pitchFamily="2" charset="-122"/>
              </a:rPr>
              <a:t>2</a:t>
            </a:r>
            <a:r>
              <a:rPr lang="zh-CN" altLang="en-US" sz="2600" smtClean="0">
                <a:solidFill>
                  <a:srgbClr val="008000"/>
                </a:solidFill>
                <a:latin typeface="Times New Roman" pitchFamily="18" charset="0"/>
                <a:ea typeface="宋体" pitchFamily="2" charset="-122"/>
              </a:rPr>
              <a:t>）</a:t>
            </a:r>
            <a:r>
              <a:rPr lang="en-US" altLang="zh-CN" sz="2600" smtClean="0">
                <a:solidFill>
                  <a:srgbClr val="000000"/>
                </a:solidFill>
                <a:latin typeface="Times New Roman" pitchFamily="18" charset="0"/>
                <a:ea typeface="宋体" pitchFamily="2" charset="-122"/>
              </a:rPr>
              <a:t>~Study(y)∨ Pass(y, z)</a:t>
            </a:r>
          </a:p>
          <a:p>
            <a:pPr marL="0" indent="0" eaLnBrk="1" hangingPunct="1">
              <a:lnSpc>
                <a:spcPct val="150000"/>
              </a:lnSpc>
              <a:spcBef>
                <a:spcPct val="0"/>
              </a:spcBef>
              <a:buClr>
                <a:schemeClr val="bg1"/>
              </a:buClr>
              <a:buFontTx/>
              <a:buNone/>
            </a:pPr>
            <a:r>
              <a:rPr lang="zh-CN" altLang="en-US" sz="2600" smtClean="0">
                <a:solidFill>
                  <a:srgbClr val="008000"/>
                </a:solidFill>
                <a:latin typeface="Times New Roman" pitchFamily="18" charset="0"/>
                <a:ea typeface="宋体" pitchFamily="2" charset="-122"/>
              </a:rPr>
              <a:t>  （</a:t>
            </a:r>
            <a:r>
              <a:rPr lang="en-US" altLang="zh-CN" sz="2600" smtClean="0">
                <a:solidFill>
                  <a:srgbClr val="008000"/>
                </a:solidFill>
                <a:latin typeface="Times New Roman" pitchFamily="18" charset="0"/>
                <a:ea typeface="宋体" pitchFamily="2" charset="-122"/>
              </a:rPr>
              <a:t>3</a:t>
            </a:r>
            <a:r>
              <a:rPr lang="zh-CN" altLang="en-US" sz="2600" smtClean="0">
                <a:solidFill>
                  <a:srgbClr val="008000"/>
                </a:solidFill>
                <a:latin typeface="Times New Roman" pitchFamily="18" charset="0"/>
                <a:ea typeface="宋体" pitchFamily="2" charset="-122"/>
              </a:rPr>
              <a:t>）</a:t>
            </a:r>
            <a:r>
              <a:rPr lang="en-US" altLang="zh-CN" sz="2600" smtClean="0">
                <a:solidFill>
                  <a:srgbClr val="000000"/>
                </a:solidFill>
                <a:latin typeface="Times New Roman" pitchFamily="18" charset="0"/>
                <a:ea typeface="宋体" pitchFamily="2" charset="-122"/>
              </a:rPr>
              <a:t>~Lucky(u)∨ Pass(u, v)	</a:t>
            </a:r>
          </a:p>
          <a:p>
            <a:pPr marL="0" indent="0" eaLnBrk="1" hangingPunct="1">
              <a:lnSpc>
                <a:spcPct val="150000"/>
              </a:lnSpc>
              <a:spcBef>
                <a:spcPct val="0"/>
              </a:spcBef>
              <a:buClr>
                <a:schemeClr val="bg1"/>
              </a:buClr>
              <a:buFontTx/>
              <a:buNone/>
            </a:pPr>
            <a:r>
              <a:rPr lang="en-US" altLang="zh-CN" sz="2600" smtClean="0">
                <a:solidFill>
                  <a:srgbClr val="000000"/>
                </a:solidFill>
                <a:latin typeface="Times New Roman" pitchFamily="18" charset="0"/>
                <a:ea typeface="宋体" pitchFamily="2" charset="-122"/>
              </a:rPr>
              <a:t>  </a:t>
            </a:r>
            <a:r>
              <a:rPr lang="zh-CN" altLang="en-US" sz="2600" smtClean="0">
                <a:solidFill>
                  <a:srgbClr val="008000"/>
                </a:solidFill>
                <a:latin typeface="Times New Roman" pitchFamily="18" charset="0"/>
                <a:ea typeface="宋体" pitchFamily="2" charset="-122"/>
              </a:rPr>
              <a:t>（</a:t>
            </a:r>
            <a:r>
              <a:rPr lang="en-US" altLang="zh-CN" sz="2600" smtClean="0">
                <a:solidFill>
                  <a:srgbClr val="008000"/>
                </a:solidFill>
                <a:latin typeface="Times New Roman" pitchFamily="18" charset="0"/>
                <a:ea typeface="宋体" pitchFamily="2" charset="-122"/>
              </a:rPr>
              <a:t>4</a:t>
            </a:r>
            <a:r>
              <a:rPr lang="zh-CN" altLang="en-US" sz="2600" smtClean="0">
                <a:solidFill>
                  <a:srgbClr val="008000"/>
                </a:solidFill>
                <a:latin typeface="Times New Roman" pitchFamily="18" charset="0"/>
                <a:ea typeface="宋体" pitchFamily="2" charset="-122"/>
              </a:rPr>
              <a:t>）</a:t>
            </a:r>
            <a:r>
              <a:rPr lang="zh-CN" altLang="en-US" sz="2600" smtClean="0">
                <a:solidFill>
                  <a:srgbClr val="000000"/>
                </a:solidFill>
                <a:latin typeface="Times New Roman" pitchFamily="18" charset="0"/>
                <a:ea typeface="宋体" pitchFamily="2" charset="-122"/>
              </a:rPr>
              <a:t> </a:t>
            </a:r>
            <a:r>
              <a:rPr lang="en-US" altLang="zh-CN" sz="2600" smtClean="0">
                <a:solidFill>
                  <a:srgbClr val="000000"/>
                </a:solidFill>
                <a:latin typeface="Times New Roman" pitchFamily="18" charset="0"/>
                <a:ea typeface="宋体" pitchFamily="2" charset="-122"/>
              </a:rPr>
              <a:t>~Study(zhang)</a:t>
            </a:r>
          </a:p>
          <a:p>
            <a:pPr marL="0" indent="0" eaLnBrk="1" hangingPunct="1">
              <a:lnSpc>
                <a:spcPct val="150000"/>
              </a:lnSpc>
              <a:spcBef>
                <a:spcPct val="0"/>
              </a:spcBef>
              <a:buClr>
                <a:schemeClr val="bg1"/>
              </a:buClr>
              <a:buFontTx/>
              <a:buNone/>
            </a:pPr>
            <a:r>
              <a:rPr lang="zh-CN" altLang="en-US" sz="2600" smtClean="0">
                <a:solidFill>
                  <a:srgbClr val="008000"/>
                </a:solidFill>
                <a:latin typeface="Times New Roman" pitchFamily="18" charset="0"/>
                <a:ea typeface="宋体" pitchFamily="2" charset="-122"/>
              </a:rPr>
              <a:t>  （</a:t>
            </a:r>
            <a:r>
              <a:rPr lang="en-US" altLang="zh-CN" sz="2600" smtClean="0">
                <a:solidFill>
                  <a:srgbClr val="008000"/>
                </a:solidFill>
                <a:latin typeface="Times New Roman" pitchFamily="18" charset="0"/>
                <a:ea typeface="宋体" pitchFamily="2" charset="-122"/>
              </a:rPr>
              <a:t>5</a:t>
            </a:r>
            <a:r>
              <a:rPr lang="zh-CN" altLang="en-US" sz="2600" smtClean="0">
                <a:solidFill>
                  <a:srgbClr val="008000"/>
                </a:solidFill>
                <a:latin typeface="Times New Roman" pitchFamily="18" charset="0"/>
                <a:ea typeface="宋体" pitchFamily="2" charset="-122"/>
              </a:rPr>
              <a:t>）</a:t>
            </a:r>
            <a:r>
              <a:rPr lang="zh-CN" altLang="en-US" sz="2600" smtClean="0">
                <a:solidFill>
                  <a:srgbClr val="000000"/>
                </a:solidFill>
                <a:latin typeface="Times New Roman" pitchFamily="18" charset="0"/>
                <a:ea typeface="宋体" pitchFamily="2" charset="-122"/>
              </a:rPr>
              <a:t> </a:t>
            </a:r>
            <a:r>
              <a:rPr lang="en-US" altLang="zh-CN" sz="2600" smtClean="0">
                <a:solidFill>
                  <a:srgbClr val="000000"/>
                </a:solidFill>
                <a:latin typeface="Times New Roman" pitchFamily="18" charset="0"/>
                <a:ea typeface="宋体" pitchFamily="2" charset="-122"/>
              </a:rPr>
              <a:t>Lucky(zhang) </a:t>
            </a:r>
          </a:p>
          <a:p>
            <a:pPr marL="0" indent="0" eaLnBrk="1" hangingPunct="1">
              <a:lnSpc>
                <a:spcPct val="150000"/>
              </a:lnSpc>
              <a:spcBef>
                <a:spcPct val="0"/>
              </a:spcBef>
              <a:buClr>
                <a:schemeClr val="bg1"/>
              </a:buClr>
              <a:buFontTx/>
              <a:buNone/>
            </a:pPr>
            <a:r>
              <a:rPr lang="en-US" altLang="zh-CN" sz="2600" smtClean="0">
                <a:solidFill>
                  <a:srgbClr val="000000"/>
                </a:solidFill>
                <a:latin typeface="Times New Roman" pitchFamily="18" charset="0"/>
                <a:ea typeface="宋体" pitchFamily="2" charset="-122"/>
              </a:rPr>
              <a:t>  </a:t>
            </a:r>
            <a:r>
              <a:rPr lang="zh-CN" altLang="en-US" sz="2600" smtClean="0">
                <a:solidFill>
                  <a:srgbClr val="008000"/>
                </a:solidFill>
                <a:latin typeface="Times New Roman" pitchFamily="18" charset="0"/>
                <a:ea typeface="宋体" pitchFamily="2" charset="-122"/>
              </a:rPr>
              <a:t>（</a:t>
            </a:r>
            <a:r>
              <a:rPr lang="en-US" altLang="zh-CN" sz="2600" smtClean="0">
                <a:solidFill>
                  <a:srgbClr val="008000"/>
                </a:solidFill>
                <a:latin typeface="Times New Roman" pitchFamily="18" charset="0"/>
                <a:ea typeface="宋体" pitchFamily="2" charset="-122"/>
              </a:rPr>
              <a:t>6</a:t>
            </a:r>
            <a:r>
              <a:rPr lang="zh-CN" altLang="en-US" sz="2600" smtClean="0">
                <a:solidFill>
                  <a:srgbClr val="008000"/>
                </a:solidFill>
                <a:latin typeface="Times New Roman" pitchFamily="18" charset="0"/>
                <a:ea typeface="宋体" pitchFamily="2" charset="-122"/>
              </a:rPr>
              <a:t>）</a:t>
            </a:r>
            <a:r>
              <a:rPr lang="en-US" altLang="zh-CN" sz="2600" smtClean="0">
                <a:solidFill>
                  <a:srgbClr val="000000"/>
                </a:solidFill>
                <a:latin typeface="Times New Roman" pitchFamily="18" charset="0"/>
                <a:ea typeface="宋体" pitchFamily="2" charset="-122"/>
              </a:rPr>
              <a:t>~Lucky(w)∨Win(w, prize)</a:t>
            </a:r>
          </a:p>
          <a:p>
            <a:pPr marL="0" indent="0" eaLnBrk="1" hangingPunct="1">
              <a:lnSpc>
                <a:spcPct val="150000"/>
              </a:lnSpc>
              <a:spcBef>
                <a:spcPct val="0"/>
              </a:spcBef>
              <a:buClr>
                <a:schemeClr val="bg1"/>
              </a:buClr>
              <a:buFontTx/>
              <a:buNone/>
            </a:pPr>
            <a:r>
              <a:rPr lang="zh-CN" altLang="en-US" sz="2600" smtClean="0">
                <a:solidFill>
                  <a:srgbClr val="008000"/>
                </a:solidFill>
                <a:latin typeface="Times New Roman" pitchFamily="18" charset="0"/>
                <a:ea typeface="宋体" pitchFamily="2" charset="-122"/>
              </a:rPr>
              <a:t>  （</a:t>
            </a:r>
            <a:r>
              <a:rPr lang="en-US" altLang="zh-CN" sz="2600" smtClean="0">
                <a:solidFill>
                  <a:srgbClr val="008000"/>
                </a:solidFill>
                <a:latin typeface="Times New Roman" pitchFamily="18" charset="0"/>
                <a:ea typeface="宋体" pitchFamily="2" charset="-122"/>
              </a:rPr>
              <a:t>7</a:t>
            </a:r>
            <a:r>
              <a:rPr lang="zh-CN" altLang="en-US" sz="2600" smtClean="0">
                <a:solidFill>
                  <a:srgbClr val="008000"/>
                </a:solidFill>
                <a:latin typeface="Times New Roman" pitchFamily="18" charset="0"/>
                <a:ea typeface="宋体" pitchFamily="2" charset="-122"/>
              </a:rPr>
              <a:t>）</a:t>
            </a:r>
            <a:r>
              <a:rPr lang="en-US" altLang="zh-CN" sz="2600" smtClean="0">
                <a:solidFill>
                  <a:srgbClr val="000000"/>
                </a:solidFill>
                <a:latin typeface="Times New Roman" pitchFamily="18" charset="0"/>
                <a:ea typeface="宋体" pitchFamily="2" charset="-122"/>
              </a:rPr>
              <a:t>~Happy(zhang)  </a:t>
            </a:r>
            <a:endParaRPr lang="en-US" altLang="zh-CN" sz="2600" b="1" smtClean="0">
              <a:solidFill>
                <a:srgbClr val="000000"/>
              </a:solidFill>
              <a:latin typeface="Times New Roman"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4978">
                                            <p:txEl>
                                              <p:pRg st="0" end="0"/>
                                            </p:txEl>
                                          </p:spTgt>
                                        </p:tgtEl>
                                        <p:attrNameLst>
                                          <p:attrName>style.visibility</p:attrName>
                                        </p:attrNameLst>
                                      </p:cBhvr>
                                      <p:to>
                                        <p:strVal val="visible"/>
                                      </p:to>
                                    </p:set>
                                    <p:animEffect transition="in" filter="wipe(down)">
                                      <p:cBhvr>
                                        <p:cTn id="7" dur="500"/>
                                        <p:tgtEl>
                                          <p:spTgt spid="2549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54978">
                                            <p:txEl>
                                              <p:pRg st="1" end="1"/>
                                            </p:txEl>
                                          </p:spTgt>
                                        </p:tgtEl>
                                        <p:attrNameLst>
                                          <p:attrName>style.visibility</p:attrName>
                                        </p:attrNameLst>
                                      </p:cBhvr>
                                      <p:to>
                                        <p:strVal val="visible"/>
                                      </p:to>
                                    </p:set>
                                    <p:animEffect transition="in" filter="wipe(down)">
                                      <p:cBhvr>
                                        <p:cTn id="12" dur="500"/>
                                        <p:tgtEl>
                                          <p:spTgt spid="25497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54978">
                                            <p:txEl>
                                              <p:pRg st="2" end="2"/>
                                            </p:txEl>
                                          </p:spTgt>
                                        </p:tgtEl>
                                        <p:attrNameLst>
                                          <p:attrName>style.visibility</p:attrName>
                                        </p:attrNameLst>
                                      </p:cBhvr>
                                      <p:to>
                                        <p:strVal val="visible"/>
                                      </p:to>
                                    </p:set>
                                    <p:animEffect transition="in" filter="wipe(down)">
                                      <p:cBhvr>
                                        <p:cTn id="17" dur="500"/>
                                        <p:tgtEl>
                                          <p:spTgt spid="25497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54978">
                                            <p:txEl>
                                              <p:pRg st="3" end="3"/>
                                            </p:txEl>
                                          </p:spTgt>
                                        </p:tgtEl>
                                        <p:attrNameLst>
                                          <p:attrName>style.visibility</p:attrName>
                                        </p:attrNameLst>
                                      </p:cBhvr>
                                      <p:to>
                                        <p:strVal val="visible"/>
                                      </p:to>
                                    </p:set>
                                    <p:animEffect transition="in" filter="wipe(down)">
                                      <p:cBhvr>
                                        <p:cTn id="22" dur="500"/>
                                        <p:tgtEl>
                                          <p:spTgt spid="25497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54978">
                                            <p:txEl>
                                              <p:pRg st="4" end="4"/>
                                            </p:txEl>
                                          </p:spTgt>
                                        </p:tgtEl>
                                        <p:attrNameLst>
                                          <p:attrName>style.visibility</p:attrName>
                                        </p:attrNameLst>
                                      </p:cBhvr>
                                      <p:to>
                                        <p:strVal val="visible"/>
                                      </p:to>
                                    </p:set>
                                    <p:animEffect transition="in" filter="wipe(down)">
                                      <p:cBhvr>
                                        <p:cTn id="27" dur="500"/>
                                        <p:tgtEl>
                                          <p:spTgt spid="25497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54978">
                                            <p:txEl>
                                              <p:pRg st="5" end="5"/>
                                            </p:txEl>
                                          </p:spTgt>
                                        </p:tgtEl>
                                        <p:attrNameLst>
                                          <p:attrName>style.visibility</p:attrName>
                                        </p:attrNameLst>
                                      </p:cBhvr>
                                      <p:to>
                                        <p:strVal val="visible"/>
                                      </p:to>
                                    </p:set>
                                    <p:animEffect transition="in" filter="wipe(down)">
                                      <p:cBhvr>
                                        <p:cTn id="32" dur="500"/>
                                        <p:tgtEl>
                                          <p:spTgt spid="25497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8"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灯片编号占位符 3"/>
          <p:cNvSpPr>
            <a:spLocks noGrp="1" noChangeArrowheads="1"/>
          </p:cNvSpPr>
          <p:nvPr>
            <p:ph type="sldNum" sz="quarter" idx="10"/>
          </p:nvPr>
        </p:nvSpPr>
        <p:spPr bwMode="auto">
          <a:noFill/>
          <a:ln>
            <a:miter lim="800000"/>
            <a:headEnd/>
            <a:tailEnd/>
          </a:ln>
        </p:spPr>
        <p:txBody>
          <a:bodyPr/>
          <a:lstStyle/>
          <a:p>
            <a:fld id="{8A063666-D739-47D3-848E-BF99342230D0}" type="slidenum">
              <a:rPr lang="zh-TW" altLang="en-US"/>
              <a:pPr/>
              <a:t>66</a:t>
            </a:fld>
            <a:endParaRPr lang="zh-TW" altLang="en-US"/>
          </a:p>
        </p:txBody>
      </p:sp>
      <p:sp>
        <p:nvSpPr>
          <p:cNvPr id="257026" name="Line 2"/>
          <p:cNvSpPr>
            <a:spLocks noChangeShapeType="1"/>
          </p:cNvSpPr>
          <p:nvPr/>
        </p:nvSpPr>
        <p:spPr bwMode="auto">
          <a:xfrm>
            <a:off x="2706688" y="1797050"/>
            <a:ext cx="712787" cy="479425"/>
          </a:xfrm>
          <a:prstGeom prst="line">
            <a:avLst/>
          </a:prstGeom>
          <a:noFill/>
          <a:ln w="9525">
            <a:solidFill>
              <a:srgbClr val="000000"/>
            </a:solidFill>
            <a:round/>
            <a:headEnd/>
            <a:tailEnd/>
          </a:ln>
        </p:spPr>
        <p:txBody>
          <a:bodyPr/>
          <a:lstStyle/>
          <a:p>
            <a:endParaRPr lang="zh-CN" altLang="en-US"/>
          </a:p>
        </p:txBody>
      </p:sp>
      <p:sp>
        <p:nvSpPr>
          <p:cNvPr id="257027" name="Line 3"/>
          <p:cNvSpPr>
            <a:spLocks noChangeShapeType="1"/>
          </p:cNvSpPr>
          <p:nvPr/>
        </p:nvSpPr>
        <p:spPr bwMode="auto">
          <a:xfrm flipV="1">
            <a:off x="3814763" y="1773238"/>
            <a:ext cx="2557462" cy="504825"/>
          </a:xfrm>
          <a:prstGeom prst="line">
            <a:avLst/>
          </a:prstGeom>
          <a:noFill/>
          <a:ln w="9525">
            <a:solidFill>
              <a:srgbClr val="000000"/>
            </a:solidFill>
            <a:round/>
            <a:headEnd/>
            <a:tailEnd/>
          </a:ln>
        </p:spPr>
        <p:txBody>
          <a:bodyPr/>
          <a:lstStyle/>
          <a:p>
            <a:endParaRPr lang="zh-CN" altLang="en-US"/>
          </a:p>
        </p:txBody>
      </p:sp>
      <p:sp>
        <p:nvSpPr>
          <p:cNvPr id="257028" name="Line 4"/>
          <p:cNvSpPr>
            <a:spLocks noChangeShapeType="1"/>
          </p:cNvSpPr>
          <p:nvPr/>
        </p:nvSpPr>
        <p:spPr bwMode="auto">
          <a:xfrm>
            <a:off x="3924300" y="2852738"/>
            <a:ext cx="2106613" cy="504825"/>
          </a:xfrm>
          <a:prstGeom prst="line">
            <a:avLst/>
          </a:prstGeom>
          <a:noFill/>
          <a:ln w="9525">
            <a:solidFill>
              <a:srgbClr val="000000"/>
            </a:solidFill>
            <a:round/>
            <a:headEnd/>
            <a:tailEnd/>
          </a:ln>
        </p:spPr>
        <p:txBody>
          <a:bodyPr/>
          <a:lstStyle/>
          <a:p>
            <a:endParaRPr lang="zh-CN" altLang="en-US"/>
          </a:p>
        </p:txBody>
      </p:sp>
      <p:sp>
        <p:nvSpPr>
          <p:cNvPr id="257029" name="Line 5"/>
          <p:cNvSpPr>
            <a:spLocks noChangeShapeType="1"/>
          </p:cNvSpPr>
          <p:nvPr/>
        </p:nvSpPr>
        <p:spPr bwMode="auto">
          <a:xfrm flipV="1">
            <a:off x="6477000" y="2852738"/>
            <a:ext cx="831850" cy="506412"/>
          </a:xfrm>
          <a:prstGeom prst="line">
            <a:avLst/>
          </a:prstGeom>
          <a:noFill/>
          <a:ln w="9525">
            <a:solidFill>
              <a:srgbClr val="000000"/>
            </a:solidFill>
            <a:round/>
            <a:headEnd/>
            <a:tailEnd/>
          </a:ln>
        </p:spPr>
        <p:txBody>
          <a:bodyPr/>
          <a:lstStyle/>
          <a:p>
            <a:endParaRPr lang="zh-CN" altLang="en-US"/>
          </a:p>
        </p:txBody>
      </p:sp>
      <p:sp>
        <p:nvSpPr>
          <p:cNvPr id="257030" name="Line 6"/>
          <p:cNvSpPr>
            <a:spLocks noChangeShapeType="1"/>
          </p:cNvSpPr>
          <p:nvPr/>
        </p:nvSpPr>
        <p:spPr bwMode="auto">
          <a:xfrm>
            <a:off x="1981200" y="3700463"/>
            <a:ext cx="914400" cy="533400"/>
          </a:xfrm>
          <a:prstGeom prst="line">
            <a:avLst/>
          </a:prstGeom>
          <a:noFill/>
          <a:ln w="9525">
            <a:solidFill>
              <a:srgbClr val="000000"/>
            </a:solidFill>
            <a:round/>
            <a:headEnd/>
            <a:tailEnd/>
          </a:ln>
        </p:spPr>
        <p:txBody>
          <a:bodyPr/>
          <a:lstStyle/>
          <a:p>
            <a:endParaRPr lang="zh-CN" altLang="en-US"/>
          </a:p>
        </p:txBody>
      </p:sp>
      <p:sp>
        <p:nvSpPr>
          <p:cNvPr id="257031" name="Line 7"/>
          <p:cNvSpPr>
            <a:spLocks noChangeShapeType="1"/>
          </p:cNvSpPr>
          <p:nvPr/>
        </p:nvSpPr>
        <p:spPr bwMode="auto">
          <a:xfrm flipV="1">
            <a:off x="3155950" y="3700463"/>
            <a:ext cx="3092450" cy="520700"/>
          </a:xfrm>
          <a:prstGeom prst="line">
            <a:avLst/>
          </a:prstGeom>
          <a:noFill/>
          <a:ln w="9525">
            <a:solidFill>
              <a:srgbClr val="000000"/>
            </a:solidFill>
            <a:round/>
            <a:headEnd/>
            <a:tailEnd/>
          </a:ln>
        </p:spPr>
        <p:txBody>
          <a:bodyPr/>
          <a:lstStyle/>
          <a:p>
            <a:endParaRPr lang="zh-CN" altLang="en-US"/>
          </a:p>
        </p:txBody>
      </p:sp>
      <p:sp>
        <p:nvSpPr>
          <p:cNvPr id="257032" name="Line 8"/>
          <p:cNvSpPr>
            <a:spLocks noChangeShapeType="1"/>
          </p:cNvSpPr>
          <p:nvPr/>
        </p:nvSpPr>
        <p:spPr bwMode="auto">
          <a:xfrm>
            <a:off x="3563938" y="4868863"/>
            <a:ext cx="447675" cy="409575"/>
          </a:xfrm>
          <a:prstGeom prst="line">
            <a:avLst/>
          </a:prstGeom>
          <a:noFill/>
          <a:ln w="9525">
            <a:solidFill>
              <a:srgbClr val="000000"/>
            </a:solidFill>
            <a:round/>
            <a:headEnd/>
            <a:tailEnd/>
          </a:ln>
        </p:spPr>
        <p:txBody>
          <a:bodyPr/>
          <a:lstStyle/>
          <a:p>
            <a:endParaRPr lang="zh-CN" altLang="en-US"/>
          </a:p>
        </p:txBody>
      </p:sp>
      <p:sp>
        <p:nvSpPr>
          <p:cNvPr id="257033" name="Line 9"/>
          <p:cNvSpPr>
            <a:spLocks noChangeShapeType="1"/>
          </p:cNvSpPr>
          <p:nvPr/>
        </p:nvSpPr>
        <p:spPr bwMode="auto">
          <a:xfrm flipV="1">
            <a:off x="4205288" y="4797425"/>
            <a:ext cx="1735137" cy="465138"/>
          </a:xfrm>
          <a:prstGeom prst="line">
            <a:avLst/>
          </a:prstGeom>
          <a:noFill/>
          <a:ln w="9525">
            <a:solidFill>
              <a:srgbClr val="000000"/>
            </a:solidFill>
            <a:round/>
            <a:headEnd/>
            <a:tailEnd/>
          </a:ln>
        </p:spPr>
        <p:txBody>
          <a:bodyPr/>
          <a:lstStyle/>
          <a:p>
            <a:endParaRPr lang="zh-CN" altLang="en-US"/>
          </a:p>
        </p:txBody>
      </p:sp>
      <p:sp>
        <p:nvSpPr>
          <p:cNvPr id="257034" name="Line 10"/>
          <p:cNvSpPr>
            <a:spLocks noChangeShapeType="1"/>
          </p:cNvSpPr>
          <p:nvPr/>
        </p:nvSpPr>
        <p:spPr bwMode="auto">
          <a:xfrm>
            <a:off x="4799013" y="5845175"/>
            <a:ext cx="636587" cy="320675"/>
          </a:xfrm>
          <a:prstGeom prst="line">
            <a:avLst/>
          </a:prstGeom>
          <a:noFill/>
          <a:ln w="9525">
            <a:solidFill>
              <a:srgbClr val="000000"/>
            </a:solidFill>
            <a:round/>
            <a:headEnd/>
            <a:tailEnd/>
          </a:ln>
        </p:spPr>
        <p:txBody>
          <a:bodyPr/>
          <a:lstStyle/>
          <a:p>
            <a:endParaRPr lang="zh-CN" altLang="en-US"/>
          </a:p>
        </p:txBody>
      </p:sp>
      <p:sp>
        <p:nvSpPr>
          <p:cNvPr id="257035" name="Line 11"/>
          <p:cNvSpPr>
            <a:spLocks noChangeShapeType="1"/>
          </p:cNvSpPr>
          <p:nvPr/>
        </p:nvSpPr>
        <p:spPr bwMode="auto">
          <a:xfrm flipV="1">
            <a:off x="5845175" y="5845175"/>
            <a:ext cx="896938" cy="320675"/>
          </a:xfrm>
          <a:prstGeom prst="line">
            <a:avLst/>
          </a:prstGeom>
          <a:noFill/>
          <a:ln w="9525">
            <a:solidFill>
              <a:srgbClr val="000000"/>
            </a:solidFill>
            <a:round/>
            <a:headEnd/>
            <a:tailEnd/>
          </a:ln>
        </p:spPr>
        <p:txBody>
          <a:bodyPr/>
          <a:lstStyle/>
          <a:p>
            <a:endParaRPr lang="zh-CN" altLang="en-US"/>
          </a:p>
        </p:txBody>
      </p:sp>
      <p:sp>
        <p:nvSpPr>
          <p:cNvPr id="257036" name="Rectangle 12"/>
          <p:cNvSpPr>
            <a:spLocks noChangeArrowheads="1"/>
          </p:cNvSpPr>
          <p:nvPr/>
        </p:nvSpPr>
        <p:spPr bwMode="auto">
          <a:xfrm>
            <a:off x="2009775" y="1946275"/>
            <a:ext cx="762000" cy="228600"/>
          </a:xfrm>
          <a:prstGeom prst="rect">
            <a:avLst/>
          </a:prstGeom>
          <a:solidFill>
            <a:schemeClr val="bg1"/>
          </a:solidFill>
          <a:ln w="9525">
            <a:solidFill>
              <a:schemeClr val="bg1"/>
            </a:solidFill>
            <a:miter lim="800000"/>
            <a:headEnd/>
            <a:tailEnd/>
          </a:ln>
        </p:spPr>
        <p:txBody>
          <a:bodyPr wrap="none" anchor="ctr"/>
          <a:lstStyle/>
          <a:p>
            <a:pPr algn="ctr" eaLnBrk="1" hangingPunct="1"/>
            <a:r>
              <a:rPr lang="en-US" altLang="zh-CN" sz="2200">
                <a:solidFill>
                  <a:srgbClr val="FF3300"/>
                </a:solidFill>
                <a:latin typeface="Times New Roman" pitchFamily="18" charset="0"/>
              </a:rPr>
              <a:t>{zhang/x}</a:t>
            </a:r>
          </a:p>
        </p:txBody>
      </p:sp>
      <p:sp>
        <p:nvSpPr>
          <p:cNvPr id="257037" name="Rectangle 13"/>
          <p:cNvSpPr>
            <a:spLocks noChangeArrowheads="1"/>
          </p:cNvSpPr>
          <p:nvPr/>
        </p:nvSpPr>
        <p:spPr bwMode="auto">
          <a:xfrm>
            <a:off x="5881688" y="4884738"/>
            <a:ext cx="2362200" cy="228600"/>
          </a:xfrm>
          <a:prstGeom prst="rect">
            <a:avLst/>
          </a:prstGeom>
          <a:noFill/>
          <a:ln w="9525">
            <a:solidFill>
              <a:schemeClr val="bg1"/>
            </a:solidFill>
            <a:miter lim="800000"/>
            <a:headEnd/>
            <a:tailEnd/>
          </a:ln>
        </p:spPr>
        <p:txBody>
          <a:bodyPr wrap="none" anchor="ctr"/>
          <a:lstStyle/>
          <a:p>
            <a:pPr algn="ctr" eaLnBrk="1" hangingPunct="1"/>
            <a:r>
              <a:rPr lang="en-US" altLang="zh-CN" sz="2200">
                <a:solidFill>
                  <a:srgbClr val="FF3300"/>
                </a:solidFill>
                <a:latin typeface="Times New Roman" pitchFamily="18" charset="0"/>
              </a:rPr>
              <a:t>{zhang/u,computer/v}</a:t>
            </a:r>
          </a:p>
        </p:txBody>
      </p:sp>
      <p:sp>
        <p:nvSpPr>
          <p:cNvPr id="257038" name="Rectangle 14"/>
          <p:cNvSpPr>
            <a:spLocks noChangeArrowheads="1"/>
          </p:cNvSpPr>
          <p:nvPr/>
        </p:nvSpPr>
        <p:spPr bwMode="auto">
          <a:xfrm>
            <a:off x="7265988" y="3055938"/>
            <a:ext cx="762000" cy="228600"/>
          </a:xfrm>
          <a:prstGeom prst="rect">
            <a:avLst/>
          </a:prstGeom>
          <a:solidFill>
            <a:schemeClr val="bg1"/>
          </a:solidFill>
          <a:ln w="9525">
            <a:solidFill>
              <a:schemeClr val="bg1"/>
            </a:solidFill>
            <a:miter lim="800000"/>
            <a:headEnd/>
            <a:tailEnd/>
          </a:ln>
        </p:spPr>
        <p:txBody>
          <a:bodyPr wrap="none" anchor="ctr"/>
          <a:lstStyle/>
          <a:p>
            <a:pPr algn="ctr" eaLnBrk="1" hangingPunct="1"/>
            <a:r>
              <a:rPr lang="en-US" altLang="zh-CN" sz="2200">
                <a:solidFill>
                  <a:srgbClr val="FF3300"/>
                </a:solidFill>
                <a:latin typeface="Times New Roman" pitchFamily="18" charset="0"/>
              </a:rPr>
              <a:t>{zhang/</a:t>
            </a:r>
            <a:r>
              <a:rPr lang="en-US" altLang="zh-CN" sz="2200">
                <a:solidFill>
                  <a:srgbClr val="FF3300"/>
                </a:solidFill>
              </a:rPr>
              <a:t>w</a:t>
            </a:r>
            <a:r>
              <a:rPr lang="en-US" altLang="zh-CN" sz="2200">
                <a:solidFill>
                  <a:srgbClr val="FF3300"/>
                </a:solidFill>
                <a:latin typeface="Times New Roman" pitchFamily="18" charset="0"/>
              </a:rPr>
              <a:t>}</a:t>
            </a:r>
          </a:p>
        </p:txBody>
      </p:sp>
      <p:sp>
        <p:nvSpPr>
          <p:cNvPr id="257039" name="Rectangle 15"/>
          <p:cNvSpPr>
            <a:spLocks noChangeArrowheads="1"/>
          </p:cNvSpPr>
          <p:nvPr/>
        </p:nvSpPr>
        <p:spPr bwMode="auto">
          <a:xfrm>
            <a:off x="49213" y="1341438"/>
            <a:ext cx="5818187" cy="360362"/>
          </a:xfrm>
          <a:prstGeom prst="rect">
            <a:avLst/>
          </a:prstGeom>
          <a:noFill/>
          <a:ln w="9525">
            <a:noFill/>
            <a:miter lim="800000"/>
            <a:headEnd/>
            <a:tailEnd/>
          </a:ln>
        </p:spPr>
        <p:txBody>
          <a:bodyPr/>
          <a:lstStyle/>
          <a:p>
            <a:r>
              <a:rPr lang="en-US" altLang="zh-CN" sz="2200">
                <a:latin typeface="Times New Roman" pitchFamily="18" charset="0"/>
              </a:rPr>
              <a:t>(1)~Pass(x,computer)∨</a:t>
            </a:r>
            <a:r>
              <a:rPr lang="en-US" altLang="zh-CN" sz="2200">
                <a:latin typeface="Times New Roman" pitchFamily="18" charset="0"/>
                <a:ea typeface="Batang" pitchFamily="18" charset="-127"/>
              </a:rPr>
              <a:t>~</a:t>
            </a:r>
            <a:r>
              <a:rPr lang="en-US" altLang="zh-CN" sz="2200">
                <a:latin typeface="Times New Roman" pitchFamily="18" charset="0"/>
              </a:rPr>
              <a:t>Win(x,prize)∨Happy(x)</a:t>
            </a:r>
          </a:p>
        </p:txBody>
      </p:sp>
      <p:sp>
        <p:nvSpPr>
          <p:cNvPr id="257040" name="Rectangle 16"/>
          <p:cNvSpPr>
            <a:spLocks noChangeArrowheads="1"/>
          </p:cNvSpPr>
          <p:nvPr/>
        </p:nvSpPr>
        <p:spPr bwMode="auto">
          <a:xfrm>
            <a:off x="5724525" y="2278063"/>
            <a:ext cx="3527425" cy="360362"/>
          </a:xfrm>
          <a:prstGeom prst="rect">
            <a:avLst/>
          </a:prstGeom>
          <a:noFill/>
          <a:ln w="9525">
            <a:noFill/>
            <a:miter lim="800000"/>
            <a:headEnd/>
            <a:tailEnd/>
          </a:ln>
        </p:spPr>
        <p:txBody>
          <a:bodyPr/>
          <a:lstStyle/>
          <a:p>
            <a:pPr algn="ctr"/>
            <a:r>
              <a:rPr lang="en-US" altLang="zh-CN" sz="2200">
                <a:latin typeface="Times New Roman" pitchFamily="18" charset="0"/>
              </a:rPr>
              <a:t>(6)~Lucky(w)∨Win(w,prize)</a:t>
            </a:r>
          </a:p>
        </p:txBody>
      </p:sp>
      <p:sp>
        <p:nvSpPr>
          <p:cNvPr id="257041" name="Rectangle 17"/>
          <p:cNvSpPr>
            <a:spLocks noChangeArrowheads="1"/>
          </p:cNvSpPr>
          <p:nvPr/>
        </p:nvSpPr>
        <p:spPr bwMode="auto">
          <a:xfrm>
            <a:off x="5810250" y="1339850"/>
            <a:ext cx="2362200" cy="360363"/>
          </a:xfrm>
          <a:prstGeom prst="rect">
            <a:avLst/>
          </a:prstGeom>
          <a:noFill/>
          <a:ln w="9525">
            <a:noFill/>
            <a:miter lim="800000"/>
            <a:headEnd/>
            <a:tailEnd/>
          </a:ln>
        </p:spPr>
        <p:txBody>
          <a:bodyPr/>
          <a:lstStyle/>
          <a:p>
            <a:pPr algn="ctr"/>
            <a:r>
              <a:rPr lang="en-US" altLang="zh-CN" sz="2200">
                <a:latin typeface="Times New Roman" pitchFamily="18" charset="0"/>
              </a:rPr>
              <a:t>(7)~Happy(zhang)</a:t>
            </a:r>
          </a:p>
        </p:txBody>
      </p:sp>
      <p:sp>
        <p:nvSpPr>
          <p:cNvPr id="257042" name="Rectangle 18"/>
          <p:cNvSpPr>
            <a:spLocks noChangeArrowheads="1"/>
          </p:cNvSpPr>
          <p:nvPr/>
        </p:nvSpPr>
        <p:spPr bwMode="auto">
          <a:xfrm>
            <a:off x="457200" y="2278063"/>
            <a:ext cx="5338763" cy="360362"/>
          </a:xfrm>
          <a:prstGeom prst="rect">
            <a:avLst/>
          </a:prstGeom>
          <a:noFill/>
          <a:ln w="9525">
            <a:noFill/>
            <a:miter lim="800000"/>
            <a:headEnd/>
            <a:tailEnd/>
          </a:ln>
        </p:spPr>
        <p:txBody>
          <a:bodyPr/>
          <a:lstStyle/>
          <a:p>
            <a:pPr algn="ctr"/>
            <a:r>
              <a:rPr lang="en-US" altLang="zh-CN" sz="2200">
                <a:latin typeface="Times New Roman" pitchFamily="18" charset="0"/>
              </a:rPr>
              <a:t>~Pass(zhang,computer)∨~Win(zhang,prize)</a:t>
            </a:r>
          </a:p>
        </p:txBody>
      </p:sp>
      <p:sp>
        <p:nvSpPr>
          <p:cNvPr id="257043" name="Rectangle 19"/>
          <p:cNvSpPr>
            <a:spLocks noChangeArrowheads="1"/>
          </p:cNvSpPr>
          <p:nvPr/>
        </p:nvSpPr>
        <p:spPr bwMode="auto">
          <a:xfrm>
            <a:off x="3962400" y="3300413"/>
            <a:ext cx="4876800" cy="360362"/>
          </a:xfrm>
          <a:prstGeom prst="rect">
            <a:avLst/>
          </a:prstGeom>
          <a:noFill/>
          <a:ln w="9525">
            <a:noFill/>
            <a:miter lim="800000"/>
            <a:headEnd/>
            <a:tailEnd/>
          </a:ln>
        </p:spPr>
        <p:txBody>
          <a:bodyPr/>
          <a:lstStyle/>
          <a:p>
            <a:pPr algn="ctr"/>
            <a:r>
              <a:rPr lang="en-US" altLang="zh-CN" sz="2200">
                <a:latin typeface="Times New Roman" pitchFamily="18" charset="0"/>
              </a:rPr>
              <a:t>~Pass(zhang,computer)∨~Lucky(zhang)</a:t>
            </a:r>
          </a:p>
        </p:txBody>
      </p:sp>
      <p:sp>
        <p:nvSpPr>
          <p:cNvPr id="257044" name="Rectangle 20"/>
          <p:cNvSpPr>
            <a:spLocks noChangeArrowheads="1"/>
          </p:cNvSpPr>
          <p:nvPr/>
        </p:nvSpPr>
        <p:spPr bwMode="auto">
          <a:xfrm>
            <a:off x="914400" y="3300413"/>
            <a:ext cx="2209800" cy="360362"/>
          </a:xfrm>
          <a:prstGeom prst="rect">
            <a:avLst/>
          </a:prstGeom>
          <a:noFill/>
          <a:ln w="9525">
            <a:noFill/>
            <a:miter lim="800000"/>
            <a:headEnd/>
            <a:tailEnd/>
          </a:ln>
        </p:spPr>
        <p:txBody>
          <a:bodyPr/>
          <a:lstStyle/>
          <a:p>
            <a:pPr algn="ctr"/>
            <a:r>
              <a:rPr lang="en-US" altLang="zh-CN" sz="2200">
                <a:latin typeface="Times New Roman" pitchFamily="18" charset="0"/>
              </a:rPr>
              <a:t>(5) Lucky(zhang)</a:t>
            </a:r>
          </a:p>
        </p:txBody>
      </p:sp>
      <p:sp>
        <p:nvSpPr>
          <p:cNvPr id="257045" name="Rectangle 21"/>
          <p:cNvSpPr>
            <a:spLocks noChangeArrowheads="1"/>
          </p:cNvSpPr>
          <p:nvPr/>
        </p:nvSpPr>
        <p:spPr bwMode="auto">
          <a:xfrm>
            <a:off x="4500563" y="4221163"/>
            <a:ext cx="3363912" cy="360362"/>
          </a:xfrm>
          <a:prstGeom prst="rect">
            <a:avLst/>
          </a:prstGeom>
          <a:noFill/>
          <a:ln w="9525">
            <a:noFill/>
            <a:miter lim="800000"/>
            <a:headEnd/>
            <a:tailEnd/>
          </a:ln>
        </p:spPr>
        <p:txBody>
          <a:bodyPr/>
          <a:lstStyle/>
          <a:p>
            <a:pPr algn="ctr"/>
            <a:r>
              <a:rPr lang="en-US" altLang="zh-CN" sz="2200">
                <a:latin typeface="Times New Roman" pitchFamily="18" charset="0"/>
              </a:rPr>
              <a:t>(3) ~Lucky(u)∨Pass(u,v)</a:t>
            </a:r>
          </a:p>
        </p:txBody>
      </p:sp>
      <p:sp>
        <p:nvSpPr>
          <p:cNvPr id="257046" name="Rectangle 22"/>
          <p:cNvSpPr>
            <a:spLocks noChangeArrowheads="1"/>
          </p:cNvSpPr>
          <p:nvPr/>
        </p:nvSpPr>
        <p:spPr bwMode="auto">
          <a:xfrm>
            <a:off x="1066800" y="4221163"/>
            <a:ext cx="3417888" cy="360362"/>
          </a:xfrm>
          <a:prstGeom prst="rect">
            <a:avLst/>
          </a:prstGeom>
          <a:noFill/>
          <a:ln w="9525">
            <a:noFill/>
            <a:miter lim="800000"/>
            <a:headEnd/>
            <a:tailEnd/>
          </a:ln>
        </p:spPr>
        <p:txBody>
          <a:bodyPr/>
          <a:lstStyle/>
          <a:p>
            <a:pPr algn="ctr"/>
            <a:r>
              <a:rPr lang="en-US" altLang="zh-CN" sz="2200">
                <a:latin typeface="Times New Roman" pitchFamily="18" charset="0"/>
              </a:rPr>
              <a:t>~Pass(zhang,computer)</a:t>
            </a:r>
          </a:p>
        </p:txBody>
      </p:sp>
      <p:sp>
        <p:nvSpPr>
          <p:cNvPr id="257047" name="Rectangle 23"/>
          <p:cNvSpPr>
            <a:spLocks noChangeArrowheads="1"/>
          </p:cNvSpPr>
          <p:nvPr/>
        </p:nvSpPr>
        <p:spPr bwMode="auto">
          <a:xfrm>
            <a:off x="5695950" y="5373688"/>
            <a:ext cx="2824163" cy="360362"/>
          </a:xfrm>
          <a:prstGeom prst="rect">
            <a:avLst/>
          </a:prstGeom>
          <a:noFill/>
          <a:ln w="9525">
            <a:noFill/>
            <a:miter lim="800000"/>
            <a:headEnd/>
            <a:tailEnd/>
          </a:ln>
        </p:spPr>
        <p:txBody>
          <a:bodyPr/>
          <a:lstStyle/>
          <a:p>
            <a:pPr algn="ctr"/>
            <a:r>
              <a:rPr lang="en-US" altLang="zh-CN" sz="2200">
                <a:latin typeface="Times New Roman" pitchFamily="18" charset="0"/>
              </a:rPr>
              <a:t>(5) Lucky(zhang)</a:t>
            </a:r>
          </a:p>
        </p:txBody>
      </p:sp>
      <p:sp>
        <p:nvSpPr>
          <p:cNvPr id="257048" name="Rectangle 24"/>
          <p:cNvSpPr>
            <a:spLocks noChangeArrowheads="1"/>
          </p:cNvSpPr>
          <p:nvPr/>
        </p:nvSpPr>
        <p:spPr bwMode="auto">
          <a:xfrm>
            <a:off x="2971800" y="5373688"/>
            <a:ext cx="2824163" cy="360362"/>
          </a:xfrm>
          <a:prstGeom prst="rect">
            <a:avLst/>
          </a:prstGeom>
          <a:noFill/>
          <a:ln w="9525">
            <a:noFill/>
            <a:miter lim="800000"/>
            <a:headEnd/>
            <a:tailEnd/>
          </a:ln>
        </p:spPr>
        <p:txBody>
          <a:bodyPr/>
          <a:lstStyle/>
          <a:p>
            <a:pPr algn="ctr"/>
            <a:r>
              <a:rPr lang="en-US" altLang="zh-CN" sz="2200">
                <a:latin typeface="Times New Roman" pitchFamily="18" charset="0"/>
              </a:rPr>
              <a:t>~Lucky(zhang)</a:t>
            </a:r>
          </a:p>
        </p:txBody>
      </p:sp>
      <p:sp>
        <p:nvSpPr>
          <p:cNvPr id="257049" name="Rectangle 25"/>
          <p:cNvSpPr>
            <a:spLocks noChangeArrowheads="1"/>
          </p:cNvSpPr>
          <p:nvPr/>
        </p:nvSpPr>
        <p:spPr bwMode="auto">
          <a:xfrm>
            <a:off x="4881563" y="6092825"/>
            <a:ext cx="1411287" cy="360363"/>
          </a:xfrm>
          <a:prstGeom prst="rect">
            <a:avLst/>
          </a:prstGeom>
          <a:noFill/>
          <a:ln w="9525">
            <a:noFill/>
            <a:miter lim="800000"/>
            <a:headEnd/>
            <a:tailEnd/>
          </a:ln>
        </p:spPr>
        <p:txBody>
          <a:bodyPr/>
          <a:lstStyle/>
          <a:p>
            <a:pPr algn="ctr"/>
            <a:r>
              <a:rPr lang="en-US" altLang="zh-CN" sz="2200">
                <a:solidFill>
                  <a:srgbClr val="FF3300"/>
                </a:solidFill>
                <a:latin typeface="Times New Roman" pitchFamily="18" charset="0"/>
              </a:rPr>
              <a:t>NIL</a:t>
            </a:r>
          </a:p>
        </p:txBody>
      </p:sp>
      <p:sp>
        <p:nvSpPr>
          <p:cNvPr id="100379" name="Rectangle 26"/>
          <p:cNvSpPr>
            <a:spLocks noChangeArrowheads="1"/>
          </p:cNvSpPr>
          <p:nvPr/>
        </p:nvSpPr>
        <p:spPr bwMode="auto">
          <a:xfrm>
            <a:off x="900113" y="788988"/>
            <a:ext cx="4238625" cy="492125"/>
          </a:xfrm>
          <a:prstGeom prst="rect">
            <a:avLst/>
          </a:prstGeom>
          <a:noFill/>
          <a:ln w="9525">
            <a:noFill/>
            <a:miter lim="800000"/>
            <a:headEnd/>
            <a:tailEnd/>
          </a:ln>
        </p:spPr>
        <p:txBody>
          <a:bodyPr wrap="none">
            <a:spAutoFit/>
          </a:bodyPr>
          <a:lstStyle/>
          <a:p>
            <a:pPr eaLnBrk="1" hangingPunct="1">
              <a:buClr>
                <a:schemeClr val="bg1"/>
              </a:buClr>
            </a:pPr>
            <a:r>
              <a:rPr lang="en-US" altLang="zh-CN" sz="2600" b="1">
                <a:solidFill>
                  <a:srgbClr val="000000"/>
                </a:solidFill>
                <a:latin typeface="Times New Roman" pitchFamily="18" charset="0"/>
              </a:rPr>
              <a:t>Step3: Resolve these clauses</a:t>
            </a:r>
            <a:endParaRPr lang="en-US" altLang="zh-CN" sz="2600" b="1">
              <a:solidFill>
                <a:srgbClr val="00000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7041"/>
                                        </p:tgtEl>
                                        <p:attrNameLst>
                                          <p:attrName>style.visibility</p:attrName>
                                        </p:attrNameLst>
                                      </p:cBhvr>
                                      <p:to>
                                        <p:strVal val="visible"/>
                                      </p:to>
                                    </p:set>
                                    <p:animEffect transition="in" filter="wipe(down)">
                                      <p:cBhvr>
                                        <p:cTn id="7" dur="500"/>
                                        <p:tgtEl>
                                          <p:spTgt spid="25704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57039"/>
                                        </p:tgtEl>
                                        <p:attrNameLst>
                                          <p:attrName>style.visibility</p:attrName>
                                        </p:attrNameLst>
                                      </p:cBhvr>
                                      <p:to>
                                        <p:strVal val="visible"/>
                                      </p:to>
                                    </p:set>
                                    <p:animEffect transition="in" filter="wipe(down)">
                                      <p:cBhvr>
                                        <p:cTn id="10" dur="500"/>
                                        <p:tgtEl>
                                          <p:spTgt spid="25703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57036"/>
                                        </p:tgtEl>
                                        <p:attrNameLst>
                                          <p:attrName>style.visibility</p:attrName>
                                        </p:attrNameLst>
                                      </p:cBhvr>
                                      <p:to>
                                        <p:strVal val="visible"/>
                                      </p:to>
                                    </p:set>
                                    <p:animEffect transition="in" filter="blinds(horizontal)">
                                      <p:cBhvr>
                                        <p:cTn id="15" dur="500"/>
                                        <p:tgtEl>
                                          <p:spTgt spid="257036"/>
                                        </p:tgtEl>
                                      </p:cBhvr>
                                    </p:animEffect>
                                  </p:childTnLst>
                                </p:cTn>
                              </p:par>
                            </p:childTnLst>
                          </p:cTn>
                        </p:par>
                        <p:par>
                          <p:cTn id="16" fill="hold" nodeType="afterGroup">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257026"/>
                                        </p:tgtEl>
                                        <p:attrNameLst>
                                          <p:attrName>style.visibility</p:attrName>
                                        </p:attrNameLst>
                                      </p:cBhvr>
                                      <p:to>
                                        <p:strVal val="visible"/>
                                      </p:to>
                                    </p:set>
                                    <p:animEffect transition="in" filter="wipe(up)">
                                      <p:cBhvr>
                                        <p:cTn id="19" dur="500"/>
                                        <p:tgtEl>
                                          <p:spTgt spid="257026"/>
                                        </p:tgtEl>
                                      </p:cBhvr>
                                    </p:animEffect>
                                  </p:childTnLst>
                                </p:cTn>
                              </p:par>
                            </p:childTnLst>
                          </p:cTn>
                        </p:par>
                        <p:par>
                          <p:cTn id="20" fill="hold" nodeType="afterGroup">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257027"/>
                                        </p:tgtEl>
                                        <p:attrNameLst>
                                          <p:attrName>style.visibility</p:attrName>
                                        </p:attrNameLst>
                                      </p:cBhvr>
                                      <p:to>
                                        <p:strVal val="visible"/>
                                      </p:to>
                                    </p:set>
                                    <p:animEffect transition="in" filter="wipe(up)">
                                      <p:cBhvr>
                                        <p:cTn id="23" dur="500"/>
                                        <p:tgtEl>
                                          <p:spTgt spid="257027"/>
                                        </p:tgtEl>
                                      </p:cBhvr>
                                    </p:animEffect>
                                  </p:childTnLst>
                                </p:cTn>
                              </p:par>
                            </p:childTnLst>
                          </p:cTn>
                        </p:par>
                        <p:par>
                          <p:cTn id="24" fill="hold" nodeType="afterGroup">
                            <p:stCondLst>
                              <p:cond delay="1500"/>
                            </p:stCondLst>
                            <p:childTnLst>
                              <p:par>
                                <p:cTn id="25" presetID="22" presetClass="entr" presetSubtype="1" fill="hold" grpId="0" nodeType="afterEffect">
                                  <p:stCondLst>
                                    <p:cond delay="0"/>
                                  </p:stCondLst>
                                  <p:childTnLst>
                                    <p:set>
                                      <p:cBhvr>
                                        <p:cTn id="26" dur="1" fill="hold">
                                          <p:stCondLst>
                                            <p:cond delay="0"/>
                                          </p:stCondLst>
                                        </p:cTn>
                                        <p:tgtEl>
                                          <p:spTgt spid="257042"/>
                                        </p:tgtEl>
                                        <p:attrNameLst>
                                          <p:attrName>style.visibility</p:attrName>
                                        </p:attrNameLst>
                                      </p:cBhvr>
                                      <p:to>
                                        <p:strVal val="visible"/>
                                      </p:to>
                                    </p:set>
                                    <p:animEffect transition="in" filter="wipe(up)">
                                      <p:cBhvr>
                                        <p:cTn id="27" dur="500"/>
                                        <p:tgtEl>
                                          <p:spTgt spid="25704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57040"/>
                                        </p:tgtEl>
                                        <p:attrNameLst>
                                          <p:attrName>style.visibility</p:attrName>
                                        </p:attrNameLst>
                                      </p:cBhvr>
                                      <p:to>
                                        <p:strVal val="visible"/>
                                      </p:to>
                                    </p:set>
                                    <p:animEffect transition="in" filter="wipe(up)">
                                      <p:cBhvr>
                                        <p:cTn id="32" dur="500"/>
                                        <p:tgtEl>
                                          <p:spTgt spid="25704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7038"/>
                                        </p:tgtEl>
                                        <p:attrNameLst>
                                          <p:attrName>style.visibility</p:attrName>
                                        </p:attrNameLst>
                                      </p:cBhvr>
                                      <p:to>
                                        <p:strVal val="visible"/>
                                      </p:to>
                                    </p:set>
                                    <p:animEffect transition="in" filter="wipe(left)">
                                      <p:cBhvr>
                                        <p:cTn id="37" dur="500"/>
                                        <p:tgtEl>
                                          <p:spTgt spid="25703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57028"/>
                                        </p:tgtEl>
                                        <p:attrNameLst>
                                          <p:attrName>style.visibility</p:attrName>
                                        </p:attrNameLst>
                                      </p:cBhvr>
                                      <p:to>
                                        <p:strVal val="visible"/>
                                      </p:to>
                                    </p:set>
                                    <p:animEffect transition="in" filter="wipe(up)">
                                      <p:cBhvr>
                                        <p:cTn id="42" dur="500"/>
                                        <p:tgtEl>
                                          <p:spTgt spid="257028"/>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257029"/>
                                        </p:tgtEl>
                                        <p:attrNameLst>
                                          <p:attrName>style.visibility</p:attrName>
                                        </p:attrNameLst>
                                      </p:cBhvr>
                                      <p:to>
                                        <p:strVal val="visible"/>
                                      </p:to>
                                    </p:set>
                                    <p:animEffect transition="in" filter="wipe(up)">
                                      <p:cBhvr>
                                        <p:cTn id="45" dur="500"/>
                                        <p:tgtEl>
                                          <p:spTgt spid="257029"/>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257043"/>
                                        </p:tgtEl>
                                        <p:attrNameLst>
                                          <p:attrName>style.visibility</p:attrName>
                                        </p:attrNameLst>
                                      </p:cBhvr>
                                      <p:to>
                                        <p:strVal val="visible"/>
                                      </p:to>
                                    </p:set>
                                    <p:animEffect transition="in" filter="wipe(up)">
                                      <p:cBhvr>
                                        <p:cTn id="48" dur="500"/>
                                        <p:tgtEl>
                                          <p:spTgt spid="25704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57044"/>
                                        </p:tgtEl>
                                        <p:attrNameLst>
                                          <p:attrName>style.visibility</p:attrName>
                                        </p:attrNameLst>
                                      </p:cBhvr>
                                      <p:to>
                                        <p:strVal val="visible"/>
                                      </p:to>
                                    </p:set>
                                    <p:animEffect transition="in" filter="wipe(left)">
                                      <p:cBhvr>
                                        <p:cTn id="53" dur="500"/>
                                        <p:tgtEl>
                                          <p:spTgt spid="25704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257030"/>
                                        </p:tgtEl>
                                        <p:attrNameLst>
                                          <p:attrName>style.visibility</p:attrName>
                                        </p:attrNameLst>
                                      </p:cBhvr>
                                      <p:to>
                                        <p:strVal val="visible"/>
                                      </p:to>
                                    </p:set>
                                    <p:animEffect transition="in" filter="wipe(up)">
                                      <p:cBhvr>
                                        <p:cTn id="58" dur="500"/>
                                        <p:tgtEl>
                                          <p:spTgt spid="257030"/>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257031"/>
                                        </p:tgtEl>
                                        <p:attrNameLst>
                                          <p:attrName>style.visibility</p:attrName>
                                        </p:attrNameLst>
                                      </p:cBhvr>
                                      <p:to>
                                        <p:strVal val="visible"/>
                                      </p:to>
                                    </p:set>
                                    <p:animEffect transition="in" filter="wipe(up)">
                                      <p:cBhvr>
                                        <p:cTn id="61" dur="500"/>
                                        <p:tgtEl>
                                          <p:spTgt spid="257031"/>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257046"/>
                                        </p:tgtEl>
                                        <p:attrNameLst>
                                          <p:attrName>style.visibility</p:attrName>
                                        </p:attrNameLst>
                                      </p:cBhvr>
                                      <p:to>
                                        <p:strVal val="visible"/>
                                      </p:to>
                                    </p:set>
                                    <p:animEffect transition="in" filter="wipe(up)">
                                      <p:cBhvr>
                                        <p:cTn id="64" dur="500"/>
                                        <p:tgtEl>
                                          <p:spTgt spid="25704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57045"/>
                                        </p:tgtEl>
                                        <p:attrNameLst>
                                          <p:attrName>style.visibility</p:attrName>
                                        </p:attrNameLst>
                                      </p:cBhvr>
                                      <p:to>
                                        <p:strVal val="visible"/>
                                      </p:to>
                                    </p:set>
                                    <p:animEffect transition="in" filter="wipe(left)">
                                      <p:cBhvr>
                                        <p:cTn id="69" dur="500"/>
                                        <p:tgtEl>
                                          <p:spTgt spid="25704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57037"/>
                                        </p:tgtEl>
                                        <p:attrNameLst>
                                          <p:attrName>style.visibility</p:attrName>
                                        </p:attrNameLst>
                                      </p:cBhvr>
                                      <p:to>
                                        <p:strVal val="visible"/>
                                      </p:to>
                                    </p:set>
                                    <p:animEffect transition="in" filter="wipe(left)">
                                      <p:cBhvr>
                                        <p:cTn id="74" dur="500"/>
                                        <p:tgtEl>
                                          <p:spTgt spid="257037"/>
                                        </p:tgtEl>
                                      </p:cBhvr>
                                    </p:animEffect>
                                  </p:childTnLst>
                                </p:cTn>
                              </p:par>
                            </p:childTnLst>
                          </p:cTn>
                        </p:par>
                        <p:par>
                          <p:cTn id="75" fill="hold" nodeType="afterGroup">
                            <p:stCondLst>
                              <p:cond delay="500"/>
                            </p:stCondLst>
                            <p:childTnLst>
                              <p:par>
                                <p:cTn id="76" presetID="22" presetClass="entr" presetSubtype="1" fill="hold" grpId="0" nodeType="afterEffect">
                                  <p:stCondLst>
                                    <p:cond delay="0"/>
                                  </p:stCondLst>
                                  <p:childTnLst>
                                    <p:set>
                                      <p:cBhvr>
                                        <p:cTn id="77" dur="1" fill="hold">
                                          <p:stCondLst>
                                            <p:cond delay="0"/>
                                          </p:stCondLst>
                                        </p:cTn>
                                        <p:tgtEl>
                                          <p:spTgt spid="257032"/>
                                        </p:tgtEl>
                                        <p:attrNameLst>
                                          <p:attrName>style.visibility</p:attrName>
                                        </p:attrNameLst>
                                      </p:cBhvr>
                                      <p:to>
                                        <p:strVal val="visible"/>
                                      </p:to>
                                    </p:set>
                                    <p:animEffect transition="in" filter="wipe(up)">
                                      <p:cBhvr>
                                        <p:cTn id="78" dur="500"/>
                                        <p:tgtEl>
                                          <p:spTgt spid="257032"/>
                                        </p:tgtEl>
                                      </p:cBhvr>
                                    </p:animEffect>
                                  </p:childTnLst>
                                </p:cTn>
                              </p:par>
                            </p:childTnLst>
                          </p:cTn>
                        </p:par>
                        <p:par>
                          <p:cTn id="79" fill="hold" nodeType="afterGroup">
                            <p:stCondLst>
                              <p:cond delay="1000"/>
                            </p:stCondLst>
                            <p:childTnLst>
                              <p:par>
                                <p:cTn id="80" presetID="22" presetClass="entr" presetSubtype="1" fill="hold" grpId="0" nodeType="afterEffect">
                                  <p:stCondLst>
                                    <p:cond delay="0"/>
                                  </p:stCondLst>
                                  <p:childTnLst>
                                    <p:set>
                                      <p:cBhvr>
                                        <p:cTn id="81" dur="1" fill="hold">
                                          <p:stCondLst>
                                            <p:cond delay="0"/>
                                          </p:stCondLst>
                                        </p:cTn>
                                        <p:tgtEl>
                                          <p:spTgt spid="257033"/>
                                        </p:tgtEl>
                                        <p:attrNameLst>
                                          <p:attrName>style.visibility</p:attrName>
                                        </p:attrNameLst>
                                      </p:cBhvr>
                                      <p:to>
                                        <p:strVal val="visible"/>
                                      </p:to>
                                    </p:set>
                                    <p:animEffect transition="in" filter="wipe(up)">
                                      <p:cBhvr>
                                        <p:cTn id="82" dur="500"/>
                                        <p:tgtEl>
                                          <p:spTgt spid="257033"/>
                                        </p:tgtEl>
                                      </p:cBhvr>
                                    </p:animEffect>
                                  </p:childTnLst>
                                </p:cTn>
                              </p:par>
                            </p:childTnLst>
                          </p:cTn>
                        </p:par>
                        <p:par>
                          <p:cTn id="83" fill="hold" nodeType="afterGroup">
                            <p:stCondLst>
                              <p:cond delay="1500"/>
                            </p:stCondLst>
                            <p:childTnLst>
                              <p:par>
                                <p:cTn id="84" presetID="22" presetClass="entr" presetSubtype="1" fill="hold" grpId="0" nodeType="afterEffect">
                                  <p:stCondLst>
                                    <p:cond delay="0"/>
                                  </p:stCondLst>
                                  <p:childTnLst>
                                    <p:set>
                                      <p:cBhvr>
                                        <p:cTn id="85" dur="1" fill="hold">
                                          <p:stCondLst>
                                            <p:cond delay="0"/>
                                          </p:stCondLst>
                                        </p:cTn>
                                        <p:tgtEl>
                                          <p:spTgt spid="257048"/>
                                        </p:tgtEl>
                                        <p:attrNameLst>
                                          <p:attrName>style.visibility</p:attrName>
                                        </p:attrNameLst>
                                      </p:cBhvr>
                                      <p:to>
                                        <p:strVal val="visible"/>
                                      </p:to>
                                    </p:set>
                                    <p:animEffect transition="in" filter="wipe(up)">
                                      <p:cBhvr>
                                        <p:cTn id="86" dur="500"/>
                                        <p:tgtEl>
                                          <p:spTgt spid="257048"/>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57047"/>
                                        </p:tgtEl>
                                        <p:attrNameLst>
                                          <p:attrName>style.visibility</p:attrName>
                                        </p:attrNameLst>
                                      </p:cBhvr>
                                      <p:to>
                                        <p:strVal val="visible"/>
                                      </p:to>
                                    </p:set>
                                    <p:animEffect transition="in" filter="wipe(left)">
                                      <p:cBhvr>
                                        <p:cTn id="91" dur="500"/>
                                        <p:tgtEl>
                                          <p:spTgt spid="257047"/>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257035"/>
                                        </p:tgtEl>
                                        <p:attrNameLst>
                                          <p:attrName>style.visibility</p:attrName>
                                        </p:attrNameLst>
                                      </p:cBhvr>
                                      <p:to>
                                        <p:strVal val="visible"/>
                                      </p:to>
                                    </p:set>
                                    <p:animEffect transition="in" filter="wipe(up)">
                                      <p:cBhvr>
                                        <p:cTn id="96" dur="500"/>
                                        <p:tgtEl>
                                          <p:spTgt spid="257035"/>
                                        </p:tgtEl>
                                      </p:cBhvr>
                                    </p:animEffect>
                                  </p:childTnLst>
                                </p:cTn>
                              </p:par>
                              <p:par>
                                <p:cTn id="97" presetID="22" presetClass="entr" presetSubtype="1" fill="hold" grpId="0" nodeType="withEffect">
                                  <p:stCondLst>
                                    <p:cond delay="0"/>
                                  </p:stCondLst>
                                  <p:childTnLst>
                                    <p:set>
                                      <p:cBhvr>
                                        <p:cTn id="98" dur="1" fill="hold">
                                          <p:stCondLst>
                                            <p:cond delay="0"/>
                                          </p:stCondLst>
                                        </p:cTn>
                                        <p:tgtEl>
                                          <p:spTgt spid="257034"/>
                                        </p:tgtEl>
                                        <p:attrNameLst>
                                          <p:attrName>style.visibility</p:attrName>
                                        </p:attrNameLst>
                                      </p:cBhvr>
                                      <p:to>
                                        <p:strVal val="visible"/>
                                      </p:to>
                                    </p:set>
                                    <p:animEffect transition="in" filter="wipe(up)">
                                      <p:cBhvr>
                                        <p:cTn id="99" dur="500"/>
                                        <p:tgtEl>
                                          <p:spTgt spid="257034"/>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257049"/>
                                        </p:tgtEl>
                                        <p:attrNameLst>
                                          <p:attrName>style.visibility</p:attrName>
                                        </p:attrNameLst>
                                      </p:cBhvr>
                                      <p:to>
                                        <p:strVal val="visible"/>
                                      </p:to>
                                    </p:set>
                                    <p:animEffect transition="in" filter="wipe(up)">
                                      <p:cBhvr>
                                        <p:cTn id="102" dur="500"/>
                                        <p:tgtEl>
                                          <p:spTgt spid="257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6" grpId="0" animBg="1"/>
      <p:bldP spid="257027" grpId="0" animBg="1"/>
      <p:bldP spid="257028" grpId="0" animBg="1"/>
      <p:bldP spid="257029" grpId="0" animBg="1"/>
      <p:bldP spid="257030" grpId="0" animBg="1"/>
      <p:bldP spid="257031" grpId="0" animBg="1"/>
      <p:bldP spid="257032" grpId="0" animBg="1"/>
      <p:bldP spid="257033" grpId="0" animBg="1"/>
      <p:bldP spid="257034" grpId="0" animBg="1"/>
      <p:bldP spid="257035" grpId="0" animBg="1"/>
      <p:bldP spid="257036" grpId="0" bldLvl="0" animBg="1"/>
      <p:bldP spid="257037" grpId="0" bldLvl="0" animBg="1"/>
      <p:bldP spid="257038" grpId="0" bldLvl="0" animBg="1"/>
      <p:bldP spid="257039" grpId="0"/>
      <p:bldP spid="257040" grpId="0"/>
      <p:bldP spid="257041" grpId="0"/>
      <p:bldP spid="257042" grpId="0"/>
      <p:bldP spid="257043" grpId="0"/>
      <p:bldP spid="257044" grpId="0"/>
      <p:bldP spid="257045" grpId="0"/>
      <p:bldP spid="257046" grpId="0"/>
      <p:bldP spid="257047" grpId="0"/>
      <p:bldP spid="257048" grpId="0"/>
      <p:bldP spid="257049" grpId="0"/>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灯片编号占位符 3"/>
          <p:cNvSpPr>
            <a:spLocks noGrp="1" noChangeArrowheads="1"/>
          </p:cNvSpPr>
          <p:nvPr>
            <p:ph type="sldNum" sz="quarter" idx="10"/>
          </p:nvPr>
        </p:nvSpPr>
        <p:spPr bwMode="auto">
          <a:noFill/>
          <a:ln>
            <a:miter lim="800000"/>
            <a:headEnd/>
            <a:tailEnd/>
          </a:ln>
        </p:spPr>
        <p:txBody>
          <a:bodyPr/>
          <a:lstStyle/>
          <a:p>
            <a:fld id="{A9C9ABA4-FBFB-4628-8290-6347ADA24D65}" type="slidenum">
              <a:rPr lang="zh-TW" altLang="en-US"/>
              <a:pPr/>
              <a:t>67</a:t>
            </a:fld>
            <a:endParaRPr lang="zh-TW" altLang="en-US"/>
          </a:p>
        </p:txBody>
      </p:sp>
      <p:sp>
        <p:nvSpPr>
          <p:cNvPr id="259074" name="Rectangle 2"/>
          <p:cNvSpPr>
            <a:spLocks noChangeArrowheads="1"/>
          </p:cNvSpPr>
          <p:nvPr/>
        </p:nvSpPr>
        <p:spPr bwMode="auto">
          <a:xfrm>
            <a:off x="1089025" y="2728913"/>
            <a:ext cx="6835775" cy="2282825"/>
          </a:xfrm>
          <a:prstGeom prst="rect">
            <a:avLst/>
          </a:prstGeom>
          <a:noFill/>
          <a:ln w="9525">
            <a:noFill/>
            <a:miter lim="800000"/>
            <a:headEnd/>
            <a:tailEnd/>
          </a:ln>
        </p:spPr>
        <p:txBody>
          <a:bodyPr>
            <a:spAutoFit/>
          </a:bodyPr>
          <a:lstStyle/>
          <a:p>
            <a:pPr eaLnBrk="1" hangingPunct="1">
              <a:lnSpc>
                <a:spcPct val="120000"/>
              </a:lnSpc>
            </a:pPr>
            <a:r>
              <a:rPr lang="en-US" altLang="zh-CN" sz="2400">
                <a:latin typeface="Times New Roman" pitchFamily="18" charset="0"/>
                <a:ea typeface="华文新魏" pitchFamily="2" charset="-122"/>
              </a:rPr>
              <a:t>(1</a:t>
            </a:r>
            <a:r>
              <a:rPr lang="zh-CN" altLang="en-US" sz="2400">
                <a:latin typeface="Times New Roman" pitchFamily="18" charset="0"/>
                <a:ea typeface="华文新魏" pitchFamily="2" charset="-122"/>
              </a:rPr>
              <a:t>）规定原子公式：	</a:t>
            </a:r>
          </a:p>
          <a:p>
            <a:pPr eaLnBrk="1" hangingPunct="1">
              <a:lnSpc>
                <a:spcPct val="120000"/>
              </a:lnSpc>
            </a:pPr>
            <a:r>
              <a:rPr lang="zh-CN" altLang="en-US" sz="2400">
                <a:latin typeface="Times New Roman" pitchFamily="18" charset="0"/>
                <a:ea typeface="华文新魏" pitchFamily="2" charset="-122"/>
              </a:rPr>
              <a:t>                      </a:t>
            </a:r>
            <a:r>
              <a:rPr lang="en-US" altLang="zh-CN" sz="2400" i="1">
                <a:latin typeface="Times New Roman" pitchFamily="18" charset="0"/>
                <a:ea typeface="华文新魏" pitchFamily="2" charset="-122"/>
              </a:rPr>
              <a:t>S</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x</a:t>
            </a:r>
            <a:r>
              <a:rPr lang="en-US" altLang="zh-CN" sz="2400">
                <a:latin typeface="Times New Roman" pitchFamily="18" charset="0"/>
                <a:ea typeface="华文新魏" pitchFamily="2" charset="-122"/>
              </a:rPr>
              <a:t>, </a:t>
            </a:r>
            <a:r>
              <a:rPr lang="en-US" altLang="zh-CN" sz="2400" i="1">
                <a:latin typeface="Times New Roman" pitchFamily="18" charset="0"/>
                <a:ea typeface="华文新魏" pitchFamily="2" charset="-122"/>
              </a:rPr>
              <a:t>y</a:t>
            </a:r>
            <a:r>
              <a:rPr lang="en-US" altLang="zh-CN" sz="2400">
                <a:latin typeface="Times New Roman" pitchFamily="18" charset="0"/>
                <a:ea typeface="华文新魏" pitchFamily="2" charset="-122"/>
              </a:rPr>
              <a:t>) </a:t>
            </a:r>
            <a:r>
              <a:rPr lang="zh-CN" altLang="en-US" sz="2400">
                <a:latin typeface="Times New Roman" pitchFamily="18" charset="0"/>
                <a:ea typeface="华文新魏" pitchFamily="2" charset="-122"/>
              </a:rPr>
              <a:t>表示 “</a:t>
            </a:r>
            <a:r>
              <a:rPr lang="en-US" altLang="zh-CN" sz="2400" i="1">
                <a:latin typeface="Times New Roman" pitchFamily="18" charset="0"/>
                <a:ea typeface="华文新魏" pitchFamily="2" charset="-122"/>
              </a:rPr>
              <a:t>x</a:t>
            </a:r>
            <a:r>
              <a:rPr lang="zh-CN" altLang="en-US" sz="2400">
                <a:latin typeface="Times New Roman" pitchFamily="18" charset="0"/>
                <a:ea typeface="华文新魏" pitchFamily="2" charset="-122"/>
              </a:rPr>
              <a:t>储蓄</a:t>
            </a:r>
            <a:r>
              <a:rPr lang="en-US" altLang="zh-CN" sz="2400" i="1">
                <a:latin typeface="Times New Roman" pitchFamily="18" charset="0"/>
                <a:ea typeface="华文新魏" pitchFamily="2" charset="-122"/>
              </a:rPr>
              <a:t>y</a:t>
            </a:r>
            <a:r>
              <a:rPr lang="en-US" altLang="zh-CN" sz="2400">
                <a:latin typeface="Times New Roman" pitchFamily="18" charset="0"/>
                <a:ea typeface="华文新魏" pitchFamily="2" charset="-122"/>
              </a:rPr>
              <a:t>”</a:t>
            </a:r>
          </a:p>
          <a:p>
            <a:pPr eaLnBrk="1" hangingPunct="1">
              <a:lnSpc>
                <a:spcPct val="120000"/>
              </a:lnSpc>
            </a:pPr>
            <a:r>
              <a:rPr lang="en-US" altLang="zh-CN" sz="2400">
                <a:latin typeface="Times New Roman" pitchFamily="18" charset="0"/>
                <a:ea typeface="华文新魏" pitchFamily="2" charset="-122"/>
              </a:rPr>
              <a:t>                      </a:t>
            </a:r>
            <a:r>
              <a:rPr lang="en-US" altLang="zh-CN" sz="2400" i="1">
                <a:latin typeface="Times New Roman" pitchFamily="18" charset="0"/>
                <a:ea typeface="华文新魏" pitchFamily="2" charset="-122"/>
              </a:rPr>
              <a:t>M</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x</a:t>
            </a:r>
            <a:r>
              <a:rPr lang="en-US" altLang="zh-CN" sz="2400">
                <a:latin typeface="Times New Roman" pitchFamily="18" charset="0"/>
                <a:ea typeface="华文新魏" pitchFamily="2" charset="-122"/>
              </a:rPr>
              <a:t>) </a:t>
            </a:r>
            <a:r>
              <a:rPr lang="zh-CN" altLang="en-US" sz="2400">
                <a:latin typeface="Times New Roman" pitchFamily="18" charset="0"/>
                <a:ea typeface="华文新魏" pitchFamily="2" charset="-122"/>
              </a:rPr>
              <a:t>表示 “</a:t>
            </a:r>
            <a:r>
              <a:rPr lang="en-US" altLang="zh-CN" sz="2400" i="1">
                <a:latin typeface="Times New Roman" pitchFamily="18" charset="0"/>
                <a:ea typeface="华文新魏" pitchFamily="2" charset="-122"/>
              </a:rPr>
              <a:t>x</a:t>
            </a:r>
            <a:r>
              <a:rPr lang="zh-CN" altLang="en-US" sz="2400">
                <a:latin typeface="Times New Roman" pitchFamily="18" charset="0"/>
                <a:ea typeface="华文新魏" pitchFamily="2" charset="-122"/>
              </a:rPr>
              <a:t>是钱”</a:t>
            </a:r>
          </a:p>
          <a:p>
            <a:pPr eaLnBrk="1" hangingPunct="1">
              <a:lnSpc>
                <a:spcPct val="120000"/>
              </a:lnSpc>
            </a:pPr>
            <a:r>
              <a:rPr lang="zh-CN" altLang="en-US" sz="2400">
                <a:latin typeface="Times New Roman" pitchFamily="18" charset="0"/>
                <a:ea typeface="华文新魏" pitchFamily="2" charset="-122"/>
              </a:rPr>
              <a:t>	          </a:t>
            </a:r>
            <a:r>
              <a:rPr lang="en-US" altLang="zh-CN" sz="2400" i="1">
                <a:latin typeface="Times New Roman" pitchFamily="18" charset="0"/>
                <a:ea typeface="华文新魏" pitchFamily="2" charset="-122"/>
              </a:rPr>
              <a:t>I</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x</a:t>
            </a:r>
            <a:r>
              <a:rPr lang="en-US" altLang="zh-CN" sz="2400">
                <a:latin typeface="Times New Roman" pitchFamily="18" charset="0"/>
                <a:ea typeface="华文新魏" pitchFamily="2" charset="-122"/>
              </a:rPr>
              <a:t>) </a:t>
            </a:r>
            <a:r>
              <a:rPr lang="zh-CN" altLang="en-US" sz="2400">
                <a:latin typeface="Times New Roman" pitchFamily="18" charset="0"/>
                <a:ea typeface="华文新魏" pitchFamily="2" charset="-122"/>
              </a:rPr>
              <a:t>表示 “</a:t>
            </a:r>
            <a:r>
              <a:rPr lang="en-US" altLang="zh-CN" sz="2400" i="1">
                <a:latin typeface="Times New Roman" pitchFamily="18" charset="0"/>
                <a:ea typeface="华文新魏" pitchFamily="2" charset="-122"/>
              </a:rPr>
              <a:t>x</a:t>
            </a:r>
            <a:r>
              <a:rPr lang="zh-CN" altLang="en-US" sz="2400">
                <a:latin typeface="Times New Roman" pitchFamily="18" charset="0"/>
                <a:ea typeface="华文新魏" pitchFamily="2" charset="-122"/>
              </a:rPr>
              <a:t>是利息”</a:t>
            </a:r>
          </a:p>
          <a:p>
            <a:pPr eaLnBrk="1" hangingPunct="1">
              <a:lnSpc>
                <a:spcPct val="120000"/>
              </a:lnSpc>
            </a:pPr>
            <a:r>
              <a:rPr lang="zh-CN" altLang="en-US" sz="2400">
                <a:latin typeface="Times New Roman" pitchFamily="18" charset="0"/>
                <a:ea typeface="华文新魏" pitchFamily="2" charset="-122"/>
              </a:rPr>
              <a:t>	          </a:t>
            </a:r>
            <a:r>
              <a:rPr lang="en-US" altLang="zh-CN" sz="2400" i="1">
                <a:latin typeface="Times New Roman" pitchFamily="18" charset="0"/>
                <a:ea typeface="华文新魏" pitchFamily="2" charset="-122"/>
              </a:rPr>
              <a:t>E</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x</a:t>
            </a:r>
            <a:r>
              <a:rPr lang="en-US" altLang="zh-CN" sz="2400">
                <a:latin typeface="Times New Roman" pitchFamily="18" charset="0"/>
                <a:ea typeface="华文新魏" pitchFamily="2" charset="-122"/>
              </a:rPr>
              <a:t>, </a:t>
            </a:r>
            <a:r>
              <a:rPr lang="en-US" altLang="zh-CN" sz="2400" i="1">
                <a:latin typeface="Times New Roman" pitchFamily="18" charset="0"/>
                <a:ea typeface="华文新魏" pitchFamily="2" charset="-122"/>
              </a:rPr>
              <a:t>y</a:t>
            </a:r>
            <a:r>
              <a:rPr lang="en-US" altLang="zh-CN" sz="2400">
                <a:latin typeface="Times New Roman" pitchFamily="18" charset="0"/>
                <a:ea typeface="华文新魏" pitchFamily="2" charset="-122"/>
              </a:rPr>
              <a:t>) </a:t>
            </a:r>
            <a:r>
              <a:rPr lang="zh-CN" altLang="en-US" sz="2400">
                <a:latin typeface="Times New Roman" pitchFamily="18" charset="0"/>
                <a:ea typeface="华文新魏" pitchFamily="2" charset="-122"/>
              </a:rPr>
              <a:t>表示 “</a:t>
            </a:r>
            <a:r>
              <a:rPr lang="en-US" altLang="zh-CN" sz="2400" i="1">
                <a:latin typeface="Times New Roman" pitchFamily="18" charset="0"/>
                <a:ea typeface="华文新魏" pitchFamily="2" charset="-122"/>
              </a:rPr>
              <a:t>x</a:t>
            </a:r>
            <a:r>
              <a:rPr lang="zh-CN" altLang="en-US" sz="2400">
                <a:latin typeface="Times New Roman" pitchFamily="18" charset="0"/>
                <a:ea typeface="华文新魏" pitchFamily="2" charset="-122"/>
              </a:rPr>
              <a:t>获得</a:t>
            </a:r>
            <a:r>
              <a:rPr lang="en-US" altLang="zh-CN" sz="2400" i="1">
                <a:latin typeface="Times New Roman" pitchFamily="18" charset="0"/>
                <a:ea typeface="华文新魏" pitchFamily="2" charset="-122"/>
              </a:rPr>
              <a:t>y</a:t>
            </a:r>
            <a:r>
              <a:rPr lang="en-US" altLang="zh-CN" sz="2400">
                <a:latin typeface="Times New Roman" pitchFamily="18" charset="0"/>
                <a:ea typeface="华文新魏" pitchFamily="2" charset="-122"/>
              </a:rPr>
              <a:t>”</a:t>
            </a:r>
          </a:p>
        </p:txBody>
      </p:sp>
      <p:sp>
        <p:nvSpPr>
          <p:cNvPr id="259075" name="Text Box 3"/>
          <p:cNvSpPr txBox="1">
            <a:spLocks noChangeArrowheads="1"/>
          </p:cNvSpPr>
          <p:nvPr/>
        </p:nvSpPr>
        <p:spPr bwMode="auto">
          <a:xfrm>
            <a:off x="1143000" y="4937125"/>
            <a:ext cx="7821613" cy="1516063"/>
          </a:xfrm>
          <a:prstGeom prst="rect">
            <a:avLst/>
          </a:prstGeom>
          <a:noFill/>
          <a:ln w="9525">
            <a:noFill/>
            <a:miter lim="800000"/>
            <a:headEnd/>
            <a:tailEnd/>
          </a:ln>
        </p:spPr>
        <p:txBody>
          <a:bodyPr>
            <a:spAutoFit/>
          </a:bodyPr>
          <a:lstStyle/>
          <a:p>
            <a:pPr eaLnBrk="1" hangingPunct="1">
              <a:lnSpc>
                <a:spcPct val="130000"/>
              </a:lnSpc>
            </a:pPr>
            <a:r>
              <a:rPr lang="en-US" altLang="zh-CN" sz="2400">
                <a:latin typeface="Times New Roman" pitchFamily="18" charset="0"/>
                <a:ea typeface="华文新魏" pitchFamily="2" charset="-122"/>
              </a:rPr>
              <a:t>(2</a:t>
            </a:r>
            <a:r>
              <a:rPr lang="zh-CN" altLang="en-US" sz="2400">
                <a:latin typeface="Times New Roman" pitchFamily="18" charset="0"/>
                <a:ea typeface="华文新魏" pitchFamily="2" charset="-122"/>
              </a:rPr>
              <a:t>）用谓词公式表示前提和结论：</a:t>
            </a:r>
          </a:p>
          <a:p>
            <a:pPr eaLnBrk="1" hangingPunct="1">
              <a:lnSpc>
                <a:spcPct val="130000"/>
              </a:lnSpc>
            </a:pPr>
            <a:r>
              <a:rPr lang="zh-CN" altLang="en-US" sz="2400">
                <a:latin typeface="Times New Roman" pitchFamily="18" charset="0"/>
                <a:ea typeface="华文新魏" pitchFamily="2" charset="-122"/>
              </a:rPr>
              <a:t>前提：</a:t>
            </a:r>
            <a:r>
              <a:rPr lang="en-US" altLang="zh-CN" sz="2400">
                <a:latin typeface="Times New Roman" pitchFamily="18" charset="0"/>
                <a:ea typeface="华文新魏" pitchFamily="2" charset="-122"/>
              </a:rPr>
              <a:t>(</a:t>
            </a:r>
            <a:r>
              <a:rPr lang="en-US" altLang="zh-CN" sz="2400">
                <a:latin typeface="Times New Roman" pitchFamily="18" charset="0"/>
                <a:ea typeface="华文新魏" pitchFamily="2" charset="-122"/>
                <a:sym typeface="Symbol" pitchFamily="18" charset="2"/>
              </a:rPr>
              <a:t></a:t>
            </a:r>
            <a:r>
              <a:rPr lang="en-US" altLang="zh-CN" sz="2400" i="1">
                <a:latin typeface="Times New Roman" pitchFamily="18" charset="0"/>
                <a:ea typeface="华文新魏" pitchFamily="2" charset="-122"/>
              </a:rPr>
              <a:t>x</a:t>
            </a:r>
            <a:r>
              <a:rPr lang="en-US" altLang="zh-CN" sz="2400">
                <a:latin typeface="Times New Roman" pitchFamily="18" charset="0"/>
                <a:ea typeface="华文新魏" pitchFamily="2" charset="-122"/>
              </a:rPr>
              <a:t>)[(</a:t>
            </a:r>
            <a:r>
              <a:rPr lang="en-US" altLang="zh-CN" sz="2400">
                <a:latin typeface="Times New Roman" pitchFamily="18" charset="0"/>
                <a:ea typeface="华文新魏" pitchFamily="2" charset="-122"/>
                <a:sym typeface="Symbol" pitchFamily="18" charset="2"/>
              </a:rPr>
              <a:t></a:t>
            </a:r>
            <a:r>
              <a:rPr lang="en-US" altLang="zh-CN" sz="2400" i="1">
                <a:latin typeface="Times New Roman" pitchFamily="18" charset="0"/>
                <a:ea typeface="华文新魏" pitchFamily="2" charset="-122"/>
              </a:rPr>
              <a:t>y</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S</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x</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y</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M</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y</a:t>
            </a:r>
            <a:r>
              <a:rPr lang="en-US" altLang="zh-CN" sz="2400">
                <a:latin typeface="Times New Roman" pitchFamily="18" charset="0"/>
                <a:ea typeface="华文新魏" pitchFamily="2" charset="-122"/>
              </a:rPr>
              <a:t>)]</a:t>
            </a:r>
            <a:r>
              <a:rPr lang="en-US" altLang="zh-CN" sz="2400">
                <a:latin typeface="Times New Roman" pitchFamily="18" charset="0"/>
                <a:ea typeface="华文新魏" pitchFamily="2" charset="-122"/>
                <a:sym typeface="Symbol" pitchFamily="18" charset="2"/>
              </a:rPr>
              <a:t></a:t>
            </a:r>
            <a:r>
              <a:rPr lang="en-US" altLang="zh-CN" sz="2400">
                <a:latin typeface="Times New Roman" pitchFamily="18" charset="0"/>
                <a:ea typeface="华文新魏" pitchFamily="2" charset="-122"/>
              </a:rPr>
              <a:t>[(</a:t>
            </a:r>
            <a:r>
              <a:rPr lang="en-US" altLang="zh-CN" sz="2400">
                <a:latin typeface="Times New Roman" pitchFamily="18" charset="0"/>
                <a:ea typeface="华文新魏" pitchFamily="2" charset="-122"/>
                <a:sym typeface="Symbol" pitchFamily="18" charset="2"/>
              </a:rPr>
              <a:t></a:t>
            </a:r>
            <a:r>
              <a:rPr lang="en-US" altLang="zh-CN" sz="2400" i="1">
                <a:latin typeface="Times New Roman" pitchFamily="18" charset="0"/>
                <a:ea typeface="华文新魏" pitchFamily="2" charset="-122"/>
              </a:rPr>
              <a:t>y</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I</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y</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E</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x</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y</a:t>
            </a:r>
            <a:r>
              <a:rPr lang="en-US" altLang="zh-CN" sz="2400">
                <a:latin typeface="Times New Roman" pitchFamily="18" charset="0"/>
                <a:ea typeface="华文新魏" pitchFamily="2" charset="-122"/>
              </a:rPr>
              <a:t>))]</a:t>
            </a:r>
          </a:p>
          <a:p>
            <a:pPr eaLnBrk="1" hangingPunct="1">
              <a:lnSpc>
                <a:spcPct val="130000"/>
              </a:lnSpc>
            </a:pPr>
            <a:r>
              <a:rPr lang="zh-CN" altLang="en-US" sz="2400">
                <a:latin typeface="Times New Roman" pitchFamily="18" charset="0"/>
                <a:ea typeface="华文新魏" pitchFamily="2" charset="-122"/>
              </a:rPr>
              <a:t>结论：</a:t>
            </a:r>
            <a:r>
              <a:rPr lang="en-US" altLang="zh-CN" sz="2400">
                <a:latin typeface="Times New Roman" pitchFamily="18" charset="0"/>
                <a:ea typeface="华文新魏" pitchFamily="2" charset="-122"/>
              </a:rPr>
              <a:t>[</a:t>
            </a:r>
            <a:r>
              <a:rPr lang="zh-CN" altLang="en-US" sz="2400">
                <a:latin typeface="Times New Roman" pitchFamily="18" charset="0"/>
                <a:ea typeface="华文新魏" pitchFamily="2" charset="-122"/>
              </a:rPr>
              <a:t>～</a:t>
            </a:r>
            <a:r>
              <a:rPr lang="en-US" altLang="zh-CN" sz="2400">
                <a:latin typeface="Times New Roman" pitchFamily="18" charset="0"/>
                <a:ea typeface="华文新魏" pitchFamily="2" charset="-122"/>
              </a:rPr>
              <a:t>(</a:t>
            </a:r>
            <a:r>
              <a:rPr lang="en-US" altLang="zh-CN" sz="2400">
                <a:latin typeface="Times New Roman" pitchFamily="18" charset="0"/>
                <a:ea typeface="华文新魏" pitchFamily="2" charset="-122"/>
                <a:sym typeface="Symbol" pitchFamily="18" charset="2"/>
              </a:rPr>
              <a:t></a:t>
            </a:r>
            <a:r>
              <a:rPr lang="en-US" altLang="zh-CN" sz="2400" i="1">
                <a:latin typeface="Times New Roman" pitchFamily="18" charset="0"/>
                <a:ea typeface="华文新魏" pitchFamily="2" charset="-122"/>
              </a:rPr>
              <a:t>x</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I</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x</a:t>
            </a:r>
            <a:r>
              <a:rPr lang="en-US" altLang="zh-CN" sz="2400">
                <a:latin typeface="Times New Roman" pitchFamily="18" charset="0"/>
                <a:ea typeface="华文新魏" pitchFamily="2" charset="-122"/>
              </a:rPr>
              <a:t>)]</a:t>
            </a:r>
            <a:r>
              <a:rPr lang="en-US" altLang="zh-CN" sz="2400">
                <a:latin typeface="Times New Roman" pitchFamily="18" charset="0"/>
                <a:ea typeface="华文新魏" pitchFamily="2" charset="-122"/>
                <a:sym typeface="Symbol" pitchFamily="18" charset="2"/>
              </a:rPr>
              <a:t>[</a:t>
            </a:r>
            <a:r>
              <a:rPr lang="en-US" altLang="zh-CN" sz="2400">
                <a:latin typeface="Times New Roman" pitchFamily="18" charset="0"/>
                <a:ea typeface="华文新魏" pitchFamily="2" charset="-122"/>
              </a:rPr>
              <a:t>(</a:t>
            </a:r>
            <a:r>
              <a:rPr lang="en-US" altLang="zh-CN" sz="2400">
                <a:latin typeface="Times New Roman" pitchFamily="18" charset="0"/>
                <a:ea typeface="华文新魏" pitchFamily="2" charset="-122"/>
                <a:sym typeface="Symbol" pitchFamily="18" charset="2"/>
              </a:rPr>
              <a:t></a:t>
            </a:r>
            <a:r>
              <a:rPr lang="en-US" altLang="zh-CN" sz="2400" i="1">
                <a:latin typeface="Times New Roman" pitchFamily="18" charset="0"/>
                <a:ea typeface="华文新魏" pitchFamily="2" charset="-122"/>
              </a:rPr>
              <a:t>x</a:t>
            </a:r>
            <a:r>
              <a:rPr lang="en-US" altLang="zh-CN" sz="2400">
                <a:latin typeface="Times New Roman" pitchFamily="18" charset="0"/>
                <a:ea typeface="华文新魏" pitchFamily="2" charset="-122"/>
              </a:rPr>
              <a:t>)(</a:t>
            </a:r>
            <a:r>
              <a:rPr lang="en-US" altLang="zh-CN" sz="2400">
                <a:latin typeface="Times New Roman" pitchFamily="18" charset="0"/>
                <a:ea typeface="华文新魏" pitchFamily="2" charset="-122"/>
                <a:sym typeface="Symbol" pitchFamily="18" charset="2"/>
              </a:rPr>
              <a:t></a:t>
            </a:r>
            <a:r>
              <a:rPr lang="en-US" altLang="zh-CN" sz="2400" i="1">
                <a:latin typeface="Times New Roman" pitchFamily="18" charset="0"/>
                <a:ea typeface="华文新魏" pitchFamily="2" charset="-122"/>
              </a:rPr>
              <a:t>y</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M</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y</a:t>
            </a:r>
            <a:r>
              <a:rPr lang="en-US" altLang="zh-CN" sz="2400">
                <a:latin typeface="Times New Roman" pitchFamily="18" charset="0"/>
                <a:ea typeface="华文新魏" pitchFamily="2" charset="-122"/>
              </a:rPr>
              <a:t>) </a:t>
            </a:r>
            <a:r>
              <a:rPr lang="en-US" altLang="zh-CN" sz="2400">
                <a:sym typeface="Symbol" pitchFamily="18" charset="2"/>
              </a:rPr>
              <a:t></a:t>
            </a:r>
            <a:r>
              <a:rPr lang="en-US" altLang="zh-CN" sz="2400"/>
              <a:t> </a:t>
            </a:r>
            <a:r>
              <a:rPr lang="zh-CN" altLang="en-US" sz="2400">
                <a:latin typeface="Times New Roman" pitchFamily="18" charset="0"/>
                <a:ea typeface="华文新魏" pitchFamily="2" charset="-122"/>
              </a:rPr>
              <a:t>～</a:t>
            </a:r>
            <a:r>
              <a:rPr lang="en-US" altLang="zh-CN" sz="2400" i="1">
                <a:latin typeface="Times New Roman" pitchFamily="18" charset="0"/>
                <a:ea typeface="华文新魏" pitchFamily="2" charset="-122"/>
              </a:rPr>
              <a:t>S</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x</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y</a:t>
            </a:r>
            <a:r>
              <a:rPr lang="en-US" altLang="zh-CN" sz="2400">
                <a:latin typeface="Times New Roman" pitchFamily="18" charset="0"/>
                <a:ea typeface="华文新魏" pitchFamily="2" charset="-122"/>
              </a:rPr>
              <a:t>))]</a:t>
            </a:r>
          </a:p>
        </p:txBody>
      </p:sp>
      <p:sp>
        <p:nvSpPr>
          <p:cNvPr id="259076" name="Text Box 4"/>
          <p:cNvSpPr txBox="1">
            <a:spLocks noChangeArrowheads="1"/>
          </p:cNvSpPr>
          <p:nvPr/>
        </p:nvSpPr>
        <p:spPr bwMode="auto">
          <a:xfrm>
            <a:off x="990600" y="2419350"/>
            <a:ext cx="1981200" cy="384175"/>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sz="2400" b="1">
                <a:solidFill>
                  <a:srgbClr val="FF0000"/>
                </a:solidFill>
                <a:latin typeface="Times New Roman" pitchFamily="18" charset="0"/>
                <a:ea typeface="华文新魏" pitchFamily="2" charset="-122"/>
              </a:rPr>
              <a:t>证明</a:t>
            </a:r>
            <a:r>
              <a:rPr lang="zh-CN" altLang="en-US" sz="2400" b="1">
                <a:solidFill>
                  <a:srgbClr val="FF0000"/>
                </a:solidFill>
                <a:latin typeface="Times New Roman" pitchFamily="18" charset="0"/>
                <a:ea typeface="楷体_GB2312" pitchFamily="49" charset="-122"/>
              </a:rPr>
              <a:t>：</a:t>
            </a:r>
          </a:p>
        </p:txBody>
      </p:sp>
      <p:sp>
        <p:nvSpPr>
          <p:cNvPr id="101382" name="Rectangle 5"/>
          <p:cNvSpPr>
            <a:spLocks noGrp="1" noChangeArrowheads="1"/>
          </p:cNvSpPr>
          <p:nvPr>
            <p:ph idx="1"/>
          </p:nvPr>
        </p:nvSpPr>
        <p:spPr>
          <a:xfrm>
            <a:off x="611188" y="955675"/>
            <a:ext cx="8061325" cy="1249363"/>
          </a:xfrm>
        </p:spPr>
        <p:txBody>
          <a:bodyPr/>
          <a:lstStyle/>
          <a:p>
            <a:pPr eaLnBrk="1" hangingPunct="1"/>
            <a:r>
              <a:rPr lang="zh-CN" altLang="en-US" b="1" smtClean="0">
                <a:solidFill>
                  <a:srgbClr val="800000"/>
                </a:solidFill>
                <a:latin typeface="宋体" pitchFamily="2" charset="-122"/>
                <a:ea typeface="宋体" pitchFamily="2" charset="-122"/>
              </a:rPr>
              <a:t>例</a:t>
            </a:r>
            <a:r>
              <a:rPr lang="en-US" altLang="zh-CN" b="1" smtClean="0">
                <a:solidFill>
                  <a:srgbClr val="800000"/>
                </a:solidFill>
                <a:latin typeface="宋体" pitchFamily="2" charset="-122"/>
                <a:ea typeface="宋体" pitchFamily="2" charset="-122"/>
              </a:rPr>
              <a:t>3: </a:t>
            </a:r>
            <a:r>
              <a:rPr lang="zh-CN" altLang="en-US" b="1" smtClean="0">
                <a:solidFill>
                  <a:srgbClr val="800000"/>
                </a:solidFill>
                <a:latin typeface="宋体" pitchFamily="2" charset="-122"/>
                <a:ea typeface="宋体" pitchFamily="2" charset="-122"/>
              </a:rPr>
              <a:t>储蓄问题</a:t>
            </a:r>
          </a:p>
          <a:p>
            <a:pPr eaLnBrk="1" hangingPunct="1">
              <a:buFontTx/>
              <a:buNone/>
            </a:pPr>
            <a:r>
              <a:rPr lang="zh-CN" altLang="en-US" sz="2400" smtClean="0">
                <a:latin typeface="华文新魏" pitchFamily="2" charset="-122"/>
                <a:ea typeface="华文新魏" pitchFamily="2" charset="-122"/>
              </a:rPr>
              <a:t>      前提：每个储蓄钱的人都获得利息。</a:t>
            </a:r>
          </a:p>
          <a:p>
            <a:pPr eaLnBrk="1" hangingPunct="1">
              <a:buFontTx/>
              <a:buNone/>
            </a:pPr>
            <a:r>
              <a:rPr lang="zh-CN" altLang="en-US" sz="2400" smtClean="0">
                <a:latin typeface="华文新魏" pitchFamily="2" charset="-122"/>
                <a:ea typeface="华文新魏" pitchFamily="2" charset="-122"/>
              </a:rPr>
              <a:t>      结论：如果没有利息，那么就没有人去储蓄钱</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9076"/>
                                        </p:tgtEl>
                                        <p:attrNameLst>
                                          <p:attrName>style.visibility</p:attrName>
                                        </p:attrNameLst>
                                      </p:cBhvr>
                                      <p:to>
                                        <p:strVal val="visible"/>
                                      </p:to>
                                    </p:set>
                                    <p:animEffect transition="in" filter="wipe(down)">
                                      <p:cBhvr>
                                        <p:cTn id="7" dur="500"/>
                                        <p:tgtEl>
                                          <p:spTgt spid="25907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59074"/>
                                        </p:tgtEl>
                                        <p:attrNameLst>
                                          <p:attrName>style.visibility</p:attrName>
                                        </p:attrNameLst>
                                      </p:cBhvr>
                                      <p:to>
                                        <p:strVal val="visible"/>
                                      </p:to>
                                    </p:set>
                                    <p:animEffect transition="in" filter="wipe(down)">
                                      <p:cBhvr>
                                        <p:cTn id="10" dur="500"/>
                                        <p:tgtEl>
                                          <p:spTgt spid="25907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259075">
                                            <p:txEl>
                                              <p:pRg st="0" end="0"/>
                                            </p:txEl>
                                          </p:spTgt>
                                        </p:tgtEl>
                                        <p:attrNameLst>
                                          <p:attrName>style.visibility</p:attrName>
                                        </p:attrNameLst>
                                      </p:cBhvr>
                                      <p:to>
                                        <p:strVal val="visible"/>
                                      </p:to>
                                    </p:set>
                                    <p:animEffect transition="in" filter="slide(fromBottom)">
                                      <p:cBhvr>
                                        <p:cTn id="15" dur="500"/>
                                        <p:tgtEl>
                                          <p:spTgt spid="259075">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259075">
                                            <p:txEl>
                                              <p:pRg st="1" end="1"/>
                                            </p:txEl>
                                          </p:spTgt>
                                        </p:tgtEl>
                                        <p:attrNameLst>
                                          <p:attrName>style.visibility</p:attrName>
                                        </p:attrNameLst>
                                      </p:cBhvr>
                                      <p:to>
                                        <p:strVal val="visible"/>
                                      </p:to>
                                    </p:set>
                                    <p:animEffect transition="in" filter="slide(fromBottom)">
                                      <p:cBhvr>
                                        <p:cTn id="20" dur="500"/>
                                        <p:tgtEl>
                                          <p:spTgt spid="259075">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259075">
                                            <p:txEl>
                                              <p:pRg st="2" end="2"/>
                                            </p:txEl>
                                          </p:spTgt>
                                        </p:tgtEl>
                                        <p:attrNameLst>
                                          <p:attrName>style.visibility</p:attrName>
                                        </p:attrNameLst>
                                      </p:cBhvr>
                                      <p:to>
                                        <p:strVal val="visible"/>
                                      </p:to>
                                    </p:set>
                                    <p:animEffect transition="in" filter="slide(fromBottom)">
                                      <p:cBhvr>
                                        <p:cTn id="25" dur="500"/>
                                        <p:tgtEl>
                                          <p:spTgt spid="259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4" grpId="0"/>
      <p:bldP spid="259075" grpId="0" build="p" advAuto="0"/>
      <p:bldP spid="259076" grpId="0"/>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灯片编号占位符 1"/>
          <p:cNvSpPr>
            <a:spLocks noGrp="1" noChangeArrowheads="1"/>
          </p:cNvSpPr>
          <p:nvPr>
            <p:ph type="sldNum" sz="quarter" idx="10"/>
          </p:nvPr>
        </p:nvSpPr>
        <p:spPr bwMode="auto">
          <a:noFill/>
          <a:ln>
            <a:miter lim="800000"/>
            <a:headEnd/>
            <a:tailEnd/>
          </a:ln>
        </p:spPr>
        <p:txBody>
          <a:bodyPr/>
          <a:lstStyle/>
          <a:p>
            <a:fld id="{58B7E369-9C30-45B0-BE44-8C380104A8F3}" type="slidenum">
              <a:rPr lang="zh-TW" altLang="en-US"/>
              <a:pPr/>
              <a:t>68</a:t>
            </a:fld>
            <a:endParaRPr lang="zh-TW" altLang="en-US"/>
          </a:p>
        </p:txBody>
      </p:sp>
      <p:sp>
        <p:nvSpPr>
          <p:cNvPr id="260098" name="Rectangle 2"/>
          <p:cNvSpPr>
            <a:spLocks noChangeArrowheads="1"/>
          </p:cNvSpPr>
          <p:nvPr/>
        </p:nvSpPr>
        <p:spPr bwMode="auto">
          <a:xfrm>
            <a:off x="1016000" y="1628775"/>
            <a:ext cx="4995863" cy="1881188"/>
          </a:xfrm>
          <a:prstGeom prst="rect">
            <a:avLst/>
          </a:prstGeom>
          <a:noFill/>
          <a:ln w="9525">
            <a:noFill/>
            <a:miter lim="800000"/>
            <a:headEnd/>
            <a:tailEnd/>
          </a:ln>
        </p:spPr>
        <p:txBody>
          <a:bodyPr>
            <a:spAutoFit/>
          </a:bodyPr>
          <a:lstStyle/>
          <a:p>
            <a:pPr eaLnBrk="1" hangingPunct="1">
              <a:lnSpc>
                <a:spcPct val="130000"/>
              </a:lnSpc>
              <a:spcBef>
                <a:spcPct val="50000"/>
              </a:spcBef>
            </a:pPr>
            <a:r>
              <a:rPr lang="en-US" altLang="zh-CN" sz="2400">
                <a:latin typeface="Times New Roman" pitchFamily="18" charset="0"/>
                <a:ea typeface="华文新魏" pitchFamily="2" charset="-122"/>
              </a:rPr>
              <a:t>      </a:t>
            </a:r>
            <a:r>
              <a:rPr lang="zh-CN" altLang="en-US" sz="2400">
                <a:latin typeface="Times New Roman" pitchFamily="18" charset="0"/>
                <a:ea typeface="华文新魏" pitchFamily="2" charset="-122"/>
              </a:rPr>
              <a:t>把前提化为子句形：</a:t>
            </a:r>
            <a:endParaRPr lang="zh-CN" altLang="en-US" sz="2400">
              <a:latin typeface="宋体" pitchFamily="2" charset="-122"/>
              <a:ea typeface="华文新魏" pitchFamily="2" charset="-122"/>
            </a:endParaRPr>
          </a:p>
          <a:p>
            <a:pPr eaLnBrk="1" hangingPunct="1">
              <a:lnSpc>
                <a:spcPct val="130000"/>
              </a:lnSpc>
              <a:spcBef>
                <a:spcPct val="50000"/>
              </a:spcBef>
            </a:pPr>
            <a:r>
              <a:rPr lang="zh-CN" altLang="en-US" sz="2400">
                <a:latin typeface="Times New Roman" pitchFamily="18" charset="0"/>
                <a:ea typeface="华文新魏" pitchFamily="2" charset="-122"/>
              </a:rPr>
              <a:t>      </a:t>
            </a:r>
            <a:r>
              <a:rPr lang="en-US" altLang="zh-CN" sz="2400">
                <a:latin typeface="Times New Roman" pitchFamily="18" charset="0"/>
                <a:ea typeface="华文新魏" pitchFamily="2" charset="-122"/>
              </a:rPr>
              <a:t>1)</a:t>
            </a:r>
            <a:r>
              <a:rPr lang="en-US" altLang="zh-CN" sz="2400">
                <a:latin typeface="华文新魏" pitchFamily="2" charset="-122"/>
                <a:ea typeface="华文新魏" pitchFamily="2" charset="-122"/>
              </a:rPr>
              <a:t> </a:t>
            </a:r>
            <a:r>
              <a:rPr lang="zh-CN" altLang="en-US" sz="2400">
                <a:latin typeface="Times New Roman" pitchFamily="18" charset="0"/>
                <a:ea typeface="华文新魏" pitchFamily="2" charset="-122"/>
              </a:rPr>
              <a:t>～</a:t>
            </a:r>
            <a:r>
              <a:rPr lang="en-US" altLang="zh-CN" sz="2400" i="1">
                <a:latin typeface="Times New Roman" pitchFamily="18" charset="0"/>
                <a:ea typeface="华文新魏" pitchFamily="2" charset="-122"/>
              </a:rPr>
              <a:t>S</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x</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y</a:t>
            </a:r>
            <a:r>
              <a:rPr lang="en-US" altLang="zh-CN" sz="2400">
                <a:latin typeface="Times New Roman" pitchFamily="18" charset="0"/>
                <a:ea typeface="华文新魏" pitchFamily="2" charset="-122"/>
              </a:rPr>
              <a:t>)∨</a:t>
            </a:r>
            <a:r>
              <a:rPr lang="zh-CN" altLang="en-US" sz="2400">
                <a:latin typeface="Times New Roman" pitchFamily="18" charset="0"/>
                <a:ea typeface="华文新魏" pitchFamily="2" charset="-122"/>
              </a:rPr>
              <a:t>～</a:t>
            </a:r>
            <a:r>
              <a:rPr lang="en-US" altLang="zh-CN" sz="2400" i="1">
                <a:latin typeface="Times New Roman" pitchFamily="18" charset="0"/>
                <a:ea typeface="华文新魏" pitchFamily="2" charset="-122"/>
              </a:rPr>
              <a:t>M</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y</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I</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f</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x</a:t>
            </a:r>
            <a:r>
              <a:rPr lang="en-US" altLang="zh-CN" sz="2400">
                <a:latin typeface="Times New Roman" pitchFamily="18" charset="0"/>
                <a:ea typeface="华文新魏" pitchFamily="2" charset="-122"/>
              </a:rPr>
              <a:t>))</a:t>
            </a:r>
          </a:p>
          <a:p>
            <a:pPr eaLnBrk="1" hangingPunct="1">
              <a:lnSpc>
                <a:spcPct val="130000"/>
              </a:lnSpc>
              <a:spcBef>
                <a:spcPct val="50000"/>
              </a:spcBef>
            </a:pPr>
            <a:r>
              <a:rPr lang="en-US" altLang="zh-CN" sz="2400">
                <a:latin typeface="Times New Roman" pitchFamily="18" charset="0"/>
                <a:ea typeface="华文新魏" pitchFamily="2" charset="-122"/>
              </a:rPr>
              <a:t>      2)</a:t>
            </a:r>
            <a:r>
              <a:rPr lang="en-US" altLang="zh-CN" sz="2400">
                <a:latin typeface="华文新魏" pitchFamily="2" charset="-122"/>
                <a:ea typeface="华文新魏" pitchFamily="2" charset="-122"/>
              </a:rPr>
              <a:t> </a:t>
            </a:r>
            <a:r>
              <a:rPr lang="zh-CN" altLang="en-US" sz="2400">
                <a:latin typeface="Times New Roman" pitchFamily="18" charset="0"/>
                <a:ea typeface="华文新魏" pitchFamily="2" charset="-122"/>
              </a:rPr>
              <a:t>～</a:t>
            </a:r>
            <a:r>
              <a:rPr lang="en-US" altLang="zh-CN" sz="2400" i="1">
                <a:latin typeface="Times New Roman" pitchFamily="18" charset="0"/>
                <a:ea typeface="华文新魏" pitchFamily="2" charset="-122"/>
              </a:rPr>
              <a:t>S</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x</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y</a:t>
            </a:r>
            <a:r>
              <a:rPr lang="en-US" altLang="zh-CN" sz="2400">
                <a:latin typeface="Times New Roman" pitchFamily="18" charset="0"/>
                <a:ea typeface="华文新魏" pitchFamily="2" charset="-122"/>
              </a:rPr>
              <a:t>)∨</a:t>
            </a:r>
            <a:r>
              <a:rPr lang="zh-CN" altLang="en-US" sz="2400">
                <a:latin typeface="Times New Roman" pitchFamily="18" charset="0"/>
                <a:ea typeface="华文新魏" pitchFamily="2" charset="-122"/>
              </a:rPr>
              <a:t>～</a:t>
            </a:r>
            <a:r>
              <a:rPr lang="en-US" altLang="zh-CN" sz="2400" i="1">
                <a:latin typeface="Times New Roman" pitchFamily="18" charset="0"/>
                <a:ea typeface="华文新魏" pitchFamily="2" charset="-122"/>
              </a:rPr>
              <a:t>M</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y</a:t>
            </a:r>
            <a:r>
              <a:rPr lang="en-US" altLang="zh-CN" sz="2400">
                <a:latin typeface="Times New Roman" pitchFamily="18" charset="0"/>
                <a:ea typeface="华文新魏" pitchFamily="2" charset="-122"/>
              </a:rPr>
              <a:t>)∨</a:t>
            </a:r>
            <a:r>
              <a:rPr lang="en-US" altLang="zh-CN" sz="2000" b="1">
                <a:latin typeface="Times New Roman" pitchFamily="18" charset="0"/>
                <a:ea typeface="华文新魏" pitchFamily="2" charset="-122"/>
              </a:rPr>
              <a:t> </a:t>
            </a:r>
            <a:r>
              <a:rPr lang="en-US" altLang="zh-CN" sz="2400" i="1">
                <a:latin typeface="Times New Roman" pitchFamily="18" charset="0"/>
                <a:ea typeface="华文新魏" pitchFamily="2" charset="-122"/>
              </a:rPr>
              <a:t>E</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x</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f</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x</a:t>
            </a:r>
            <a:r>
              <a:rPr lang="en-US" altLang="zh-CN" sz="2400">
                <a:latin typeface="Times New Roman" pitchFamily="18" charset="0"/>
                <a:ea typeface="华文新魏" pitchFamily="2" charset="-122"/>
              </a:rPr>
              <a:t>))</a:t>
            </a:r>
          </a:p>
        </p:txBody>
      </p:sp>
      <p:sp>
        <p:nvSpPr>
          <p:cNvPr id="260099" name="Rectangle 3"/>
          <p:cNvSpPr>
            <a:spLocks noChangeArrowheads="1"/>
          </p:cNvSpPr>
          <p:nvPr/>
        </p:nvSpPr>
        <p:spPr bwMode="auto">
          <a:xfrm>
            <a:off x="1403350" y="3573463"/>
            <a:ext cx="4321175" cy="2538412"/>
          </a:xfrm>
          <a:prstGeom prst="rect">
            <a:avLst/>
          </a:prstGeom>
          <a:noFill/>
          <a:ln w="9525">
            <a:noFill/>
            <a:miter lim="800000"/>
            <a:headEnd/>
            <a:tailEnd/>
          </a:ln>
        </p:spPr>
        <p:txBody>
          <a:bodyPr>
            <a:spAutoFit/>
          </a:bodyPr>
          <a:lstStyle/>
          <a:p>
            <a:pPr eaLnBrk="1" hangingPunct="1">
              <a:lnSpc>
                <a:spcPct val="130000"/>
              </a:lnSpc>
              <a:spcBef>
                <a:spcPct val="50000"/>
              </a:spcBef>
            </a:pPr>
            <a:r>
              <a:rPr lang="zh-CN" altLang="en-US" sz="2400">
                <a:latin typeface="Times New Roman" pitchFamily="18" charset="0"/>
                <a:ea typeface="华文新魏" pitchFamily="2" charset="-122"/>
              </a:rPr>
              <a:t>把结论的否定化为子句形：</a:t>
            </a:r>
            <a:endParaRPr lang="zh-CN" altLang="en-US" sz="2400">
              <a:latin typeface="宋体" pitchFamily="2" charset="-122"/>
              <a:ea typeface="华文新魏" pitchFamily="2" charset="-122"/>
            </a:endParaRPr>
          </a:p>
          <a:p>
            <a:pPr eaLnBrk="1" hangingPunct="1">
              <a:lnSpc>
                <a:spcPct val="130000"/>
              </a:lnSpc>
              <a:spcBef>
                <a:spcPct val="50000"/>
              </a:spcBef>
            </a:pPr>
            <a:r>
              <a:rPr lang="en-US" altLang="zh-CN" sz="2400">
                <a:latin typeface="Times New Roman" pitchFamily="18" charset="0"/>
                <a:ea typeface="华文新魏" pitchFamily="2" charset="-122"/>
              </a:rPr>
              <a:t>3)</a:t>
            </a:r>
            <a:r>
              <a:rPr lang="en-US" altLang="zh-CN" sz="2400">
                <a:latin typeface="华文新魏" pitchFamily="2" charset="-122"/>
                <a:ea typeface="华文新魏" pitchFamily="2" charset="-122"/>
              </a:rPr>
              <a:t> </a:t>
            </a:r>
            <a:r>
              <a:rPr lang="zh-CN" altLang="en-US" sz="2400">
                <a:latin typeface="Times New Roman" pitchFamily="18" charset="0"/>
                <a:ea typeface="华文新魏" pitchFamily="2" charset="-122"/>
              </a:rPr>
              <a:t>～</a:t>
            </a:r>
            <a:r>
              <a:rPr lang="en-US" altLang="zh-CN" sz="2400" i="1">
                <a:latin typeface="Times New Roman" pitchFamily="18" charset="0"/>
                <a:ea typeface="华文新魏" pitchFamily="2" charset="-122"/>
              </a:rPr>
              <a:t>I</a:t>
            </a:r>
            <a:r>
              <a:rPr lang="en-US" altLang="zh-CN" sz="2400">
                <a:latin typeface="Times New Roman" pitchFamily="18" charset="0"/>
                <a:ea typeface="华文新魏" pitchFamily="2" charset="-122"/>
              </a:rPr>
              <a:t>(</a:t>
            </a:r>
            <a:r>
              <a:rPr lang="en-US" altLang="zh-CN" sz="2400" i="1">
                <a:latin typeface="Times New Roman" pitchFamily="18" charset="0"/>
                <a:ea typeface="华文新魏" pitchFamily="2" charset="-122"/>
              </a:rPr>
              <a:t>z</a:t>
            </a:r>
            <a:r>
              <a:rPr lang="en-US" altLang="zh-CN" sz="2400">
                <a:latin typeface="Times New Roman" pitchFamily="18" charset="0"/>
                <a:ea typeface="华文新魏" pitchFamily="2" charset="-122"/>
              </a:rPr>
              <a:t>)</a:t>
            </a:r>
          </a:p>
          <a:p>
            <a:pPr eaLnBrk="1" hangingPunct="1">
              <a:lnSpc>
                <a:spcPct val="130000"/>
              </a:lnSpc>
              <a:spcBef>
                <a:spcPct val="50000"/>
              </a:spcBef>
            </a:pPr>
            <a:r>
              <a:rPr lang="en-US" altLang="zh-CN" sz="2400">
                <a:latin typeface="Times New Roman" pitchFamily="18" charset="0"/>
                <a:ea typeface="华文新魏" pitchFamily="2" charset="-122"/>
              </a:rPr>
              <a:t>4)</a:t>
            </a:r>
            <a:r>
              <a:rPr lang="en-US" altLang="zh-CN" sz="2400">
                <a:latin typeface="华文新魏" pitchFamily="2" charset="-122"/>
                <a:ea typeface="华文新魏" pitchFamily="2" charset="-122"/>
              </a:rPr>
              <a:t>  </a:t>
            </a:r>
            <a:r>
              <a:rPr lang="en-US" altLang="zh-CN" sz="2400" i="1">
                <a:latin typeface="Times New Roman" pitchFamily="18" charset="0"/>
                <a:ea typeface="华文新魏" pitchFamily="2" charset="-122"/>
              </a:rPr>
              <a:t>S</a:t>
            </a:r>
            <a:r>
              <a:rPr lang="en-US" altLang="zh-CN" sz="2400">
                <a:latin typeface="Times New Roman" pitchFamily="18" charset="0"/>
                <a:ea typeface="华文新魏" pitchFamily="2" charset="-122"/>
              </a:rPr>
              <a:t>(a,b)</a:t>
            </a:r>
          </a:p>
          <a:p>
            <a:pPr eaLnBrk="1" hangingPunct="1">
              <a:lnSpc>
                <a:spcPct val="130000"/>
              </a:lnSpc>
              <a:spcBef>
                <a:spcPct val="50000"/>
              </a:spcBef>
            </a:pPr>
            <a:r>
              <a:rPr lang="en-US" altLang="zh-CN" sz="2400">
                <a:latin typeface="Times New Roman" pitchFamily="18" charset="0"/>
                <a:ea typeface="华文新魏" pitchFamily="2" charset="-122"/>
              </a:rPr>
              <a:t>5)</a:t>
            </a:r>
            <a:r>
              <a:rPr lang="en-US" altLang="zh-CN" sz="2400">
                <a:latin typeface="华文新魏" pitchFamily="2" charset="-122"/>
                <a:ea typeface="华文新魏" pitchFamily="2" charset="-122"/>
              </a:rPr>
              <a:t>  </a:t>
            </a:r>
            <a:r>
              <a:rPr lang="en-US" altLang="zh-CN" sz="2400" i="1">
                <a:latin typeface="Times New Roman" pitchFamily="18" charset="0"/>
                <a:ea typeface="华文新魏" pitchFamily="2" charset="-122"/>
              </a:rPr>
              <a:t>M</a:t>
            </a:r>
            <a:r>
              <a:rPr lang="en-US" altLang="zh-CN" sz="2400">
                <a:latin typeface="Times New Roman" pitchFamily="18" charset="0"/>
                <a:ea typeface="华文新魏" pitchFamily="2" charset="-122"/>
              </a:rPr>
              <a:t>(b)</a:t>
            </a:r>
          </a:p>
        </p:txBody>
      </p:sp>
      <p:sp>
        <p:nvSpPr>
          <p:cNvPr id="260100" name="Rectangle 4"/>
          <p:cNvSpPr>
            <a:spLocks noChangeArrowheads="1"/>
          </p:cNvSpPr>
          <p:nvPr/>
        </p:nvSpPr>
        <p:spPr bwMode="auto">
          <a:xfrm>
            <a:off x="971550" y="1196975"/>
            <a:ext cx="2138363" cy="457200"/>
          </a:xfrm>
          <a:prstGeom prst="rect">
            <a:avLst/>
          </a:prstGeom>
          <a:noFill/>
          <a:ln w="9525">
            <a:noFill/>
            <a:miter lim="800000"/>
            <a:headEnd/>
            <a:tailEnd/>
          </a:ln>
        </p:spPr>
        <p:txBody>
          <a:bodyPr wrap="none">
            <a:spAutoFit/>
          </a:bodyPr>
          <a:lstStyle/>
          <a:p>
            <a:pPr eaLnBrk="1" hangingPunct="1"/>
            <a:r>
              <a:rPr lang="en-US" altLang="zh-CN" sz="2400">
                <a:latin typeface="Times New Roman" pitchFamily="18" charset="0"/>
                <a:ea typeface="华文新魏" pitchFamily="2" charset="-122"/>
              </a:rPr>
              <a:t>(3)</a:t>
            </a:r>
            <a:r>
              <a:rPr lang="en-US" altLang="zh-CN" sz="2400" b="1">
                <a:latin typeface="华文新魏" pitchFamily="2" charset="-122"/>
                <a:ea typeface="华文新魏" pitchFamily="2" charset="-122"/>
              </a:rPr>
              <a:t> </a:t>
            </a:r>
            <a:r>
              <a:rPr lang="zh-CN" altLang="en-US" sz="2400">
                <a:latin typeface="华文新魏" pitchFamily="2" charset="-122"/>
                <a:ea typeface="华文新魏" pitchFamily="2" charset="-122"/>
              </a:rPr>
              <a:t>化为子句形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60100"/>
                                        </p:tgtEl>
                                        <p:attrNameLst>
                                          <p:attrName>style.visibility</p:attrName>
                                        </p:attrNameLst>
                                      </p:cBhvr>
                                      <p:to>
                                        <p:strVal val="visible"/>
                                      </p:to>
                                    </p:set>
                                    <p:animEffect transition="in" filter="slide(fromBottom)">
                                      <p:cBhvr>
                                        <p:cTn id="7" dur="500"/>
                                        <p:tgtEl>
                                          <p:spTgt spid="260100"/>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60098"/>
                                        </p:tgtEl>
                                        <p:attrNameLst>
                                          <p:attrName>style.visibility</p:attrName>
                                        </p:attrNameLst>
                                      </p:cBhvr>
                                      <p:to>
                                        <p:strVal val="visible"/>
                                      </p:to>
                                    </p:set>
                                    <p:animEffect transition="in" filter="wipe(down)">
                                      <p:cBhvr>
                                        <p:cTn id="11" dur="500"/>
                                        <p:tgtEl>
                                          <p:spTgt spid="26009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60099"/>
                                        </p:tgtEl>
                                        <p:attrNameLst>
                                          <p:attrName>style.visibility</p:attrName>
                                        </p:attrNameLst>
                                      </p:cBhvr>
                                      <p:to>
                                        <p:strVal val="visible"/>
                                      </p:to>
                                    </p:set>
                                    <p:anim calcmode="lin" valueType="num">
                                      <p:cBhvr>
                                        <p:cTn id="16" dur="500" fill="hold"/>
                                        <p:tgtEl>
                                          <p:spTgt spid="260099"/>
                                        </p:tgtEl>
                                        <p:attrNameLst>
                                          <p:attrName>ppt_x</p:attrName>
                                        </p:attrNameLst>
                                      </p:cBhvr>
                                      <p:tavLst>
                                        <p:tav tm="0">
                                          <p:val>
                                            <p:strVal val="0-#ppt_w/2"/>
                                          </p:val>
                                        </p:tav>
                                        <p:tav tm="100000">
                                          <p:val>
                                            <p:strVal val="#ppt_x"/>
                                          </p:val>
                                        </p:tav>
                                      </p:tavLst>
                                    </p:anim>
                                    <p:anim calcmode="lin" valueType="num">
                                      <p:cBhvr>
                                        <p:cTn id="17" dur="500" fill="hold"/>
                                        <p:tgtEl>
                                          <p:spTgt spid="2600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8" grpId="0"/>
      <p:bldP spid="260099" grpId="0"/>
      <p:bldP spid="260100" grpId="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灯片编号占位符 3"/>
          <p:cNvSpPr>
            <a:spLocks noGrp="1" noChangeArrowheads="1"/>
          </p:cNvSpPr>
          <p:nvPr>
            <p:ph type="sldNum" sz="quarter" idx="10"/>
          </p:nvPr>
        </p:nvSpPr>
        <p:spPr bwMode="auto">
          <a:noFill/>
          <a:ln>
            <a:miter lim="800000"/>
            <a:headEnd/>
            <a:tailEnd/>
          </a:ln>
        </p:spPr>
        <p:txBody>
          <a:bodyPr/>
          <a:lstStyle/>
          <a:p>
            <a:fld id="{538A28C5-DF9A-4C07-8B8D-DFDEF1317B4F}" type="slidenum">
              <a:rPr lang="zh-TW" altLang="en-US"/>
              <a:pPr/>
              <a:t>69</a:t>
            </a:fld>
            <a:endParaRPr lang="zh-TW" altLang="en-US"/>
          </a:p>
        </p:txBody>
      </p:sp>
      <p:sp>
        <p:nvSpPr>
          <p:cNvPr id="261123" name="Text Box 3"/>
          <p:cNvSpPr txBox="1">
            <a:spLocks noChangeArrowheads="1"/>
          </p:cNvSpPr>
          <p:nvPr/>
        </p:nvSpPr>
        <p:spPr bwMode="auto">
          <a:xfrm>
            <a:off x="1060450" y="1489075"/>
            <a:ext cx="6607175" cy="931863"/>
          </a:xfrm>
          <a:prstGeom prst="rect">
            <a:avLst/>
          </a:prstGeom>
          <a:noFill/>
          <a:ln w="9525">
            <a:noFill/>
            <a:miter lim="800000"/>
            <a:headEnd/>
            <a:tailEnd/>
          </a:ln>
        </p:spPr>
        <p:txBody>
          <a:bodyPr>
            <a:spAutoFit/>
          </a:bodyPr>
          <a:lstStyle/>
          <a:p>
            <a:pPr eaLnBrk="1" hangingPunct="1">
              <a:lnSpc>
                <a:spcPct val="130000"/>
              </a:lnSpc>
            </a:pPr>
            <a:r>
              <a:rPr lang="en-US" altLang="zh-CN" sz="2400">
                <a:latin typeface="Times New Roman" pitchFamily="18" charset="0"/>
                <a:ea typeface="华文新魏" pitchFamily="2" charset="-122"/>
              </a:rPr>
              <a:t>(4)</a:t>
            </a:r>
            <a:r>
              <a:rPr lang="en-US" altLang="zh-CN" sz="2400" b="1">
                <a:latin typeface="华文新魏" pitchFamily="2" charset="-122"/>
                <a:ea typeface="华文新魏" pitchFamily="2" charset="-122"/>
              </a:rPr>
              <a:t> </a:t>
            </a:r>
            <a:r>
              <a:rPr lang="zh-CN" altLang="en-US" sz="2400">
                <a:latin typeface="华文新魏" pitchFamily="2" charset="-122"/>
                <a:ea typeface="华文新魏" pitchFamily="2" charset="-122"/>
              </a:rPr>
              <a:t>消解反演求空子句（</a:t>
            </a:r>
            <a:r>
              <a:rPr lang="en-US" altLang="zh-CN" sz="2400">
                <a:latin typeface="华文新魏" pitchFamily="2" charset="-122"/>
                <a:ea typeface="华文新魏" pitchFamily="2" charset="-122"/>
              </a:rPr>
              <a:t>NIL</a:t>
            </a:r>
            <a:r>
              <a:rPr lang="zh-CN" altLang="en-US" sz="2400">
                <a:latin typeface="华文新魏" pitchFamily="2" charset="-122"/>
                <a:ea typeface="华文新魏" pitchFamily="2" charset="-122"/>
              </a:rPr>
              <a:t>）</a:t>
            </a:r>
          </a:p>
          <a:p>
            <a:pPr eaLnBrk="1" hangingPunct="1"/>
            <a:endParaRPr lang="en-US" altLang="zh-CN" sz="2400">
              <a:latin typeface="华文新魏" pitchFamily="2" charset="-122"/>
              <a:ea typeface="华文新魏" pitchFamily="2" charset="-122"/>
            </a:endParaRPr>
          </a:p>
        </p:txBody>
      </p:sp>
      <p:sp>
        <p:nvSpPr>
          <p:cNvPr id="261124" name="Text Box 4"/>
          <p:cNvSpPr txBox="1">
            <a:spLocks noChangeArrowheads="1"/>
          </p:cNvSpPr>
          <p:nvPr/>
        </p:nvSpPr>
        <p:spPr bwMode="auto">
          <a:xfrm>
            <a:off x="3124200" y="5984875"/>
            <a:ext cx="2976563" cy="398463"/>
          </a:xfrm>
          <a:prstGeom prst="rect">
            <a:avLst/>
          </a:prstGeom>
          <a:noFill/>
          <a:ln w="9525">
            <a:noFill/>
            <a:miter lim="800000"/>
            <a:headEnd/>
            <a:tailEnd/>
          </a:ln>
        </p:spPr>
        <p:txBody>
          <a:bodyPr wrap="none">
            <a:spAutoFit/>
          </a:bodyPr>
          <a:lstStyle/>
          <a:p>
            <a:pPr eaLnBrk="1" hangingPunct="1"/>
            <a:r>
              <a:rPr lang="zh-CN" altLang="en-US" sz="2000">
                <a:latin typeface="华文新魏" pitchFamily="2" charset="-122"/>
                <a:ea typeface="华文新魏" pitchFamily="2" charset="-122"/>
              </a:rPr>
              <a:t>图</a:t>
            </a:r>
            <a:r>
              <a:rPr lang="en-US" altLang="zh-CN" sz="2000">
                <a:latin typeface="华文新魏" pitchFamily="2" charset="-122"/>
                <a:ea typeface="华文新魏" pitchFamily="2" charset="-122"/>
              </a:rPr>
              <a:t>3.13  </a:t>
            </a:r>
            <a:r>
              <a:rPr lang="zh-CN" altLang="en-US" sz="2000">
                <a:latin typeface="华文新魏" pitchFamily="2" charset="-122"/>
                <a:ea typeface="华文新魏" pitchFamily="2" charset="-122"/>
              </a:rPr>
              <a:t>储蓄问题反演树</a:t>
            </a:r>
          </a:p>
        </p:txBody>
      </p:sp>
      <p:grpSp>
        <p:nvGrpSpPr>
          <p:cNvPr id="261125" name="Group 5"/>
          <p:cNvGrpSpPr>
            <a:grpSpLocks/>
          </p:cNvGrpSpPr>
          <p:nvPr/>
        </p:nvGrpSpPr>
        <p:grpSpPr bwMode="auto">
          <a:xfrm>
            <a:off x="2819400" y="2695575"/>
            <a:ext cx="1219200" cy="414338"/>
            <a:chOff x="1776" y="1698"/>
            <a:chExt cx="768" cy="261"/>
          </a:xfrm>
        </p:grpSpPr>
        <p:sp>
          <p:nvSpPr>
            <p:cNvPr id="103447" name="Line 6"/>
            <p:cNvSpPr>
              <a:spLocks noChangeShapeType="1"/>
            </p:cNvSpPr>
            <p:nvPr/>
          </p:nvSpPr>
          <p:spPr bwMode="auto">
            <a:xfrm>
              <a:off x="1776" y="1698"/>
              <a:ext cx="384" cy="261"/>
            </a:xfrm>
            <a:prstGeom prst="line">
              <a:avLst/>
            </a:prstGeom>
            <a:noFill/>
            <a:ln w="19050">
              <a:solidFill>
                <a:schemeClr val="tx1"/>
              </a:solidFill>
              <a:round/>
              <a:headEnd/>
              <a:tailEnd/>
            </a:ln>
          </p:spPr>
          <p:txBody>
            <a:bodyPr/>
            <a:lstStyle/>
            <a:p>
              <a:endParaRPr lang="zh-CN" altLang="en-US"/>
            </a:p>
          </p:txBody>
        </p:sp>
        <p:sp>
          <p:nvSpPr>
            <p:cNvPr id="103448" name="Line 7"/>
            <p:cNvSpPr>
              <a:spLocks noChangeShapeType="1"/>
            </p:cNvSpPr>
            <p:nvPr/>
          </p:nvSpPr>
          <p:spPr bwMode="auto">
            <a:xfrm flipV="1">
              <a:off x="2160" y="1698"/>
              <a:ext cx="384" cy="261"/>
            </a:xfrm>
            <a:prstGeom prst="line">
              <a:avLst/>
            </a:prstGeom>
            <a:noFill/>
            <a:ln w="19050">
              <a:solidFill>
                <a:schemeClr val="tx1"/>
              </a:solidFill>
              <a:round/>
              <a:headEnd/>
              <a:tailEnd/>
            </a:ln>
          </p:spPr>
          <p:txBody>
            <a:bodyPr/>
            <a:lstStyle/>
            <a:p>
              <a:endParaRPr lang="zh-CN" altLang="en-US"/>
            </a:p>
          </p:txBody>
        </p:sp>
      </p:grpSp>
      <p:sp>
        <p:nvSpPr>
          <p:cNvPr id="261128" name="Text Box 8"/>
          <p:cNvSpPr txBox="1">
            <a:spLocks noChangeArrowheads="1"/>
          </p:cNvSpPr>
          <p:nvPr/>
        </p:nvSpPr>
        <p:spPr bwMode="auto">
          <a:xfrm>
            <a:off x="922338" y="2286000"/>
            <a:ext cx="2844800" cy="366713"/>
          </a:xfrm>
          <a:prstGeom prst="rect">
            <a:avLst/>
          </a:prstGeom>
          <a:noFill/>
          <a:ln w="9525">
            <a:noFill/>
            <a:miter lim="800000"/>
            <a:headEnd/>
            <a:tailEnd/>
          </a:ln>
        </p:spPr>
        <p:txBody>
          <a:bodyPr wrap="none">
            <a:spAutoFit/>
          </a:bodyPr>
          <a:lstStyle/>
          <a:p>
            <a:pPr eaLnBrk="1" hangingPunct="1"/>
            <a:r>
              <a:rPr lang="zh-CN" altLang="en-US" b="1">
                <a:latin typeface="Times New Roman" pitchFamily="18" charset="0"/>
                <a:ea typeface="华文新魏" pitchFamily="2" charset="-122"/>
              </a:rPr>
              <a:t>～</a:t>
            </a:r>
            <a:r>
              <a:rPr lang="en-US" altLang="zh-CN" b="1">
                <a:latin typeface="Times New Roman" pitchFamily="18" charset="0"/>
                <a:ea typeface="华文新魏" pitchFamily="2" charset="-122"/>
              </a:rPr>
              <a:t>S(x,y)∨</a:t>
            </a:r>
            <a:r>
              <a:rPr lang="zh-CN" altLang="en-US" b="1">
                <a:latin typeface="Times New Roman" pitchFamily="18" charset="0"/>
                <a:ea typeface="华文新魏" pitchFamily="2" charset="-122"/>
              </a:rPr>
              <a:t>～</a:t>
            </a:r>
            <a:r>
              <a:rPr lang="en-US" altLang="zh-CN" b="1">
                <a:latin typeface="Times New Roman" pitchFamily="18" charset="0"/>
                <a:ea typeface="华文新魏" pitchFamily="2" charset="-122"/>
              </a:rPr>
              <a:t>M(y)∨ I (f(x))</a:t>
            </a:r>
          </a:p>
        </p:txBody>
      </p:sp>
      <p:sp>
        <p:nvSpPr>
          <p:cNvPr id="261129" name="Text Box 9"/>
          <p:cNvSpPr txBox="1">
            <a:spLocks noChangeArrowheads="1"/>
          </p:cNvSpPr>
          <p:nvPr/>
        </p:nvSpPr>
        <p:spPr bwMode="auto">
          <a:xfrm>
            <a:off x="3778250" y="2286000"/>
            <a:ext cx="819150" cy="396875"/>
          </a:xfrm>
          <a:prstGeom prst="rect">
            <a:avLst/>
          </a:prstGeom>
          <a:noFill/>
          <a:ln w="9525">
            <a:noFill/>
            <a:miter lim="800000"/>
            <a:headEnd/>
            <a:tailEnd/>
          </a:ln>
        </p:spPr>
        <p:txBody>
          <a:bodyPr wrap="none">
            <a:spAutoFit/>
          </a:bodyPr>
          <a:lstStyle/>
          <a:p>
            <a:pPr eaLnBrk="1" hangingPunct="1"/>
            <a:r>
              <a:rPr lang="zh-CN" altLang="en-US" sz="2000" b="1">
                <a:latin typeface="Times New Roman" pitchFamily="18" charset="0"/>
              </a:rPr>
              <a:t>～</a:t>
            </a:r>
            <a:r>
              <a:rPr lang="en-US" altLang="zh-CN" sz="2000" b="1">
                <a:latin typeface="Times New Roman" pitchFamily="18" charset="0"/>
              </a:rPr>
              <a:t>I(z)</a:t>
            </a:r>
          </a:p>
        </p:txBody>
      </p:sp>
      <p:sp>
        <p:nvSpPr>
          <p:cNvPr id="261130" name="Text Box 10"/>
          <p:cNvSpPr txBox="1">
            <a:spLocks noChangeArrowheads="1"/>
          </p:cNvSpPr>
          <p:nvPr/>
        </p:nvSpPr>
        <p:spPr bwMode="auto">
          <a:xfrm>
            <a:off x="4000500" y="2678113"/>
            <a:ext cx="1509713" cy="457200"/>
          </a:xfrm>
          <a:prstGeom prst="rect">
            <a:avLst/>
          </a:prstGeom>
          <a:noFill/>
          <a:ln w="9525">
            <a:noFill/>
            <a:miter lim="800000"/>
            <a:headEnd/>
            <a:tailEnd/>
          </a:ln>
        </p:spPr>
        <p:txBody>
          <a:bodyPr wrap="none">
            <a:spAutoFit/>
          </a:bodyPr>
          <a:lstStyle/>
          <a:p>
            <a:pPr eaLnBrk="1" hangingPunct="1"/>
            <a:r>
              <a:rPr lang="en-US" altLang="zh-CN" sz="2400" b="1">
                <a:solidFill>
                  <a:srgbClr val="FF0000"/>
                </a:solidFill>
                <a:latin typeface="Times New Roman" pitchFamily="18" charset="0"/>
              </a:rPr>
              <a:t>σ={</a:t>
            </a:r>
            <a:r>
              <a:rPr lang="en-US" altLang="zh-CN" sz="2000" b="1">
                <a:solidFill>
                  <a:srgbClr val="FF0000"/>
                </a:solidFill>
                <a:latin typeface="Times New Roman" pitchFamily="18" charset="0"/>
              </a:rPr>
              <a:t>f (x)/z}</a:t>
            </a:r>
          </a:p>
        </p:txBody>
      </p:sp>
      <p:sp>
        <p:nvSpPr>
          <p:cNvPr id="261131" name="Rectangle 11"/>
          <p:cNvSpPr>
            <a:spLocks noChangeArrowheads="1"/>
          </p:cNvSpPr>
          <p:nvPr/>
        </p:nvSpPr>
        <p:spPr bwMode="auto">
          <a:xfrm>
            <a:off x="4572000" y="4225925"/>
            <a:ext cx="1981200" cy="311150"/>
          </a:xfrm>
          <a:prstGeom prst="rect">
            <a:avLst/>
          </a:prstGeom>
          <a:solidFill>
            <a:schemeClr val="hlink"/>
          </a:solidFill>
          <a:ln w="9525">
            <a:solidFill>
              <a:schemeClr val="hlink"/>
            </a:solidFill>
            <a:miter lim="800000"/>
            <a:headEnd/>
            <a:tailEnd/>
          </a:ln>
        </p:spPr>
        <p:txBody>
          <a:bodyPr wrap="none" anchor="ctr"/>
          <a:lstStyle/>
          <a:p>
            <a:pPr algn="ctr" eaLnBrk="1" hangingPunct="1"/>
            <a:r>
              <a:rPr lang="zh-CN" altLang="en-US" sz="2400">
                <a:latin typeface="Times New Roman" pitchFamily="18" charset="0"/>
              </a:rPr>
              <a:t>～</a:t>
            </a:r>
            <a:r>
              <a:rPr lang="en-US" altLang="zh-CN" sz="2400">
                <a:latin typeface="Times New Roman" pitchFamily="18" charset="0"/>
              </a:rPr>
              <a:t>M(b)</a:t>
            </a:r>
          </a:p>
        </p:txBody>
      </p:sp>
      <p:sp>
        <p:nvSpPr>
          <p:cNvPr id="261132" name="Rectangle 12"/>
          <p:cNvSpPr>
            <a:spLocks noChangeArrowheads="1"/>
          </p:cNvSpPr>
          <p:nvPr/>
        </p:nvSpPr>
        <p:spPr bwMode="auto">
          <a:xfrm>
            <a:off x="6629400" y="5211763"/>
            <a:ext cx="1371600" cy="312737"/>
          </a:xfrm>
          <a:prstGeom prst="rect">
            <a:avLst/>
          </a:prstGeom>
          <a:solidFill>
            <a:schemeClr val="hlink"/>
          </a:solidFill>
          <a:ln w="9525">
            <a:solidFill>
              <a:schemeClr val="hlink"/>
            </a:solidFill>
            <a:miter lim="800000"/>
            <a:headEnd/>
            <a:tailEnd/>
          </a:ln>
        </p:spPr>
        <p:txBody>
          <a:bodyPr wrap="none" anchor="ctr"/>
          <a:lstStyle/>
          <a:p>
            <a:pPr algn="ctr" eaLnBrk="1" hangingPunct="1"/>
            <a:r>
              <a:rPr lang="en-US" altLang="zh-CN" sz="2400">
                <a:solidFill>
                  <a:srgbClr val="FF0000"/>
                </a:solidFill>
                <a:latin typeface="Times New Roman" pitchFamily="18" charset="0"/>
              </a:rPr>
              <a:t>NIL</a:t>
            </a:r>
          </a:p>
        </p:txBody>
      </p:sp>
      <p:grpSp>
        <p:nvGrpSpPr>
          <p:cNvPr id="261133" name="Group 13"/>
          <p:cNvGrpSpPr>
            <a:grpSpLocks/>
          </p:cNvGrpSpPr>
          <p:nvPr/>
        </p:nvGrpSpPr>
        <p:grpSpPr bwMode="auto">
          <a:xfrm>
            <a:off x="6019800" y="4537075"/>
            <a:ext cx="1981200" cy="674688"/>
            <a:chOff x="3792" y="2858"/>
            <a:chExt cx="1248" cy="425"/>
          </a:xfrm>
        </p:grpSpPr>
        <p:sp>
          <p:nvSpPr>
            <p:cNvPr id="103445" name="Line 14"/>
            <p:cNvSpPr>
              <a:spLocks noChangeShapeType="1"/>
            </p:cNvSpPr>
            <p:nvPr/>
          </p:nvSpPr>
          <p:spPr bwMode="auto">
            <a:xfrm>
              <a:off x="3792" y="2858"/>
              <a:ext cx="624" cy="425"/>
            </a:xfrm>
            <a:prstGeom prst="line">
              <a:avLst/>
            </a:prstGeom>
            <a:noFill/>
            <a:ln w="19050">
              <a:solidFill>
                <a:schemeClr val="tx1"/>
              </a:solidFill>
              <a:round/>
              <a:headEnd/>
              <a:tailEnd/>
            </a:ln>
          </p:spPr>
          <p:txBody>
            <a:bodyPr/>
            <a:lstStyle/>
            <a:p>
              <a:endParaRPr lang="zh-CN" altLang="en-US"/>
            </a:p>
          </p:txBody>
        </p:sp>
        <p:sp>
          <p:nvSpPr>
            <p:cNvPr id="103446" name="Line 15"/>
            <p:cNvSpPr>
              <a:spLocks noChangeShapeType="1"/>
            </p:cNvSpPr>
            <p:nvPr/>
          </p:nvSpPr>
          <p:spPr bwMode="auto">
            <a:xfrm flipV="1">
              <a:off x="4464" y="2891"/>
              <a:ext cx="576" cy="392"/>
            </a:xfrm>
            <a:prstGeom prst="line">
              <a:avLst/>
            </a:prstGeom>
            <a:noFill/>
            <a:ln w="19050">
              <a:solidFill>
                <a:schemeClr val="tx1"/>
              </a:solidFill>
              <a:round/>
              <a:headEnd/>
              <a:tailEnd/>
            </a:ln>
          </p:spPr>
          <p:txBody>
            <a:bodyPr/>
            <a:lstStyle/>
            <a:p>
              <a:endParaRPr lang="zh-CN" altLang="en-US"/>
            </a:p>
          </p:txBody>
        </p:sp>
      </p:grpSp>
      <p:sp>
        <p:nvSpPr>
          <p:cNvPr id="261136" name="Text Box 16"/>
          <p:cNvSpPr txBox="1">
            <a:spLocks noChangeArrowheads="1"/>
          </p:cNvSpPr>
          <p:nvPr/>
        </p:nvSpPr>
        <p:spPr bwMode="auto">
          <a:xfrm>
            <a:off x="3200400" y="4216400"/>
            <a:ext cx="1330325" cy="396875"/>
          </a:xfrm>
          <a:prstGeom prst="rect">
            <a:avLst/>
          </a:prstGeom>
          <a:noFill/>
          <a:ln w="9525">
            <a:noFill/>
            <a:miter lim="800000"/>
            <a:headEnd/>
            <a:tailEnd/>
          </a:ln>
        </p:spPr>
        <p:txBody>
          <a:bodyPr wrap="none">
            <a:spAutoFit/>
          </a:bodyPr>
          <a:lstStyle/>
          <a:p>
            <a:pPr eaLnBrk="1" hangingPunct="1"/>
            <a:r>
              <a:rPr lang="zh-CN" altLang="en-US" sz="2000">
                <a:latin typeface="Times New Roman" pitchFamily="18" charset="0"/>
                <a:ea typeface="华文新魏" pitchFamily="2" charset="-122"/>
              </a:rPr>
              <a:t>子句</a:t>
            </a:r>
            <a:r>
              <a:rPr lang="zh-CN" altLang="en-US" sz="2000" b="1">
                <a:latin typeface="Times New Roman" pitchFamily="18" charset="0"/>
              </a:rPr>
              <a:t>（</a:t>
            </a:r>
            <a:r>
              <a:rPr lang="en-US" altLang="zh-CN" sz="2000" b="1">
                <a:latin typeface="Times New Roman" pitchFamily="18" charset="0"/>
              </a:rPr>
              <a:t>7</a:t>
            </a:r>
            <a:r>
              <a:rPr lang="zh-CN" altLang="en-US" sz="2000" b="1">
                <a:latin typeface="Times New Roman" pitchFamily="18" charset="0"/>
              </a:rPr>
              <a:t>）</a:t>
            </a:r>
            <a:endParaRPr lang="zh-CN" altLang="en-US" sz="2400">
              <a:latin typeface="Times New Roman" pitchFamily="18" charset="0"/>
            </a:endParaRPr>
          </a:p>
        </p:txBody>
      </p:sp>
      <p:grpSp>
        <p:nvGrpSpPr>
          <p:cNvPr id="261137" name="Group 17"/>
          <p:cNvGrpSpPr>
            <a:grpSpLocks/>
          </p:cNvGrpSpPr>
          <p:nvPr/>
        </p:nvGrpSpPr>
        <p:grpSpPr bwMode="auto">
          <a:xfrm>
            <a:off x="4038600" y="3498850"/>
            <a:ext cx="2057400" cy="727075"/>
            <a:chOff x="2544" y="2204"/>
            <a:chExt cx="1296" cy="458"/>
          </a:xfrm>
        </p:grpSpPr>
        <p:sp>
          <p:nvSpPr>
            <p:cNvPr id="103443" name="Line 18"/>
            <p:cNvSpPr>
              <a:spLocks noChangeShapeType="1"/>
            </p:cNvSpPr>
            <p:nvPr/>
          </p:nvSpPr>
          <p:spPr bwMode="auto">
            <a:xfrm>
              <a:off x="2544" y="2204"/>
              <a:ext cx="672" cy="458"/>
            </a:xfrm>
            <a:prstGeom prst="line">
              <a:avLst/>
            </a:prstGeom>
            <a:noFill/>
            <a:ln w="19050">
              <a:solidFill>
                <a:schemeClr val="tx1"/>
              </a:solidFill>
              <a:round/>
              <a:headEnd/>
              <a:tailEnd/>
            </a:ln>
          </p:spPr>
          <p:txBody>
            <a:bodyPr/>
            <a:lstStyle/>
            <a:p>
              <a:endParaRPr lang="zh-CN" altLang="en-US"/>
            </a:p>
          </p:txBody>
        </p:sp>
        <p:sp>
          <p:nvSpPr>
            <p:cNvPr id="103444" name="Line 19"/>
            <p:cNvSpPr>
              <a:spLocks noChangeShapeType="1"/>
            </p:cNvSpPr>
            <p:nvPr/>
          </p:nvSpPr>
          <p:spPr bwMode="auto">
            <a:xfrm flipV="1">
              <a:off x="3216" y="2237"/>
              <a:ext cx="624" cy="425"/>
            </a:xfrm>
            <a:prstGeom prst="line">
              <a:avLst/>
            </a:prstGeom>
            <a:noFill/>
            <a:ln w="19050">
              <a:solidFill>
                <a:schemeClr val="tx1"/>
              </a:solidFill>
              <a:round/>
              <a:headEnd/>
              <a:tailEnd/>
            </a:ln>
          </p:spPr>
          <p:txBody>
            <a:bodyPr/>
            <a:lstStyle/>
            <a:p>
              <a:endParaRPr lang="zh-CN" altLang="en-US"/>
            </a:p>
          </p:txBody>
        </p:sp>
      </p:grpSp>
      <p:sp>
        <p:nvSpPr>
          <p:cNvPr id="261140" name="Text Box 20"/>
          <p:cNvSpPr txBox="1">
            <a:spLocks noChangeArrowheads="1"/>
          </p:cNvSpPr>
          <p:nvPr/>
        </p:nvSpPr>
        <p:spPr bwMode="auto">
          <a:xfrm>
            <a:off x="5638800" y="3121025"/>
            <a:ext cx="825500" cy="396875"/>
          </a:xfrm>
          <a:prstGeom prst="rect">
            <a:avLst/>
          </a:prstGeom>
          <a:noFill/>
          <a:ln w="9525">
            <a:noFill/>
            <a:miter lim="800000"/>
            <a:headEnd/>
            <a:tailEnd/>
          </a:ln>
        </p:spPr>
        <p:txBody>
          <a:bodyPr wrap="none">
            <a:spAutoFit/>
          </a:bodyPr>
          <a:lstStyle/>
          <a:p>
            <a:pPr eaLnBrk="1" hangingPunct="1"/>
            <a:r>
              <a:rPr lang="en-US" altLang="zh-CN" sz="2000" b="1">
                <a:latin typeface="Times New Roman" pitchFamily="18" charset="0"/>
              </a:rPr>
              <a:t>S(a,b)</a:t>
            </a:r>
          </a:p>
        </p:txBody>
      </p:sp>
      <p:sp>
        <p:nvSpPr>
          <p:cNvPr id="261141" name="Text Box 21"/>
          <p:cNvSpPr txBox="1">
            <a:spLocks noChangeArrowheads="1"/>
          </p:cNvSpPr>
          <p:nvPr/>
        </p:nvSpPr>
        <p:spPr bwMode="auto">
          <a:xfrm>
            <a:off x="5791200" y="3581400"/>
            <a:ext cx="1589088" cy="457200"/>
          </a:xfrm>
          <a:prstGeom prst="rect">
            <a:avLst/>
          </a:prstGeom>
          <a:noFill/>
          <a:ln w="9525">
            <a:noFill/>
            <a:miter lim="800000"/>
            <a:headEnd/>
            <a:tailEnd/>
          </a:ln>
        </p:spPr>
        <p:txBody>
          <a:bodyPr wrap="none">
            <a:spAutoFit/>
          </a:bodyPr>
          <a:lstStyle/>
          <a:p>
            <a:pPr eaLnBrk="1" hangingPunct="1"/>
            <a:r>
              <a:rPr lang="en-US" altLang="zh-CN" sz="2400" b="1">
                <a:solidFill>
                  <a:srgbClr val="FF0000"/>
                </a:solidFill>
                <a:latin typeface="Times New Roman" pitchFamily="18" charset="0"/>
              </a:rPr>
              <a:t>σ=</a:t>
            </a:r>
            <a:r>
              <a:rPr lang="en-US" altLang="zh-CN" sz="2000" b="1">
                <a:solidFill>
                  <a:srgbClr val="FF0000"/>
                </a:solidFill>
                <a:latin typeface="Times New Roman" pitchFamily="18" charset="0"/>
              </a:rPr>
              <a:t>{a/x,b/y}</a:t>
            </a:r>
          </a:p>
        </p:txBody>
      </p:sp>
      <p:sp>
        <p:nvSpPr>
          <p:cNvPr id="261142" name="Rectangle 22"/>
          <p:cNvSpPr>
            <a:spLocks noChangeArrowheads="1"/>
          </p:cNvSpPr>
          <p:nvPr/>
        </p:nvSpPr>
        <p:spPr bwMode="auto">
          <a:xfrm>
            <a:off x="2209800" y="3187700"/>
            <a:ext cx="2514600" cy="311150"/>
          </a:xfrm>
          <a:prstGeom prst="rect">
            <a:avLst/>
          </a:prstGeom>
          <a:solidFill>
            <a:schemeClr val="hlink"/>
          </a:solidFill>
          <a:ln w="9525">
            <a:solidFill>
              <a:schemeClr val="hlink"/>
            </a:solidFill>
            <a:miter lim="800000"/>
            <a:headEnd/>
            <a:tailEnd/>
          </a:ln>
        </p:spPr>
        <p:txBody>
          <a:bodyPr wrap="none" anchor="ctr"/>
          <a:lstStyle/>
          <a:p>
            <a:pPr algn="ctr" eaLnBrk="1" hangingPunct="1"/>
            <a:r>
              <a:rPr lang="zh-CN" altLang="en-US" sz="2000" b="1">
                <a:latin typeface="Times New Roman" pitchFamily="18" charset="0"/>
              </a:rPr>
              <a:t>～</a:t>
            </a:r>
            <a:r>
              <a:rPr lang="en-US" altLang="zh-CN" sz="2000" b="1">
                <a:latin typeface="Times New Roman" pitchFamily="18" charset="0"/>
              </a:rPr>
              <a:t>S(x,y)∨</a:t>
            </a:r>
            <a:r>
              <a:rPr lang="zh-CN" altLang="en-US" sz="2000" b="1">
                <a:latin typeface="Times New Roman" pitchFamily="18" charset="0"/>
              </a:rPr>
              <a:t>～</a:t>
            </a:r>
            <a:r>
              <a:rPr lang="en-US" altLang="zh-CN" sz="2000" b="1">
                <a:latin typeface="Times New Roman" pitchFamily="18" charset="0"/>
              </a:rPr>
              <a:t>M(y)</a:t>
            </a:r>
          </a:p>
        </p:txBody>
      </p:sp>
      <p:sp>
        <p:nvSpPr>
          <p:cNvPr id="261143" name="Text Box 23"/>
          <p:cNvSpPr txBox="1">
            <a:spLocks noChangeArrowheads="1"/>
          </p:cNvSpPr>
          <p:nvPr/>
        </p:nvSpPr>
        <p:spPr bwMode="auto">
          <a:xfrm>
            <a:off x="457200" y="3184525"/>
            <a:ext cx="1330325" cy="396875"/>
          </a:xfrm>
          <a:prstGeom prst="rect">
            <a:avLst/>
          </a:prstGeom>
          <a:noFill/>
          <a:ln w="9525">
            <a:noFill/>
            <a:miter lim="800000"/>
            <a:headEnd/>
            <a:tailEnd/>
          </a:ln>
        </p:spPr>
        <p:txBody>
          <a:bodyPr wrap="none">
            <a:spAutoFit/>
          </a:bodyPr>
          <a:lstStyle/>
          <a:p>
            <a:pPr eaLnBrk="1" hangingPunct="1"/>
            <a:r>
              <a:rPr lang="zh-CN" altLang="en-US" sz="2000" b="1">
                <a:latin typeface="Times New Roman" pitchFamily="18" charset="0"/>
                <a:ea typeface="华文新魏" pitchFamily="2" charset="-122"/>
              </a:rPr>
              <a:t>子句</a:t>
            </a:r>
            <a:r>
              <a:rPr lang="zh-CN" altLang="en-US" sz="2000" b="1">
                <a:latin typeface="Times New Roman" pitchFamily="18" charset="0"/>
              </a:rPr>
              <a:t>（</a:t>
            </a:r>
            <a:r>
              <a:rPr lang="en-US" altLang="zh-CN" sz="2000" b="1">
                <a:latin typeface="Times New Roman" pitchFamily="18" charset="0"/>
              </a:rPr>
              <a:t>6</a:t>
            </a:r>
            <a:r>
              <a:rPr lang="zh-CN" altLang="en-US" sz="2000" b="1">
                <a:latin typeface="Times New Roman" pitchFamily="18" charset="0"/>
              </a:rPr>
              <a:t>）</a:t>
            </a:r>
            <a:endParaRPr lang="zh-CN" altLang="en-US" sz="2400">
              <a:latin typeface="Times New Roman" pitchFamily="18" charset="0"/>
            </a:endParaRPr>
          </a:p>
        </p:txBody>
      </p:sp>
      <p:sp>
        <p:nvSpPr>
          <p:cNvPr id="261144" name="Text Box 24"/>
          <p:cNvSpPr txBox="1">
            <a:spLocks noChangeArrowheads="1"/>
          </p:cNvSpPr>
          <p:nvPr/>
        </p:nvSpPr>
        <p:spPr bwMode="auto">
          <a:xfrm>
            <a:off x="7696200" y="4191000"/>
            <a:ext cx="733425" cy="396875"/>
          </a:xfrm>
          <a:prstGeom prst="rect">
            <a:avLst/>
          </a:prstGeom>
          <a:noFill/>
          <a:ln w="9525">
            <a:noFill/>
            <a:miter lim="800000"/>
            <a:headEnd/>
            <a:tailEnd/>
          </a:ln>
        </p:spPr>
        <p:txBody>
          <a:bodyPr wrap="none">
            <a:spAutoFit/>
          </a:bodyPr>
          <a:lstStyle/>
          <a:p>
            <a:pPr eaLnBrk="1" hangingPunct="1"/>
            <a:r>
              <a:rPr lang="en-US" altLang="zh-CN" sz="2000" b="1">
                <a:latin typeface="Times New Roman" pitchFamily="18" charset="0"/>
              </a:rPr>
              <a:t>M(b)</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1123"/>
                                        </p:tgtEl>
                                        <p:attrNameLst>
                                          <p:attrName>style.visibility</p:attrName>
                                        </p:attrNameLst>
                                      </p:cBhvr>
                                      <p:to>
                                        <p:strVal val="visible"/>
                                      </p:to>
                                    </p:set>
                                    <p:anim calcmode="lin" valueType="num">
                                      <p:cBhvr>
                                        <p:cTn id="7" dur="500" fill="hold"/>
                                        <p:tgtEl>
                                          <p:spTgt spid="261123"/>
                                        </p:tgtEl>
                                        <p:attrNameLst>
                                          <p:attrName>ppt_x</p:attrName>
                                        </p:attrNameLst>
                                      </p:cBhvr>
                                      <p:tavLst>
                                        <p:tav tm="0">
                                          <p:val>
                                            <p:strVal val="0-#ppt_w/2"/>
                                          </p:val>
                                        </p:tav>
                                        <p:tav tm="100000">
                                          <p:val>
                                            <p:strVal val="#ppt_x"/>
                                          </p:val>
                                        </p:tav>
                                      </p:tavLst>
                                    </p:anim>
                                    <p:anim calcmode="lin" valueType="num">
                                      <p:cBhvr>
                                        <p:cTn id="8" dur="500" fill="hold"/>
                                        <p:tgtEl>
                                          <p:spTgt spid="2611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61128"/>
                                        </p:tgtEl>
                                        <p:attrNameLst>
                                          <p:attrName>style.visibility</p:attrName>
                                        </p:attrNameLst>
                                      </p:cBhvr>
                                      <p:to>
                                        <p:strVal val="visible"/>
                                      </p:to>
                                    </p:set>
                                    <p:animEffect transition="in" filter="blinds(horizontal)">
                                      <p:cBhvr>
                                        <p:cTn id="13" dur="500"/>
                                        <p:tgtEl>
                                          <p:spTgt spid="26112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61129"/>
                                        </p:tgtEl>
                                        <p:attrNameLst>
                                          <p:attrName>style.visibility</p:attrName>
                                        </p:attrNameLst>
                                      </p:cBhvr>
                                      <p:to>
                                        <p:strVal val="visible"/>
                                      </p:to>
                                    </p:set>
                                    <p:animEffect transition="in" filter="blinds(horizontal)">
                                      <p:cBhvr>
                                        <p:cTn id="18" dur="500"/>
                                        <p:tgtEl>
                                          <p:spTgt spid="26112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61130"/>
                                        </p:tgtEl>
                                        <p:attrNameLst>
                                          <p:attrName>style.visibility</p:attrName>
                                        </p:attrNameLst>
                                      </p:cBhvr>
                                      <p:to>
                                        <p:strVal val="visible"/>
                                      </p:to>
                                    </p:set>
                                    <p:animEffect transition="in" filter="wipe(left)">
                                      <p:cBhvr>
                                        <p:cTn id="23" dur="500"/>
                                        <p:tgtEl>
                                          <p:spTgt spid="261130"/>
                                        </p:tgtEl>
                                      </p:cBhvr>
                                    </p:animEffect>
                                  </p:childTnLst>
                                </p:cTn>
                              </p:par>
                            </p:childTnLst>
                          </p:cTn>
                        </p:par>
                        <p:par>
                          <p:cTn id="24" fill="hold" nodeType="afterGroup">
                            <p:stCondLst>
                              <p:cond delay="500"/>
                            </p:stCondLst>
                            <p:childTnLst>
                              <p:par>
                                <p:cTn id="25" presetID="22" presetClass="entr" presetSubtype="1" fill="hold" nodeType="afterEffect">
                                  <p:stCondLst>
                                    <p:cond delay="0"/>
                                  </p:stCondLst>
                                  <p:childTnLst>
                                    <p:set>
                                      <p:cBhvr>
                                        <p:cTn id="26" dur="1" fill="hold">
                                          <p:stCondLst>
                                            <p:cond delay="0"/>
                                          </p:stCondLst>
                                        </p:cTn>
                                        <p:tgtEl>
                                          <p:spTgt spid="261125"/>
                                        </p:tgtEl>
                                        <p:attrNameLst>
                                          <p:attrName>style.visibility</p:attrName>
                                        </p:attrNameLst>
                                      </p:cBhvr>
                                      <p:to>
                                        <p:strVal val="visible"/>
                                      </p:to>
                                    </p:set>
                                    <p:animEffect transition="in" filter="wipe(up)">
                                      <p:cBhvr>
                                        <p:cTn id="27" dur="500"/>
                                        <p:tgtEl>
                                          <p:spTgt spid="261125"/>
                                        </p:tgtEl>
                                      </p:cBhvr>
                                    </p:animEffect>
                                  </p:childTnLst>
                                </p:cTn>
                              </p:par>
                            </p:childTnLst>
                          </p:cTn>
                        </p:par>
                        <p:par>
                          <p:cTn id="28" fill="hold" nodeType="afterGroup">
                            <p:stCondLst>
                              <p:cond delay="1000"/>
                            </p:stCondLst>
                            <p:childTnLst>
                              <p:par>
                                <p:cTn id="29" presetID="22" presetClass="entr" presetSubtype="1" fill="hold" grpId="0" nodeType="afterEffect">
                                  <p:stCondLst>
                                    <p:cond delay="0"/>
                                  </p:stCondLst>
                                  <p:childTnLst>
                                    <p:set>
                                      <p:cBhvr>
                                        <p:cTn id="30" dur="1" fill="hold">
                                          <p:stCondLst>
                                            <p:cond delay="0"/>
                                          </p:stCondLst>
                                        </p:cTn>
                                        <p:tgtEl>
                                          <p:spTgt spid="261142"/>
                                        </p:tgtEl>
                                        <p:attrNameLst>
                                          <p:attrName>style.visibility</p:attrName>
                                        </p:attrNameLst>
                                      </p:cBhvr>
                                      <p:to>
                                        <p:strVal val="visible"/>
                                      </p:to>
                                    </p:set>
                                    <p:animEffect transition="in" filter="wipe(up)">
                                      <p:cBhvr>
                                        <p:cTn id="31" dur="500"/>
                                        <p:tgtEl>
                                          <p:spTgt spid="261142"/>
                                        </p:tgtEl>
                                      </p:cBhvr>
                                    </p:animEffect>
                                  </p:childTnLst>
                                </p:cTn>
                              </p:par>
                            </p:childTnLst>
                          </p:cTn>
                        </p:par>
                        <p:par>
                          <p:cTn id="32" fill="hold" nodeType="afterGroup">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261143"/>
                                        </p:tgtEl>
                                        <p:attrNameLst>
                                          <p:attrName>style.visibility</p:attrName>
                                        </p:attrNameLst>
                                      </p:cBhvr>
                                      <p:to>
                                        <p:strVal val="visible"/>
                                      </p:to>
                                    </p:set>
                                    <p:animEffect transition="in" filter="wipe(left)">
                                      <p:cBhvr>
                                        <p:cTn id="35" dur="500"/>
                                        <p:tgtEl>
                                          <p:spTgt spid="26114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261140"/>
                                        </p:tgtEl>
                                        <p:attrNameLst>
                                          <p:attrName>style.visibility</p:attrName>
                                        </p:attrNameLst>
                                      </p:cBhvr>
                                      <p:to>
                                        <p:strVal val="visible"/>
                                      </p:to>
                                    </p:set>
                                    <p:anim calcmode="lin" valueType="num">
                                      <p:cBhvr>
                                        <p:cTn id="40" dur="500" fill="hold"/>
                                        <p:tgtEl>
                                          <p:spTgt spid="261140"/>
                                        </p:tgtEl>
                                        <p:attrNameLst>
                                          <p:attrName>ppt_x</p:attrName>
                                        </p:attrNameLst>
                                      </p:cBhvr>
                                      <p:tavLst>
                                        <p:tav tm="0">
                                          <p:val>
                                            <p:strVal val="0-#ppt_w/2"/>
                                          </p:val>
                                        </p:tav>
                                        <p:tav tm="100000">
                                          <p:val>
                                            <p:strVal val="#ppt_x"/>
                                          </p:val>
                                        </p:tav>
                                      </p:tavLst>
                                    </p:anim>
                                    <p:anim calcmode="lin" valueType="num">
                                      <p:cBhvr>
                                        <p:cTn id="41" dur="500" fill="hold"/>
                                        <p:tgtEl>
                                          <p:spTgt spid="261140"/>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261141"/>
                                        </p:tgtEl>
                                        <p:attrNameLst>
                                          <p:attrName>style.visibility</p:attrName>
                                        </p:attrNameLst>
                                      </p:cBhvr>
                                      <p:to>
                                        <p:strVal val="visible"/>
                                      </p:to>
                                    </p:set>
                                    <p:anim calcmode="lin" valueType="num">
                                      <p:cBhvr>
                                        <p:cTn id="46" dur="500" fill="hold"/>
                                        <p:tgtEl>
                                          <p:spTgt spid="261141"/>
                                        </p:tgtEl>
                                        <p:attrNameLst>
                                          <p:attrName>ppt_x</p:attrName>
                                        </p:attrNameLst>
                                      </p:cBhvr>
                                      <p:tavLst>
                                        <p:tav tm="0">
                                          <p:val>
                                            <p:strVal val="0-#ppt_w/2"/>
                                          </p:val>
                                        </p:tav>
                                        <p:tav tm="100000">
                                          <p:val>
                                            <p:strVal val="#ppt_x"/>
                                          </p:val>
                                        </p:tav>
                                      </p:tavLst>
                                    </p:anim>
                                    <p:anim calcmode="lin" valueType="num">
                                      <p:cBhvr>
                                        <p:cTn id="47" dur="500" fill="hold"/>
                                        <p:tgtEl>
                                          <p:spTgt spid="261141"/>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500"/>
                            </p:stCondLst>
                            <p:childTnLst>
                              <p:par>
                                <p:cTn id="49" presetID="22" presetClass="entr" presetSubtype="1" fill="hold" nodeType="afterEffect">
                                  <p:stCondLst>
                                    <p:cond delay="0"/>
                                  </p:stCondLst>
                                  <p:childTnLst>
                                    <p:set>
                                      <p:cBhvr>
                                        <p:cTn id="50" dur="1" fill="hold">
                                          <p:stCondLst>
                                            <p:cond delay="0"/>
                                          </p:stCondLst>
                                        </p:cTn>
                                        <p:tgtEl>
                                          <p:spTgt spid="261137"/>
                                        </p:tgtEl>
                                        <p:attrNameLst>
                                          <p:attrName>style.visibility</p:attrName>
                                        </p:attrNameLst>
                                      </p:cBhvr>
                                      <p:to>
                                        <p:strVal val="visible"/>
                                      </p:to>
                                    </p:set>
                                    <p:animEffect transition="in" filter="wipe(up)">
                                      <p:cBhvr>
                                        <p:cTn id="51" dur="500"/>
                                        <p:tgtEl>
                                          <p:spTgt spid="261137"/>
                                        </p:tgtEl>
                                      </p:cBhvr>
                                    </p:animEffect>
                                  </p:childTnLst>
                                </p:cTn>
                              </p:par>
                            </p:childTnLst>
                          </p:cTn>
                        </p:par>
                        <p:par>
                          <p:cTn id="52" fill="hold" nodeType="afterGroup">
                            <p:stCondLst>
                              <p:cond delay="1000"/>
                            </p:stCondLst>
                            <p:childTnLst>
                              <p:par>
                                <p:cTn id="53" presetID="22" presetClass="entr" presetSubtype="1" fill="hold" grpId="0" nodeType="afterEffect">
                                  <p:stCondLst>
                                    <p:cond delay="0"/>
                                  </p:stCondLst>
                                  <p:childTnLst>
                                    <p:set>
                                      <p:cBhvr>
                                        <p:cTn id="54" dur="1" fill="hold">
                                          <p:stCondLst>
                                            <p:cond delay="0"/>
                                          </p:stCondLst>
                                        </p:cTn>
                                        <p:tgtEl>
                                          <p:spTgt spid="261131"/>
                                        </p:tgtEl>
                                        <p:attrNameLst>
                                          <p:attrName>style.visibility</p:attrName>
                                        </p:attrNameLst>
                                      </p:cBhvr>
                                      <p:to>
                                        <p:strVal val="visible"/>
                                      </p:to>
                                    </p:set>
                                    <p:animEffect transition="in" filter="wipe(up)">
                                      <p:cBhvr>
                                        <p:cTn id="55" dur="500"/>
                                        <p:tgtEl>
                                          <p:spTgt spid="261131"/>
                                        </p:tgtEl>
                                      </p:cBhvr>
                                    </p:animEffect>
                                  </p:childTnLst>
                                </p:cTn>
                              </p:par>
                            </p:childTnLst>
                          </p:cTn>
                        </p:par>
                        <p:par>
                          <p:cTn id="56" fill="hold" nodeType="afterGroup">
                            <p:stCondLst>
                              <p:cond delay="1500"/>
                            </p:stCondLst>
                            <p:childTnLst>
                              <p:par>
                                <p:cTn id="57" presetID="2" presetClass="entr" presetSubtype="8" fill="hold" grpId="0" nodeType="afterEffect">
                                  <p:stCondLst>
                                    <p:cond delay="0"/>
                                  </p:stCondLst>
                                  <p:childTnLst>
                                    <p:set>
                                      <p:cBhvr>
                                        <p:cTn id="58" dur="1" fill="hold">
                                          <p:stCondLst>
                                            <p:cond delay="0"/>
                                          </p:stCondLst>
                                        </p:cTn>
                                        <p:tgtEl>
                                          <p:spTgt spid="261136"/>
                                        </p:tgtEl>
                                        <p:attrNameLst>
                                          <p:attrName>style.visibility</p:attrName>
                                        </p:attrNameLst>
                                      </p:cBhvr>
                                      <p:to>
                                        <p:strVal val="visible"/>
                                      </p:to>
                                    </p:set>
                                    <p:anim calcmode="lin" valueType="num">
                                      <p:cBhvr>
                                        <p:cTn id="59" dur="500" fill="hold"/>
                                        <p:tgtEl>
                                          <p:spTgt spid="261136"/>
                                        </p:tgtEl>
                                        <p:attrNameLst>
                                          <p:attrName>ppt_x</p:attrName>
                                        </p:attrNameLst>
                                      </p:cBhvr>
                                      <p:tavLst>
                                        <p:tav tm="0">
                                          <p:val>
                                            <p:strVal val="0-#ppt_w/2"/>
                                          </p:val>
                                        </p:tav>
                                        <p:tav tm="100000">
                                          <p:val>
                                            <p:strVal val="#ppt_x"/>
                                          </p:val>
                                        </p:tav>
                                      </p:tavLst>
                                    </p:anim>
                                    <p:anim calcmode="lin" valueType="num">
                                      <p:cBhvr>
                                        <p:cTn id="60" dur="500" fill="hold"/>
                                        <p:tgtEl>
                                          <p:spTgt spid="261136"/>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61144"/>
                                        </p:tgtEl>
                                        <p:attrNameLst>
                                          <p:attrName>style.visibility</p:attrName>
                                        </p:attrNameLst>
                                      </p:cBhvr>
                                      <p:to>
                                        <p:strVal val="visible"/>
                                      </p:to>
                                    </p:set>
                                    <p:animEffect transition="in" filter="blinds(horizontal)">
                                      <p:cBhvr>
                                        <p:cTn id="65" dur="500"/>
                                        <p:tgtEl>
                                          <p:spTgt spid="26114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nodeType="clickEffect">
                                  <p:stCondLst>
                                    <p:cond delay="0"/>
                                  </p:stCondLst>
                                  <p:childTnLst>
                                    <p:set>
                                      <p:cBhvr>
                                        <p:cTn id="69" dur="1" fill="hold">
                                          <p:stCondLst>
                                            <p:cond delay="0"/>
                                          </p:stCondLst>
                                        </p:cTn>
                                        <p:tgtEl>
                                          <p:spTgt spid="261133"/>
                                        </p:tgtEl>
                                        <p:attrNameLst>
                                          <p:attrName>style.visibility</p:attrName>
                                        </p:attrNameLst>
                                      </p:cBhvr>
                                      <p:to>
                                        <p:strVal val="visible"/>
                                      </p:to>
                                    </p:set>
                                    <p:animEffect transition="in" filter="wipe(up)">
                                      <p:cBhvr>
                                        <p:cTn id="70" dur="500"/>
                                        <p:tgtEl>
                                          <p:spTgt spid="261133"/>
                                        </p:tgtEl>
                                      </p:cBhvr>
                                    </p:animEffect>
                                  </p:childTnLst>
                                </p:cTn>
                              </p:par>
                            </p:childTnLst>
                          </p:cTn>
                        </p:par>
                        <p:par>
                          <p:cTn id="71" fill="hold" nodeType="afterGroup">
                            <p:stCondLst>
                              <p:cond delay="500"/>
                            </p:stCondLst>
                            <p:childTnLst>
                              <p:par>
                                <p:cTn id="72" presetID="22" presetClass="entr" presetSubtype="1" fill="hold" grpId="0" nodeType="afterEffect">
                                  <p:stCondLst>
                                    <p:cond delay="0"/>
                                  </p:stCondLst>
                                  <p:childTnLst>
                                    <p:set>
                                      <p:cBhvr>
                                        <p:cTn id="73" dur="1" fill="hold">
                                          <p:stCondLst>
                                            <p:cond delay="0"/>
                                          </p:stCondLst>
                                        </p:cTn>
                                        <p:tgtEl>
                                          <p:spTgt spid="261132"/>
                                        </p:tgtEl>
                                        <p:attrNameLst>
                                          <p:attrName>style.visibility</p:attrName>
                                        </p:attrNameLst>
                                      </p:cBhvr>
                                      <p:to>
                                        <p:strVal val="visible"/>
                                      </p:to>
                                    </p:set>
                                    <p:animEffect transition="in" filter="wipe(up)">
                                      <p:cBhvr>
                                        <p:cTn id="74" dur="500"/>
                                        <p:tgtEl>
                                          <p:spTgt spid="261132"/>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261124"/>
                                        </p:tgtEl>
                                        <p:attrNameLst>
                                          <p:attrName>style.visibility</p:attrName>
                                        </p:attrNameLst>
                                      </p:cBhvr>
                                      <p:to>
                                        <p:strVal val="visible"/>
                                      </p:to>
                                    </p:set>
                                    <p:animEffect transition="in" filter="blinds(horizontal)">
                                      <p:cBhvr>
                                        <p:cTn id="79" dur="500"/>
                                        <p:tgtEl>
                                          <p:spTgt spid="261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p:bldP spid="261124" grpId="0"/>
      <p:bldP spid="261128" grpId="0"/>
      <p:bldP spid="261129" grpId="0"/>
      <p:bldP spid="261130" grpId="0"/>
      <p:bldP spid="261131" grpId="0" bldLvl="0" animBg="1"/>
      <p:bldP spid="261132" grpId="0" bldLvl="0" animBg="1"/>
      <p:bldP spid="261136" grpId="0"/>
      <p:bldP spid="261140" grpId="0"/>
      <p:bldP spid="261141" grpId="0"/>
      <p:bldP spid="261142" grpId="0" bldLvl="0" animBg="1"/>
      <p:bldP spid="261143" grpId="0"/>
      <p:bldP spid="261144"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灯片编号占位符 1"/>
          <p:cNvSpPr>
            <a:spLocks noGrp="1" noChangeArrowheads="1"/>
          </p:cNvSpPr>
          <p:nvPr>
            <p:ph type="sldNum" sz="quarter" idx="10"/>
          </p:nvPr>
        </p:nvSpPr>
        <p:spPr bwMode="auto">
          <a:noFill/>
          <a:ln>
            <a:miter lim="800000"/>
            <a:headEnd/>
            <a:tailEnd/>
          </a:ln>
        </p:spPr>
        <p:txBody>
          <a:bodyPr/>
          <a:lstStyle/>
          <a:p>
            <a:pPr eaLnBrk="0" hangingPunct="0"/>
            <a:fld id="{CE24078C-CAF1-46B6-B7BB-C5354E05927D}" type="slidenum">
              <a:rPr lang="zh-TW" altLang="en-US"/>
              <a:pPr eaLnBrk="0" hangingPunct="0"/>
              <a:t>7</a:t>
            </a:fld>
            <a:endParaRPr lang="zh-TW" altLang="en-US"/>
          </a:p>
        </p:txBody>
      </p:sp>
      <p:sp>
        <p:nvSpPr>
          <p:cNvPr id="2050" name="标题 2049"/>
          <p:cNvSpPr>
            <a:spLocks noGrp="1"/>
          </p:cNvSpPr>
          <p:nvPr>
            <p:ph type="title"/>
          </p:nvPr>
        </p:nvSpPr>
        <p:spPr>
          <a:xfrm>
            <a:off x="1298575" y="354013"/>
            <a:ext cx="8458200" cy="914400"/>
          </a:xfrm>
        </p:spPr>
        <p:txBody>
          <a:bodyPr/>
          <a:lstStyle/>
          <a:p>
            <a:pPr eaLnBrk="1" hangingPunct="1">
              <a:defRPr/>
            </a:pPr>
            <a:r>
              <a:rPr lang="en-US" altLang="zh-CN" noProof="1">
                <a:latin typeface="Times New Roman" panose="02020603050405020304" pitchFamily="18" charset="0"/>
                <a:cs typeface="Times New Roman" panose="02020603050405020304" pitchFamily="18" charset="0"/>
              </a:rPr>
              <a:t>3.1 </a:t>
            </a:r>
            <a:r>
              <a:rPr lang="zh-CN" altLang="en-US" noProof="1">
                <a:latin typeface="Times New Roman" panose="02020603050405020304" pitchFamily="18" charset="0"/>
                <a:ea typeface="楷体_GB2312" pitchFamily="49" charset="-122"/>
                <a:cs typeface="Times New Roman" panose="02020603050405020304" pitchFamily="18" charset="0"/>
              </a:rPr>
              <a:t>图搜索策略 </a:t>
            </a:r>
            <a:r>
              <a:rPr lang="zh-CN" altLang="en-US" dirty="0">
                <a:latin typeface="Times New Roman" panose="02020603050405020304" pitchFamily="18" charset="0"/>
                <a:ea typeface="楷体_GB2312" pitchFamily="49" charset="-122"/>
                <a:cs typeface="Times New Roman" panose="02020603050405020304" pitchFamily="18" charset="0"/>
              </a:rPr>
              <a:t/>
            </a:r>
            <a:br>
              <a:rPr lang="zh-CN" altLang="en-US" dirty="0">
                <a:latin typeface="Times New Roman" panose="02020603050405020304" pitchFamily="18" charset="0"/>
                <a:ea typeface="楷体_GB2312" pitchFamily="49" charset="-122"/>
                <a:cs typeface="Times New Roman" panose="02020603050405020304" pitchFamily="18" charset="0"/>
              </a:rPr>
            </a:br>
            <a:r>
              <a:rPr lang="en-US" altLang="zh-CN" b="0" noProof="1">
                <a:latin typeface="Times New Roman" panose="02020603050405020304" pitchFamily="18" charset="0"/>
                <a:cs typeface="Times New Roman" panose="02020603050405020304" pitchFamily="18" charset="0"/>
              </a:rPr>
              <a:t>(Graph Search Strategy)</a:t>
            </a:r>
          </a:p>
        </p:txBody>
      </p:sp>
      <p:sp>
        <p:nvSpPr>
          <p:cNvPr id="2051" name="内容占位符 2050"/>
          <p:cNvSpPr>
            <a:spLocks noGrp="1" noChangeArrowheads="1"/>
          </p:cNvSpPr>
          <p:nvPr>
            <p:ph idx="1"/>
          </p:nvPr>
        </p:nvSpPr>
        <p:spPr>
          <a:xfrm>
            <a:off x="766763" y="1676400"/>
            <a:ext cx="7621587" cy="4776788"/>
          </a:xfrm>
        </p:spPr>
        <p:txBody>
          <a:bodyPr/>
          <a:lstStyle/>
          <a:p>
            <a:pPr eaLnBrk="1" hangingPunct="1"/>
            <a:r>
              <a:rPr lang="zh-CN" altLang="en-US" sz="2400" smtClean="0">
                <a:latin typeface="华文新魏" pitchFamily="2" charset="-122"/>
                <a:ea typeface="楷体_GB2312" pitchFamily="49" charset="-122"/>
              </a:rPr>
              <a:t>图搜索控制策略</a:t>
            </a:r>
            <a:r>
              <a:rPr lang="en-US" altLang="zh-CN" sz="2400" smtClean="0">
                <a:latin typeface="华文新魏" pitchFamily="2" charset="-122"/>
              </a:rPr>
              <a:t>(Control Strategy of Graph Search)</a:t>
            </a:r>
            <a:r>
              <a:rPr lang="en-US" altLang="zh-CN" b="1" smtClean="0">
                <a:latin typeface="华文新魏" pitchFamily="2" charset="-122"/>
              </a:rPr>
              <a:t/>
            </a:r>
            <a:br>
              <a:rPr lang="en-US" altLang="zh-CN" b="1" smtClean="0">
                <a:latin typeface="华文新魏" pitchFamily="2" charset="-122"/>
              </a:rPr>
            </a:br>
            <a:r>
              <a:rPr lang="en-US" altLang="zh-CN" b="1" smtClean="0">
                <a:latin typeface="华文新魏" pitchFamily="2" charset="-122"/>
              </a:rPr>
              <a:t>    </a:t>
            </a:r>
            <a:r>
              <a:rPr lang="zh-CN" altLang="en-US" sz="2400" smtClean="0">
                <a:latin typeface="楷体_GB2312" pitchFamily="49" charset="-122"/>
                <a:ea typeface="楷体_GB2312" pitchFamily="49" charset="-122"/>
              </a:rPr>
              <a:t>一种在图中寻找路径的方法。</a:t>
            </a:r>
            <a:br>
              <a:rPr lang="zh-CN" altLang="en-US" sz="2400" smtClean="0">
                <a:latin typeface="楷体_GB2312" pitchFamily="49" charset="-122"/>
                <a:ea typeface="楷体_GB2312" pitchFamily="49" charset="-122"/>
              </a:rPr>
            </a:br>
            <a:r>
              <a:rPr lang="zh-CN" altLang="en-US" sz="2400" smtClean="0">
                <a:latin typeface="楷体_GB2312" pitchFamily="49" charset="-122"/>
                <a:ea typeface="楷体_GB2312" pitchFamily="49" charset="-122"/>
              </a:rPr>
              <a:t>    图中每个节点对应一个状态，每条连线对应一个操作符。这些节点和连线</a:t>
            </a:r>
            <a:r>
              <a:rPr lang="en-US" altLang="zh-CN" sz="2400" smtClean="0">
                <a:latin typeface="楷体_GB2312" pitchFamily="49" charset="-122"/>
                <a:ea typeface="楷体_GB2312" pitchFamily="49" charset="-122"/>
              </a:rPr>
              <a:t>(</a:t>
            </a:r>
            <a:r>
              <a:rPr lang="zh-CN" altLang="en-US" sz="2400" smtClean="0">
                <a:latin typeface="楷体_GB2312" pitchFamily="49" charset="-122"/>
                <a:ea typeface="楷体_GB2312" pitchFamily="49" charset="-122"/>
              </a:rPr>
              <a:t>即状态与操作符</a:t>
            </a:r>
            <a:r>
              <a:rPr lang="en-US" altLang="zh-CN" sz="2400" smtClean="0">
                <a:latin typeface="楷体_GB2312" pitchFamily="49" charset="-122"/>
                <a:ea typeface="楷体_GB2312" pitchFamily="49" charset="-122"/>
              </a:rPr>
              <a:t>)</a:t>
            </a:r>
            <a:r>
              <a:rPr lang="zh-CN" altLang="en-US" sz="2400" smtClean="0">
                <a:latin typeface="楷体_GB2312" pitchFamily="49" charset="-122"/>
                <a:ea typeface="楷体_GB2312" pitchFamily="49" charset="-122"/>
              </a:rPr>
              <a:t>又分别由产生式系统的数据库和规则来标记。求得把一个数据库变换为另一数据库的规则序列问题就等价于求得图中的一条路径问题。</a:t>
            </a:r>
            <a:r>
              <a:rPr lang="en-US" altLang="zh-CN" sz="2400" smtClean="0">
                <a:latin typeface="楷体_GB2312" pitchFamily="49" charset="-122"/>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slide(fromBottom)">
                                      <p:cBhvr>
                                        <p:cTn id="7" dur="500"/>
                                        <p:tgtEl>
                                          <p:spTgt spid="20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bldLvl="3" advAuto="0"/>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灯片编号占位符 1"/>
          <p:cNvSpPr>
            <a:spLocks noGrp="1" noChangeArrowheads="1"/>
          </p:cNvSpPr>
          <p:nvPr>
            <p:ph type="sldNum" sz="quarter" idx="10"/>
          </p:nvPr>
        </p:nvSpPr>
        <p:spPr bwMode="auto">
          <a:noFill/>
          <a:ln>
            <a:miter lim="800000"/>
            <a:headEnd/>
            <a:tailEnd/>
          </a:ln>
        </p:spPr>
        <p:txBody>
          <a:bodyPr/>
          <a:lstStyle/>
          <a:p>
            <a:fld id="{853AA5F6-D321-4DD0-9C90-51540E0C5A17}" type="slidenum">
              <a:rPr lang="zh-TW" altLang="en-US"/>
              <a:pPr/>
              <a:t>70</a:t>
            </a:fld>
            <a:endParaRPr lang="zh-TW" altLang="en-US"/>
          </a:p>
        </p:txBody>
      </p:sp>
      <p:sp>
        <p:nvSpPr>
          <p:cNvPr id="104451" name="灯片编号占位符 3"/>
          <p:cNvSpPr txBox="1">
            <a:spLocks noGrp="1" noChangeArrowheads="1"/>
          </p:cNvSpPr>
          <p:nvPr/>
        </p:nvSpPr>
        <p:spPr bwMode="auto">
          <a:xfrm>
            <a:off x="5435600" y="6524625"/>
            <a:ext cx="3251200" cy="215900"/>
          </a:xfrm>
          <a:prstGeom prst="rect">
            <a:avLst/>
          </a:prstGeom>
          <a:noFill/>
          <a:ln w="9525">
            <a:noFill/>
            <a:miter lim="800000"/>
            <a:headEnd/>
            <a:tailEnd/>
          </a:ln>
        </p:spPr>
        <p:txBody>
          <a:bodyPr/>
          <a:lstStyle/>
          <a:p>
            <a:pPr algn="r" eaLnBrk="1" hangingPunct="1"/>
            <a:fld id="{F070E5E1-764D-4D90-B1BF-F46EA4D8CD33}" type="slidenum">
              <a:rPr lang="zh-TW" altLang="en-US" sz="1400">
                <a:ea typeface="PMingLiU" pitchFamily="18" charset="-120"/>
              </a:rPr>
              <a:pPr algn="r" eaLnBrk="1" hangingPunct="1"/>
              <a:t>70</a:t>
            </a:fld>
            <a:endParaRPr lang="zh-TW" altLang="en-US" sz="1400">
              <a:ea typeface="PMingLiU" pitchFamily="18" charset="-120"/>
            </a:endParaRPr>
          </a:p>
        </p:txBody>
      </p:sp>
      <p:sp>
        <p:nvSpPr>
          <p:cNvPr id="118787" name="Rectangle 3"/>
          <p:cNvSpPr>
            <a:spLocks noGrp="1" noChangeArrowheads="1"/>
          </p:cNvSpPr>
          <p:nvPr>
            <p:ph type="body" idx="4294967295"/>
          </p:nvPr>
        </p:nvSpPr>
        <p:spPr>
          <a:xfrm>
            <a:off x="658813" y="1123950"/>
            <a:ext cx="7800975" cy="5689600"/>
          </a:xfrm>
        </p:spPr>
        <p:txBody>
          <a:bodyPr/>
          <a:lstStyle/>
          <a:p>
            <a:pPr eaLnBrk="1" hangingPunct="1">
              <a:lnSpc>
                <a:spcPct val="120000"/>
              </a:lnSpc>
            </a:pPr>
            <a:r>
              <a:rPr lang="zh-CN" altLang="en-US" smtClean="0">
                <a:latin typeface="Times New Roman" pitchFamily="18" charset="0"/>
                <a:ea typeface="华文新魏" pitchFamily="2" charset="-122"/>
              </a:rPr>
              <a:t>反演求解过程</a:t>
            </a:r>
            <a:endParaRPr lang="en-US" altLang="zh-CN" smtClean="0">
              <a:latin typeface="Times New Roman" pitchFamily="18" charset="0"/>
              <a:ea typeface="华文新魏" pitchFamily="2" charset="-122"/>
            </a:endParaRPr>
          </a:p>
          <a:p>
            <a:pPr lvl="1" eaLnBrk="1" hangingPunct="1">
              <a:lnSpc>
                <a:spcPct val="120000"/>
              </a:lnSpc>
            </a:pPr>
            <a:r>
              <a:rPr lang="zh-CN" altLang="en-US" smtClean="0">
                <a:latin typeface="Times New Roman" pitchFamily="18" charset="0"/>
                <a:ea typeface="华文新魏" pitchFamily="2" charset="-122"/>
              </a:rPr>
              <a:t>把由目标公式的否定产生的每个子句添加到</a:t>
            </a:r>
            <a:r>
              <a:rPr lang="zh-CN" altLang="en-US" smtClean="0">
                <a:solidFill>
                  <a:srgbClr val="FF0000"/>
                </a:solidFill>
                <a:latin typeface="Times New Roman" pitchFamily="18" charset="0"/>
                <a:ea typeface="华文新魏" pitchFamily="2" charset="-122"/>
              </a:rPr>
              <a:t>目标公式否定之否定</a:t>
            </a:r>
            <a:r>
              <a:rPr lang="zh-CN" altLang="en-US" smtClean="0">
                <a:latin typeface="Times New Roman" pitchFamily="18" charset="0"/>
                <a:ea typeface="华文新魏" pitchFamily="2" charset="-122"/>
              </a:rPr>
              <a:t>的子句中去。</a:t>
            </a:r>
            <a:endParaRPr lang="en-US" altLang="zh-CN" smtClean="0">
              <a:latin typeface="Times New Roman" pitchFamily="18" charset="0"/>
              <a:ea typeface="华文新魏" pitchFamily="2" charset="-122"/>
            </a:endParaRPr>
          </a:p>
          <a:p>
            <a:pPr lvl="1" eaLnBrk="1" hangingPunct="1">
              <a:lnSpc>
                <a:spcPct val="120000"/>
              </a:lnSpc>
            </a:pPr>
            <a:r>
              <a:rPr lang="zh-CN" altLang="en-US" smtClean="0">
                <a:latin typeface="Times New Roman" pitchFamily="18" charset="0"/>
                <a:ea typeface="华文新魏" pitchFamily="2" charset="-122"/>
              </a:rPr>
              <a:t>按照反演树，执行和以前相同的消解，直至在根部得到某个子句止。</a:t>
            </a:r>
            <a:endParaRPr lang="en-US" altLang="zh-CN" smtClean="0">
              <a:latin typeface="Times New Roman" pitchFamily="18" charset="0"/>
              <a:ea typeface="华文新魏" pitchFamily="2" charset="-122"/>
            </a:endParaRPr>
          </a:p>
          <a:p>
            <a:pPr lvl="1" eaLnBrk="1" hangingPunct="1">
              <a:lnSpc>
                <a:spcPct val="120000"/>
              </a:lnSpc>
            </a:pPr>
            <a:r>
              <a:rPr lang="zh-CN" altLang="en-US" smtClean="0">
                <a:latin typeface="Times New Roman" pitchFamily="18" charset="0"/>
                <a:ea typeface="华文新魏" pitchFamily="2" charset="-122"/>
              </a:rPr>
              <a:t>用根部的子句作为一个回答语句</a:t>
            </a:r>
            <a:endParaRPr lang="en-US" altLang="ko-KR" smtClean="0">
              <a:latin typeface="Times New Roman" pitchFamily="18" charset="0"/>
              <a:ea typeface="华文新魏" pitchFamily="2" charset="-122"/>
            </a:endParaRPr>
          </a:p>
          <a:p>
            <a:pPr eaLnBrk="1" hangingPunct="1">
              <a:lnSpc>
                <a:spcPct val="120000"/>
              </a:lnSpc>
              <a:spcBef>
                <a:spcPts val="1200"/>
              </a:spcBef>
            </a:pPr>
            <a:r>
              <a:rPr lang="zh-CN" altLang="en-US" smtClean="0">
                <a:latin typeface="Times New Roman" pitchFamily="18" charset="0"/>
                <a:ea typeface="华文新魏" pitchFamily="2" charset="-122"/>
              </a:rPr>
              <a:t>实质</a:t>
            </a:r>
            <a:endParaRPr lang="en-US" altLang="zh-CN" smtClean="0">
              <a:latin typeface="Times New Roman" pitchFamily="18" charset="0"/>
              <a:ea typeface="华文新魏" pitchFamily="2" charset="-122"/>
            </a:endParaRPr>
          </a:p>
          <a:p>
            <a:pPr lvl="1" eaLnBrk="1" hangingPunct="1">
              <a:lnSpc>
                <a:spcPct val="120000"/>
              </a:lnSpc>
              <a:spcBef>
                <a:spcPct val="0"/>
              </a:spcBef>
            </a:pPr>
            <a:r>
              <a:rPr lang="zh-CN" altLang="en-US" smtClean="0">
                <a:solidFill>
                  <a:srgbClr val="FF0000"/>
                </a:solidFill>
                <a:latin typeface="Times New Roman" pitchFamily="18" charset="0"/>
                <a:ea typeface="华文新魏" pitchFamily="2" charset="-122"/>
              </a:rPr>
              <a:t>根部为</a:t>
            </a:r>
            <a:r>
              <a:rPr lang="en-US" altLang="zh-CN" smtClean="0">
                <a:solidFill>
                  <a:srgbClr val="FF0000"/>
                </a:solidFill>
                <a:latin typeface="Times New Roman" pitchFamily="18" charset="0"/>
                <a:ea typeface="华文新魏" pitchFamily="2" charset="-122"/>
              </a:rPr>
              <a:t>NIL</a:t>
            </a:r>
            <a:r>
              <a:rPr lang="zh-CN" altLang="en-US" smtClean="0">
                <a:solidFill>
                  <a:srgbClr val="FF0000"/>
                </a:solidFill>
                <a:latin typeface="Times New Roman" pitchFamily="18" charset="0"/>
                <a:ea typeface="华文新魏" pitchFamily="2" charset="-122"/>
              </a:rPr>
              <a:t>  </a:t>
            </a:r>
            <a:r>
              <a:rPr lang="zh-CN" altLang="en-US" smtClean="0">
                <a:latin typeface="Times New Roman" pitchFamily="18" charset="0"/>
                <a:ea typeface="华文新魏" pitchFamily="2" charset="-122"/>
              </a:rPr>
              <a:t>变换为 </a:t>
            </a:r>
            <a:r>
              <a:rPr lang="zh-CN" altLang="en-US" smtClean="0">
                <a:solidFill>
                  <a:srgbClr val="FF0000"/>
                </a:solidFill>
                <a:latin typeface="Times New Roman" pitchFamily="18" charset="0"/>
                <a:ea typeface="华文新魏" pitchFamily="2" charset="-122"/>
              </a:rPr>
              <a:t>根部为回答语句</a:t>
            </a:r>
            <a:endParaRPr lang="ja-JP" altLang="en-US" b="1" smtClean="0">
              <a:solidFill>
                <a:srgbClr val="FF0000"/>
              </a:solidFill>
              <a:latin typeface="Times New Roman" pitchFamily="18" charset="0"/>
              <a:ea typeface="华文新魏"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Effect transition="in" filter="wipe(down)">
                                      <p:cBhvr>
                                        <p:cTn id="7" dur="500"/>
                                        <p:tgtEl>
                                          <p:spTgt spid="11878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8787">
                                            <p:txEl>
                                              <p:pRg st="1" end="1"/>
                                            </p:txEl>
                                          </p:spTgt>
                                        </p:tgtEl>
                                        <p:attrNameLst>
                                          <p:attrName>style.visibility</p:attrName>
                                        </p:attrNameLst>
                                      </p:cBhvr>
                                      <p:to>
                                        <p:strVal val="visible"/>
                                      </p:to>
                                    </p:set>
                                    <p:animEffect transition="in" filter="wipe(down)">
                                      <p:cBhvr>
                                        <p:cTn id="10" dur="500"/>
                                        <p:tgtEl>
                                          <p:spTgt spid="11878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18787">
                                            <p:txEl>
                                              <p:pRg st="2" end="2"/>
                                            </p:txEl>
                                          </p:spTgt>
                                        </p:tgtEl>
                                        <p:attrNameLst>
                                          <p:attrName>style.visibility</p:attrName>
                                        </p:attrNameLst>
                                      </p:cBhvr>
                                      <p:to>
                                        <p:strVal val="visible"/>
                                      </p:to>
                                    </p:set>
                                    <p:animEffect transition="in" filter="wipe(down)">
                                      <p:cBhvr>
                                        <p:cTn id="13" dur="500"/>
                                        <p:tgtEl>
                                          <p:spTgt spid="11878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18787">
                                            <p:txEl>
                                              <p:pRg st="3" end="3"/>
                                            </p:txEl>
                                          </p:spTgt>
                                        </p:tgtEl>
                                        <p:attrNameLst>
                                          <p:attrName>style.visibility</p:attrName>
                                        </p:attrNameLst>
                                      </p:cBhvr>
                                      <p:to>
                                        <p:strVal val="visible"/>
                                      </p:to>
                                    </p:set>
                                    <p:animEffect transition="in" filter="wipe(down)">
                                      <p:cBhvr>
                                        <p:cTn id="16" dur="500"/>
                                        <p:tgtEl>
                                          <p:spTgt spid="118787">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18787">
                                            <p:txEl>
                                              <p:pRg st="4" end="4"/>
                                            </p:txEl>
                                          </p:spTgt>
                                        </p:tgtEl>
                                        <p:attrNameLst>
                                          <p:attrName>style.visibility</p:attrName>
                                        </p:attrNameLst>
                                      </p:cBhvr>
                                      <p:to>
                                        <p:strVal val="visible"/>
                                      </p:to>
                                    </p:set>
                                    <p:animEffect transition="in" filter="wipe(down)">
                                      <p:cBhvr>
                                        <p:cTn id="21" dur="500"/>
                                        <p:tgtEl>
                                          <p:spTgt spid="118787">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18787">
                                            <p:txEl>
                                              <p:pRg st="5" end="5"/>
                                            </p:txEl>
                                          </p:spTgt>
                                        </p:tgtEl>
                                        <p:attrNameLst>
                                          <p:attrName>style.visibility</p:attrName>
                                        </p:attrNameLst>
                                      </p:cBhvr>
                                      <p:to>
                                        <p:strVal val="visible"/>
                                      </p:to>
                                    </p:set>
                                    <p:animEffect transition="in" filter="wipe(down)">
                                      <p:cBhvr>
                                        <p:cTn id="24" dur="500"/>
                                        <p:tgtEl>
                                          <p:spTgt spid="1187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灯片编号占位符 3"/>
          <p:cNvSpPr>
            <a:spLocks noGrp="1" noChangeArrowheads="1"/>
          </p:cNvSpPr>
          <p:nvPr>
            <p:ph type="sldNum" sz="quarter" idx="10"/>
          </p:nvPr>
        </p:nvSpPr>
        <p:spPr bwMode="auto">
          <a:noFill/>
          <a:ln>
            <a:miter lim="800000"/>
            <a:headEnd/>
            <a:tailEnd/>
          </a:ln>
        </p:spPr>
        <p:txBody>
          <a:bodyPr/>
          <a:lstStyle/>
          <a:p>
            <a:fld id="{1CAB1E5C-8919-4DC7-818C-971F0C453A89}" type="slidenum">
              <a:rPr lang="zh-TW" altLang="en-US"/>
              <a:pPr/>
              <a:t>71</a:t>
            </a:fld>
            <a:endParaRPr lang="zh-TW" altLang="en-US"/>
          </a:p>
        </p:txBody>
      </p:sp>
      <p:sp>
        <p:nvSpPr>
          <p:cNvPr id="105475"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eaLnBrk="1" hangingPunct="1"/>
            <a:r>
              <a:rPr lang="en-US" altLang="zh-CN" sz="2800" smtClean="0">
                <a:effectLst/>
                <a:latin typeface="华文新魏" pitchFamily="2" charset="-122"/>
                <a:ea typeface="华文新魏" pitchFamily="2" charset="-122"/>
              </a:rPr>
              <a:t>Example 4</a:t>
            </a:r>
          </a:p>
        </p:txBody>
      </p:sp>
      <p:sp>
        <p:nvSpPr>
          <p:cNvPr id="264195" name="Rectangle 3"/>
          <p:cNvSpPr>
            <a:spLocks noGrp="1" noChangeArrowheads="1"/>
          </p:cNvSpPr>
          <p:nvPr>
            <p:ph idx="1"/>
          </p:nvPr>
        </p:nvSpPr>
        <p:spPr>
          <a:xfrm>
            <a:off x="685800" y="981075"/>
            <a:ext cx="8061325" cy="5616575"/>
          </a:xfrm>
        </p:spPr>
        <p:txBody>
          <a:bodyPr/>
          <a:lstStyle/>
          <a:p>
            <a:pPr eaLnBrk="1" hangingPunct="1">
              <a:lnSpc>
                <a:spcPct val="90000"/>
              </a:lnSpc>
            </a:pPr>
            <a:r>
              <a:rPr lang="en-US" altLang="zh-CN" sz="2400" smtClean="0">
                <a:solidFill>
                  <a:srgbClr val="FF0000"/>
                </a:solidFill>
                <a:latin typeface="Times New Roman" pitchFamily="18" charset="0"/>
              </a:rPr>
              <a:t>Given</a:t>
            </a:r>
            <a:r>
              <a:rPr lang="zh-CN" altLang="en-US" sz="2400" smtClean="0">
                <a:solidFill>
                  <a:srgbClr val="FF0000"/>
                </a:solidFill>
                <a:latin typeface="Times New Roman" pitchFamily="18" charset="0"/>
              </a:rPr>
              <a:t>：</a:t>
            </a:r>
            <a:r>
              <a:rPr lang="zh-CN" altLang="en-US" sz="2400" smtClean="0">
                <a:latin typeface="Times New Roman" pitchFamily="18" charset="0"/>
              </a:rPr>
              <a:t>“</a:t>
            </a:r>
            <a:r>
              <a:rPr lang="en-US" altLang="zh-CN" sz="2400" smtClean="0">
                <a:latin typeface="Times New Roman" pitchFamily="18" charset="0"/>
              </a:rPr>
              <a:t>Zhang and Li are classmates; If  </a:t>
            </a:r>
            <a:r>
              <a:rPr lang="en-US" altLang="zh-CN" sz="2400" i="1" smtClean="0">
                <a:latin typeface="Times New Roman" pitchFamily="18" charset="0"/>
              </a:rPr>
              <a:t>x</a:t>
            </a:r>
            <a:r>
              <a:rPr lang="en-US" altLang="zh-CN" sz="2400" smtClean="0">
                <a:latin typeface="Times New Roman" pitchFamily="18" charset="0"/>
              </a:rPr>
              <a:t> and </a:t>
            </a:r>
            <a:r>
              <a:rPr lang="en-US" altLang="zh-CN" sz="2400" i="1" smtClean="0">
                <a:latin typeface="Times New Roman" pitchFamily="18" charset="0"/>
              </a:rPr>
              <a:t>y</a:t>
            </a:r>
            <a:r>
              <a:rPr lang="en-US" altLang="zh-CN" sz="2400" smtClean="0">
                <a:latin typeface="Times New Roman" pitchFamily="18" charset="0"/>
              </a:rPr>
              <a:t> are classmates, then the classroom of </a:t>
            </a:r>
            <a:r>
              <a:rPr lang="en-US" altLang="zh-CN" sz="2400" i="1" smtClean="0">
                <a:latin typeface="Times New Roman" pitchFamily="18" charset="0"/>
              </a:rPr>
              <a:t>x</a:t>
            </a:r>
            <a:r>
              <a:rPr lang="en-US" altLang="zh-CN" sz="2400" smtClean="0">
                <a:latin typeface="Times New Roman" pitchFamily="18" charset="0"/>
              </a:rPr>
              <a:t> is the one of </a:t>
            </a:r>
            <a:r>
              <a:rPr lang="en-US" altLang="zh-CN" sz="2400" i="1" smtClean="0">
                <a:latin typeface="Times New Roman" pitchFamily="18" charset="0"/>
              </a:rPr>
              <a:t>y</a:t>
            </a:r>
            <a:r>
              <a:rPr lang="en-US" altLang="zh-CN" sz="2400" smtClean="0">
                <a:latin typeface="Times New Roman" pitchFamily="18" charset="0"/>
              </a:rPr>
              <a:t>; Now Zhang is at 302 classroom.”     </a:t>
            </a:r>
            <a:r>
              <a:rPr lang="en-US" altLang="zh-CN" sz="2400" smtClean="0">
                <a:solidFill>
                  <a:srgbClr val="FF0000"/>
                </a:solidFill>
                <a:latin typeface="Times New Roman" pitchFamily="18" charset="0"/>
              </a:rPr>
              <a:t>Question</a:t>
            </a:r>
            <a:r>
              <a:rPr lang="zh-CN" altLang="en-US" sz="2400" smtClean="0">
                <a:latin typeface="Times New Roman" pitchFamily="18" charset="0"/>
              </a:rPr>
              <a:t>：“</a:t>
            </a:r>
            <a:r>
              <a:rPr lang="en-US" altLang="zh-CN" sz="2400" smtClean="0">
                <a:latin typeface="Times New Roman" pitchFamily="18" charset="0"/>
              </a:rPr>
              <a:t>Now which classroom is Li at?”</a:t>
            </a:r>
          </a:p>
          <a:p>
            <a:pPr eaLnBrk="1" hangingPunct="1">
              <a:lnSpc>
                <a:spcPct val="90000"/>
              </a:lnSpc>
            </a:pPr>
            <a:r>
              <a:rPr lang="en-US" altLang="zh-CN" sz="2400" smtClean="0">
                <a:solidFill>
                  <a:srgbClr val="FF0000"/>
                </a:solidFill>
                <a:latin typeface="Times New Roman" pitchFamily="18" charset="0"/>
              </a:rPr>
              <a:t>Answer</a:t>
            </a:r>
            <a:r>
              <a:rPr lang="zh-CN" altLang="en-US" sz="2400" smtClean="0">
                <a:solidFill>
                  <a:srgbClr val="FF0000"/>
                </a:solidFill>
                <a:latin typeface="Times New Roman" pitchFamily="18" charset="0"/>
              </a:rPr>
              <a:t>：</a:t>
            </a:r>
          </a:p>
          <a:p>
            <a:pPr lvl="1" eaLnBrk="1" hangingPunct="1">
              <a:lnSpc>
                <a:spcPct val="90000"/>
              </a:lnSpc>
            </a:pPr>
            <a:r>
              <a:rPr lang="en-US" altLang="zh-CN" smtClean="0">
                <a:latin typeface="Times New Roman" pitchFamily="18" charset="0"/>
              </a:rPr>
              <a:t>Define the predicates: </a:t>
            </a:r>
          </a:p>
          <a:p>
            <a:pPr lvl="2" eaLnBrk="1" hangingPunct="1">
              <a:lnSpc>
                <a:spcPct val="90000"/>
              </a:lnSpc>
            </a:pPr>
            <a:r>
              <a:rPr lang="en-US" altLang="zh-CN" sz="2400" smtClean="0">
                <a:latin typeface="Times New Roman" pitchFamily="18" charset="0"/>
              </a:rPr>
              <a:t>C(</a:t>
            </a:r>
            <a:r>
              <a:rPr lang="en-US" altLang="zh-CN" sz="2400" i="1" smtClean="0">
                <a:latin typeface="Times New Roman" pitchFamily="18" charset="0"/>
              </a:rPr>
              <a:t>x</a:t>
            </a:r>
            <a:r>
              <a:rPr lang="en-US" altLang="zh-CN" sz="2400" smtClean="0">
                <a:latin typeface="Times New Roman" pitchFamily="18" charset="0"/>
              </a:rPr>
              <a:t>, </a:t>
            </a:r>
            <a:r>
              <a:rPr lang="en-US" altLang="zh-CN" sz="2400" i="1" smtClean="0">
                <a:latin typeface="Times New Roman" pitchFamily="18" charset="0"/>
              </a:rPr>
              <a:t>y</a:t>
            </a:r>
            <a:r>
              <a:rPr lang="en-US" altLang="zh-CN" sz="2400" smtClean="0">
                <a:latin typeface="Times New Roman" pitchFamily="18" charset="0"/>
              </a:rPr>
              <a:t>)     </a:t>
            </a:r>
            <a:r>
              <a:rPr lang="en-US" altLang="zh-CN" sz="2400" i="1" smtClean="0">
                <a:latin typeface="Times New Roman" pitchFamily="18" charset="0"/>
              </a:rPr>
              <a:t>x</a:t>
            </a:r>
            <a:r>
              <a:rPr lang="en-US" altLang="zh-CN" sz="2400" smtClean="0">
                <a:latin typeface="Times New Roman" pitchFamily="18" charset="0"/>
              </a:rPr>
              <a:t> and </a:t>
            </a:r>
            <a:r>
              <a:rPr lang="en-US" altLang="zh-CN" sz="2400" i="1" smtClean="0">
                <a:latin typeface="Times New Roman" pitchFamily="18" charset="0"/>
              </a:rPr>
              <a:t>y</a:t>
            </a:r>
            <a:r>
              <a:rPr lang="en-US" altLang="zh-CN" sz="2400" smtClean="0">
                <a:latin typeface="Times New Roman" pitchFamily="18" charset="0"/>
              </a:rPr>
              <a:t> are classmates</a:t>
            </a:r>
            <a:r>
              <a:rPr lang="zh-CN" altLang="en-US" sz="2400" smtClean="0">
                <a:latin typeface="Times New Roman" pitchFamily="18" charset="0"/>
              </a:rPr>
              <a:t>；</a:t>
            </a:r>
          </a:p>
          <a:p>
            <a:pPr lvl="2" eaLnBrk="1" hangingPunct="1">
              <a:lnSpc>
                <a:spcPct val="90000"/>
              </a:lnSpc>
            </a:pPr>
            <a:r>
              <a:rPr lang="en-US" altLang="zh-CN" sz="2400" smtClean="0">
                <a:latin typeface="Times New Roman" pitchFamily="18" charset="0"/>
              </a:rPr>
              <a:t>At(</a:t>
            </a:r>
            <a:r>
              <a:rPr lang="en-US" altLang="zh-CN" sz="2400" i="1" smtClean="0">
                <a:latin typeface="Times New Roman" pitchFamily="18" charset="0"/>
              </a:rPr>
              <a:t>x</a:t>
            </a:r>
            <a:r>
              <a:rPr lang="en-US" altLang="zh-CN" sz="2400" smtClean="0">
                <a:latin typeface="Times New Roman" pitchFamily="18" charset="0"/>
              </a:rPr>
              <a:t>, </a:t>
            </a:r>
            <a:r>
              <a:rPr lang="en-US" altLang="zh-CN" sz="2400" i="1" smtClean="0">
                <a:latin typeface="Times New Roman" pitchFamily="18" charset="0"/>
              </a:rPr>
              <a:t>u</a:t>
            </a:r>
            <a:r>
              <a:rPr lang="en-US" altLang="zh-CN" sz="2400" smtClean="0">
                <a:latin typeface="Times New Roman" pitchFamily="18" charset="0"/>
              </a:rPr>
              <a:t>)    </a:t>
            </a:r>
            <a:r>
              <a:rPr lang="en-US" altLang="zh-CN" sz="2400" i="1" smtClean="0">
                <a:latin typeface="Times New Roman" pitchFamily="18" charset="0"/>
              </a:rPr>
              <a:t>x</a:t>
            </a:r>
            <a:r>
              <a:rPr lang="en-US" altLang="zh-CN" sz="2400" smtClean="0">
                <a:latin typeface="Times New Roman" pitchFamily="18" charset="0"/>
              </a:rPr>
              <a:t> is at </a:t>
            </a:r>
            <a:r>
              <a:rPr lang="en-US" altLang="zh-CN" sz="2400" i="1" smtClean="0">
                <a:latin typeface="Times New Roman" pitchFamily="18" charset="0"/>
              </a:rPr>
              <a:t>u</a:t>
            </a:r>
            <a:r>
              <a:rPr lang="en-US" altLang="zh-CN" sz="2400" smtClean="0">
                <a:latin typeface="Times New Roman" pitchFamily="18" charset="0"/>
              </a:rPr>
              <a:t> classroom</a:t>
            </a:r>
            <a:r>
              <a:rPr lang="zh-CN" altLang="en-US" sz="2400" smtClean="0">
                <a:latin typeface="Times New Roman" pitchFamily="18" charset="0"/>
              </a:rPr>
              <a:t>。</a:t>
            </a:r>
          </a:p>
          <a:p>
            <a:pPr lvl="1" eaLnBrk="1" hangingPunct="1">
              <a:lnSpc>
                <a:spcPct val="90000"/>
              </a:lnSpc>
            </a:pPr>
            <a:r>
              <a:rPr lang="en-US" altLang="zh-CN" smtClean="0">
                <a:latin typeface="Times New Roman" pitchFamily="18" charset="0"/>
              </a:rPr>
              <a:t>Represent the given facts as </a:t>
            </a:r>
            <a:r>
              <a:rPr lang="en-US" altLang="zh-CN" i="1" smtClean="0">
                <a:latin typeface="Times New Roman" pitchFamily="18" charset="0"/>
              </a:rPr>
              <a:t>wff</a:t>
            </a:r>
            <a:r>
              <a:rPr lang="en-US" altLang="zh-CN" smtClean="0">
                <a:latin typeface="Times New Roman" pitchFamily="18" charset="0"/>
              </a:rPr>
              <a:t>s</a:t>
            </a:r>
            <a:r>
              <a:rPr lang="zh-CN" altLang="en-US" smtClean="0">
                <a:latin typeface="Times New Roman" pitchFamily="18" charset="0"/>
              </a:rPr>
              <a:t>：          </a:t>
            </a:r>
          </a:p>
          <a:p>
            <a:pPr lvl="2" eaLnBrk="1" hangingPunct="1">
              <a:lnSpc>
                <a:spcPct val="90000"/>
              </a:lnSpc>
            </a:pPr>
            <a:r>
              <a:rPr lang="en-US" altLang="zh-CN" sz="2400" smtClean="0">
                <a:latin typeface="Times New Roman" pitchFamily="18" charset="0"/>
              </a:rPr>
              <a:t>C(zhang, li)          </a:t>
            </a:r>
          </a:p>
          <a:p>
            <a:pPr lvl="2" eaLnBrk="1" hangingPunct="1">
              <a:lnSpc>
                <a:spcPct val="90000"/>
              </a:lnSpc>
            </a:pPr>
            <a:r>
              <a:rPr lang="en-US" altLang="zh-CN" sz="2400" smtClean="0">
                <a:latin typeface="Times New Roman" pitchFamily="18" charset="0"/>
              </a:rPr>
              <a:t>(∀</a:t>
            </a:r>
            <a:r>
              <a:rPr lang="en-US" altLang="zh-CN" sz="2400" i="1" smtClean="0">
                <a:latin typeface="Times New Roman" pitchFamily="18" charset="0"/>
              </a:rPr>
              <a:t>x</a:t>
            </a:r>
            <a:r>
              <a:rPr lang="en-US" altLang="zh-CN" sz="2400" smtClean="0">
                <a:latin typeface="Times New Roman" pitchFamily="18" charset="0"/>
              </a:rPr>
              <a:t>) (∀</a:t>
            </a:r>
            <a:r>
              <a:rPr lang="en-US" altLang="zh-CN" sz="2400" i="1" smtClean="0">
                <a:latin typeface="Times New Roman" pitchFamily="18" charset="0"/>
              </a:rPr>
              <a:t>y</a:t>
            </a:r>
            <a:r>
              <a:rPr lang="en-US" altLang="zh-CN" sz="2400" smtClean="0">
                <a:latin typeface="Times New Roman" pitchFamily="18" charset="0"/>
              </a:rPr>
              <a:t>) (∀</a:t>
            </a:r>
            <a:r>
              <a:rPr lang="en-US" altLang="zh-CN" sz="2400" i="1" smtClean="0">
                <a:latin typeface="Times New Roman" pitchFamily="18" charset="0"/>
              </a:rPr>
              <a:t>u</a:t>
            </a:r>
            <a:r>
              <a:rPr lang="en-US" altLang="zh-CN" sz="2400" smtClean="0">
                <a:latin typeface="Times New Roman" pitchFamily="18" charset="0"/>
              </a:rPr>
              <a:t>) (C(</a:t>
            </a:r>
            <a:r>
              <a:rPr lang="en-US" altLang="zh-CN" sz="2400" i="1" smtClean="0">
                <a:latin typeface="Times New Roman" pitchFamily="18" charset="0"/>
              </a:rPr>
              <a:t>x</a:t>
            </a:r>
            <a:r>
              <a:rPr lang="en-US" altLang="zh-CN" sz="2400" smtClean="0">
                <a:latin typeface="Times New Roman" pitchFamily="18" charset="0"/>
              </a:rPr>
              <a:t>, </a:t>
            </a:r>
            <a:r>
              <a:rPr lang="en-US" altLang="zh-CN" sz="2400" i="1" smtClean="0">
                <a:latin typeface="Times New Roman" pitchFamily="18" charset="0"/>
              </a:rPr>
              <a:t>y</a:t>
            </a:r>
            <a:r>
              <a:rPr lang="en-US" altLang="zh-CN" sz="2400" smtClean="0">
                <a:latin typeface="Times New Roman" pitchFamily="18" charset="0"/>
              </a:rPr>
              <a:t>)∧At(</a:t>
            </a:r>
            <a:r>
              <a:rPr lang="en-US" altLang="zh-CN" sz="2400" i="1" smtClean="0">
                <a:latin typeface="Times New Roman" pitchFamily="18" charset="0"/>
              </a:rPr>
              <a:t>x</a:t>
            </a:r>
            <a:r>
              <a:rPr lang="en-US" altLang="zh-CN" sz="2400" smtClean="0">
                <a:latin typeface="Times New Roman" pitchFamily="18" charset="0"/>
              </a:rPr>
              <a:t>, </a:t>
            </a:r>
            <a:r>
              <a:rPr lang="en-US" altLang="zh-CN" sz="2400" i="1" smtClean="0">
                <a:latin typeface="Times New Roman" pitchFamily="18" charset="0"/>
              </a:rPr>
              <a:t>u</a:t>
            </a:r>
            <a:r>
              <a:rPr lang="en-US" altLang="zh-CN" sz="2400" smtClean="0">
                <a:latin typeface="Times New Roman" pitchFamily="18" charset="0"/>
              </a:rPr>
              <a:t>)</a:t>
            </a:r>
            <a:r>
              <a:rPr lang="en-US" altLang="zh-CN" sz="2400" smtClean="0">
                <a:latin typeface="Times New Roman" pitchFamily="18" charset="0"/>
                <a:ea typeface="华文新魏" pitchFamily="2" charset="-122"/>
                <a:sym typeface="Symbol" pitchFamily="18" charset="2"/>
              </a:rPr>
              <a:t>  </a:t>
            </a:r>
            <a:r>
              <a:rPr lang="en-US" altLang="zh-CN" sz="2400" smtClean="0">
                <a:latin typeface="Times New Roman" pitchFamily="18" charset="0"/>
              </a:rPr>
              <a:t>At(</a:t>
            </a:r>
            <a:r>
              <a:rPr lang="en-US" altLang="zh-CN" sz="2400" i="1" smtClean="0">
                <a:latin typeface="Times New Roman" pitchFamily="18" charset="0"/>
              </a:rPr>
              <a:t>y</a:t>
            </a:r>
            <a:r>
              <a:rPr lang="en-US" altLang="zh-CN" sz="2400" smtClean="0">
                <a:latin typeface="Times New Roman" pitchFamily="18" charset="0"/>
              </a:rPr>
              <a:t>, </a:t>
            </a:r>
            <a:r>
              <a:rPr lang="en-US" altLang="zh-CN" sz="2400" i="1" smtClean="0">
                <a:latin typeface="Times New Roman" pitchFamily="18" charset="0"/>
              </a:rPr>
              <a:t>u</a:t>
            </a:r>
            <a:r>
              <a:rPr lang="en-US" altLang="zh-CN" sz="2400" smtClean="0">
                <a:latin typeface="Times New Roman" pitchFamily="18" charset="0"/>
              </a:rPr>
              <a:t>))          </a:t>
            </a:r>
          </a:p>
          <a:p>
            <a:pPr lvl="2" eaLnBrk="1" hangingPunct="1">
              <a:lnSpc>
                <a:spcPct val="90000"/>
              </a:lnSpc>
            </a:pPr>
            <a:r>
              <a:rPr lang="en-US" altLang="zh-CN" sz="2400" smtClean="0">
                <a:latin typeface="Times New Roman" pitchFamily="18" charset="0"/>
              </a:rPr>
              <a:t>At(zhang, 302)   </a:t>
            </a:r>
          </a:p>
          <a:p>
            <a:pPr lvl="1" eaLnBrk="1" hangingPunct="1">
              <a:lnSpc>
                <a:spcPct val="90000"/>
              </a:lnSpc>
            </a:pPr>
            <a:r>
              <a:rPr lang="en-US" altLang="zh-CN" smtClean="0">
                <a:latin typeface="Times New Roman" pitchFamily="18" charset="0"/>
              </a:rPr>
              <a:t>Represent the Question’s negation as </a:t>
            </a:r>
            <a:r>
              <a:rPr lang="en-US" altLang="zh-CN" i="1" smtClean="0">
                <a:latin typeface="Times New Roman" pitchFamily="18" charset="0"/>
              </a:rPr>
              <a:t>wff</a:t>
            </a:r>
            <a:r>
              <a:rPr lang="en-US" altLang="zh-CN" smtClean="0">
                <a:latin typeface="Times New Roman" pitchFamily="18" charset="0"/>
              </a:rPr>
              <a:t>s</a:t>
            </a:r>
            <a:r>
              <a:rPr lang="zh-CN" altLang="en-US" smtClean="0">
                <a:latin typeface="Times New Roman" pitchFamily="18" charset="0"/>
              </a:rPr>
              <a:t>：</a:t>
            </a:r>
          </a:p>
          <a:p>
            <a:pPr lvl="2" eaLnBrk="1" hangingPunct="1">
              <a:lnSpc>
                <a:spcPct val="90000"/>
              </a:lnSpc>
            </a:pPr>
            <a:r>
              <a:rPr lang="en-US" altLang="zh-CN" sz="2400" smtClean="0">
                <a:latin typeface="Times New Roman" pitchFamily="18" charset="0"/>
              </a:rPr>
              <a:t>~(∃</a:t>
            </a:r>
            <a:r>
              <a:rPr lang="en-US" altLang="zh-CN" sz="2400" i="1" smtClean="0">
                <a:latin typeface="Times New Roman" pitchFamily="18" charset="0"/>
              </a:rPr>
              <a:t>v</a:t>
            </a:r>
            <a:r>
              <a:rPr lang="en-US" altLang="zh-CN" sz="2400" smtClean="0">
                <a:latin typeface="Times New Roman" pitchFamily="18" charset="0"/>
              </a:rPr>
              <a:t>)At(li, </a:t>
            </a:r>
            <a:r>
              <a:rPr lang="en-US" altLang="zh-CN" sz="2400" i="1" smtClean="0">
                <a:latin typeface="Times New Roman" pitchFamily="18" charset="0"/>
              </a:rPr>
              <a:t>v</a:t>
            </a:r>
            <a:r>
              <a:rPr lang="en-US" altLang="zh-CN" sz="2400" smtClean="0">
                <a:latin typeface="Times New Roman" pitchFamily="18" charset="0"/>
              </a:rPr>
              <a:t>)       </a:t>
            </a:r>
            <a:r>
              <a:rPr lang="zh-CN" altLang="en-US" sz="2400" smtClean="0">
                <a:solidFill>
                  <a:srgbClr val="FF0000"/>
                </a:solidFill>
                <a:latin typeface="Times New Roman" pitchFamily="18" charset="0"/>
              </a:rPr>
              <a:t>即求</a:t>
            </a:r>
            <a:r>
              <a:rPr lang="en-US" altLang="zh-CN" sz="2400" i="1" smtClean="0">
                <a:solidFill>
                  <a:srgbClr val="FF0000"/>
                </a:solidFill>
                <a:latin typeface="Times New Roman" pitchFamily="18" charset="0"/>
              </a:rPr>
              <a:t>v</a:t>
            </a:r>
            <a:r>
              <a:rPr lang="zh-CN" altLang="en-US" sz="2400" smtClean="0">
                <a:solidFill>
                  <a:srgbClr val="FF0000"/>
                </a:solidFill>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Effect transition="in" filter="wipe(down)">
                                      <p:cBhvr>
                                        <p:cTn id="7" dur="500"/>
                                        <p:tgtEl>
                                          <p:spTgt spid="264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4195">
                                            <p:txEl>
                                              <p:pRg st="1" end="1"/>
                                            </p:txEl>
                                          </p:spTgt>
                                        </p:tgtEl>
                                        <p:attrNameLst>
                                          <p:attrName>style.visibility</p:attrName>
                                        </p:attrNameLst>
                                      </p:cBhvr>
                                      <p:to>
                                        <p:strVal val="visible"/>
                                      </p:to>
                                    </p:set>
                                    <p:animEffect transition="in" filter="wipe(down)">
                                      <p:cBhvr>
                                        <p:cTn id="12" dur="500"/>
                                        <p:tgtEl>
                                          <p:spTgt spid="264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4195">
                                            <p:txEl>
                                              <p:pRg st="2" end="2"/>
                                            </p:txEl>
                                          </p:spTgt>
                                        </p:tgtEl>
                                        <p:attrNameLst>
                                          <p:attrName>style.visibility</p:attrName>
                                        </p:attrNameLst>
                                      </p:cBhvr>
                                      <p:to>
                                        <p:strVal val="visible"/>
                                      </p:to>
                                    </p:set>
                                    <p:animEffect transition="in" filter="wipe(down)">
                                      <p:cBhvr>
                                        <p:cTn id="17" dur="500"/>
                                        <p:tgtEl>
                                          <p:spTgt spid="264195">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64195">
                                            <p:txEl>
                                              <p:pRg st="3" end="3"/>
                                            </p:txEl>
                                          </p:spTgt>
                                        </p:tgtEl>
                                        <p:attrNameLst>
                                          <p:attrName>style.visibility</p:attrName>
                                        </p:attrNameLst>
                                      </p:cBhvr>
                                      <p:to>
                                        <p:strVal val="visible"/>
                                      </p:to>
                                    </p:set>
                                    <p:animEffect transition="in" filter="wipe(down)">
                                      <p:cBhvr>
                                        <p:cTn id="20" dur="500"/>
                                        <p:tgtEl>
                                          <p:spTgt spid="264195">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64195">
                                            <p:txEl>
                                              <p:pRg st="4" end="4"/>
                                            </p:txEl>
                                          </p:spTgt>
                                        </p:tgtEl>
                                        <p:attrNameLst>
                                          <p:attrName>style.visibility</p:attrName>
                                        </p:attrNameLst>
                                      </p:cBhvr>
                                      <p:to>
                                        <p:strVal val="visible"/>
                                      </p:to>
                                    </p:set>
                                    <p:animEffect transition="in" filter="wipe(down)">
                                      <p:cBhvr>
                                        <p:cTn id="23" dur="500"/>
                                        <p:tgtEl>
                                          <p:spTgt spid="264195">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64195">
                                            <p:txEl>
                                              <p:pRg st="5" end="5"/>
                                            </p:txEl>
                                          </p:spTgt>
                                        </p:tgtEl>
                                        <p:attrNameLst>
                                          <p:attrName>style.visibility</p:attrName>
                                        </p:attrNameLst>
                                      </p:cBhvr>
                                      <p:to>
                                        <p:strVal val="visible"/>
                                      </p:to>
                                    </p:set>
                                    <p:animEffect transition="in" filter="wipe(down)">
                                      <p:cBhvr>
                                        <p:cTn id="28" dur="500"/>
                                        <p:tgtEl>
                                          <p:spTgt spid="264195">
                                            <p:txEl>
                                              <p:pRg st="5" end="5"/>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64195">
                                            <p:txEl>
                                              <p:pRg st="6" end="6"/>
                                            </p:txEl>
                                          </p:spTgt>
                                        </p:tgtEl>
                                        <p:attrNameLst>
                                          <p:attrName>style.visibility</p:attrName>
                                        </p:attrNameLst>
                                      </p:cBhvr>
                                      <p:to>
                                        <p:strVal val="visible"/>
                                      </p:to>
                                    </p:set>
                                    <p:animEffect transition="in" filter="wipe(down)">
                                      <p:cBhvr>
                                        <p:cTn id="31" dur="500"/>
                                        <p:tgtEl>
                                          <p:spTgt spid="264195">
                                            <p:txEl>
                                              <p:pRg st="6" end="6"/>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64195">
                                            <p:txEl>
                                              <p:pRg st="7" end="7"/>
                                            </p:txEl>
                                          </p:spTgt>
                                        </p:tgtEl>
                                        <p:attrNameLst>
                                          <p:attrName>style.visibility</p:attrName>
                                        </p:attrNameLst>
                                      </p:cBhvr>
                                      <p:to>
                                        <p:strVal val="visible"/>
                                      </p:to>
                                    </p:set>
                                    <p:animEffect transition="in" filter="wipe(down)">
                                      <p:cBhvr>
                                        <p:cTn id="34" dur="500"/>
                                        <p:tgtEl>
                                          <p:spTgt spid="264195">
                                            <p:txEl>
                                              <p:pRg st="7" end="7"/>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64195">
                                            <p:txEl>
                                              <p:pRg st="8" end="8"/>
                                            </p:txEl>
                                          </p:spTgt>
                                        </p:tgtEl>
                                        <p:attrNameLst>
                                          <p:attrName>style.visibility</p:attrName>
                                        </p:attrNameLst>
                                      </p:cBhvr>
                                      <p:to>
                                        <p:strVal val="visible"/>
                                      </p:to>
                                    </p:set>
                                    <p:animEffect transition="in" filter="wipe(down)">
                                      <p:cBhvr>
                                        <p:cTn id="37" dur="500"/>
                                        <p:tgtEl>
                                          <p:spTgt spid="264195">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64195">
                                            <p:txEl>
                                              <p:pRg st="9" end="9"/>
                                            </p:txEl>
                                          </p:spTgt>
                                        </p:tgtEl>
                                        <p:attrNameLst>
                                          <p:attrName>style.visibility</p:attrName>
                                        </p:attrNameLst>
                                      </p:cBhvr>
                                      <p:to>
                                        <p:strVal val="visible"/>
                                      </p:to>
                                    </p:set>
                                    <p:animEffect transition="in" filter="wipe(down)">
                                      <p:cBhvr>
                                        <p:cTn id="42" dur="500"/>
                                        <p:tgtEl>
                                          <p:spTgt spid="264195">
                                            <p:txEl>
                                              <p:pRg st="9" end="9"/>
                                            </p:tx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64195">
                                            <p:txEl>
                                              <p:pRg st="10" end="10"/>
                                            </p:txEl>
                                          </p:spTgt>
                                        </p:tgtEl>
                                        <p:attrNameLst>
                                          <p:attrName>style.visibility</p:attrName>
                                        </p:attrNameLst>
                                      </p:cBhvr>
                                      <p:to>
                                        <p:strVal val="visible"/>
                                      </p:to>
                                    </p:set>
                                    <p:animEffect transition="in" filter="wipe(down)">
                                      <p:cBhvr>
                                        <p:cTn id="45" dur="500"/>
                                        <p:tgtEl>
                                          <p:spTgt spid="2641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bldLvl="2"/>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灯片编号占位符 3"/>
          <p:cNvSpPr>
            <a:spLocks noGrp="1" noChangeArrowheads="1"/>
          </p:cNvSpPr>
          <p:nvPr>
            <p:ph type="sldNum" sz="quarter" idx="10"/>
          </p:nvPr>
        </p:nvSpPr>
        <p:spPr bwMode="auto">
          <a:noFill/>
          <a:ln>
            <a:miter lim="800000"/>
            <a:headEnd/>
            <a:tailEnd/>
          </a:ln>
        </p:spPr>
        <p:txBody>
          <a:bodyPr/>
          <a:lstStyle/>
          <a:p>
            <a:fld id="{DFD40776-8ED0-4C7A-A4EE-C2C505FF5983}" type="slidenum">
              <a:rPr lang="zh-TW" altLang="en-US"/>
              <a:pPr/>
              <a:t>72</a:t>
            </a:fld>
            <a:endParaRPr lang="zh-TW" altLang="en-US"/>
          </a:p>
        </p:txBody>
      </p:sp>
      <p:sp>
        <p:nvSpPr>
          <p:cNvPr id="265219" name="Rectangle 3"/>
          <p:cNvSpPr>
            <a:spLocks noGrp="1" noChangeArrowheads="1"/>
          </p:cNvSpPr>
          <p:nvPr>
            <p:ph idx="1"/>
          </p:nvPr>
        </p:nvSpPr>
        <p:spPr/>
        <p:txBody>
          <a:bodyPr/>
          <a:lstStyle/>
          <a:p>
            <a:pPr lvl="1" eaLnBrk="1" hangingPunct="1">
              <a:lnSpc>
                <a:spcPct val="120000"/>
              </a:lnSpc>
            </a:pPr>
            <a:r>
              <a:rPr lang="en-US" altLang="zh-CN" smtClean="0">
                <a:latin typeface="Times New Roman" pitchFamily="18" charset="0"/>
              </a:rPr>
              <a:t>Convert the given facts’ </a:t>
            </a:r>
            <a:r>
              <a:rPr lang="en-US" altLang="zh-CN" i="1" smtClean="0">
                <a:latin typeface="Times New Roman" pitchFamily="18" charset="0"/>
              </a:rPr>
              <a:t>wff</a:t>
            </a:r>
            <a:r>
              <a:rPr lang="en-US" altLang="zh-CN" smtClean="0">
                <a:latin typeface="Times New Roman" pitchFamily="18" charset="0"/>
              </a:rPr>
              <a:t>s to clauses:</a:t>
            </a:r>
          </a:p>
          <a:p>
            <a:pPr lvl="2" eaLnBrk="1" hangingPunct="1">
              <a:lnSpc>
                <a:spcPct val="120000"/>
              </a:lnSpc>
            </a:pPr>
            <a:r>
              <a:rPr lang="en-US" altLang="zh-CN" sz="2400" smtClean="0">
                <a:latin typeface="Times New Roman" pitchFamily="18" charset="0"/>
              </a:rPr>
              <a:t> C(zhang, li)</a:t>
            </a:r>
          </a:p>
          <a:p>
            <a:pPr lvl="2" eaLnBrk="1" hangingPunct="1">
              <a:lnSpc>
                <a:spcPct val="120000"/>
              </a:lnSpc>
            </a:pPr>
            <a:r>
              <a:rPr lang="en-US" altLang="zh-CN" sz="2400" smtClean="0">
                <a:latin typeface="Times New Roman" pitchFamily="18" charset="0"/>
              </a:rPr>
              <a:t> ~C(</a:t>
            </a:r>
            <a:r>
              <a:rPr lang="en-US" altLang="zh-CN" sz="2400" i="1" smtClean="0">
                <a:latin typeface="Times New Roman" pitchFamily="18" charset="0"/>
              </a:rPr>
              <a:t>x</a:t>
            </a:r>
            <a:r>
              <a:rPr lang="en-US" altLang="zh-CN" sz="2400" smtClean="0">
                <a:latin typeface="Times New Roman" pitchFamily="18" charset="0"/>
              </a:rPr>
              <a:t>, </a:t>
            </a:r>
            <a:r>
              <a:rPr lang="en-US" altLang="zh-CN" sz="2400" i="1" smtClean="0">
                <a:latin typeface="Times New Roman" pitchFamily="18" charset="0"/>
              </a:rPr>
              <a:t>y</a:t>
            </a:r>
            <a:r>
              <a:rPr lang="en-US" altLang="zh-CN" sz="2400" smtClean="0">
                <a:latin typeface="Times New Roman" pitchFamily="18" charset="0"/>
              </a:rPr>
              <a:t>)∨~At(</a:t>
            </a:r>
            <a:r>
              <a:rPr lang="en-US" altLang="zh-CN" sz="2400" i="1" smtClean="0">
                <a:latin typeface="Times New Roman" pitchFamily="18" charset="0"/>
              </a:rPr>
              <a:t>x</a:t>
            </a:r>
            <a:r>
              <a:rPr lang="en-US" altLang="zh-CN" sz="2400" smtClean="0">
                <a:latin typeface="Times New Roman" pitchFamily="18" charset="0"/>
              </a:rPr>
              <a:t>, </a:t>
            </a:r>
            <a:r>
              <a:rPr lang="en-US" altLang="zh-CN" sz="2400" i="1" smtClean="0">
                <a:latin typeface="Times New Roman" pitchFamily="18" charset="0"/>
              </a:rPr>
              <a:t>u</a:t>
            </a:r>
            <a:r>
              <a:rPr lang="en-US" altLang="zh-CN" sz="2400" smtClean="0">
                <a:latin typeface="Times New Roman" pitchFamily="18" charset="0"/>
              </a:rPr>
              <a:t>)∨At(</a:t>
            </a:r>
            <a:r>
              <a:rPr lang="en-US" altLang="zh-CN" sz="2400" i="1" smtClean="0">
                <a:latin typeface="Times New Roman" pitchFamily="18" charset="0"/>
              </a:rPr>
              <a:t>y</a:t>
            </a:r>
            <a:r>
              <a:rPr lang="en-US" altLang="zh-CN" sz="2400" smtClean="0">
                <a:latin typeface="Times New Roman" pitchFamily="18" charset="0"/>
              </a:rPr>
              <a:t>, </a:t>
            </a:r>
            <a:r>
              <a:rPr lang="en-US" altLang="zh-CN" sz="2400" i="1" smtClean="0">
                <a:latin typeface="Times New Roman" pitchFamily="18" charset="0"/>
              </a:rPr>
              <a:t>u</a:t>
            </a:r>
            <a:r>
              <a:rPr lang="en-US" altLang="zh-CN" sz="2400" smtClean="0">
                <a:latin typeface="Times New Roman" pitchFamily="18" charset="0"/>
              </a:rPr>
              <a:t>)</a:t>
            </a:r>
          </a:p>
          <a:p>
            <a:pPr lvl="2" eaLnBrk="1" hangingPunct="1">
              <a:lnSpc>
                <a:spcPct val="120000"/>
              </a:lnSpc>
            </a:pPr>
            <a:r>
              <a:rPr lang="en-US" altLang="zh-CN" sz="2400" smtClean="0">
                <a:latin typeface="Times New Roman" pitchFamily="18" charset="0"/>
              </a:rPr>
              <a:t> At(zhang, 302)</a:t>
            </a:r>
          </a:p>
          <a:p>
            <a:pPr lvl="1" eaLnBrk="1" hangingPunct="1">
              <a:lnSpc>
                <a:spcPct val="120000"/>
              </a:lnSpc>
            </a:pPr>
            <a:r>
              <a:rPr lang="en-US" altLang="zh-CN" smtClean="0">
                <a:latin typeface="Times New Roman" pitchFamily="18" charset="0"/>
              </a:rPr>
              <a:t>Convert the question’s negation to clauses and add  its negation, as </a:t>
            </a:r>
            <a:r>
              <a:rPr lang="en-US" altLang="zh-CN" b="1" smtClean="0">
                <a:solidFill>
                  <a:srgbClr val="FF0000"/>
                </a:solidFill>
                <a:latin typeface="Times New Roman" pitchFamily="18" charset="0"/>
              </a:rPr>
              <a:t>~At(li, </a:t>
            </a:r>
            <a:r>
              <a:rPr lang="en-US" altLang="zh-CN" b="1" i="1" smtClean="0">
                <a:solidFill>
                  <a:srgbClr val="FF0000"/>
                </a:solidFill>
                <a:latin typeface="Times New Roman" pitchFamily="18" charset="0"/>
              </a:rPr>
              <a:t>v</a:t>
            </a:r>
            <a:r>
              <a:rPr lang="en-US" altLang="zh-CN" b="1" smtClean="0">
                <a:solidFill>
                  <a:srgbClr val="FF0000"/>
                </a:solidFill>
                <a:latin typeface="Times New Roman" pitchFamily="18" charset="0"/>
              </a:rPr>
              <a:t>) ∨At(li, </a:t>
            </a:r>
            <a:r>
              <a:rPr lang="en-US" altLang="zh-CN" b="1" i="1" smtClean="0">
                <a:solidFill>
                  <a:srgbClr val="FF0000"/>
                </a:solidFill>
                <a:latin typeface="Times New Roman" pitchFamily="18" charset="0"/>
              </a:rPr>
              <a:t>v</a:t>
            </a:r>
            <a:r>
              <a:rPr lang="en-US" altLang="zh-CN" b="1" smtClean="0">
                <a:solidFill>
                  <a:srgbClr val="FF0000"/>
                </a:solidFill>
                <a:latin typeface="Times New Roman" pitchFamily="18" charset="0"/>
              </a:rPr>
              <a:t>) </a:t>
            </a:r>
          </a:p>
        </p:txBody>
      </p:sp>
      <p:sp>
        <p:nvSpPr>
          <p:cNvPr id="5" name="Line 11"/>
          <p:cNvSpPr>
            <a:spLocks noChangeShapeType="1"/>
          </p:cNvSpPr>
          <p:nvPr/>
        </p:nvSpPr>
        <p:spPr bwMode="auto">
          <a:xfrm>
            <a:off x="4546600" y="4652963"/>
            <a:ext cx="1008063" cy="0"/>
          </a:xfrm>
          <a:prstGeom prst="line">
            <a:avLst/>
          </a:prstGeom>
          <a:noFill/>
          <a:ln w="28575">
            <a:solidFill>
              <a:srgbClr val="0000FF"/>
            </a:solidFill>
            <a:round/>
            <a:headEnd/>
            <a:tailEn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Effect transition="in" filter="wipe(down)">
                                      <p:cBhvr>
                                        <p:cTn id="7" dur="500"/>
                                        <p:tgtEl>
                                          <p:spTgt spid="26521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65219">
                                            <p:txEl>
                                              <p:pRg st="1" end="1"/>
                                            </p:txEl>
                                          </p:spTgt>
                                        </p:tgtEl>
                                        <p:attrNameLst>
                                          <p:attrName>style.visibility</p:attrName>
                                        </p:attrNameLst>
                                      </p:cBhvr>
                                      <p:to>
                                        <p:strVal val="visible"/>
                                      </p:to>
                                    </p:set>
                                    <p:animEffect transition="in" filter="wipe(down)">
                                      <p:cBhvr>
                                        <p:cTn id="10" dur="500"/>
                                        <p:tgtEl>
                                          <p:spTgt spid="26521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65219">
                                            <p:txEl>
                                              <p:pRg st="2" end="2"/>
                                            </p:txEl>
                                          </p:spTgt>
                                        </p:tgtEl>
                                        <p:attrNameLst>
                                          <p:attrName>style.visibility</p:attrName>
                                        </p:attrNameLst>
                                      </p:cBhvr>
                                      <p:to>
                                        <p:strVal val="visible"/>
                                      </p:to>
                                    </p:set>
                                    <p:animEffect transition="in" filter="wipe(down)">
                                      <p:cBhvr>
                                        <p:cTn id="13" dur="500"/>
                                        <p:tgtEl>
                                          <p:spTgt spid="26521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65219">
                                            <p:txEl>
                                              <p:pRg st="3" end="3"/>
                                            </p:txEl>
                                          </p:spTgt>
                                        </p:tgtEl>
                                        <p:attrNameLst>
                                          <p:attrName>style.visibility</p:attrName>
                                        </p:attrNameLst>
                                      </p:cBhvr>
                                      <p:to>
                                        <p:strVal val="visible"/>
                                      </p:to>
                                    </p:set>
                                    <p:animEffect transition="in" filter="wipe(down)">
                                      <p:cBhvr>
                                        <p:cTn id="16" dur="500"/>
                                        <p:tgtEl>
                                          <p:spTgt spid="26521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65219">
                                            <p:txEl>
                                              <p:pRg st="4" end="4"/>
                                            </p:txEl>
                                          </p:spTgt>
                                        </p:tgtEl>
                                        <p:attrNameLst>
                                          <p:attrName>style.visibility</p:attrName>
                                        </p:attrNameLst>
                                      </p:cBhvr>
                                      <p:to>
                                        <p:strVal val="visible"/>
                                      </p:to>
                                    </p:set>
                                    <p:animEffect transition="in" filter="wipe(down)">
                                      <p:cBhvr>
                                        <p:cTn id="21" dur="500"/>
                                        <p:tgtEl>
                                          <p:spTgt spid="26521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bldLvl="2"/>
      <p:bldP spid="5"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灯片编号占位符 3"/>
          <p:cNvSpPr>
            <a:spLocks noGrp="1" noChangeArrowheads="1"/>
          </p:cNvSpPr>
          <p:nvPr>
            <p:ph type="sldNum" sz="quarter" idx="10"/>
          </p:nvPr>
        </p:nvSpPr>
        <p:spPr bwMode="auto">
          <a:noFill/>
          <a:ln>
            <a:miter lim="800000"/>
            <a:headEnd/>
            <a:tailEnd/>
          </a:ln>
        </p:spPr>
        <p:txBody>
          <a:bodyPr/>
          <a:lstStyle/>
          <a:p>
            <a:fld id="{659A58ED-182C-44FD-95E5-ACE254B6F5B9}" type="slidenum">
              <a:rPr lang="zh-TW" altLang="en-US"/>
              <a:pPr/>
              <a:t>73</a:t>
            </a:fld>
            <a:endParaRPr lang="zh-TW" altLang="en-US"/>
          </a:p>
        </p:txBody>
      </p:sp>
      <p:sp>
        <p:nvSpPr>
          <p:cNvPr id="266243" name="Text Box 3"/>
          <p:cNvSpPr txBox="1">
            <a:spLocks noChangeArrowheads="1"/>
          </p:cNvSpPr>
          <p:nvPr/>
        </p:nvSpPr>
        <p:spPr bwMode="auto">
          <a:xfrm>
            <a:off x="900113" y="1989138"/>
            <a:ext cx="2376487" cy="396875"/>
          </a:xfrm>
          <a:prstGeom prst="rect">
            <a:avLst/>
          </a:prstGeom>
          <a:noFill/>
          <a:ln w="9525">
            <a:noFill/>
            <a:miter lim="800000"/>
            <a:headEnd/>
            <a:tailEnd/>
          </a:ln>
        </p:spPr>
        <p:txBody>
          <a:bodyPr>
            <a:spAutoFit/>
          </a:bodyPr>
          <a:lstStyle/>
          <a:p>
            <a:pPr eaLnBrk="1" hangingPunct="1">
              <a:spcBef>
                <a:spcPct val="50000"/>
              </a:spcBef>
            </a:pPr>
            <a:r>
              <a:rPr lang="en-US" altLang="zh-CN" sz="2000" b="1">
                <a:latin typeface="Times New Roman" pitchFamily="18" charset="0"/>
              </a:rPr>
              <a:t>~At(li, </a:t>
            </a:r>
            <a:r>
              <a:rPr lang="en-US" altLang="zh-CN" sz="2000" b="1" i="1">
                <a:latin typeface="Times New Roman" pitchFamily="18" charset="0"/>
              </a:rPr>
              <a:t>v</a:t>
            </a:r>
            <a:r>
              <a:rPr lang="en-US" altLang="zh-CN" sz="2000" b="1">
                <a:latin typeface="Times New Roman" pitchFamily="18" charset="0"/>
              </a:rPr>
              <a:t>)∨At(li, </a:t>
            </a:r>
            <a:r>
              <a:rPr lang="en-US" altLang="zh-CN" sz="2000" b="1" i="1">
                <a:latin typeface="Times New Roman" pitchFamily="18" charset="0"/>
              </a:rPr>
              <a:t>v</a:t>
            </a:r>
            <a:r>
              <a:rPr lang="en-US" altLang="zh-CN" sz="2000" b="1">
                <a:latin typeface="Times New Roman" pitchFamily="18" charset="0"/>
              </a:rPr>
              <a:t>)</a:t>
            </a:r>
          </a:p>
        </p:txBody>
      </p:sp>
      <p:sp>
        <p:nvSpPr>
          <p:cNvPr id="266244" name="Text Box 4"/>
          <p:cNvSpPr txBox="1">
            <a:spLocks noChangeArrowheads="1"/>
          </p:cNvSpPr>
          <p:nvPr/>
        </p:nvSpPr>
        <p:spPr bwMode="auto">
          <a:xfrm>
            <a:off x="3708400" y="1989138"/>
            <a:ext cx="4464050" cy="396875"/>
          </a:xfrm>
          <a:prstGeom prst="rect">
            <a:avLst/>
          </a:prstGeom>
          <a:noFill/>
          <a:ln w="9525">
            <a:noFill/>
            <a:miter lim="800000"/>
            <a:headEnd/>
            <a:tailEnd/>
          </a:ln>
        </p:spPr>
        <p:txBody>
          <a:bodyPr>
            <a:spAutoFit/>
          </a:bodyPr>
          <a:lstStyle/>
          <a:p>
            <a:pPr eaLnBrk="1" hangingPunct="1">
              <a:spcBef>
                <a:spcPct val="50000"/>
              </a:spcBef>
            </a:pPr>
            <a:r>
              <a:rPr lang="en-US" altLang="zh-CN" sz="2000" b="1">
                <a:latin typeface="Times New Roman" pitchFamily="18" charset="0"/>
              </a:rPr>
              <a:t>~C(</a:t>
            </a:r>
            <a:r>
              <a:rPr lang="en-US" altLang="zh-CN" sz="2000" b="1" i="1">
                <a:latin typeface="Times New Roman" pitchFamily="18" charset="0"/>
              </a:rPr>
              <a:t>x</a:t>
            </a:r>
            <a:r>
              <a:rPr lang="en-US" altLang="zh-CN" sz="2000" b="1">
                <a:latin typeface="Times New Roman" pitchFamily="18" charset="0"/>
              </a:rPr>
              <a:t>, </a:t>
            </a:r>
            <a:r>
              <a:rPr lang="en-US" altLang="zh-CN" sz="2000" b="1" i="1">
                <a:latin typeface="Times New Roman" pitchFamily="18" charset="0"/>
              </a:rPr>
              <a:t>y</a:t>
            </a:r>
            <a:r>
              <a:rPr lang="en-US" altLang="zh-CN" sz="2000" b="1">
                <a:latin typeface="Times New Roman" pitchFamily="18" charset="0"/>
              </a:rPr>
              <a:t>)∨~At(</a:t>
            </a:r>
            <a:r>
              <a:rPr lang="en-US" altLang="zh-CN" sz="2000" b="1" i="1">
                <a:latin typeface="Times New Roman" pitchFamily="18" charset="0"/>
              </a:rPr>
              <a:t>x</a:t>
            </a:r>
            <a:r>
              <a:rPr lang="en-US" altLang="zh-CN" sz="2000" b="1">
                <a:latin typeface="Times New Roman" pitchFamily="18" charset="0"/>
              </a:rPr>
              <a:t>, </a:t>
            </a:r>
            <a:r>
              <a:rPr lang="en-US" altLang="zh-CN" sz="2000" b="1" i="1">
                <a:latin typeface="Times New Roman" pitchFamily="18" charset="0"/>
              </a:rPr>
              <a:t>u</a:t>
            </a:r>
            <a:r>
              <a:rPr lang="en-US" altLang="zh-CN" sz="2000" b="1">
                <a:latin typeface="Times New Roman" pitchFamily="18" charset="0"/>
              </a:rPr>
              <a:t>)∨At(</a:t>
            </a:r>
            <a:r>
              <a:rPr lang="en-US" altLang="zh-CN" sz="2000" b="1" i="1">
                <a:latin typeface="Times New Roman" pitchFamily="18" charset="0"/>
              </a:rPr>
              <a:t>y</a:t>
            </a:r>
            <a:r>
              <a:rPr lang="en-US" altLang="zh-CN" sz="2000" b="1">
                <a:latin typeface="Times New Roman" pitchFamily="18" charset="0"/>
              </a:rPr>
              <a:t>, </a:t>
            </a:r>
            <a:r>
              <a:rPr lang="en-US" altLang="zh-CN" sz="2000" b="1" i="1">
                <a:latin typeface="Times New Roman" pitchFamily="18" charset="0"/>
              </a:rPr>
              <a:t>u</a:t>
            </a:r>
            <a:r>
              <a:rPr lang="en-US" altLang="zh-CN" sz="2000" b="1">
                <a:latin typeface="Times New Roman" pitchFamily="18" charset="0"/>
              </a:rPr>
              <a:t>)</a:t>
            </a:r>
          </a:p>
        </p:txBody>
      </p:sp>
      <p:sp>
        <p:nvSpPr>
          <p:cNvPr id="266245" name="Text Box 5"/>
          <p:cNvSpPr txBox="1">
            <a:spLocks noChangeArrowheads="1"/>
          </p:cNvSpPr>
          <p:nvPr/>
        </p:nvSpPr>
        <p:spPr bwMode="auto">
          <a:xfrm>
            <a:off x="1258888" y="2997200"/>
            <a:ext cx="4105275" cy="396875"/>
          </a:xfrm>
          <a:prstGeom prst="rect">
            <a:avLst/>
          </a:prstGeom>
          <a:noFill/>
          <a:ln w="9525">
            <a:noFill/>
            <a:miter lim="800000"/>
            <a:headEnd/>
            <a:tailEnd/>
          </a:ln>
        </p:spPr>
        <p:txBody>
          <a:bodyPr>
            <a:spAutoFit/>
          </a:bodyPr>
          <a:lstStyle/>
          <a:p>
            <a:pPr eaLnBrk="1" hangingPunct="1">
              <a:spcBef>
                <a:spcPct val="50000"/>
              </a:spcBef>
            </a:pPr>
            <a:r>
              <a:rPr lang="en-US" altLang="zh-CN" sz="2000" b="1">
                <a:latin typeface="Times New Roman" pitchFamily="18" charset="0"/>
              </a:rPr>
              <a:t>At(li, </a:t>
            </a:r>
            <a:r>
              <a:rPr lang="en-US" altLang="zh-CN" sz="2000" b="1" i="1">
                <a:latin typeface="Times New Roman" pitchFamily="18" charset="0"/>
              </a:rPr>
              <a:t>v</a:t>
            </a:r>
            <a:r>
              <a:rPr lang="en-US" altLang="zh-CN" sz="2000" b="1">
                <a:latin typeface="Times New Roman" pitchFamily="18" charset="0"/>
              </a:rPr>
              <a:t>)∨~ C(</a:t>
            </a:r>
            <a:r>
              <a:rPr lang="en-US" altLang="zh-CN" sz="2000" b="1" i="1">
                <a:latin typeface="Times New Roman" pitchFamily="18" charset="0"/>
              </a:rPr>
              <a:t>x</a:t>
            </a:r>
            <a:r>
              <a:rPr lang="en-US" altLang="zh-CN" sz="2000" b="1">
                <a:latin typeface="Times New Roman" pitchFamily="18" charset="0"/>
              </a:rPr>
              <a:t>, </a:t>
            </a:r>
            <a:r>
              <a:rPr lang="en-US" altLang="zh-CN" sz="2000" b="1">
                <a:solidFill>
                  <a:srgbClr val="FF0000"/>
                </a:solidFill>
                <a:latin typeface="Times New Roman" pitchFamily="18" charset="0"/>
              </a:rPr>
              <a:t>li</a:t>
            </a:r>
            <a:r>
              <a:rPr lang="en-US" altLang="zh-CN" sz="2000" b="1">
                <a:latin typeface="Times New Roman" pitchFamily="18" charset="0"/>
              </a:rPr>
              <a:t>)∨~At(</a:t>
            </a:r>
            <a:r>
              <a:rPr lang="en-US" altLang="zh-CN" sz="2000" b="1" i="1">
                <a:latin typeface="Times New Roman" pitchFamily="18" charset="0"/>
              </a:rPr>
              <a:t>x</a:t>
            </a:r>
            <a:r>
              <a:rPr lang="en-US" altLang="zh-CN" sz="2000" b="1">
                <a:latin typeface="Times New Roman" pitchFamily="18" charset="0"/>
              </a:rPr>
              <a:t>, </a:t>
            </a:r>
            <a:r>
              <a:rPr lang="en-US" altLang="zh-CN" sz="2000" b="1" i="1">
                <a:solidFill>
                  <a:srgbClr val="FF0000"/>
                </a:solidFill>
                <a:latin typeface="Times New Roman" pitchFamily="18" charset="0"/>
              </a:rPr>
              <a:t>v</a:t>
            </a:r>
            <a:r>
              <a:rPr lang="en-US" altLang="zh-CN" sz="2000" b="1">
                <a:latin typeface="Times New Roman" pitchFamily="18" charset="0"/>
              </a:rPr>
              <a:t>)</a:t>
            </a:r>
          </a:p>
        </p:txBody>
      </p:sp>
      <p:sp>
        <p:nvSpPr>
          <p:cNvPr id="266246" name="Text Box 6"/>
          <p:cNvSpPr txBox="1">
            <a:spLocks noChangeArrowheads="1"/>
          </p:cNvSpPr>
          <p:nvPr/>
        </p:nvSpPr>
        <p:spPr bwMode="auto">
          <a:xfrm>
            <a:off x="6084888" y="2997200"/>
            <a:ext cx="1944687" cy="396875"/>
          </a:xfrm>
          <a:prstGeom prst="rect">
            <a:avLst/>
          </a:prstGeom>
          <a:noFill/>
          <a:ln w="9525">
            <a:noFill/>
            <a:miter lim="800000"/>
            <a:headEnd/>
            <a:tailEnd/>
          </a:ln>
        </p:spPr>
        <p:txBody>
          <a:bodyPr>
            <a:spAutoFit/>
          </a:bodyPr>
          <a:lstStyle/>
          <a:p>
            <a:pPr eaLnBrk="1" hangingPunct="1"/>
            <a:r>
              <a:rPr lang="en-US" altLang="zh-CN" sz="2000" b="1">
                <a:latin typeface="Times New Roman" pitchFamily="18" charset="0"/>
              </a:rPr>
              <a:t>C(zhang, li)</a:t>
            </a:r>
            <a:endParaRPr lang="en-US" altLang="zh-CN" sz="2000">
              <a:latin typeface="Times New Roman" pitchFamily="18" charset="0"/>
            </a:endParaRPr>
          </a:p>
        </p:txBody>
      </p:sp>
      <p:sp>
        <p:nvSpPr>
          <p:cNvPr id="266247" name="Text Box 7"/>
          <p:cNvSpPr txBox="1">
            <a:spLocks noChangeArrowheads="1"/>
          </p:cNvSpPr>
          <p:nvPr/>
        </p:nvSpPr>
        <p:spPr bwMode="auto">
          <a:xfrm>
            <a:off x="2232025" y="4102100"/>
            <a:ext cx="2844800" cy="400050"/>
          </a:xfrm>
          <a:prstGeom prst="rect">
            <a:avLst/>
          </a:prstGeom>
          <a:noFill/>
          <a:ln w="9525">
            <a:noFill/>
            <a:miter lim="800000"/>
            <a:headEnd/>
            <a:tailEnd/>
          </a:ln>
        </p:spPr>
        <p:txBody>
          <a:bodyPr>
            <a:spAutoFit/>
          </a:bodyPr>
          <a:lstStyle/>
          <a:p>
            <a:pPr eaLnBrk="1" hangingPunct="1">
              <a:spcBef>
                <a:spcPct val="50000"/>
              </a:spcBef>
            </a:pPr>
            <a:r>
              <a:rPr lang="en-US" altLang="zh-CN" sz="2000" b="1">
                <a:latin typeface="Times New Roman" pitchFamily="18" charset="0"/>
              </a:rPr>
              <a:t>At(li, </a:t>
            </a:r>
            <a:r>
              <a:rPr lang="en-US" altLang="zh-CN" sz="2000" b="1" i="1">
                <a:latin typeface="Times New Roman" pitchFamily="18" charset="0"/>
              </a:rPr>
              <a:t>v</a:t>
            </a:r>
            <a:r>
              <a:rPr lang="en-US" altLang="zh-CN" sz="2000" b="1">
                <a:latin typeface="Times New Roman" pitchFamily="18" charset="0"/>
              </a:rPr>
              <a:t>)∨~ At(</a:t>
            </a:r>
            <a:r>
              <a:rPr lang="en-US" altLang="zh-CN" sz="2000" b="1">
                <a:solidFill>
                  <a:srgbClr val="FF0000"/>
                </a:solidFill>
                <a:latin typeface="Times New Roman" pitchFamily="18" charset="0"/>
              </a:rPr>
              <a:t>zhang</a:t>
            </a:r>
            <a:r>
              <a:rPr lang="en-US" altLang="zh-CN" sz="2000" b="1">
                <a:latin typeface="Times New Roman" pitchFamily="18" charset="0"/>
              </a:rPr>
              <a:t>, </a:t>
            </a:r>
            <a:r>
              <a:rPr lang="en-US" altLang="zh-CN" sz="2000" b="1" i="1">
                <a:latin typeface="Times New Roman" pitchFamily="18" charset="0"/>
              </a:rPr>
              <a:t>v</a:t>
            </a:r>
            <a:r>
              <a:rPr lang="en-US" altLang="zh-CN" sz="2000" b="1">
                <a:latin typeface="Times New Roman" pitchFamily="18" charset="0"/>
              </a:rPr>
              <a:t>) </a:t>
            </a:r>
          </a:p>
        </p:txBody>
      </p:sp>
      <p:sp>
        <p:nvSpPr>
          <p:cNvPr id="266248" name="Text Box 8"/>
          <p:cNvSpPr txBox="1">
            <a:spLocks noChangeArrowheads="1"/>
          </p:cNvSpPr>
          <p:nvPr/>
        </p:nvSpPr>
        <p:spPr bwMode="auto">
          <a:xfrm>
            <a:off x="6084888" y="4102100"/>
            <a:ext cx="2016125" cy="396875"/>
          </a:xfrm>
          <a:prstGeom prst="rect">
            <a:avLst/>
          </a:prstGeom>
          <a:noFill/>
          <a:ln w="9525">
            <a:noFill/>
            <a:miter lim="800000"/>
            <a:headEnd/>
            <a:tailEnd/>
          </a:ln>
        </p:spPr>
        <p:txBody>
          <a:bodyPr>
            <a:spAutoFit/>
          </a:bodyPr>
          <a:lstStyle/>
          <a:p>
            <a:pPr eaLnBrk="1" hangingPunct="1">
              <a:spcBef>
                <a:spcPct val="50000"/>
              </a:spcBef>
            </a:pPr>
            <a:r>
              <a:rPr lang="en-US" altLang="zh-CN" sz="2000" b="1">
                <a:latin typeface="Times New Roman" pitchFamily="18" charset="0"/>
              </a:rPr>
              <a:t>At(zhang, 302)</a:t>
            </a:r>
          </a:p>
        </p:txBody>
      </p:sp>
      <p:sp>
        <p:nvSpPr>
          <p:cNvPr id="266249" name="Text Box 9"/>
          <p:cNvSpPr txBox="1">
            <a:spLocks noChangeArrowheads="1"/>
          </p:cNvSpPr>
          <p:nvPr/>
        </p:nvSpPr>
        <p:spPr bwMode="auto">
          <a:xfrm>
            <a:off x="4211638" y="5110163"/>
            <a:ext cx="1944687" cy="396875"/>
          </a:xfrm>
          <a:prstGeom prst="rect">
            <a:avLst/>
          </a:prstGeom>
          <a:noFill/>
          <a:ln w="9525">
            <a:noFill/>
            <a:miter lim="800000"/>
            <a:headEnd/>
            <a:tailEnd/>
          </a:ln>
        </p:spPr>
        <p:txBody>
          <a:bodyPr>
            <a:spAutoFit/>
          </a:bodyPr>
          <a:lstStyle/>
          <a:p>
            <a:pPr eaLnBrk="1" hangingPunct="1">
              <a:spcBef>
                <a:spcPct val="50000"/>
              </a:spcBef>
            </a:pPr>
            <a:r>
              <a:rPr lang="en-US" altLang="zh-CN" sz="2000" b="1">
                <a:latin typeface="Times New Roman" pitchFamily="18" charset="0"/>
              </a:rPr>
              <a:t>At(li, </a:t>
            </a:r>
            <a:r>
              <a:rPr lang="en-US" altLang="zh-CN" sz="2000" b="1">
                <a:solidFill>
                  <a:srgbClr val="FF0000"/>
                </a:solidFill>
                <a:latin typeface="Times New Roman" pitchFamily="18" charset="0"/>
              </a:rPr>
              <a:t>302</a:t>
            </a:r>
            <a:r>
              <a:rPr lang="en-US" altLang="zh-CN" sz="2000" b="1">
                <a:latin typeface="Times New Roman" pitchFamily="18" charset="0"/>
              </a:rPr>
              <a:t>)</a:t>
            </a:r>
          </a:p>
        </p:txBody>
      </p:sp>
      <p:sp>
        <p:nvSpPr>
          <p:cNvPr id="266250" name="Line 10"/>
          <p:cNvSpPr>
            <a:spLocks noChangeShapeType="1"/>
          </p:cNvSpPr>
          <p:nvPr/>
        </p:nvSpPr>
        <p:spPr bwMode="auto">
          <a:xfrm>
            <a:off x="2051050" y="2492375"/>
            <a:ext cx="1225550" cy="504825"/>
          </a:xfrm>
          <a:prstGeom prst="line">
            <a:avLst/>
          </a:prstGeom>
          <a:noFill/>
          <a:ln w="9525">
            <a:solidFill>
              <a:schemeClr val="tx1"/>
            </a:solidFill>
            <a:round/>
            <a:headEnd/>
            <a:tailEnd/>
          </a:ln>
        </p:spPr>
        <p:txBody>
          <a:bodyPr/>
          <a:lstStyle/>
          <a:p>
            <a:endParaRPr lang="zh-CN" altLang="en-US"/>
          </a:p>
        </p:txBody>
      </p:sp>
      <p:sp>
        <p:nvSpPr>
          <p:cNvPr id="266251" name="Line 11"/>
          <p:cNvSpPr>
            <a:spLocks noChangeShapeType="1"/>
          </p:cNvSpPr>
          <p:nvPr/>
        </p:nvSpPr>
        <p:spPr bwMode="auto">
          <a:xfrm flipH="1">
            <a:off x="3348038" y="2420938"/>
            <a:ext cx="2663825" cy="576262"/>
          </a:xfrm>
          <a:prstGeom prst="line">
            <a:avLst/>
          </a:prstGeom>
          <a:noFill/>
          <a:ln w="9525">
            <a:solidFill>
              <a:schemeClr val="tx1"/>
            </a:solidFill>
            <a:round/>
            <a:headEnd/>
            <a:tailEnd/>
          </a:ln>
        </p:spPr>
        <p:txBody>
          <a:bodyPr/>
          <a:lstStyle/>
          <a:p>
            <a:endParaRPr lang="zh-CN" altLang="en-US"/>
          </a:p>
        </p:txBody>
      </p:sp>
      <p:sp>
        <p:nvSpPr>
          <p:cNvPr id="266252" name="Line 12"/>
          <p:cNvSpPr>
            <a:spLocks noChangeShapeType="1"/>
          </p:cNvSpPr>
          <p:nvPr/>
        </p:nvSpPr>
        <p:spPr bwMode="auto">
          <a:xfrm>
            <a:off x="3203575" y="3454400"/>
            <a:ext cx="215900" cy="576263"/>
          </a:xfrm>
          <a:prstGeom prst="line">
            <a:avLst/>
          </a:prstGeom>
          <a:noFill/>
          <a:ln w="9525">
            <a:solidFill>
              <a:schemeClr val="tx1"/>
            </a:solidFill>
            <a:round/>
            <a:headEnd/>
            <a:tailEnd/>
          </a:ln>
        </p:spPr>
        <p:txBody>
          <a:bodyPr/>
          <a:lstStyle/>
          <a:p>
            <a:endParaRPr lang="zh-CN" altLang="en-US"/>
          </a:p>
        </p:txBody>
      </p:sp>
      <p:sp>
        <p:nvSpPr>
          <p:cNvPr id="266253" name="Line 13"/>
          <p:cNvSpPr>
            <a:spLocks noChangeShapeType="1"/>
          </p:cNvSpPr>
          <p:nvPr/>
        </p:nvSpPr>
        <p:spPr bwMode="auto">
          <a:xfrm flipH="1">
            <a:off x="3563938" y="3454400"/>
            <a:ext cx="3455987" cy="576263"/>
          </a:xfrm>
          <a:prstGeom prst="line">
            <a:avLst/>
          </a:prstGeom>
          <a:noFill/>
          <a:ln w="9525">
            <a:solidFill>
              <a:schemeClr val="tx1"/>
            </a:solidFill>
            <a:round/>
            <a:headEnd/>
            <a:tailEnd/>
          </a:ln>
        </p:spPr>
        <p:txBody>
          <a:bodyPr/>
          <a:lstStyle/>
          <a:p>
            <a:endParaRPr lang="zh-CN" altLang="en-US"/>
          </a:p>
        </p:txBody>
      </p:sp>
      <p:sp>
        <p:nvSpPr>
          <p:cNvPr id="266254" name="Line 14"/>
          <p:cNvSpPr>
            <a:spLocks noChangeShapeType="1"/>
          </p:cNvSpPr>
          <p:nvPr/>
        </p:nvSpPr>
        <p:spPr bwMode="auto">
          <a:xfrm>
            <a:off x="3276600" y="4460875"/>
            <a:ext cx="1582738" cy="649288"/>
          </a:xfrm>
          <a:prstGeom prst="line">
            <a:avLst/>
          </a:prstGeom>
          <a:noFill/>
          <a:ln w="9525">
            <a:solidFill>
              <a:schemeClr val="tx1"/>
            </a:solidFill>
            <a:round/>
            <a:headEnd/>
            <a:tailEnd/>
          </a:ln>
        </p:spPr>
        <p:txBody>
          <a:bodyPr/>
          <a:lstStyle/>
          <a:p>
            <a:endParaRPr lang="zh-CN" altLang="en-US"/>
          </a:p>
        </p:txBody>
      </p:sp>
      <p:sp>
        <p:nvSpPr>
          <p:cNvPr id="266255" name="Line 15"/>
          <p:cNvSpPr>
            <a:spLocks noChangeShapeType="1"/>
          </p:cNvSpPr>
          <p:nvPr/>
        </p:nvSpPr>
        <p:spPr bwMode="auto">
          <a:xfrm flipH="1">
            <a:off x="5076825" y="4581525"/>
            <a:ext cx="1871663" cy="504825"/>
          </a:xfrm>
          <a:prstGeom prst="line">
            <a:avLst/>
          </a:prstGeom>
          <a:noFill/>
          <a:ln w="9525">
            <a:solidFill>
              <a:schemeClr val="tx1"/>
            </a:solidFill>
            <a:round/>
            <a:headEnd/>
            <a:tailEnd/>
          </a:ln>
        </p:spPr>
        <p:txBody>
          <a:bodyPr/>
          <a:lstStyle/>
          <a:p>
            <a:endParaRPr lang="zh-CN" altLang="en-US"/>
          </a:p>
        </p:txBody>
      </p:sp>
      <p:sp>
        <p:nvSpPr>
          <p:cNvPr id="266256" name="Text Box 16"/>
          <p:cNvSpPr txBox="1">
            <a:spLocks noChangeArrowheads="1"/>
          </p:cNvSpPr>
          <p:nvPr/>
        </p:nvSpPr>
        <p:spPr bwMode="auto">
          <a:xfrm>
            <a:off x="4932363" y="2565400"/>
            <a:ext cx="1366837" cy="396875"/>
          </a:xfrm>
          <a:prstGeom prst="rect">
            <a:avLst/>
          </a:prstGeom>
          <a:noFill/>
          <a:ln w="9525">
            <a:noFill/>
            <a:miter lim="800000"/>
            <a:headEnd/>
            <a:tailEnd/>
          </a:ln>
        </p:spPr>
        <p:txBody>
          <a:bodyPr>
            <a:spAutoFit/>
          </a:bodyPr>
          <a:lstStyle/>
          <a:p>
            <a:pPr eaLnBrk="1" hangingPunct="1">
              <a:spcBef>
                <a:spcPct val="50000"/>
              </a:spcBef>
            </a:pPr>
            <a:r>
              <a:rPr lang="en-US" altLang="zh-CN" sz="2000" b="1">
                <a:latin typeface="Times New Roman" pitchFamily="18" charset="0"/>
              </a:rPr>
              <a:t>{li/</a:t>
            </a:r>
            <a:r>
              <a:rPr lang="en-US" altLang="zh-CN" sz="2000" b="1" i="1">
                <a:latin typeface="Times New Roman" pitchFamily="18" charset="0"/>
              </a:rPr>
              <a:t>y</a:t>
            </a:r>
            <a:r>
              <a:rPr lang="en-US" altLang="zh-CN" sz="2000" b="1">
                <a:latin typeface="Times New Roman" pitchFamily="18" charset="0"/>
              </a:rPr>
              <a:t> , </a:t>
            </a:r>
            <a:r>
              <a:rPr lang="en-US" altLang="zh-CN" sz="2000" b="1" i="1">
                <a:latin typeface="Times New Roman" pitchFamily="18" charset="0"/>
              </a:rPr>
              <a:t>v</a:t>
            </a:r>
            <a:r>
              <a:rPr lang="en-US" altLang="zh-CN" sz="2000" b="1">
                <a:latin typeface="Times New Roman" pitchFamily="18" charset="0"/>
              </a:rPr>
              <a:t>/</a:t>
            </a:r>
            <a:r>
              <a:rPr lang="en-US" altLang="zh-CN" sz="2000" b="1" i="1">
                <a:latin typeface="Times New Roman" pitchFamily="18" charset="0"/>
              </a:rPr>
              <a:t>u</a:t>
            </a:r>
            <a:r>
              <a:rPr lang="en-US" altLang="zh-CN" sz="2000" b="1">
                <a:latin typeface="Times New Roman" pitchFamily="18" charset="0"/>
              </a:rPr>
              <a:t>}</a:t>
            </a:r>
          </a:p>
        </p:txBody>
      </p:sp>
      <p:sp>
        <p:nvSpPr>
          <p:cNvPr id="266257" name="Text Box 17"/>
          <p:cNvSpPr txBox="1">
            <a:spLocks noChangeArrowheads="1"/>
          </p:cNvSpPr>
          <p:nvPr/>
        </p:nvSpPr>
        <p:spPr bwMode="auto">
          <a:xfrm>
            <a:off x="1835150" y="3536950"/>
            <a:ext cx="1368425" cy="396875"/>
          </a:xfrm>
          <a:prstGeom prst="rect">
            <a:avLst/>
          </a:prstGeom>
          <a:noFill/>
          <a:ln w="9525">
            <a:noFill/>
            <a:miter lim="800000"/>
            <a:headEnd/>
            <a:tailEnd/>
          </a:ln>
        </p:spPr>
        <p:txBody>
          <a:bodyPr>
            <a:spAutoFit/>
          </a:bodyPr>
          <a:lstStyle/>
          <a:p>
            <a:pPr eaLnBrk="1" hangingPunct="1">
              <a:spcBef>
                <a:spcPct val="50000"/>
              </a:spcBef>
            </a:pPr>
            <a:r>
              <a:rPr lang="en-US" altLang="zh-CN" sz="2000" b="1">
                <a:latin typeface="Times New Roman" pitchFamily="18" charset="0"/>
              </a:rPr>
              <a:t>{Zhang/</a:t>
            </a:r>
            <a:r>
              <a:rPr lang="en-US" altLang="zh-CN" sz="2000" b="1" i="1">
                <a:latin typeface="Times New Roman" pitchFamily="18" charset="0"/>
              </a:rPr>
              <a:t>x</a:t>
            </a:r>
            <a:r>
              <a:rPr lang="en-US" altLang="zh-CN" sz="2000" b="1">
                <a:latin typeface="Times New Roman" pitchFamily="18" charset="0"/>
              </a:rPr>
              <a:t>}</a:t>
            </a:r>
          </a:p>
        </p:txBody>
      </p:sp>
      <p:sp>
        <p:nvSpPr>
          <p:cNvPr id="266258" name="Text Box 18"/>
          <p:cNvSpPr txBox="1">
            <a:spLocks noChangeArrowheads="1"/>
          </p:cNvSpPr>
          <p:nvPr/>
        </p:nvSpPr>
        <p:spPr bwMode="auto">
          <a:xfrm>
            <a:off x="2987675" y="4652963"/>
            <a:ext cx="1008063" cy="396875"/>
          </a:xfrm>
          <a:prstGeom prst="rect">
            <a:avLst/>
          </a:prstGeom>
          <a:noFill/>
          <a:ln w="9525">
            <a:noFill/>
            <a:miter lim="800000"/>
            <a:headEnd/>
            <a:tailEnd/>
          </a:ln>
        </p:spPr>
        <p:txBody>
          <a:bodyPr>
            <a:spAutoFit/>
          </a:bodyPr>
          <a:lstStyle/>
          <a:p>
            <a:pPr eaLnBrk="1" hangingPunct="1">
              <a:spcBef>
                <a:spcPct val="50000"/>
              </a:spcBef>
            </a:pPr>
            <a:r>
              <a:rPr lang="en-US" altLang="zh-CN" sz="2000" b="1">
                <a:latin typeface="Times New Roman" pitchFamily="18" charset="0"/>
              </a:rPr>
              <a:t>{302/</a:t>
            </a:r>
            <a:r>
              <a:rPr lang="en-US" altLang="zh-CN" sz="2000" b="1" i="1">
                <a:latin typeface="Times New Roman" pitchFamily="18" charset="0"/>
              </a:rPr>
              <a:t>v</a:t>
            </a:r>
            <a:r>
              <a:rPr lang="en-US" altLang="zh-CN" sz="2000" b="1">
                <a:latin typeface="Times New Roman" pitchFamily="18" charset="0"/>
              </a:rPr>
              <a:t>}</a:t>
            </a:r>
          </a:p>
        </p:txBody>
      </p:sp>
      <p:sp>
        <p:nvSpPr>
          <p:cNvPr id="107539" name="Rectangle 3"/>
          <p:cNvSpPr txBox="1">
            <a:spLocks noChangeArrowheads="1"/>
          </p:cNvSpPr>
          <p:nvPr/>
        </p:nvSpPr>
        <p:spPr bwMode="auto">
          <a:xfrm>
            <a:off x="250825" y="1350963"/>
            <a:ext cx="8061325" cy="709612"/>
          </a:xfrm>
          <a:prstGeom prst="rect">
            <a:avLst/>
          </a:prstGeom>
          <a:noFill/>
          <a:ln w="9525">
            <a:noFill/>
            <a:miter lim="800000"/>
            <a:headEnd/>
            <a:tailEnd/>
          </a:ln>
        </p:spPr>
        <p:txBody>
          <a:bodyPr/>
          <a:lstStyle/>
          <a:p>
            <a:pPr marL="742950" lvl="1" indent="-285750">
              <a:lnSpc>
                <a:spcPct val="120000"/>
              </a:lnSpc>
              <a:spcBef>
                <a:spcPct val="20000"/>
              </a:spcBef>
              <a:buSzPct val="75000"/>
              <a:buFontTx/>
              <a:buBlip>
                <a:blip r:embed="rId2"/>
              </a:buBlip>
            </a:pPr>
            <a:r>
              <a:rPr lang="en-US" altLang="zh-CN" sz="2400">
                <a:latin typeface="Times New Roman" pitchFamily="18" charset="0"/>
                <a:ea typeface="楷体_GB2312" pitchFamily="49" charset="-122"/>
              </a:rPr>
              <a:t>Resolution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66243"/>
                                        </p:tgtEl>
                                        <p:attrNameLst>
                                          <p:attrName>style.visibility</p:attrName>
                                        </p:attrNameLst>
                                      </p:cBhvr>
                                      <p:to>
                                        <p:strVal val="visible"/>
                                      </p:to>
                                    </p:set>
                                    <p:animEffect transition="in" filter="blinds(horizontal)">
                                      <p:cBhvr>
                                        <p:cTn id="7" dur="500"/>
                                        <p:tgtEl>
                                          <p:spTgt spid="2662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244"/>
                                        </p:tgtEl>
                                        <p:attrNameLst>
                                          <p:attrName>style.visibility</p:attrName>
                                        </p:attrNameLst>
                                      </p:cBhvr>
                                      <p:to>
                                        <p:strVal val="visible"/>
                                      </p:to>
                                    </p:set>
                                    <p:animEffect transition="in" filter="blinds(horizontal)">
                                      <p:cBhvr>
                                        <p:cTn id="12" dur="500"/>
                                        <p:tgtEl>
                                          <p:spTgt spid="2662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6256"/>
                                        </p:tgtEl>
                                        <p:attrNameLst>
                                          <p:attrName>style.visibility</p:attrName>
                                        </p:attrNameLst>
                                      </p:cBhvr>
                                      <p:to>
                                        <p:strVal val="visible"/>
                                      </p:to>
                                    </p:set>
                                    <p:animEffect transition="in" filter="blinds(horizontal)">
                                      <p:cBhvr>
                                        <p:cTn id="17" dur="500"/>
                                        <p:tgtEl>
                                          <p:spTgt spid="2662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66250"/>
                                        </p:tgtEl>
                                        <p:attrNameLst>
                                          <p:attrName>style.visibility</p:attrName>
                                        </p:attrNameLst>
                                      </p:cBhvr>
                                      <p:to>
                                        <p:strVal val="visible"/>
                                      </p:to>
                                    </p:set>
                                    <p:animEffect transition="in" filter="wipe(up)">
                                      <p:cBhvr>
                                        <p:cTn id="22" dur="500"/>
                                        <p:tgtEl>
                                          <p:spTgt spid="266250"/>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266251"/>
                                        </p:tgtEl>
                                        <p:attrNameLst>
                                          <p:attrName>style.visibility</p:attrName>
                                        </p:attrNameLst>
                                      </p:cBhvr>
                                      <p:to>
                                        <p:strVal val="visible"/>
                                      </p:to>
                                    </p:set>
                                    <p:animEffect transition="in" filter="wipe(up)">
                                      <p:cBhvr>
                                        <p:cTn id="26" dur="500"/>
                                        <p:tgtEl>
                                          <p:spTgt spid="266251"/>
                                        </p:tgtEl>
                                      </p:cBhvr>
                                    </p:animEffect>
                                  </p:childTnLst>
                                </p:cTn>
                              </p:par>
                            </p:childTnLst>
                          </p:cTn>
                        </p:par>
                        <p:par>
                          <p:cTn id="27" fill="hold" nodeType="afterGroup">
                            <p:stCondLst>
                              <p:cond delay="1000"/>
                            </p:stCondLst>
                            <p:childTnLst>
                              <p:par>
                                <p:cTn id="28" presetID="3" presetClass="entr" presetSubtype="10" fill="hold" grpId="0" nodeType="afterEffect">
                                  <p:stCondLst>
                                    <p:cond delay="0"/>
                                  </p:stCondLst>
                                  <p:childTnLst>
                                    <p:set>
                                      <p:cBhvr>
                                        <p:cTn id="29" dur="1" fill="hold">
                                          <p:stCondLst>
                                            <p:cond delay="0"/>
                                          </p:stCondLst>
                                        </p:cTn>
                                        <p:tgtEl>
                                          <p:spTgt spid="266245"/>
                                        </p:tgtEl>
                                        <p:attrNameLst>
                                          <p:attrName>style.visibility</p:attrName>
                                        </p:attrNameLst>
                                      </p:cBhvr>
                                      <p:to>
                                        <p:strVal val="visible"/>
                                      </p:to>
                                    </p:set>
                                    <p:animEffect transition="in" filter="blinds(horizontal)">
                                      <p:cBhvr>
                                        <p:cTn id="30" dur="500"/>
                                        <p:tgtEl>
                                          <p:spTgt spid="26624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66246"/>
                                        </p:tgtEl>
                                        <p:attrNameLst>
                                          <p:attrName>style.visibility</p:attrName>
                                        </p:attrNameLst>
                                      </p:cBhvr>
                                      <p:to>
                                        <p:strVal val="visible"/>
                                      </p:to>
                                    </p:set>
                                    <p:animEffect transition="in" filter="blinds(horizontal)">
                                      <p:cBhvr>
                                        <p:cTn id="35" dur="500"/>
                                        <p:tgtEl>
                                          <p:spTgt spid="26624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66257"/>
                                        </p:tgtEl>
                                        <p:attrNameLst>
                                          <p:attrName>style.visibility</p:attrName>
                                        </p:attrNameLst>
                                      </p:cBhvr>
                                      <p:to>
                                        <p:strVal val="visible"/>
                                      </p:to>
                                    </p:set>
                                    <p:animEffect transition="in" filter="blinds(horizontal)">
                                      <p:cBhvr>
                                        <p:cTn id="40" dur="500"/>
                                        <p:tgtEl>
                                          <p:spTgt spid="26625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266252"/>
                                        </p:tgtEl>
                                        <p:attrNameLst>
                                          <p:attrName>style.visibility</p:attrName>
                                        </p:attrNameLst>
                                      </p:cBhvr>
                                      <p:to>
                                        <p:strVal val="visible"/>
                                      </p:to>
                                    </p:set>
                                    <p:animEffect transition="in" filter="wipe(up)">
                                      <p:cBhvr>
                                        <p:cTn id="45" dur="500"/>
                                        <p:tgtEl>
                                          <p:spTgt spid="266252"/>
                                        </p:tgtEl>
                                      </p:cBhvr>
                                    </p:animEffect>
                                  </p:childTnLst>
                                </p:cTn>
                              </p:par>
                            </p:childTnLst>
                          </p:cTn>
                        </p:par>
                        <p:par>
                          <p:cTn id="46" fill="hold" nodeType="afterGroup">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266253"/>
                                        </p:tgtEl>
                                        <p:attrNameLst>
                                          <p:attrName>style.visibility</p:attrName>
                                        </p:attrNameLst>
                                      </p:cBhvr>
                                      <p:to>
                                        <p:strVal val="visible"/>
                                      </p:to>
                                    </p:set>
                                    <p:animEffect transition="in" filter="wipe(up)">
                                      <p:cBhvr>
                                        <p:cTn id="49" dur="500"/>
                                        <p:tgtEl>
                                          <p:spTgt spid="266253"/>
                                        </p:tgtEl>
                                      </p:cBhvr>
                                    </p:animEffect>
                                  </p:childTnLst>
                                </p:cTn>
                              </p:par>
                            </p:childTnLst>
                          </p:cTn>
                        </p:par>
                        <p:par>
                          <p:cTn id="50" fill="hold" nodeType="afterGroup">
                            <p:stCondLst>
                              <p:cond delay="1000"/>
                            </p:stCondLst>
                            <p:childTnLst>
                              <p:par>
                                <p:cTn id="51" presetID="3" presetClass="entr" presetSubtype="10" fill="hold" grpId="0" nodeType="afterEffect">
                                  <p:stCondLst>
                                    <p:cond delay="0"/>
                                  </p:stCondLst>
                                  <p:childTnLst>
                                    <p:set>
                                      <p:cBhvr>
                                        <p:cTn id="52" dur="1" fill="hold">
                                          <p:stCondLst>
                                            <p:cond delay="0"/>
                                          </p:stCondLst>
                                        </p:cTn>
                                        <p:tgtEl>
                                          <p:spTgt spid="266247"/>
                                        </p:tgtEl>
                                        <p:attrNameLst>
                                          <p:attrName>style.visibility</p:attrName>
                                        </p:attrNameLst>
                                      </p:cBhvr>
                                      <p:to>
                                        <p:strVal val="visible"/>
                                      </p:to>
                                    </p:set>
                                    <p:animEffect transition="in" filter="blinds(horizontal)">
                                      <p:cBhvr>
                                        <p:cTn id="53" dur="500"/>
                                        <p:tgtEl>
                                          <p:spTgt spid="26624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66248"/>
                                        </p:tgtEl>
                                        <p:attrNameLst>
                                          <p:attrName>style.visibility</p:attrName>
                                        </p:attrNameLst>
                                      </p:cBhvr>
                                      <p:to>
                                        <p:strVal val="visible"/>
                                      </p:to>
                                    </p:set>
                                    <p:animEffect transition="in" filter="blinds(horizontal)">
                                      <p:cBhvr>
                                        <p:cTn id="58" dur="500"/>
                                        <p:tgtEl>
                                          <p:spTgt spid="26624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66258"/>
                                        </p:tgtEl>
                                        <p:attrNameLst>
                                          <p:attrName>style.visibility</p:attrName>
                                        </p:attrNameLst>
                                      </p:cBhvr>
                                      <p:to>
                                        <p:strVal val="visible"/>
                                      </p:to>
                                    </p:set>
                                    <p:animEffect transition="in" filter="blinds(horizontal)">
                                      <p:cBhvr>
                                        <p:cTn id="63" dur="500"/>
                                        <p:tgtEl>
                                          <p:spTgt spid="26625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266254"/>
                                        </p:tgtEl>
                                        <p:attrNameLst>
                                          <p:attrName>style.visibility</p:attrName>
                                        </p:attrNameLst>
                                      </p:cBhvr>
                                      <p:to>
                                        <p:strVal val="visible"/>
                                      </p:to>
                                    </p:set>
                                    <p:animEffect transition="in" filter="wipe(up)">
                                      <p:cBhvr>
                                        <p:cTn id="68" dur="500"/>
                                        <p:tgtEl>
                                          <p:spTgt spid="266254"/>
                                        </p:tgtEl>
                                      </p:cBhvr>
                                    </p:animEffect>
                                  </p:childTnLst>
                                </p:cTn>
                              </p:par>
                            </p:childTnLst>
                          </p:cTn>
                        </p:par>
                        <p:par>
                          <p:cTn id="69" fill="hold" nodeType="afterGroup">
                            <p:stCondLst>
                              <p:cond delay="500"/>
                            </p:stCondLst>
                            <p:childTnLst>
                              <p:par>
                                <p:cTn id="70" presetID="22" presetClass="entr" presetSubtype="1" fill="hold" grpId="0" nodeType="afterEffect">
                                  <p:stCondLst>
                                    <p:cond delay="0"/>
                                  </p:stCondLst>
                                  <p:childTnLst>
                                    <p:set>
                                      <p:cBhvr>
                                        <p:cTn id="71" dur="1" fill="hold">
                                          <p:stCondLst>
                                            <p:cond delay="0"/>
                                          </p:stCondLst>
                                        </p:cTn>
                                        <p:tgtEl>
                                          <p:spTgt spid="266255"/>
                                        </p:tgtEl>
                                        <p:attrNameLst>
                                          <p:attrName>style.visibility</p:attrName>
                                        </p:attrNameLst>
                                      </p:cBhvr>
                                      <p:to>
                                        <p:strVal val="visible"/>
                                      </p:to>
                                    </p:set>
                                    <p:animEffect transition="in" filter="wipe(up)">
                                      <p:cBhvr>
                                        <p:cTn id="72" dur="500"/>
                                        <p:tgtEl>
                                          <p:spTgt spid="266255"/>
                                        </p:tgtEl>
                                      </p:cBhvr>
                                    </p:animEffect>
                                  </p:childTnLst>
                                </p:cTn>
                              </p:par>
                            </p:childTnLst>
                          </p:cTn>
                        </p:par>
                        <p:par>
                          <p:cTn id="73" fill="hold" nodeType="afterGroup">
                            <p:stCondLst>
                              <p:cond delay="1000"/>
                            </p:stCondLst>
                            <p:childTnLst>
                              <p:par>
                                <p:cTn id="74" presetID="3" presetClass="entr" presetSubtype="10" fill="hold" grpId="0" nodeType="afterEffect">
                                  <p:stCondLst>
                                    <p:cond delay="0"/>
                                  </p:stCondLst>
                                  <p:childTnLst>
                                    <p:set>
                                      <p:cBhvr>
                                        <p:cTn id="75" dur="1" fill="hold">
                                          <p:stCondLst>
                                            <p:cond delay="0"/>
                                          </p:stCondLst>
                                        </p:cTn>
                                        <p:tgtEl>
                                          <p:spTgt spid="266249"/>
                                        </p:tgtEl>
                                        <p:attrNameLst>
                                          <p:attrName>style.visibility</p:attrName>
                                        </p:attrNameLst>
                                      </p:cBhvr>
                                      <p:to>
                                        <p:strVal val="visible"/>
                                      </p:to>
                                    </p:set>
                                    <p:animEffect transition="in" filter="blinds(horizontal)">
                                      <p:cBhvr>
                                        <p:cTn id="76" dur="500"/>
                                        <p:tgtEl>
                                          <p:spTgt spid="266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p:bldP spid="266244" grpId="0"/>
      <p:bldP spid="266245" grpId="0"/>
      <p:bldP spid="266246" grpId="0"/>
      <p:bldP spid="266247" grpId="0"/>
      <p:bldP spid="266248" grpId="0"/>
      <p:bldP spid="266249" grpId="0"/>
      <p:bldP spid="266250" grpId="0" animBg="1"/>
      <p:bldP spid="266251" grpId="0" animBg="1"/>
      <p:bldP spid="266252" grpId="0" animBg="1"/>
      <p:bldP spid="266253" grpId="0" animBg="1"/>
      <p:bldP spid="266254" grpId="0" animBg="1"/>
      <p:bldP spid="266255" grpId="0" animBg="1"/>
      <p:bldP spid="266256" grpId="0"/>
      <p:bldP spid="266257" grpId="0"/>
      <p:bldP spid="266258" grpId="0"/>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灯片编号占位符 3"/>
          <p:cNvSpPr>
            <a:spLocks noGrp="1" noChangeArrowheads="1"/>
          </p:cNvSpPr>
          <p:nvPr>
            <p:ph type="sldNum" sz="quarter" idx="10"/>
          </p:nvPr>
        </p:nvSpPr>
        <p:spPr bwMode="auto">
          <a:noFill/>
          <a:ln>
            <a:miter lim="800000"/>
            <a:headEnd/>
            <a:tailEnd/>
          </a:ln>
        </p:spPr>
        <p:txBody>
          <a:bodyPr/>
          <a:lstStyle/>
          <a:p>
            <a:fld id="{72948F65-8113-4D49-97D9-94D8879048B3}" type="slidenum">
              <a:rPr lang="zh-TW" altLang="en-US"/>
              <a:pPr/>
              <a:t>74</a:t>
            </a:fld>
            <a:endParaRPr lang="zh-TW" altLang="en-US"/>
          </a:p>
        </p:txBody>
      </p:sp>
      <p:sp>
        <p:nvSpPr>
          <p:cNvPr id="267267" name="Rectangle 3"/>
          <p:cNvSpPr>
            <a:spLocks noChangeArrowheads="1"/>
          </p:cNvSpPr>
          <p:nvPr/>
        </p:nvSpPr>
        <p:spPr bwMode="auto">
          <a:xfrm>
            <a:off x="914400" y="1219200"/>
            <a:ext cx="7543800" cy="1524000"/>
          </a:xfrm>
          <a:prstGeom prst="rect">
            <a:avLst/>
          </a:prstGeom>
          <a:noFill/>
          <a:ln>
            <a:noFill/>
          </a:ln>
          <a:effectLst/>
        </p:spPr>
        <p:txBody>
          <a:bodyPr/>
          <a:lstStyle/>
          <a:p>
            <a:pPr marL="342900" indent="-342900" eaLnBrk="1" hangingPunct="1">
              <a:spcBef>
                <a:spcPct val="20000"/>
              </a:spcBef>
              <a:buFontTx/>
              <a:buBlip>
                <a:blip r:embed="rId2"/>
              </a:buBlip>
              <a:defRPr/>
            </a:pPr>
            <a:r>
              <a:rPr kumimoji="1" lang="en-US" altLang="zh-CN" sz="2800" b="1" dirty="0">
                <a:solidFill>
                  <a:srgbClr val="800000"/>
                </a:solidFill>
                <a:effectLst>
                  <a:outerShdw blurRad="38100" dist="38100" dir="2700000" algn="tl">
                    <a:srgbClr val="C0C0C0"/>
                  </a:outerShdw>
                </a:effectLst>
                <a:latin typeface="Times New Roman" panose="02020603050405020304" pitchFamily="18" charset="0"/>
                <a:ea typeface="PMingLiU" panose="02020500000000000000" pitchFamily="18" charset="-120"/>
                <a:cs typeface="Times New Roman" panose="02020603050405020304" pitchFamily="18" charset="0"/>
              </a:rPr>
              <a:t>Example 5</a:t>
            </a:r>
          </a:p>
          <a:p>
            <a:pPr marL="342900" indent="-342900" eaLnBrk="1" hangingPunct="1">
              <a:spcBef>
                <a:spcPct val="20000"/>
              </a:spcBef>
              <a:defRPr/>
            </a:pPr>
            <a:r>
              <a:rPr kumimoji="1" lang="en-US" altLang="zh-CN" sz="2400" dirty="0">
                <a:latin typeface="华文新魏" panose="02010800040101010101" pitchFamily="2" charset="-122"/>
                <a:ea typeface="华文新魏" panose="02010800040101010101" pitchFamily="2" charset="-122"/>
              </a:rPr>
              <a:t>            </a:t>
            </a:r>
            <a:r>
              <a:rPr kumimoji="1" lang="en-US" altLang="zh-CN" sz="2400" dirty="0">
                <a:latin typeface="Berlin Sans FB" panose="020E0602020502020306"/>
                <a:ea typeface="华文新魏" panose="02010800040101010101" pitchFamily="2" charset="-122"/>
              </a:rPr>
              <a:t>“</a:t>
            </a:r>
            <a:r>
              <a:rPr kumimoji="1" lang="zh-CN" altLang="en-US" sz="2400" dirty="0">
                <a:latin typeface="华文新魏" panose="02010800040101010101" pitchFamily="2" charset="-122"/>
                <a:ea typeface="华文新魏" panose="02010800040101010101" pitchFamily="2" charset="-122"/>
              </a:rPr>
              <a:t>如果无论</a:t>
            </a:r>
            <a:r>
              <a:rPr kumimoji="1" lang="en-US" altLang="zh-CN" sz="2400" dirty="0">
                <a:latin typeface="华文新魏" panose="02010800040101010101" pitchFamily="2" charset="-122"/>
                <a:ea typeface="华文新魏" panose="02010800040101010101" pitchFamily="2" charset="-122"/>
              </a:rPr>
              <a:t>John</a:t>
            </a:r>
            <a:r>
              <a:rPr kumimoji="1" lang="zh-CN" altLang="en-US" sz="2400" dirty="0">
                <a:latin typeface="华文新魏" panose="02010800040101010101" pitchFamily="2" charset="-122"/>
                <a:ea typeface="华文新魏" panose="02010800040101010101" pitchFamily="2" charset="-122"/>
              </a:rPr>
              <a:t>到哪里去，</a:t>
            </a:r>
            <a:r>
              <a:rPr kumimoji="1" lang="en-US" altLang="zh-CN" sz="2400" dirty="0">
                <a:latin typeface="华文新魏" panose="02010800040101010101" pitchFamily="2" charset="-122"/>
                <a:ea typeface="华文新魏" panose="02010800040101010101" pitchFamily="2" charset="-122"/>
              </a:rPr>
              <a:t>Fido</a:t>
            </a:r>
            <a:r>
              <a:rPr kumimoji="1" lang="zh-CN" altLang="en-US" sz="2400" dirty="0">
                <a:latin typeface="华文新魏" panose="02010800040101010101" pitchFamily="2" charset="-122"/>
                <a:ea typeface="华文新魏" panose="02010800040101010101" pitchFamily="2" charset="-122"/>
              </a:rPr>
              <a:t>也就去那里，那么如果</a:t>
            </a:r>
            <a:r>
              <a:rPr kumimoji="1" lang="en-US" altLang="zh-CN" sz="2400" dirty="0">
                <a:latin typeface="华文新魏" panose="02010800040101010101" pitchFamily="2" charset="-122"/>
                <a:ea typeface="华文新魏" panose="02010800040101010101" pitchFamily="2" charset="-122"/>
              </a:rPr>
              <a:t>John</a:t>
            </a:r>
            <a:r>
              <a:rPr kumimoji="1" lang="zh-CN" altLang="en-US" sz="2400" dirty="0">
                <a:latin typeface="华文新魏" panose="02010800040101010101" pitchFamily="2" charset="-122"/>
                <a:ea typeface="华文新魏" panose="02010800040101010101" pitchFamily="2" charset="-122"/>
              </a:rPr>
              <a:t>在学校里， </a:t>
            </a:r>
            <a:r>
              <a:rPr kumimoji="1" lang="en-US" altLang="zh-CN" sz="2400" dirty="0">
                <a:latin typeface="华文新魏" panose="02010800040101010101" pitchFamily="2" charset="-122"/>
                <a:ea typeface="华文新魏" panose="02010800040101010101" pitchFamily="2" charset="-122"/>
              </a:rPr>
              <a:t>Fido</a:t>
            </a:r>
            <a:r>
              <a:rPr kumimoji="1" lang="zh-CN" altLang="en-US" sz="2400" dirty="0">
                <a:latin typeface="华文新魏" panose="02010800040101010101" pitchFamily="2" charset="-122"/>
                <a:ea typeface="华文新魏" panose="02010800040101010101" pitchFamily="2" charset="-122"/>
              </a:rPr>
              <a:t>在哪里呢？</a:t>
            </a:r>
            <a:r>
              <a:rPr kumimoji="1" lang="zh-CN" altLang="en-US" sz="2400" dirty="0">
                <a:latin typeface="Berlin Sans FB" panose="020E0602020502020306"/>
                <a:ea typeface="华文新魏" panose="02010800040101010101" pitchFamily="2" charset="-122"/>
              </a:rPr>
              <a:t>”</a:t>
            </a:r>
            <a:endParaRPr kumimoji="1" lang="zh-CN" altLang="en-US" sz="2400" dirty="0">
              <a:latin typeface="华文新魏" panose="02010800040101010101" pitchFamily="2" charset="-122"/>
              <a:ea typeface="华文新魏" panose="02010800040101010101" pitchFamily="2" charset="-122"/>
            </a:endParaRPr>
          </a:p>
        </p:txBody>
      </p:sp>
      <p:sp>
        <p:nvSpPr>
          <p:cNvPr id="267268" name="Text Box 4"/>
          <p:cNvSpPr txBox="1">
            <a:spLocks noChangeArrowheads="1"/>
          </p:cNvSpPr>
          <p:nvPr/>
        </p:nvSpPr>
        <p:spPr bwMode="auto">
          <a:xfrm>
            <a:off x="1295400" y="2667000"/>
            <a:ext cx="7613650" cy="1835150"/>
          </a:xfrm>
          <a:prstGeom prst="rect">
            <a:avLst/>
          </a:prstGeom>
          <a:noFill/>
          <a:ln w="9525">
            <a:noFill/>
            <a:miter lim="800000"/>
            <a:headEnd/>
            <a:tailEnd/>
          </a:ln>
        </p:spPr>
        <p:txBody>
          <a:bodyPr>
            <a:spAutoFit/>
          </a:bodyPr>
          <a:lstStyle/>
          <a:p>
            <a:pPr eaLnBrk="1" hangingPunct="1">
              <a:lnSpc>
                <a:spcPct val="130000"/>
              </a:lnSpc>
            </a:pPr>
            <a:r>
              <a:rPr lang="en-US" altLang="zh-CN" sz="2400" b="1">
                <a:latin typeface="Times New Roman" pitchFamily="18" charset="0"/>
                <a:ea typeface="华文新魏" pitchFamily="2" charset="-122"/>
              </a:rPr>
              <a:t>(1</a:t>
            </a:r>
            <a:r>
              <a:rPr lang="zh-CN" altLang="en-US" sz="2400" b="1">
                <a:latin typeface="Times New Roman" pitchFamily="18" charset="0"/>
                <a:ea typeface="华文新魏" pitchFamily="2" charset="-122"/>
              </a:rPr>
              <a:t>）</a:t>
            </a:r>
            <a:r>
              <a:rPr lang="zh-CN" altLang="en-US" sz="2400" b="1">
                <a:solidFill>
                  <a:schemeClr val="tx2"/>
                </a:solidFill>
                <a:latin typeface="Times New Roman" pitchFamily="18" charset="0"/>
                <a:ea typeface="华文新魏" pitchFamily="2" charset="-122"/>
              </a:rPr>
              <a:t>用谓词公式表示命题和事实：</a:t>
            </a:r>
          </a:p>
          <a:p>
            <a:pPr eaLnBrk="1" hangingPunct="1">
              <a:lnSpc>
                <a:spcPct val="130000"/>
              </a:lnSpc>
            </a:pPr>
            <a:r>
              <a:rPr lang="zh-CN" altLang="en-US" sz="2400" b="1">
                <a:latin typeface="Times New Roman" pitchFamily="18" charset="0"/>
                <a:ea typeface="华文新魏" pitchFamily="2" charset="-122"/>
              </a:rPr>
              <a:t> </a:t>
            </a:r>
            <a:r>
              <a:rPr lang="zh-CN" altLang="en-US" sz="2000" b="1">
                <a:latin typeface="Times New Roman" pitchFamily="18" charset="0"/>
                <a:ea typeface="华文新魏" pitchFamily="2" charset="-122"/>
              </a:rPr>
              <a:t>事实：    </a:t>
            </a:r>
            <a:r>
              <a:rPr lang="en-US" altLang="zh-CN" sz="2000" b="1">
                <a:latin typeface="Times New Roman" pitchFamily="18" charset="0"/>
                <a:ea typeface="华文新魏" pitchFamily="2" charset="-122"/>
              </a:rPr>
              <a:t>(</a:t>
            </a:r>
            <a:r>
              <a:rPr lang="en-US" altLang="zh-CN" sz="2000" b="1">
                <a:latin typeface="Times New Roman" pitchFamily="18" charset="0"/>
                <a:ea typeface="华文新魏" pitchFamily="2" charset="-122"/>
                <a:sym typeface="Symbol" pitchFamily="18" charset="2"/>
              </a:rPr>
              <a:t></a:t>
            </a:r>
            <a:r>
              <a:rPr lang="en-US" altLang="zh-CN" sz="2000" b="1" i="1">
                <a:latin typeface="Times New Roman" pitchFamily="18" charset="0"/>
                <a:ea typeface="华文新魏" pitchFamily="2" charset="-122"/>
              </a:rPr>
              <a:t>x</a:t>
            </a:r>
            <a:r>
              <a:rPr lang="en-US" altLang="zh-CN" sz="2000" b="1">
                <a:latin typeface="Times New Roman" pitchFamily="18" charset="0"/>
                <a:ea typeface="华文新魏" pitchFamily="2" charset="-122"/>
              </a:rPr>
              <a:t>)[AT(JOHN, </a:t>
            </a:r>
            <a:r>
              <a:rPr lang="en-US" altLang="zh-CN" sz="2000" b="1" i="1">
                <a:latin typeface="Times New Roman" pitchFamily="18" charset="0"/>
                <a:ea typeface="华文新魏" pitchFamily="2" charset="-122"/>
              </a:rPr>
              <a:t>x</a:t>
            </a:r>
            <a:r>
              <a:rPr lang="en-US" altLang="zh-CN" sz="2000" b="1">
                <a:latin typeface="Times New Roman" pitchFamily="18" charset="0"/>
                <a:ea typeface="华文新魏" pitchFamily="2" charset="-122"/>
              </a:rPr>
              <a:t> ) </a:t>
            </a:r>
            <a:r>
              <a:rPr lang="en-US" altLang="zh-CN" sz="2000" b="1">
                <a:latin typeface="Times New Roman" pitchFamily="18" charset="0"/>
                <a:ea typeface="华文新魏" pitchFamily="2" charset="-122"/>
                <a:sym typeface="Symbol" pitchFamily="18" charset="2"/>
              </a:rPr>
              <a:t> </a:t>
            </a:r>
            <a:r>
              <a:rPr lang="en-US" altLang="zh-CN" sz="2000" b="1">
                <a:latin typeface="Times New Roman" pitchFamily="18" charset="0"/>
                <a:ea typeface="华文新魏" pitchFamily="2" charset="-122"/>
              </a:rPr>
              <a:t>AT(FIDO, </a:t>
            </a:r>
            <a:r>
              <a:rPr lang="en-US" altLang="zh-CN" sz="2000" b="1" i="1">
                <a:latin typeface="Times New Roman" pitchFamily="18" charset="0"/>
                <a:ea typeface="华文新魏" pitchFamily="2" charset="-122"/>
              </a:rPr>
              <a:t>x</a:t>
            </a:r>
            <a:r>
              <a:rPr lang="en-US" altLang="zh-CN" sz="2000" b="1">
                <a:latin typeface="Times New Roman" pitchFamily="18" charset="0"/>
                <a:ea typeface="华文新魏" pitchFamily="2" charset="-122"/>
              </a:rPr>
              <a:t> ) ]</a:t>
            </a:r>
          </a:p>
          <a:p>
            <a:pPr eaLnBrk="1" hangingPunct="1">
              <a:lnSpc>
                <a:spcPct val="130000"/>
              </a:lnSpc>
            </a:pPr>
            <a:r>
              <a:rPr lang="en-US" altLang="zh-CN" sz="2000" b="1">
                <a:latin typeface="Times New Roman" pitchFamily="18" charset="0"/>
                <a:ea typeface="华文新魏" pitchFamily="2" charset="-122"/>
              </a:rPr>
              <a:t>                    AT(JOHN, SCHOOL ) </a:t>
            </a:r>
          </a:p>
          <a:p>
            <a:pPr eaLnBrk="1" hangingPunct="1">
              <a:lnSpc>
                <a:spcPct val="130000"/>
              </a:lnSpc>
            </a:pPr>
            <a:r>
              <a:rPr lang="en-US" altLang="zh-CN" sz="2000" b="1">
                <a:latin typeface="Times New Roman" pitchFamily="18" charset="0"/>
                <a:ea typeface="华文新魏" pitchFamily="2" charset="-122"/>
              </a:rPr>
              <a:t> </a:t>
            </a:r>
            <a:r>
              <a:rPr lang="zh-CN" altLang="en-US" sz="2000" b="1">
                <a:latin typeface="Times New Roman" pitchFamily="18" charset="0"/>
                <a:ea typeface="华文新魏" pitchFamily="2" charset="-122"/>
              </a:rPr>
              <a:t>目标：     </a:t>
            </a:r>
            <a:r>
              <a:rPr lang="en-US" altLang="zh-CN" sz="2000" b="1">
                <a:latin typeface="Times New Roman" pitchFamily="18" charset="0"/>
                <a:ea typeface="华文新魏" pitchFamily="2" charset="-122"/>
              </a:rPr>
              <a:t>(</a:t>
            </a:r>
            <a:r>
              <a:rPr lang="en-US" altLang="zh-CN" sz="2000" b="1">
                <a:latin typeface="Times New Roman" pitchFamily="18" charset="0"/>
                <a:ea typeface="华文新魏" pitchFamily="2" charset="-122"/>
                <a:sym typeface="Symbol" pitchFamily="18" charset="2"/>
              </a:rPr>
              <a:t></a:t>
            </a:r>
            <a:r>
              <a:rPr lang="en-US" altLang="zh-CN" sz="2000" b="1" i="1">
                <a:latin typeface="Times New Roman" pitchFamily="18" charset="0"/>
                <a:ea typeface="华文新魏" pitchFamily="2" charset="-122"/>
              </a:rPr>
              <a:t>x</a:t>
            </a:r>
            <a:r>
              <a:rPr lang="en-US" altLang="zh-CN" sz="2000" b="1">
                <a:latin typeface="Times New Roman" pitchFamily="18" charset="0"/>
                <a:ea typeface="华文新魏" pitchFamily="2" charset="-122"/>
              </a:rPr>
              <a:t>) AT(FIDO, </a:t>
            </a:r>
            <a:r>
              <a:rPr lang="en-US" altLang="zh-CN" sz="2000" b="1" i="1">
                <a:latin typeface="Times New Roman" pitchFamily="18" charset="0"/>
                <a:ea typeface="华文新魏" pitchFamily="2" charset="-122"/>
              </a:rPr>
              <a:t>x</a:t>
            </a:r>
            <a:r>
              <a:rPr lang="en-US" altLang="zh-CN" sz="2000" b="1">
                <a:latin typeface="Times New Roman" pitchFamily="18" charset="0"/>
                <a:ea typeface="华文新魏" pitchFamily="2" charset="-122"/>
              </a:rPr>
              <a:t> )     </a:t>
            </a:r>
            <a:r>
              <a:rPr lang="zh-CN" altLang="en-US" sz="2000" b="1">
                <a:latin typeface="Times New Roman" pitchFamily="18" charset="0"/>
                <a:ea typeface="华文新魏" pitchFamily="2" charset="-122"/>
              </a:rPr>
              <a:t>求</a:t>
            </a:r>
            <a:r>
              <a:rPr lang="en-US" altLang="zh-CN" sz="2000" b="1" i="1">
                <a:latin typeface="Times New Roman" pitchFamily="18" charset="0"/>
                <a:ea typeface="华文新魏" pitchFamily="2" charset="-122"/>
              </a:rPr>
              <a:t>x</a:t>
            </a:r>
          </a:p>
        </p:txBody>
      </p:sp>
      <p:sp>
        <p:nvSpPr>
          <p:cNvPr id="267269" name="Text Box 5"/>
          <p:cNvSpPr txBox="1">
            <a:spLocks noChangeArrowheads="1"/>
          </p:cNvSpPr>
          <p:nvPr/>
        </p:nvSpPr>
        <p:spPr bwMode="auto">
          <a:xfrm>
            <a:off x="701675" y="2816225"/>
            <a:ext cx="990600" cy="400050"/>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sz="2400" b="1">
                <a:solidFill>
                  <a:srgbClr val="FF0000"/>
                </a:solidFill>
                <a:latin typeface="华文新魏" pitchFamily="2" charset="-122"/>
                <a:ea typeface="华文新魏" pitchFamily="2" charset="-122"/>
              </a:rPr>
              <a:t>解：</a:t>
            </a:r>
          </a:p>
        </p:txBody>
      </p:sp>
      <p:sp>
        <p:nvSpPr>
          <p:cNvPr id="267270" name="Text Box 6"/>
          <p:cNvSpPr txBox="1">
            <a:spLocks noChangeArrowheads="1"/>
          </p:cNvSpPr>
          <p:nvPr/>
        </p:nvSpPr>
        <p:spPr bwMode="auto">
          <a:xfrm>
            <a:off x="1295400" y="4489450"/>
            <a:ext cx="7613650" cy="1912938"/>
          </a:xfrm>
          <a:prstGeom prst="rect">
            <a:avLst/>
          </a:prstGeom>
          <a:noFill/>
          <a:ln w="9525">
            <a:noFill/>
            <a:miter lim="800000"/>
            <a:headEnd/>
            <a:tailEnd/>
          </a:ln>
        </p:spPr>
        <p:txBody>
          <a:bodyPr>
            <a:spAutoFit/>
          </a:bodyPr>
          <a:lstStyle/>
          <a:p>
            <a:pPr eaLnBrk="1" hangingPunct="1">
              <a:lnSpc>
                <a:spcPct val="130000"/>
              </a:lnSpc>
            </a:pPr>
            <a:r>
              <a:rPr lang="en-US" altLang="zh-CN" sz="2400" b="1">
                <a:latin typeface="Times New Roman" pitchFamily="18" charset="0"/>
                <a:ea typeface="华文新魏" pitchFamily="2" charset="-122"/>
              </a:rPr>
              <a:t>(2</a:t>
            </a:r>
            <a:r>
              <a:rPr lang="zh-CN" altLang="en-US" sz="2400" b="1">
                <a:latin typeface="Times New Roman" pitchFamily="18" charset="0"/>
                <a:ea typeface="华文新魏" pitchFamily="2" charset="-122"/>
              </a:rPr>
              <a:t>）</a:t>
            </a:r>
            <a:r>
              <a:rPr lang="zh-CN" altLang="en-US" sz="2400" b="1">
                <a:solidFill>
                  <a:schemeClr val="tx2"/>
                </a:solidFill>
                <a:latin typeface="Times New Roman" pitchFamily="18" charset="0"/>
                <a:ea typeface="华文新魏" pitchFamily="2" charset="-122"/>
              </a:rPr>
              <a:t>反演求解过程</a:t>
            </a:r>
            <a:r>
              <a:rPr lang="en-US" altLang="zh-CN" sz="2400" b="1">
                <a:solidFill>
                  <a:schemeClr val="tx2"/>
                </a:solidFill>
                <a:latin typeface="Times New Roman" pitchFamily="18" charset="0"/>
                <a:ea typeface="华文新魏" pitchFamily="2" charset="-122"/>
              </a:rPr>
              <a:t>(1)</a:t>
            </a:r>
            <a:r>
              <a:rPr lang="zh-CN" altLang="en-US" sz="2400" b="1">
                <a:solidFill>
                  <a:schemeClr val="tx2"/>
                </a:solidFill>
                <a:latin typeface="Times New Roman" pitchFamily="18" charset="0"/>
                <a:ea typeface="华文新魏" pitchFamily="2" charset="-122"/>
              </a:rPr>
              <a:t>：</a:t>
            </a:r>
          </a:p>
          <a:p>
            <a:pPr eaLnBrk="1" hangingPunct="1">
              <a:lnSpc>
                <a:spcPct val="130000"/>
              </a:lnSpc>
            </a:pPr>
            <a:r>
              <a:rPr lang="zh-CN" altLang="en-US" sz="2400" b="1">
                <a:latin typeface="Times New Roman" pitchFamily="18" charset="0"/>
                <a:ea typeface="华文新魏" pitchFamily="2" charset="-122"/>
              </a:rPr>
              <a:t> </a:t>
            </a:r>
            <a:r>
              <a:rPr lang="zh-CN" altLang="en-US" sz="2000" b="1">
                <a:latin typeface="Times New Roman" pitchFamily="18" charset="0"/>
                <a:ea typeface="华文新魏" pitchFamily="2" charset="-122"/>
              </a:rPr>
              <a:t>目标否定子句： </a:t>
            </a:r>
            <a:r>
              <a:rPr lang="zh-CN" altLang="en-US" sz="2400" b="1">
                <a:latin typeface="Times New Roman" pitchFamily="18" charset="0"/>
                <a:ea typeface="华文新魏" pitchFamily="2" charset="-122"/>
              </a:rPr>
              <a:t>～</a:t>
            </a:r>
            <a:r>
              <a:rPr lang="zh-CN" altLang="en-US" sz="2000" b="1">
                <a:latin typeface="Times New Roman" pitchFamily="18" charset="0"/>
                <a:ea typeface="华文新魏" pitchFamily="2" charset="-122"/>
                <a:sym typeface="Symbol" pitchFamily="18" charset="2"/>
              </a:rPr>
              <a:t> </a:t>
            </a:r>
            <a:r>
              <a:rPr lang="en-US" altLang="zh-CN" sz="2000" b="1">
                <a:latin typeface="Times New Roman" pitchFamily="18" charset="0"/>
                <a:ea typeface="华文新魏" pitchFamily="2" charset="-122"/>
              </a:rPr>
              <a:t>AT(FIDO, </a:t>
            </a:r>
            <a:r>
              <a:rPr lang="en-US" altLang="zh-CN" sz="2000" b="1" i="1">
                <a:latin typeface="Times New Roman" pitchFamily="18" charset="0"/>
                <a:ea typeface="华文新魏" pitchFamily="2" charset="-122"/>
              </a:rPr>
              <a:t>x</a:t>
            </a:r>
            <a:r>
              <a:rPr lang="en-US" altLang="zh-CN" sz="2000" b="1">
                <a:latin typeface="Times New Roman" pitchFamily="18" charset="0"/>
                <a:ea typeface="华文新魏" pitchFamily="2" charset="-122"/>
              </a:rPr>
              <a:t> )</a:t>
            </a:r>
          </a:p>
          <a:p>
            <a:pPr eaLnBrk="1" hangingPunct="1">
              <a:lnSpc>
                <a:spcPct val="130000"/>
              </a:lnSpc>
            </a:pPr>
            <a:r>
              <a:rPr lang="en-US" altLang="zh-CN" sz="2000" b="1">
                <a:latin typeface="Times New Roman" pitchFamily="18" charset="0"/>
                <a:ea typeface="华文新魏" pitchFamily="2" charset="-122"/>
              </a:rPr>
              <a:t> </a:t>
            </a:r>
            <a:r>
              <a:rPr lang="zh-CN" altLang="en-US" sz="2000" b="1">
                <a:latin typeface="Times New Roman" pitchFamily="18" charset="0"/>
                <a:ea typeface="华文新魏" pitchFamily="2" charset="-122"/>
              </a:rPr>
              <a:t>将其添加到目标否定之否定的子句中：</a:t>
            </a:r>
          </a:p>
          <a:p>
            <a:pPr eaLnBrk="1" hangingPunct="1">
              <a:lnSpc>
                <a:spcPct val="130000"/>
              </a:lnSpc>
            </a:pPr>
            <a:r>
              <a:rPr lang="zh-CN" altLang="en-US" sz="2000" b="1">
                <a:latin typeface="Times New Roman" pitchFamily="18" charset="0"/>
                <a:ea typeface="华文新魏" pitchFamily="2" charset="-122"/>
              </a:rPr>
              <a:t>                              </a:t>
            </a:r>
            <a:r>
              <a:rPr lang="zh-CN" altLang="en-US" sz="2400" b="1">
                <a:latin typeface="Times New Roman" pitchFamily="18" charset="0"/>
                <a:ea typeface="华文新魏" pitchFamily="2" charset="-122"/>
              </a:rPr>
              <a:t>～</a:t>
            </a:r>
            <a:r>
              <a:rPr lang="zh-CN" altLang="en-US" sz="2000" b="1">
                <a:latin typeface="Times New Roman" pitchFamily="18" charset="0"/>
                <a:ea typeface="华文新魏" pitchFamily="2" charset="-122"/>
                <a:sym typeface="Symbol" pitchFamily="18" charset="2"/>
              </a:rPr>
              <a:t> </a:t>
            </a:r>
            <a:r>
              <a:rPr lang="en-US" altLang="zh-CN" sz="2000" b="1">
                <a:latin typeface="Times New Roman" pitchFamily="18" charset="0"/>
                <a:ea typeface="华文新魏" pitchFamily="2" charset="-122"/>
              </a:rPr>
              <a:t>AT(FIDO, </a:t>
            </a:r>
            <a:r>
              <a:rPr lang="en-US" altLang="zh-CN" sz="2000" b="1" i="1">
                <a:latin typeface="Times New Roman" pitchFamily="18" charset="0"/>
                <a:ea typeface="华文新魏" pitchFamily="2" charset="-122"/>
              </a:rPr>
              <a:t>x</a:t>
            </a:r>
            <a:r>
              <a:rPr lang="en-US" altLang="zh-CN" sz="2000" b="1">
                <a:latin typeface="Times New Roman" pitchFamily="18" charset="0"/>
                <a:ea typeface="华文新魏" pitchFamily="2" charset="-122"/>
              </a:rPr>
              <a:t> ) </a:t>
            </a:r>
            <a:r>
              <a:rPr lang="en-US" altLang="zh-CN" sz="2400" b="1">
                <a:latin typeface="华文新魏" pitchFamily="2" charset="-122"/>
                <a:ea typeface="华文新魏" pitchFamily="2" charset="-122"/>
              </a:rPr>
              <a:t>∨ </a:t>
            </a:r>
            <a:r>
              <a:rPr lang="en-US" altLang="zh-CN" sz="2000" b="1">
                <a:latin typeface="Times New Roman" pitchFamily="18" charset="0"/>
                <a:ea typeface="华文新魏" pitchFamily="2" charset="-122"/>
              </a:rPr>
              <a:t>AT(FIDO, </a:t>
            </a:r>
            <a:r>
              <a:rPr lang="en-US" altLang="zh-CN" sz="2000" b="1" i="1">
                <a:latin typeface="Times New Roman" pitchFamily="18" charset="0"/>
                <a:ea typeface="华文新魏" pitchFamily="2" charset="-122"/>
              </a:rPr>
              <a:t>x</a:t>
            </a:r>
            <a:r>
              <a:rPr lang="en-US" altLang="zh-CN" sz="2000" b="1">
                <a:latin typeface="Times New Roman" pitchFamily="18" charset="0"/>
                <a:ea typeface="华文新魏" pitchFamily="2" charset="-122"/>
              </a:rPr>
              <a:t> )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7269"/>
                                        </p:tgtEl>
                                        <p:attrNameLst>
                                          <p:attrName>style.visibility</p:attrName>
                                        </p:attrNameLst>
                                      </p:cBhvr>
                                      <p:to>
                                        <p:strVal val="visible"/>
                                      </p:to>
                                    </p:set>
                                    <p:animEffect transition="in" filter="blinds(horizontal)">
                                      <p:cBhvr>
                                        <p:cTn id="7" dur="500"/>
                                        <p:tgtEl>
                                          <p:spTgt spid="267269"/>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267268">
                                            <p:txEl>
                                              <p:pRg st="0" end="0"/>
                                            </p:txEl>
                                          </p:spTgt>
                                        </p:tgtEl>
                                        <p:attrNameLst>
                                          <p:attrName>style.visibility</p:attrName>
                                        </p:attrNameLst>
                                      </p:cBhvr>
                                      <p:to>
                                        <p:strVal val="visible"/>
                                      </p:to>
                                    </p:set>
                                    <p:animEffect transition="in" filter="slide(fromBottom)">
                                      <p:cBhvr>
                                        <p:cTn id="11" dur="500"/>
                                        <p:tgtEl>
                                          <p:spTgt spid="267268">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267268">
                                            <p:txEl>
                                              <p:pRg st="1" end="1"/>
                                            </p:txEl>
                                          </p:spTgt>
                                        </p:tgtEl>
                                        <p:attrNameLst>
                                          <p:attrName>style.visibility</p:attrName>
                                        </p:attrNameLst>
                                      </p:cBhvr>
                                      <p:to>
                                        <p:strVal val="visible"/>
                                      </p:to>
                                    </p:set>
                                    <p:animEffect transition="in" filter="slide(fromBottom)">
                                      <p:cBhvr>
                                        <p:cTn id="16" dur="500"/>
                                        <p:tgtEl>
                                          <p:spTgt spid="267268">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267268">
                                            <p:txEl>
                                              <p:pRg st="2" end="2"/>
                                            </p:txEl>
                                          </p:spTgt>
                                        </p:tgtEl>
                                        <p:attrNameLst>
                                          <p:attrName>style.visibility</p:attrName>
                                        </p:attrNameLst>
                                      </p:cBhvr>
                                      <p:to>
                                        <p:strVal val="visible"/>
                                      </p:to>
                                    </p:set>
                                    <p:animEffect transition="in" filter="slide(fromBottom)">
                                      <p:cBhvr>
                                        <p:cTn id="21" dur="500"/>
                                        <p:tgtEl>
                                          <p:spTgt spid="267268">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267268">
                                            <p:txEl>
                                              <p:pRg st="3" end="3"/>
                                            </p:txEl>
                                          </p:spTgt>
                                        </p:tgtEl>
                                        <p:attrNameLst>
                                          <p:attrName>style.visibility</p:attrName>
                                        </p:attrNameLst>
                                      </p:cBhvr>
                                      <p:to>
                                        <p:strVal val="visible"/>
                                      </p:to>
                                    </p:set>
                                    <p:animEffect transition="in" filter="slide(fromBottom)">
                                      <p:cBhvr>
                                        <p:cTn id="26" dur="500"/>
                                        <p:tgtEl>
                                          <p:spTgt spid="267268">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267270">
                                            <p:txEl>
                                              <p:pRg st="0" end="0"/>
                                            </p:txEl>
                                          </p:spTgt>
                                        </p:tgtEl>
                                        <p:attrNameLst>
                                          <p:attrName>style.visibility</p:attrName>
                                        </p:attrNameLst>
                                      </p:cBhvr>
                                      <p:to>
                                        <p:strVal val="visible"/>
                                      </p:to>
                                    </p:set>
                                    <p:animEffect transition="in" filter="slide(fromBottom)">
                                      <p:cBhvr>
                                        <p:cTn id="31" dur="500"/>
                                        <p:tgtEl>
                                          <p:spTgt spid="267270">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267270">
                                            <p:txEl>
                                              <p:pRg st="1" end="1"/>
                                            </p:txEl>
                                          </p:spTgt>
                                        </p:tgtEl>
                                        <p:attrNameLst>
                                          <p:attrName>style.visibility</p:attrName>
                                        </p:attrNameLst>
                                      </p:cBhvr>
                                      <p:to>
                                        <p:strVal val="visible"/>
                                      </p:to>
                                    </p:set>
                                    <p:animEffect transition="in" filter="slide(fromBottom)">
                                      <p:cBhvr>
                                        <p:cTn id="36" dur="500"/>
                                        <p:tgtEl>
                                          <p:spTgt spid="267270">
                                            <p:txEl>
                                              <p:pRg st="1" end="1"/>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267270">
                                            <p:txEl>
                                              <p:pRg st="2" end="2"/>
                                            </p:txEl>
                                          </p:spTgt>
                                        </p:tgtEl>
                                        <p:attrNameLst>
                                          <p:attrName>style.visibility</p:attrName>
                                        </p:attrNameLst>
                                      </p:cBhvr>
                                      <p:to>
                                        <p:strVal val="visible"/>
                                      </p:to>
                                    </p:set>
                                    <p:animEffect transition="in" filter="slide(fromBottom)">
                                      <p:cBhvr>
                                        <p:cTn id="41" dur="500"/>
                                        <p:tgtEl>
                                          <p:spTgt spid="267270">
                                            <p:txEl>
                                              <p:pRg st="2" end="2"/>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267270">
                                            <p:txEl>
                                              <p:pRg st="3" end="3"/>
                                            </p:txEl>
                                          </p:spTgt>
                                        </p:tgtEl>
                                        <p:attrNameLst>
                                          <p:attrName>style.visibility</p:attrName>
                                        </p:attrNameLst>
                                      </p:cBhvr>
                                      <p:to>
                                        <p:strVal val="visible"/>
                                      </p:to>
                                    </p:set>
                                    <p:animEffect transition="in" filter="slide(fromBottom)">
                                      <p:cBhvr>
                                        <p:cTn id="46" dur="500"/>
                                        <p:tgtEl>
                                          <p:spTgt spid="2672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build="p"/>
      <p:bldP spid="267269" grpId="0"/>
      <p:bldP spid="267270" grpId="0" build="p"/>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灯片编号占位符 3"/>
          <p:cNvSpPr>
            <a:spLocks noGrp="1" noChangeArrowheads="1"/>
          </p:cNvSpPr>
          <p:nvPr>
            <p:ph type="sldNum" sz="quarter" idx="10"/>
          </p:nvPr>
        </p:nvSpPr>
        <p:spPr bwMode="auto">
          <a:noFill/>
          <a:ln>
            <a:miter lim="800000"/>
            <a:headEnd/>
            <a:tailEnd/>
          </a:ln>
        </p:spPr>
        <p:txBody>
          <a:bodyPr/>
          <a:lstStyle/>
          <a:p>
            <a:fld id="{B1B5ADB9-6D08-4F21-968F-B87606C41C04}" type="slidenum">
              <a:rPr lang="zh-TW" altLang="en-US"/>
              <a:pPr/>
              <a:t>75</a:t>
            </a:fld>
            <a:endParaRPr lang="zh-TW" altLang="en-US"/>
          </a:p>
        </p:txBody>
      </p:sp>
      <p:sp>
        <p:nvSpPr>
          <p:cNvPr id="268291" name="Text Box 3"/>
          <p:cNvSpPr txBox="1">
            <a:spLocks noChangeArrowheads="1"/>
          </p:cNvSpPr>
          <p:nvPr/>
        </p:nvSpPr>
        <p:spPr bwMode="auto">
          <a:xfrm>
            <a:off x="1295400" y="1371600"/>
            <a:ext cx="7613650" cy="571500"/>
          </a:xfrm>
          <a:prstGeom prst="rect">
            <a:avLst/>
          </a:prstGeom>
          <a:noFill/>
          <a:ln w="9525">
            <a:noFill/>
            <a:miter lim="800000"/>
            <a:headEnd/>
            <a:tailEnd/>
          </a:ln>
        </p:spPr>
        <p:txBody>
          <a:bodyPr>
            <a:spAutoFit/>
          </a:bodyPr>
          <a:lstStyle/>
          <a:p>
            <a:pPr eaLnBrk="1" hangingPunct="1">
              <a:lnSpc>
                <a:spcPct val="130000"/>
              </a:lnSpc>
            </a:pPr>
            <a:r>
              <a:rPr lang="en-US" altLang="zh-CN" sz="2400" b="1">
                <a:latin typeface="Times New Roman" pitchFamily="18" charset="0"/>
                <a:ea typeface="华文新魏" pitchFamily="2" charset="-122"/>
              </a:rPr>
              <a:t>(3) </a:t>
            </a:r>
            <a:r>
              <a:rPr lang="zh-CN" altLang="en-US" sz="2400" b="1">
                <a:solidFill>
                  <a:schemeClr val="tx2"/>
                </a:solidFill>
                <a:latin typeface="Times New Roman" pitchFamily="18" charset="0"/>
                <a:ea typeface="华文新魏" pitchFamily="2" charset="-122"/>
              </a:rPr>
              <a:t>反演求解过程</a:t>
            </a:r>
            <a:r>
              <a:rPr lang="en-US" altLang="zh-CN" sz="2400" b="1">
                <a:solidFill>
                  <a:schemeClr val="tx2"/>
                </a:solidFill>
                <a:latin typeface="Times New Roman" pitchFamily="18" charset="0"/>
                <a:ea typeface="华文新魏" pitchFamily="2" charset="-122"/>
              </a:rPr>
              <a:t>(2) </a:t>
            </a:r>
            <a:r>
              <a:rPr lang="zh-CN" altLang="en-US" sz="2400" b="1">
                <a:solidFill>
                  <a:schemeClr val="tx2"/>
                </a:solidFill>
                <a:latin typeface="Times New Roman" pitchFamily="18" charset="0"/>
                <a:ea typeface="华文新魏" pitchFamily="2" charset="-122"/>
              </a:rPr>
              <a:t>：</a:t>
            </a:r>
            <a:endParaRPr lang="zh-CN" altLang="en-US" sz="2000" b="1">
              <a:solidFill>
                <a:schemeClr val="tx2"/>
              </a:solidFill>
              <a:latin typeface="Times New Roman" pitchFamily="18" charset="0"/>
              <a:ea typeface="华文新魏" pitchFamily="2" charset="-122"/>
            </a:endParaRPr>
          </a:p>
        </p:txBody>
      </p:sp>
      <p:sp>
        <p:nvSpPr>
          <p:cNvPr id="268292" name="Text Box 4"/>
          <p:cNvSpPr txBox="1">
            <a:spLocks noChangeArrowheads="1"/>
          </p:cNvSpPr>
          <p:nvPr/>
        </p:nvSpPr>
        <p:spPr bwMode="auto">
          <a:xfrm>
            <a:off x="1301750" y="4995863"/>
            <a:ext cx="7613650" cy="571500"/>
          </a:xfrm>
          <a:prstGeom prst="rect">
            <a:avLst/>
          </a:prstGeom>
          <a:noFill/>
          <a:ln w="9525">
            <a:noFill/>
            <a:miter lim="800000"/>
            <a:headEnd/>
            <a:tailEnd/>
          </a:ln>
        </p:spPr>
        <p:txBody>
          <a:bodyPr>
            <a:spAutoFit/>
          </a:bodyPr>
          <a:lstStyle/>
          <a:p>
            <a:pPr eaLnBrk="1" hangingPunct="1">
              <a:lnSpc>
                <a:spcPct val="130000"/>
              </a:lnSpc>
            </a:pPr>
            <a:r>
              <a:rPr lang="en-US" altLang="zh-CN" sz="2400" b="1">
                <a:latin typeface="Times New Roman" pitchFamily="18" charset="0"/>
                <a:ea typeface="华文新魏" pitchFamily="2" charset="-122"/>
              </a:rPr>
              <a:t>(4) </a:t>
            </a:r>
            <a:r>
              <a:rPr lang="zh-CN" altLang="en-US" sz="2400" b="1">
                <a:solidFill>
                  <a:schemeClr val="tx2"/>
                </a:solidFill>
                <a:latin typeface="Times New Roman" pitchFamily="18" charset="0"/>
                <a:ea typeface="华文新魏" pitchFamily="2" charset="-122"/>
              </a:rPr>
              <a:t>用从根部求得答案</a:t>
            </a:r>
            <a:r>
              <a:rPr lang="en-US" altLang="zh-CN" b="1">
                <a:latin typeface="Times New Roman" pitchFamily="18" charset="0"/>
                <a:ea typeface="华文新魏" pitchFamily="2" charset="-122"/>
              </a:rPr>
              <a:t>AT(FIDO, SCHOOL )</a:t>
            </a:r>
            <a:endParaRPr lang="en-US" altLang="zh-CN" sz="2000" b="1">
              <a:latin typeface="Times New Roman" pitchFamily="18" charset="0"/>
              <a:ea typeface="华文新魏" pitchFamily="2" charset="-122"/>
            </a:endParaRPr>
          </a:p>
        </p:txBody>
      </p:sp>
      <p:sp>
        <p:nvSpPr>
          <p:cNvPr id="268293" name="Rectangle 5"/>
          <p:cNvSpPr>
            <a:spLocks noChangeArrowheads="1"/>
          </p:cNvSpPr>
          <p:nvPr/>
        </p:nvSpPr>
        <p:spPr bwMode="auto">
          <a:xfrm>
            <a:off x="877888" y="2260600"/>
            <a:ext cx="3176587" cy="320675"/>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zh-CN" altLang="en-US" b="1">
                <a:latin typeface="Times New Roman" pitchFamily="18" charset="0"/>
                <a:ea typeface="华文新魏" pitchFamily="2" charset="-122"/>
              </a:rPr>
              <a:t>～</a:t>
            </a:r>
            <a:r>
              <a:rPr lang="en-US" altLang="zh-CN" b="1">
                <a:latin typeface="Times New Roman" pitchFamily="18" charset="0"/>
                <a:ea typeface="华文新魏" pitchFamily="2" charset="-122"/>
              </a:rPr>
              <a:t>AT(FIDO, </a:t>
            </a:r>
            <a:r>
              <a:rPr lang="en-US" altLang="zh-CN" b="1" i="1">
                <a:latin typeface="Times New Roman" pitchFamily="18" charset="0"/>
                <a:ea typeface="华文新魏" pitchFamily="2" charset="-122"/>
              </a:rPr>
              <a:t>x</a:t>
            </a:r>
            <a:r>
              <a:rPr lang="en-US" altLang="zh-CN" b="1">
                <a:latin typeface="Times New Roman" pitchFamily="18" charset="0"/>
                <a:ea typeface="华文新魏" pitchFamily="2" charset="-122"/>
              </a:rPr>
              <a:t>)</a:t>
            </a:r>
            <a:r>
              <a:rPr lang="en-US" altLang="zh-CN" b="1">
                <a:latin typeface="华文新魏" pitchFamily="2" charset="-122"/>
                <a:ea typeface="华文新魏" pitchFamily="2" charset="-122"/>
              </a:rPr>
              <a:t>∨</a:t>
            </a:r>
            <a:r>
              <a:rPr lang="en-US" altLang="zh-CN" b="1">
                <a:latin typeface="Times New Roman" pitchFamily="18" charset="0"/>
                <a:ea typeface="华文新魏" pitchFamily="2" charset="-122"/>
              </a:rPr>
              <a:t>AT(FIDO, </a:t>
            </a:r>
            <a:r>
              <a:rPr lang="en-US" altLang="zh-CN" b="1" i="1">
                <a:latin typeface="Times New Roman" pitchFamily="18" charset="0"/>
                <a:ea typeface="华文新魏" pitchFamily="2" charset="-122"/>
              </a:rPr>
              <a:t>x</a:t>
            </a:r>
            <a:r>
              <a:rPr lang="en-US" altLang="zh-CN" b="1">
                <a:latin typeface="Times New Roman" pitchFamily="18" charset="0"/>
                <a:ea typeface="华文新魏" pitchFamily="2" charset="-122"/>
              </a:rPr>
              <a:t>)</a:t>
            </a:r>
          </a:p>
        </p:txBody>
      </p:sp>
      <p:grpSp>
        <p:nvGrpSpPr>
          <p:cNvPr id="268294" name="Group 6"/>
          <p:cNvGrpSpPr>
            <a:grpSpLocks/>
          </p:cNvGrpSpPr>
          <p:nvPr/>
        </p:nvGrpSpPr>
        <p:grpSpPr bwMode="auto">
          <a:xfrm>
            <a:off x="2819400" y="2590800"/>
            <a:ext cx="2438400" cy="519113"/>
            <a:chOff x="1776" y="1698"/>
            <a:chExt cx="768" cy="261"/>
          </a:xfrm>
        </p:grpSpPr>
        <p:sp>
          <p:nvSpPr>
            <p:cNvPr id="109583" name="Line 7"/>
            <p:cNvSpPr>
              <a:spLocks noChangeShapeType="1"/>
            </p:cNvSpPr>
            <p:nvPr/>
          </p:nvSpPr>
          <p:spPr bwMode="auto">
            <a:xfrm>
              <a:off x="1776" y="1698"/>
              <a:ext cx="384" cy="261"/>
            </a:xfrm>
            <a:prstGeom prst="line">
              <a:avLst/>
            </a:prstGeom>
            <a:noFill/>
            <a:ln w="19050">
              <a:solidFill>
                <a:schemeClr val="tx1"/>
              </a:solidFill>
              <a:round/>
              <a:headEnd/>
              <a:tailEnd/>
            </a:ln>
          </p:spPr>
          <p:txBody>
            <a:bodyPr/>
            <a:lstStyle/>
            <a:p>
              <a:endParaRPr lang="zh-CN" altLang="en-US"/>
            </a:p>
          </p:txBody>
        </p:sp>
        <p:sp>
          <p:nvSpPr>
            <p:cNvPr id="109584" name="Line 8"/>
            <p:cNvSpPr>
              <a:spLocks noChangeShapeType="1"/>
            </p:cNvSpPr>
            <p:nvPr/>
          </p:nvSpPr>
          <p:spPr bwMode="auto">
            <a:xfrm flipV="1">
              <a:off x="2160" y="1698"/>
              <a:ext cx="384" cy="261"/>
            </a:xfrm>
            <a:prstGeom prst="line">
              <a:avLst/>
            </a:prstGeom>
            <a:noFill/>
            <a:ln w="19050">
              <a:solidFill>
                <a:schemeClr val="tx1"/>
              </a:solidFill>
              <a:round/>
              <a:headEnd/>
              <a:tailEnd/>
            </a:ln>
          </p:spPr>
          <p:txBody>
            <a:bodyPr/>
            <a:lstStyle/>
            <a:p>
              <a:endParaRPr lang="zh-CN" altLang="en-US"/>
            </a:p>
          </p:txBody>
        </p:sp>
      </p:grpSp>
      <p:sp>
        <p:nvSpPr>
          <p:cNvPr id="268297" name="Rectangle 9"/>
          <p:cNvSpPr>
            <a:spLocks noChangeArrowheads="1"/>
          </p:cNvSpPr>
          <p:nvPr/>
        </p:nvSpPr>
        <p:spPr bwMode="auto">
          <a:xfrm>
            <a:off x="4267200" y="4225925"/>
            <a:ext cx="2362200" cy="422275"/>
          </a:xfrm>
          <a:prstGeom prst="rect">
            <a:avLst/>
          </a:prstGeom>
          <a:solidFill>
            <a:schemeClr val="hlink"/>
          </a:solidFill>
          <a:ln w="9525">
            <a:solidFill>
              <a:schemeClr val="hlink"/>
            </a:solidFill>
            <a:miter lim="800000"/>
            <a:headEnd/>
            <a:tailEnd/>
          </a:ln>
        </p:spPr>
        <p:txBody>
          <a:bodyPr wrap="none" anchor="ctr"/>
          <a:lstStyle/>
          <a:p>
            <a:pPr algn="ctr" eaLnBrk="1" hangingPunct="1"/>
            <a:r>
              <a:rPr lang="en-US" altLang="zh-CN" b="1">
                <a:latin typeface="Times New Roman" pitchFamily="18" charset="0"/>
                <a:ea typeface="华文新魏" pitchFamily="2" charset="-122"/>
              </a:rPr>
              <a:t>AT(FIDO, SCHOOL )</a:t>
            </a:r>
          </a:p>
        </p:txBody>
      </p:sp>
      <p:grpSp>
        <p:nvGrpSpPr>
          <p:cNvPr id="268298" name="Group 10"/>
          <p:cNvGrpSpPr>
            <a:grpSpLocks/>
          </p:cNvGrpSpPr>
          <p:nvPr/>
        </p:nvGrpSpPr>
        <p:grpSpPr bwMode="auto">
          <a:xfrm>
            <a:off x="4038600" y="3498850"/>
            <a:ext cx="2743200" cy="727075"/>
            <a:chOff x="2544" y="2204"/>
            <a:chExt cx="1296" cy="458"/>
          </a:xfrm>
        </p:grpSpPr>
        <p:sp>
          <p:nvSpPr>
            <p:cNvPr id="109581" name="Line 11"/>
            <p:cNvSpPr>
              <a:spLocks noChangeShapeType="1"/>
            </p:cNvSpPr>
            <p:nvPr/>
          </p:nvSpPr>
          <p:spPr bwMode="auto">
            <a:xfrm>
              <a:off x="2544" y="2204"/>
              <a:ext cx="672" cy="458"/>
            </a:xfrm>
            <a:prstGeom prst="line">
              <a:avLst/>
            </a:prstGeom>
            <a:noFill/>
            <a:ln w="19050">
              <a:solidFill>
                <a:schemeClr val="tx1"/>
              </a:solidFill>
              <a:round/>
              <a:headEnd/>
              <a:tailEnd/>
            </a:ln>
          </p:spPr>
          <p:txBody>
            <a:bodyPr/>
            <a:lstStyle/>
            <a:p>
              <a:endParaRPr lang="zh-CN" altLang="en-US"/>
            </a:p>
          </p:txBody>
        </p:sp>
        <p:sp>
          <p:nvSpPr>
            <p:cNvPr id="109582" name="Line 12"/>
            <p:cNvSpPr>
              <a:spLocks noChangeShapeType="1"/>
            </p:cNvSpPr>
            <p:nvPr/>
          </p:nvSpPr>
          <p:spPr bwMode="auto">
            <a:xfrm flipV="1">
              <a:off x="3216" y="2237"/>
              <a:ext cx="624" cy="425"/>
            </a:xfrm>
            <a:prstGeom prst="line">
              <a:avLst/>
            </a:prstGeom>
            <a:noFill/>
            <a:ln w="19050">
              <a:solidFill>
                <a:schemeClr val="tx1"/>
              </a:solidFill>
              <a:round/>
              <a:headEnd/>
              <a:tailEnd/>
            </a:ln>
          </p:spPr>
          <p:txBody>
            <a:bodyPr/>
            <a:lstStyle/>
            <a:p>
              <a:endParaRPr lang="zh-CN" altLang="en-US"/>
            </a:p>
          </p:txBody>
        </p:sp>
      </p:grpSp>
      <p:sp>
        <p:nvSpPr>
          <p:cNvPr id="268301" name="Rectangle 13"/>
          <p:cNvSpPr>
            <a:spLocks noChangeArrowheads="1"/>
          </p:cNvSpPr>
          <p:nvPr/>
        </p:nvSpPr>
        <p:spPr bwMode="auto">
          <a:xfrm>
            <a:off x="2362200" y="3124200"/>
            <a:ext cx="3429000" cy="374650"/>
          </a:xfrm>
          <a:prstGeom prst="rect">
            <a:avLst/>
          </a:prstGeom>
          <a:solidFill>
            <a:schemeClr val="hlink"/>
          </a:solidFill>
          <a:ln w="9525">
            <a:solidFill>
              <a:schemeClr val="hlink"/>
            </a:solidFill>
            <a:miter lim="800000"/>
            <a:headEnd/>
            <a:tailEnd/>
          </a:ln>
        </p:spPr>
        <p:txBody>
          <a:bodyPr wrap="none" anchor="ctr"/>
          <a:lstStyle/>
          <a:p>
            <a:pPr algn="ctr" eaLnBrk="1" hangingPunct="1"/>
            <a:r>
              <a:rPr lang="en-US" altLang="zh-CN" b="1">
                <a:latin typeface="Times New Roman" pitchFamily="18" charset="0"/>
                <a:ea typeface="华文新魏" pitchFamily="2" charset="-122"/>
              </a:rPr>
              <a:t>AT(FIDO, </a:t>
            </a:r>
            <a:r>
              <a:rPr lang="en-US" altLang="zh-CN" b="1" i="1">
                <a:latin typeface="Times New Roman" pitchFamily="18" charset="0"/>
                <a:ea typeface="华文新魏" pitchFamily="2" charset="-122"/>
              </a:rPr>
              <a:t>x</a:t>
            </a:r>
            <a:r>
              <a:rPr lang="en-US" altLang="zh-CN" b="1">
                <a:latin typeface="Times New Roman" pitchFamily="18" charset="0"/>
                <a:ea typeface="华文新魏" pitchFamily="2" charset="-122"/>
              </a:rPr>
              <a:t>)</a:t>
            </a:r>
            <a:r>
              <a:rPr lang="en-US" altLang="zh-CN" b="1">
                <a:latin typeface="华文新魏" pitchFamily="2" charset="-122"/>
                <a:ea typeface="华文新魏" pitchFamily="2" charset="-122"/>
              </a:rPr>
              <a:t>∨ </a:t>
            </a:r>
            <a:r>
              <a:rPr lang="zh-CN" altLang="en-US" b="1">
                <a:latin typeface="Times New Roman" pitchFamily="18" charset="0"/>
                <a:ea typeface="华文新魏" pitchFamily="2" charset="-122"/>
              </a:rPr>
              <a:t>～</a:t>
            </a:r>
            <a:r>
              <a:rPr lang="en-US" altLang="zh-CN" b="1">
                <a:latin typeface="Times New Roman" pitchFamily="18" charset="0"/>
                <a:ea typeface="华文新魏" pitchFamily="2" charset="-122"/>
              </a:rPr>
              <a:t>AT(JOHN, </a:t>
            </a:r>
            <a:r>
              <a:rPr lang="en-US" altLang="zh-CN" b="1" i="1">
                <a:latin typeface="Times New Roman" pitchFamily="18" charset="0"/>
                <a:ea typeface="华文新魏" pitchFamily="2" charset="-122"/>
              </a:rPr>
              <a:t>x</a:t>
            </a:r>
            <a:r>
              <a:rPr lang="en-US" altLang="zh-CN" b="1">
                <a:latin typeface="Times New Roman" pitchFamily="18" charset="0"/>
                <a:ea typeface="华文新魏" pitchFamily="2" charset="-122"/>
              </a:rPr>
              <a:t>)</a:t>
            </a:r>
            <a:r>
              <a:rPr lang="en-US" altLang="zh-CN" sz="2000" b="1">
                <a:latin typeface="Times New Roman" pitchFamily="18" charset="0"/>
              </a:rPr>
              <a:t> </a:t>
            </a:r>
          </a:p>
        </p:txBody>
      </p:sp>
      <p:sp>
        <p:nvSpPr>
          <p:cNvPr id="268302" name="Rectangle 14"/>
          <p:cNvSpPr>
            <a:spLocks noChangeArrowheads="1"/>
          </p:cNvSpPr>
          <p:nvPr/>
        </p:nvSpPr>
        <p:spPr bwMode="auto">
          <a:xfrm>
            <a:off x="4191000" y="2279650"/>
            <a:ext cx="3241675" cy="320675"/>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zh-CN" altLang="en-US" b="1">
                <a:latin typeface="Times New Roman" pitchFamily="18" charset="0"/>
                <a:ea typeface="华文新魏" pitchFamily="2" charset="-122"/>
              </a:rPr>
              <a:t>～</a:t>
            </a:r>
            <a:r>
              <a:rPr lang="en-US" altLang="zh-CN" b="1">
                <a:latin typeface="Times New Roman" pitchFamily="18" charset="0"/>
                <a:ea typeface="华文新魏" pitchFamily="2" charset="-122"/>
              </a:rPr>
              <a:t>AT(JOHN, </a:t>
            </a:r>
            <a:r>
              <a:rPr lang="en-US" altLang="zh-CN" b="1" i="1">
                <a:latin typeface="Times New Roman" pitchFamily="18" charset="0"/>
                <a:ea typeface="华文新魏" pitchFamily="2" charset="-122"/>
              </a:rPr>
              <a:t>x</a:t>
            </a:r>
            <a:r>
              <a:rPr lang="en-US" altLang="zh-CN" b="1">
                <a:latin typeface="Times New Roman" pitchFamily="18" charset="0"/>
                <a:ea typeface="华文新魏" pitchFamily="2" charset="-122"/>
              </a:rPr>
              <a:t>)</a:t>
            </a:r>
            <a:r>
              <a:rPr lang="en-US" altLang="zh-CN" b="1">
                <a:latin typeface="华文新魏" pitchFamily="2" charset="-122"/>
                <a:ea typeface="华文新魏" pitchFamily="2" charset="-122"/>
              </a:rPr>
              <a:t>∨</a:t>
            </a:r>
            <a:r>
              <a:rPr lang="en-US" altLang="zh-CN" b="1">
                <a:latin typeface="Times New Roman" pitchFamily="18" charset="0"/>
                <a:ea typeface="华文新魏" pitchFamily="2" charset="-122"/>
              </a:rPr>
              <a:t>AT(FIDO, </a:t>
            </a:r>
            <a:r>
              <a:rPr lang="en-US" altLang="zh-CN" b="1" i="1">
                <a:latin typeface="Times New Roman" pitchFamily="18" charset="0"/>
                <a:ea typeface="华文新魏" pitchFamily="2" charset="-122"/>
              </a:rPr>
              <a:t>x</a:t>
            </a:r>
            <a:r>
              <a:rPr lang="en-US" altLang="zh-CN" b="1">
                <a:latin typeface="Times New Roman" pitchFamily="18" charset="0"/>
                <a:ea typeface="华文新魏" pitchFamily="2" charset="-122"/>
              </a:rPr>
              <a:t>)</a:t>
            </a:r>
          </a:p>
        </p:txBody>
      </p:sp>
      <p:sp>
        <p:nvSpPr>
          <p:cNvPr id="268303" name="Rectangle 15"/>
          <p:cNvSpPr>
            <a:spLocks noChangeArrowheads="1"/>
          </p:cNvSpPr>
          <p:nvPr/>
        </p:nvSpPr>
        <p:spPr bwMode="auto">
          <a:xfrm>
            <a:off x="5943600" y="3194050"/>
            <a:ext cx="2438400" cy="311150"/>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latin typeface="Times New Roman" pitchFamily="18" charset="0"/>
                <a:ea typeface="华文新魏" pitchFamily="2" charset="-122"/>
              </a:rPr>
              <a:t>AT(JOHN, SCHOOL )</a:t>
            </a:r>
          </a:p>
        </p:txBody>
      </p:sp>
      <p:sp>
        <p:nvSpPr>
          <p:cNvPr id="268304" name="Text Box 16"/>
          <p:cNvSpPr txBox="1">
            <a:spLocks noChangeArrowheads="1"/>
          </p:cNvSpPr>
          <p:nvPr/>
        </p:nvSpPr>
        <p:spPr bwMode="auto">
          <a:xfrm>
            <a:off x="6248400" y="3657600"/>
            <a:ext cx="2044700" cy="461963"/>
          </a:xfrm>
          <a:prstGeom prst="rect">
            <a:avLst/>
          </a:prstGeom>
          <a:noFill/>
          <a:ln w="9525">
            <a:noFill/>
            <a:miter lim="800000"/>
            <a:headEnd/>
            <a:tailEnd/>
          </a:ln>
        </p:spPr>
        <p:txBody>
          <a:bodyPr wrap="none">
            <a:spAutoFit/>
          </a:bodyPr>
          <a:lstStyle/>
          <a:p>
            <a:pPr eaLnBrk="1" hangingPunct="1"/>
            <a:r>
              <a:rPr lang="en-US" altLang="zh-CN" sz="2400" b="1" i="1">
                <a:solidFill>
                  <a:srgbClr val="FF0000"/>
                </a:solidFill>
                <a:latin typeface="Times New Roman" pitchFamily="18" charset="0"/>
              </a:rPr>
              <a:t>σ</a:t>
            </a:r>
            <a:r>
              <a:rPr lang="en-US" altLang="zh-CN" sz="2400" b="1">
                <a:solidFill>
                  <a:srgbClr val="FF0000"/>
                </a:solidFill>
                <a:latin typeface="Times New Roman" pitchFamily="18" charset="0"/>
              </a:rPr>
              <a:t>={</a:t>
            </a:r>
            <a:r>
              <a:rPr lang="en-US" altLang="zh-CN" sz="2000" b="1">
                <a:solidFill>
                  <a:srgbClr val="FF0000"/>
                </a:solidFill>
                <a:latin typeface="Times New Roman" pitchFamily="18" charset="0"/>
              </a:rPr>
              <a:t>SCHOOL/</a:t>
            </a:r>
            <a:r>
              <a:rPr lang="en-US" altLang="zh-CN" sz="2000" b="1" i="1">
                <a:solidFill>
                  <a:srgbClr val="FF0000"/>
                </a:solidFill>
                <a:latin typeface="Times New Roman" pitchFamily="18" charset="0"/>
              </a:rPr>
              <a:t>x</a:t>
            </a:r>
            <a:r>
              <a:rPr lang="en-US" altLang="zh-CN" sz="2000" b="1">
                <a:solidFill>
                  <a:srgbClr val="FF0000"/>
                </a:solidFill>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animEffect transition="in" filter="slide(fromBottom)">
                                      <p:cBhvr>
                                        <p:cTn id="7" dur="500"/>
                                        <p:tgtEl>
                                          <p:spTgt spid="268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8293"/>
                                        </p:tgtEl>
                                        <p:attrNameLst>
                                          <p:attrName>style.visibility</p:attrName>
                                        </p:attrNameLst>
                                      </p:cBhvr>
                                      <p:to>
                                        <p:strVal val="visible"/>
                                      </p:to>
                                    </p:set>
                                    <p:animEffect transition="in" filter="blinds(horizontal)">
                                      <p:cBhvr>
                                        <p:cTn id="12" dur="500"/>
                                        <p:tgtEl>
                                          <p:spTgt spid="2682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8302"/>
                                        </p:tgtEl>
                                        <p:attrNameLst>
                                          <p:attrName>style.visibility</p:attrName>
                                        </p:attrNameLst>
                                      </p:cBhvr>
                                      <p:to>
                                        <p:strVal val="visible"/>
                                      </p:to>
                                    </p:set>
                                    <p:animEffect transition="in" filter="blinds(horizontal)">
                                      <p:cBhvr>
                                        <p:cTn id="17" dur="500"/>
                                        <p:tgtEl>
                                          <p:spTgt spid="2683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68294"/>
                                        </p:tgtEl>
                                        <p:attrNameLst>
                                          <p:attrName>style.visibility</p:attrName>
                                        </p:attrNameLst>
                                      </p:cBhvr>
                                      <p:to>
                                        <p:strVal val="visible"/>
                                      </p:to>
                                    </p:set>
                                    <p:animEffect transition="in" filter="wipe(up)">
                                      <p:cBhvr>
                                        <p:cTn id="22" dur="500"/>
                                        <p:tgtEl>
                                          <p:spTgt spid="268294"/>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268301"/>
                                        </p:tgtEl>
                                        <p:attrNameLst>
                                          <p:attrName>style.visibility</p:attrName>
                                        </p:attrNameLst>
                                      </p:cBhvr>
                                      <p:to>
                                        <p:strVal val="visible"/>
                                      </p:to>
                                    </p:set>
                                    <p:animEffect transition="in" filter="wipe(up)">
                                      <p:cBhvr>
                                        <p:cTn id="26" dur="500"/>
                                        <p:tgtEl>
                                          <p:spTgt spid="26830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68303"/>
                                        </p:tgtEl>
                                        <p:attrNameLst>
                                          <p:attrName>style.visibility</p:attrName>
                                        </p:attrNameLst>
                                      </p:cBhvr>
                                      <p:to>
                                        <p:strVal val="visible"/>
                                      </p:to>
                                    </p:set>
                                    <p:animEffect transition="in" filter="blinds(horizontal)">
                                      <p:cBhvr>
                                        <p:cTn id="31" dur="500"/>
                                        <p:tgtEl>
                                          <p:spTgt spid="26830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68304"/>
                                        </p:tgtEl>
                                        <p:attrNameLst>
                                          <p:attrName>style.visibility</p:attrName>
                                        </p:attrNameLst>
                                      </p:cBhvr>
                                      <p:to>
                                        <p:strVal val="visible"/>
                                      </p:to>
                                    </p:set>
                                    <p:animEffect transition="in" filter="wipe(left)">
                                      <p:cBhvr>
                                        <p:cTn id="36" dur="500"/>
                                        <p:tgtEl>
                                          <p:spTgt spid="268304"/>
                                        </p:tgtEl>
                                      </p:cBhvr>
                                    </p:animEffect>
                                  </p:childTnLst>
                                </p:cTn>
                              </p:par>
                            </p:childTnLst>
                          </p:cTn>
                        </p:par>
                        <p:par>
                          <p:cTn id="37" fill="hold" nodeType="afterGroup">
                            <p:stCondLst>
                              <p:cond delay="500"/>
                            </p:stCondLst>
                            <p:childTnLst>
                              <p:par>
                                <p:cTn id="38" presetID="22" presetClass="entr" presetSubtype="1" fill="hold" nodeType="afterEffect">
                                  <p:stCondLst>
                                    <p:cond delay="0"/>
                                  </p:stCondLst>
                                  <p:childTnLst>
                                    <p:set>
                                      <p:cBhvr>
                                        <p:cTn id="39" dur="1" fill="hold">
                                          <p:stCondLst>
                                            <p:cond delay="0"/>
                                          </p:stCondLst>
                                        </p:cTn>
                                        <p:tgtEl>
                                          <p:spTgt spid="268298"/>
                                        </p:tgtEl>
                                        <p:attrNameLst>
                                          <p:attrName>style.visibility</p:attrName>
                                        </p:attrNameLst>
                                      </p:cBhvr>
                                      <p:to>
                                        <p:strVal val="visible"/>
                                      </p:to>
                                    </p:set>
                                    <p:animEffect transition="in" filter="wipe(up)">
                                      <p:cBhvr>
                                        <p:cTn id="40" dur="500"/>
                                        <p:tgtEl>
                                          <p:spTgt spid="268298"/>
                                        </p:tgtEl>
                                      </p:cBhvr>
                                    </p:animEffect>
                                  </p:childTnLst>
                                </p:cTn>
                              </p:par>
                            </p:childTnLst>
                          </p:cTn>
                        </p:par>
                        <p:par>
                          <p:cTn id="41" fill="hold" nodeType="afterGroup">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268297"/>
                                        </p:tgtEl>
                                        <p:attrNameLst>
                                          <p:attrName>style.visibility</p:attrName>
                                        </p:attrNameLst>
                                      </p:cBhvr>
                                      <p:to>
                                        <p:strVal val="visible"/>
                                      </p:to>
                                    </p:set>
                                    <p:animEffect transition="in" filter="wipe(up)">
                                      <p:cBhvr>
                                        <p:cTn id="44" dur="500"/>
                                        <p:tgtEl>
                                          <p:spTgt spid="26829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268292">
                                            <p:txEl>
                                              <p:pRg st="0" end="0"/>
                                            </p:txEl>
                                          </p:spTgt>
                                        </p:tgtEl>
                                        <p:attrNameLst>
                                          <p:attrName>style.visibility</p:attrName>
                                        </p:attrNameLst>
                                      </p:cBhvr>
                                      <p:to>
                                        <p:strVal val="visible"/>
                                      </p:to>
                                    </p:set>
                                    <p:animEffect transition="in" filter="slide(fromBottom)">
                                      <p:cBhvr>
                                        <p:cTn id="49" dur="500"/>
                                        <p:tgtEl>
                                          <p:spTgt spid="2682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p:bldP spid="268292" grpId="0" build="p"/>
      <p:bldP spid="268293" grpId="0"/>
      <p:bldP spid="268297" grpId="0" bldLvl="0" animBg="1"/>
      <p:bldP spid="268301" grpId="0" bldLvl="0" animBg="1"/>
      <p:bldP spid="268302" grpId="0"/>
      <p:bldP spid="268303" grpId="0"/>
      <p:bldP spid="268304"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827088" y="1196975"/>
            <a:ext cx="7700962" cy="1068388"/>
          </a:xfrm>
        </p:spPr>
        <p:txBody>
          <a:bodyPr/>
          <a:lstStyle/>
          <a:p>
            <a:pPr eaLnBrk="1" hangingPunct="1"/>
            <a:r>
              <a:rPr lang="zh-CN" altLang="en-US" smtClean="0">
                <a:latin typeface="Times New Roman" pitchFamily="18" charset="0"/>
                <a:ea typeface="宋体" pitchFamily="2" charset="-122"/>
              </a:rPr>
              <a:t>图的搜索</a:t>
            </a:r>
          </a:p>
          <a:p>
            <a:pPr lvl="1" eaLnBrk="1" hangingPunct="1"/>
            <a:r>
              <a:rPr lang="zh-CN" altLang="en-US" smtClean="0">
                <a:latin typeface="Times New Roman" pitchFamily="18" charset="0"/>
                <a:ea typeface="宋体" pitchFamily="2" charset="-122"/>
              </a:rPr>
              <a:t>无信息搜索（盲目搜索）</a:t>
            </a:r>
          </a:p>
        </p:txBody>
      </p:sp>
      <p:sp>
        <p:nvSpPr>
          <p:cNvPr id="198660" name="Rectangle 4"/>
          <p:cNvSpPr>
            <a:spLocks noChangeArrowheads="1"/>
          </p:cNvSpPr>
          <p:nvPr/>
        </p:nvSpPr>
        <p:spPr bwMode="auto">
          <a:xfrm>
            <a:off x="755650" y="3290888"/>
            <a:ext cx="7772400" cy="503237"/>
          </a:xfrm>
          <a:prstGeom prst="rect">
            <a:avLst/>
          </a:prstGeom>
          <a:noFill/>
          <a:ln w="9525">
            <a:noFill/>
            <a:miter lim="800000"/>
            <a:headEnd/>
            <a:tailEnd/>
          </a:ln>
        </p:spPr>
        <p:txBody>
          <a:bodyPr/>
          <a:lstStyle/>
          <a:p>
            <a:pPr marL="742950" lvl="1" indent="-285750" eaLnBrk="1" hangingPunct="1">
              <a:spcBef>
                <a:spcPct val="20000"/>
              </a:spcBef>
              <a:buSzPct val="75000"/>
              <a:buFontTx/>
              <a:buBlip>
                <a:blip r:embed="rId3"/>
              </a:buBlip>
            </a:pPr>
            <a:r>
              <a:rPr lang="zh-CN" altLang="en-US" sz="2400">
                <a:latin typeface="宋体" pitchFamily="2" charset="-122"/>
              </a:rPr>
              <a:t>有信息搜索（启发式搜索）</a:t>
            </a:r>
          </a:p>
        </p:txBody>
      </p:sp>
      <p:sp>
        <p:nvSpPr>
          <p:cNvPr id="198661" name="Rectangle 5"/>
          <p:cNvSpPr>
            <a:spLocks noChangeArrowheads="1"/>
          </p:cNvSpPr>
          <p:nvPr/>
        </p:nvSpPr>
        <p:spPr bwMode="auto">
          <a:xfrm>
            <a:off x="976313" y="2352675"/>
            <a:ext cx="7772400" cy="647700"/>
          </a:xfrm>
          <a:prstGeom prst="rect">
            <a:avLst/>
          </a:prstGeom>
          <a:noFill/>
          <a:ln w="9525">
            <a:noFill/>
            <a:miter lim="800000"/>
            <a:headEnd/>
            <a:tailEnd/>
          </a:ln>
        </p:spPr>
        <p:txBody>
          <a:bodyPr/>
          <a:lstStyle/>
          <a:p>
            <a:pPr marL="1143000" lvl="2" indent="-228600" eaLnBrk="1" hangingPunct="1">
              <a:spcBef>
                <a:spcPct val="20000"/>
              </a:spcBef>
              <a:buFontTx/>
              <a:buBlip>
                <a:blip r:embed="rId4"/>
              </a:buBlip>
            </a:pPr>
            <a:r>
              <a:rPr lang="zh-CN" altLang="en-US" sz="2200">
                <a:latin typeface="宋体" pitchFamily="2" charset="-122"/>
              </a:rPr>
              <a:t>宽度优先搜索</a:t>
            </a:r>
          </a:p>
          <a:p>
            <a:pPr marL="1143000" lvl="2" indent="-228600" eaLnBrk="1" hangingPunct="1">
              <a:spcBef>
                <a:spcPct val="20000"/>
              </a:spcBef>
              <a:buFontTx/>
              <a:buBlip>
                <a:blip r:embed="rId4"/>
              </a:buBlip>
            </a:pPr>
            <a:r>
              <a:rPr lang="zh-CN" altLang="en-US" sz="2200">
                <a:latin typeface="宋体" pitchFamily="2" charset="-122"/>
              </a:rPr>
              <a:t>深度优先搜索</a:t>
            </a:r>
            <a:endParaRPr lang="en-US" altLang="zh-CN" sz="2200">
              <a:latin typeface="宋体" pitchFamily="2" charset="-122"/>
            </a:endParaRPr>
          </a:p>
        </p:txBody>
      </p:sp>
      <p:sp>
        <p:nvSpPr>
          <p:cNvPr id="198662" name="Rectangle 6"/>
          <p:cNvSpPr>
            <a:spLocks noChangeArrowheads="1"/>
          </p:cNvSpPr>
          <p:nvPr/>
        </p:nvSpPr>
        <p:spPr bwMode="auto">
          <a:xfrm>
            <a:off x="971550" y="3863975"/>
            <a:ext cx="7777163" cy="792163"/>
          </a:xfrm>
          <a:prstGeom prst="rect">
            <a:avLst/>
          </a:prstGeom>
          <a:noFill/>
          <a:ln w="9525">
            <a:noFill/>
            <a:miter lim="800000"/>
            <a:headEnd/>
            <a:tailEnd/>
          </a:ln>
        </p:spPr>
        <p:txBody>
          <a:bodyPr/>
          <a:lstStyle/>
          <a:p>
            <a:pPr marL="1143000" lvl="2" indent="-228600" eaLnBrk="1" hangingPunct="1">
              <a:spcBef>
                <a:spcPct val="20000"/>
              </a:spcBef>
              <a:buFontTx/>
              <a:buBlip>
                <a:blip r:embed="rId4"/>
              </a:buBlip>
            </a:pPr>
            <a:r>
              <a:rPr lang="en-US" altLang="zh-CN" sz="2200">
                <a:latin typeface="Times New Roman" pitchFamily="18" charset="0"/>
              </a:rPr>
              <a:t>A</a:t>
            </a:r>
            <a:r>
              <a:rPr lang="zh-CN" altLang="en-US" sz="2200">
                <a:latin typeface="Times New Roman" pitchFamily="18" charset="0"/>
              </a:rPr>
              <a:t>算法</a:t>
            </a:r>
          </a:p>
          <a:p>
            <a:pPr marL="1143000" lvl="2" indent="-228600" eaLnBrk="1" hangingPunct="1">
              <a:spcBef>
                <a:spcPct val="20000"/>
              </a:spcBef>
              <a:buFontTx/>
              <a:buBlip>
                <a:blip r:embed="rId4"/>
              </a:buBlip>
            </a:pPr>
            <a:r>
              <a:rPr lang="en-US" altLang="zh-CN" sz="2200">
                <a:latin typeface="Times New Roman" pitchFamily="18" charset="0"/>
              </a:rPr>
              <a:t>A*</a:t>
            </a:r>
            <a:r>
              <a:rPr lang="zh-CN" altLang="en-US" sz="2200">
                <a:latin typeface="Times New Roman" pitchFamily="18" charset="0"/>
              </a:rPr>
              <a:t>算法</a:t>
            </a:r>
          </a:p>
        </p:txBody>
      </p:sp>
      <p:sp>
        <p:nvSpPr>
          <p:cNvPr id="198663" name="AutoShape 7"/>
          <p:cNvSpPr>
            <a:spLocks/>
          </p:cNvSpPr>
          <p:nvPr/>
        </p:nvSpPr>
        <p:spPr bwMode="auto">
          <a:xfrm>
            <a:off x="5508625" y="2279650"/>
            <a:ext cx="431800" cy="2305050"/>
          </a:xfrm>
          <a:prstGeom prst="rightBrace">
            <a:avLst>
              <a:gd name="adj1" fmla="val 44411"/>
              <a:gd name="adj2" fmla="val 50069"/>
            </a:avLst>
          </a:prstGeom>
          <a:noFill/>
          <a:ln w="28575">
            <a:solidFill>
              <a:schemeClr val="tx1"/>
            </a:solidFill>
            <a:round/>
            <a:headEnd/>
            <a:tailEnd/>
          </a:ln>
        </p:spPr>
        <p:txBody>
          <a:bodyPr wrap="none" anchor="ctr"/>
          <a:lstStyle/>
          <a:p>
            <a:endParaRPr lang="zh-CN" altLang="en-US"/>
          </a:p>
        </p:txBody>
      </p:sp>
      <p:sp>
        <p:nvSpPr>
          <p:cNvPr id="198664" name="Rectangle 8"/>
          <p:cNvSpPr>
            <a:spLocks noChangeArrowheads="1"/>
          </p:cNvSpPr>
          <p:nvPr/>
        </p:nvSpPr>
        <p:spPr bwMode="auto">
          <a:xfrm>
            <a:off x="5938838" y="3216275"/>
            <a:ext cx="3097212" cy="503238"/>
          </a:xfrm>
          <a:prstGeom prst="rect">
            <a:avLst/>
          </a:prstGeom>
          <a:noFill/>
          <a:ln w="9525">
            <a:noFill/>
            <a:miter lim="800000"/>
            <a:headEnd/>
            <a:tailEnd/>
          </a:ln>
        </p:spPr>
        <p:txBody>
          <a:bodyPr/>
          <a:lstStyle/>
          <a:p>
            <a:pPr>
              <a:spcBef>
                <a:spcPct val="20000"/>
              </a:spcBef>
            </a:pPr>
            <a:r>
              <a:rPr lang="zh-CN" altLang="en-US" sz="2400">
                <a:latin typeface="宋体" pitchFamily="2" charset="-122"/>
              </a:rPr>
              <a:t>图搜索的一般策略</a:t>
            </a:r>
          </a:p>
        </p:txBody>
      </p:sp>
      <p:sp>
        <p:nvSpPr>
          <p:cNvPr id="198665" name="Text Box 9"/>
          <p:cNvSpPr txBox="1">
            <a:spLocks noChangeArrowheads="1"/>
          </p:cNvSpPr>
          <p:nvPr/>
        </p:nvSpPr>
        <p:spPr bwMode="auto">
          <a:xfrm>
            <a:off x="971550" y="5087938"/>
            <a:ext cx="5759450" cy="641350"/>
          </a:xfrm>
          <a:prstGeom prst="rect">
            <a:avLst/>
          </a:prstGeom>
          <a:noFill/>
          <a:ln w="9525">
            <a:noFill/>
            <a:miter lim="800000"/>
            <a:headEnd/>
            <a:tailEnd/>
          </a:ln>
        </p:spPr>
        <p:txBody>
          <a:bodyPr>
            <a:spAutoFit/>
          </a:bodyPr>
          <a:lstStyle/>
          <a:p>
            <a:pPr>
              <a:spcBef>
                <a:spcPct val="50000"/>
              </a:spcBef>
            </a:pPr>
            <a:r>
              <a:rPr lang="zh-CN" altLang="en-US" sz="3600">
                <a:solidFill>
                  <a:srgbClr val="FF0000"/>
                </a:solidFill>
                <a:ea typeface="华文行楷" pitchFamily="2" charset="-122"/>
              </a:rPr>
              <a:t>怎么样在图中搜索路径呢？</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8660"/>
                                        </p:tgtEl>
                                        <p:attrNameLst>
                                          <p:attrName>style.visibility</p:attrName>
                                        </p:attrNameLst>
                                      </p:cBhvr>
                                      <p:to>
                                        <p:strVal val="visible"/>
                                      </p:to>
                                    </p:set>
                                    <p:animEffect transition="in" filter="blinds(horizontal)">
                                      <p:cBhvr>
                                        <p:cTn id="7" dur="500"/>
                                        <p:tgtEl>
                                          <p:spTgt spid="1986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8661">
                                            <p:txEl>
                                              <p:pRg st="0" end="0"/>
                                            </p:txEl>
                                          </p:spTgt>
                                        </p:tgtEl>
                                        <p:attrNameLst>
                                          <p:attrName>style.visibility</p:attrName>
                                        </p:attrNameLst>
                                      </p:cBhvr>
                                      <p:to>
                                        <p:strVal val="visible"/>
                                      </p:to>
                                    </p:set>
                                    <p:animEffect transition="in" filter="blinds(horizontal)">
                                      <p:cBhvr>
                                        <p:cTn id="12" dur="500"/>
                                        <p:tgtEl>
                                          <p:spTgt spid="198661">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98661">
                                            <p:txEl>
                                              <p:pRg st="1" end="1"/>
                                            </p:txEl>
                                          </p:spTgt>
                                        </p:tgtEl>
                                        <p:attrNameLst>
                                          <p:attrName>style.visibility</p:attrName>
                                        </p:attrNameLst>
                                      </p:cBhvr>
                                      <p:to>
                                        <p:strVal val="visible"/>
                                      </p:to>
                                    </p:set>
                                    <p:animEffect transition="in" filter="blinds(horizontal)">
                                      <p:cBhvr>
                                        <p:cTn id="15" dur="500"/>
                                        <p:tgtEl>
                                          <p:spTgt spid="198661">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98662">
                                            <p:txEl>
                                              <p:pRg st="0" end="0"/>
                                            </p:txEl>
                                          </p:spTgt>
                                        </p:tgtEl>
                                        <p:attrNameLst>
                                          <p:attrName>style.visibility</p:attrName>
                                        </p:attrNameLst>
                                      </p:cBhvr>
                                      <p:to>
                                        <p:strVal val="visible"/>
                                      </p:to>
                                    </p:set>
                                    <p:animEffect transition="in" filter="blinds(horizontal)">
                                      <p:cBhvr>
                                        <p:cTn id="20" dur="500"/>
                                        <p:tgtEl>
                                          <p:spTgt spid="198662">
                                            <p:txEl>
                                              <p:pRg st="0" end="0"/>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98662">
                                            <p:txEl>
                                              <p:pRg st="1" end="1"/>
                                            </p:txEl>
                                          </p:spTgt>
                                        </p:tgtEl>
                                        <p:attrNameLst>
                                          <p:attrName>style.visibility</p:attrName>
                                        </p:attrNameLst>
                                      </p:cBhvr>
                                      <p:to>
                                        <p:strVal val="visible"/>
                                      </p:to>
                                    </p:set>
                                    <p:animEffect transition="in" filter="blinds(horizontal)">
                                      <p:cBhvr>
                                        <p:cTn id="23" dur="500"/>
                                        <p:tgtEl>
                                          <p:spTgt spid="198662">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98663"/>
                                        </p:tgtEl>
                                        <p:attrNameLst>
                                          <p:attrName>style.visibility</p:attrName>
                                        </p:attrNameLst>
                                      </p:cBhvr>
                                      <p:to>
                                        <p:strVal val="visible"/>
                                      </p:to>
                                    </p:set>
                                    <p:animEffect transition="in" filter="wipe(left)">
                                      <p:cBhvr>
                                        <p:cTn id="28" dur="500"/>
                                        <p:tgtEl>
                                          <p:spTgt spid="198663"/>
                                        </p:tgtEl>
                                      </p:cBhvr>
                                    </p:animEffect>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98664"/>
                                        </p:tgtEl>
                                        <p:attrNameLst>
                                          <p:attrName>style.visibility</p:attrName>
                                        </p:attrNameLst>
                                      </p:cBhvr>
                                      <p:to>
                                        <p:strVal val="visible"/>
                                      </p:to>
                                    </p:set>
                                    <p:animEffect transition="in" filter="wipe(left)">
                                      <p:cBhvr>
                                        <p:cTn id="32" dur="500"/>
                                        <p:tgtEl>
                                          <p:spTgt spid="1986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5" presetClass="entr" presetSubtype="0" fill="hold" grpId="0" nodeType="clickEffect">
                                  <p:stCondLst>
                                    <p:cond delay="0"/>
                                  </p:stCondLst>
                                  <p:childTnLst>
                                    <p:set>
                                      <p:cBhvr>
                                        <p:cTn id="36" dur="1" fill="hold">
                                          <p:stCondLst>
                                            <p:cond delay="0"/>
                                          </p:stCondLst>
                                        </p:cTn>
                                        <p:tgtEl>
                                          <p:spTgt spid="198665"/>
                                        </p:tgtEl>
                                        <p:attrNameLst>
                                          <p:attrName>style.visibility</p:attrName>
                                        </p:attrNameLst>
                                      </p:cBhvr>
                                      <p:to>
                                        <p:strVal val="visible"/>
                                      </p:to>
                                    </p:set>
                                    <p:anim calcmode="lin" valueType="num">
                                      <p:cBhvr>
                                        <p:cTn id="37" dur="500" decel="50000" fill="hold">
                                          <p:stCondLst>
                                            <p:cond delay="0"/>
                                          </p:stCondLst>
                                        </p:cTn>
                                        <p:tgtEl>
                                          <p:spTgt spid="198665"/>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198665"/>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198665"/>
                                        </p:tgtEl>
                                        <p:attrNameLst>
                                          <p:attrName>ppt_w</p:attrName>
                                        </p:attrNameLst>
                                      </p:cBhvr>
                                      <p:tavLst>
                                        <p:tav tm="0">
                                          <p:val>
                                            <p:strVal val="#ppt_w*.05"/>
                                          </p:val>
                                        </p:tav>
                                        <p:tav tm="100000">
                                          <p:val>
                                            <p:strVal val="#ppt_w"/>
                                          </p:val>
                                        </p:tav>
                                      </p:tavLst>
                                    </p:anim>
                                    <p:anim calcmode="lin" valueType="num">
                                      <p:cBhvr>
                                        <p:cTn id="40" dur="1000" fill="hold"/>
                                        <p:tgtEl>
                                          <p:spTgt spid="198665"/>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198665"/>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198665"/>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198665"/>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198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0" grpId="0"/>
      <p:bldP spid="198661" grpId="0" build="p" bldLvl="2"/>
      <p:bldP spid="198662" grpId="0" build="p" bldLvl="2"/>
      <p:bldP spid="198663" grpId="0" bldLvl="0" animBg="1"/>
      <p:bldP spid="198664" grpId="0"/>
      <p:bldP spid="198665"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1295400" y="277813"/>
            <a:ext cx="7589838" cy="414337"/>
          </a:xfrm>
        </p:spPr>
        <p:txBody>
          <a:bodyPr vert="horz" wrap="square" lIns="91440" tIns="45720" rIns="91440" bIns="45720" numCol="1" anchorCtr="0" compatLnSpc="1"/>
          <a:lstStyle/>
          <a:p>
            <a:pPr eaLnBrk="1" hangingPunct="1">
              <a:defRPr/>
            </a:pPr>
            <a:r>
              <a:rPr kumimoji="1" lang="zh-CN" altLang="en-US" kern="0">
                <a:effectLst>
                  <a:outerShdw blurRad="38100" dist="38100" dir="2700000" algn="tl">
                    <a:srgbClr val="C0C0C0"/>
                  </a:outerShdw>
                </a:effectLst>
                <a:latin typeface="宋体" panose="02010600030101010101" pitchFamily="2" charset="-122"/>
                <a:ea typeface="宋体" panose="02010600030101010101" pitchFamily="2" charset="-122"/>
              </a:rPr>
              <a:t>图的搜索过程</a:t>
            </a:r>
          </a:p>
        </p:txBody>
      </p:sp>
      <p:pic>
        <p:nvPicPr>
          <p:cNvPr id="199683" name="Picture 3"/>
          <p:cNvPicPr>
            <a:picLocks noChangeAspect="1" noChangeArrowheads="1"/>
          </p:cNvPicPr>
          <p:nvPr/>
        </p:nvPicPr>
        <p:blipFill>
          <a:blip r:embed="rId4" cstate="print"/>
          <a:srcRect/>
          <a:stretch>
            <a:fillRect/>
          </a:stretch>
        </p:blipFill>
        <p:spPr bwMode="auto">
          <a:xfrm>
            <a:off x="179388" y="1196975"/>
            <a:ext cx="5286375" cy="5381625"/>
          </a:xfrm>
          <a:prstGeom prst="rect">
            <a:avLst/>
          </a:prstGeom>
          <a:noFill/>
          <a:ln w="9525">
            <a:noFill/>
            <a:miter lim="800000"/>
            <a:headEnd/>
            <a:tailEnd/>
          </a:ln>
        </p:spPr>
      </p:pic>
      <p:sp>
        <p:nvSpPr>
          <p:cNvPr id="199684" name="Oval 4"/>
          <p:cNvSpPr>
            <a:spLocks noChangeArrowheads="1"/>
          </p:cNvSpPr>
          <p:nvPr/>
        </p:nvSpPr>
        <p:spPr bwMode="auto">
          <a:xfrm>
            <a:off x="150813" y="1858963"/>
            <a:ext cx="863600" cy="863600"/>
          </a:xfrm>
          <a:prstGeom prst="ellipse">
            <a:avLst/>
          </a:prstGeom>
          <a:noFill/>
          <a:ln w="28575">
            <a:solidFill>
              <a:srgbClr val="FF0000"/>
            </a:solidFill>
            <a:round/>
            <a:headEnd/>
            <a:tailEnd/>
          </a:ln>
        </p:spPr>
        <p:txBody>
          <a:bodyPr wrap="none" anchor="ctr"/>
          <a:lstStyle/>
          <a:p>
            <a:endParaRPr lang="zh-CN" altLang="en-US"/>
          </a:p>
        </p:txBody>
      </p:sp>
      <p:sp>
        <p:nvSpPr>
          <p:cNvPr id="199685" name="Oval 5"/>
          <p:cNvSpPr>
            <a:spLocks noChangeArrowheads="1"/>
          </p:cNvSpPr>
          <p:nvPr/>
        </p:nvSpPr>
        <p:spPr bwMode="auto">
          <a:xfrm>
            <a:off x="4743450" y="4984750"/>
            <a:ext cx="649288" cy="649288"/>
          </a:xfrm>
          <a:prstGeom prst="ellipse">
            <a:avLst/>
          </a:prstGeom>
          <a:noFill/>
          <a:ln w="28575">
            <a:solidFill>
              <a:srgbClr val="FF0000"/>
            </a:solidFill>
            <a:round/>
            <a:headEnd/>
            <a:tailEnd/>
          </a:ln>
        </p:spPr>
        <p:txBody>
          <a:bodyPr wrap="none" anchor="ctr"/>
          <a:lstStyle/>
          <a:p>
            <a:endParaRPr lang="zh-CN" altLang="en-US"/>
          </a:p>
        </p:txBody>
      </p:sp>
      <p:sp>
        <p:nvSpPr>
          <p:cNvPr id="199686" name="Text Box 6"/>
          <p:cNvSpPr txBox="1">
            <a:spLocks noChangeArrowheads="1"/>
          </p:cNvSpPr>
          <p:nvPr/>
        </p:nvSpPr>
        <p:spPr bwMode="auto">
          <a:xfrm>
            <a:off x="5508625" y="1484313"/>
            <a:ext cx="2735263" cy="3743325"/>
          </a:xfrm>
          <a:prstGeom prst="rect">
            <a:avLst/>
          </a:prstGeom>
          <a:noFill/>
          <a:ln w="9525">
            <a:noFill/>
            <a:miter lim="800000"/>
            <a:headEnd/>
            <a:tailEnd/>
          </a:ln>
        </p:spPr>
        <p:txBody>
          <a:bodyPr>
            <a:spAutoFit/>
          </a:bodyPr>
          <a:lstStyle/>
          <a:p>
            <a:pPr>
              <a:spcBef>
                <a:spcPct val="50000"/>
              </a:spcBef>
            </a:pPr>
            <a:r>
              <a:rPr lang="zh-CN" altLang="en-US" sz="2400">
                <a:ea typeface="楷体_GB2312" pitchFamily="49" charset="-122"/>
              </a:rPr>
              <a:t>状态：</a:t>
            </a:r>
            <a:r>
              <a:rPr lang="en-US" altLang="zh-CN" sz="2400">
                <a:ea typeface="楷体_GB2312" pitchFamily="49" charset="-122"/>
              </a:rPr>
              <a:t>(</a:t>
            </a:r>
            <a:r>
              <a:rPr lang="zh-CN" altLang="en-US" sz="2400">
                <a:ea typeface="楷体_GB2312" pitchFamily="49" charset="-122"/>
              </a:rPr>
              <a:t>城市名</a:t>
            </a:r>
            <a:r>
              <a:rPr lang="en-US" altLang="zh-CN" sz="2400">
                <a:ea typeface="楷体_GB2312" pitchFamily="49" charset="-122"/>
              </a:rPr>
              <a:t>)</a:t>
            </a:r>
          </a:p>
          <a:p>
            <a:pPr>
              <a:spcBef>
                <a:spcPct val="50000"/>
              </a:spcBef>
            </a:pPr>
            <a:r>
              <a:rPr lang="zh-CN" altLang="en-US" sz="2400">
                <a:ea typeface="楷体_GB2312" pitchFamily="49" charset="-122"/>
              </a:rPr>
              <a:t>算子：常德→益阳</a:t>
            </a:r>
          </a:p>
          <a:p>
            <a:pPr>
              <a:spcBef>
                <a:spcPct val="50000"/>
              </a:spcBef>
            </a:pPr>
            <a:r>
              <a:rPr lang="zh-CN" altLang="en-US" sz="2400">
                <a:ea typeface="楷体_GB2312" pitchFamily="49" charset="-122"/>
              </a:rPr>
              <a:t>	益阳→常德</a:t>
            </a:r>
          </a:p>
          <a:p>
            <a:pPr>
              <a:spcBef>
                <a:spcPct val="50000"/>
              </a:spcBef>
            </a:pPr>
            <a:r>
              <a:rPr lang="zh-CN" altLang="en-US" sz="2400">
                <a:ea typeface="楷体_GB2312" pitchFamily="49" charset="-122"/>
              </a:rPr>
              <a:t>	益阳</a:t>
            </a:r>
            <a:r>
              <a:rPr lang="zh-CN" altLang="en-US" sz="2400">
                <a:ea typeface="楷体_GB2312" pitchFamily="49" charset="-122"/>
                <a:sym typeface="Symbol" pitchFamily="18" charset="2"/>
              </a:rPr>
              <a:t></a:t>
            </a:r>
            <a:r>
              <a:rPr lang="zh-CN" altLang="en-US" sz="2400">
                <a:ea typeface="楷体_GB2312" pitchFamily="49" charset="-122"/>
              </a:rPr>
              <a:t>汨罗</a:t>
            </a:r>
          </a:p>
          <a:p>
            <a:pPr>
              <a:spcBef>
                <a:spcPct val="50000"/>
              </a:spcBef>
            </a:pPr>
            <a:r>
              <a:rPr lang="zh-CN" altLang="en-US" sz="2400">
                <a:ea typeface="楷体_GB2312" pitchFamily="49" charset="-122"/>
              </a:rPr>
              <a:t>	益阳</a:t>
            </a:r>
            <a:r>
              <a:rPr lang="zh-CN" altLang="en-US" sz="2400">
                <a:ea typeface="楷体_GB2312" pitchFamily="49" charset="-122"/>
                <a:sym typeface="Symbol" pitchFamily="18" charset="2"/>
              </a:rPr>
              <a:t></a:t>
            </a:r>
            <a:r>
              <a:rPr lang="zh-CN" altLang="en-US" sz="2400">
                <a:ea typeface="楷体_GB2312" pitchFamily="49" charset="-122"/>
              </a:rPr>
              <a:t>宁乡</a:t>
            </a:r>
          </a:p>
          <a:p>
            <a:pPr>
              <a:spcBef>
                <a:spcPct val="50000"/>
              </a:spcBef>
            </a:pPr>
            <a:r>
              <a:rPr lang="zh-CN" altLang="en-US" sz="2400">
                <a:ea typeface="楷体_GB2312" pitchFamily="49" charset="-122"/>
              </a:rPr>
              <a:t>	益阳</a:t>
            </a:r>
            <a:r>
              <a:rPr lang="zh-CN" altLang="en-US" sz="2400">
                <a:ea typeface="楷体_GB2312" pitchFamily="49" charset="-122"/>
                <a:sym typeface="Symbol" pitchFamily="18" charset="2"/>
              </a:rPr>
              <a:t></a:t>
            </a:r>
            <a:r>
              <a:rPr lang="zh-CN" altLang="en-US" sz="2400">
                <a:ea typeface="楷体_GB2312" pitchFamily="49" charset="-122"/>
              </a:rPr>
              <a:t>娄底</a:t>
            </a:r>
          </a:p>
          <a:p>
            <a:pPr>
              <a:spcBef>
                <a:spcPct val="50000"/>
              </a:spcBef>
            </a:pPr>
            <a:r>
              <a:rPr lang="zh-CN" altLang="en-US" sz="2400">
                <a:ea typeface="楷体_GB2312" pitchFamily="49" charset="-122"/>
              </a:rPr>
              <a:t>	</a:t>
            </a:r>
            <a:r>
              <a:rPr lang="en-US" altLang="zh-CN" sz="2400">
                <a:latin typeface="Times New Roman" pitchFamily="18" charset="0"/>
                <a:ea typeface="楷体_GB2312" pitchFamily="49" charset="-122"/>
              </a:rPr>
              <a:t>…</a:t>
            </a:r>
            <a:endParaRPr lang="en-US" altLang="zh-CN" sz="2400">
              <a:ea typeface="楷体_GB2312" pitchFamily="49" charset="-122"/>
            </a:endParaRPr>
          </a:p>
        </p:txBody>
      </p:sp>
      <p:sp>
        <p:nvSpPr>
          <p:cNvPr id="199687" name="Oval 7"/>
          <p:cNvSpPr>
            <a:spLocks noChangeArrowheads="1"/>
          </p:cNvSpPr>
          <p:nvPr/>
        </p:nvSpPr>
        <p:spPr bwMode="auto">
          <a:xfrm>
            <a:off x="150813" y="1844675"/>
            <a:ext cx="863600" cy="863600"/>
          </a:xfrm>
          <a:prstGeom prst="ellipse">
            <a:avLst/>
          </a:prstGeom>
          <a:solidFill>
            <a:srgbClr val="9999FF">
              <a:alpha val="67058"/>
            </a:srgbClr>
          </a:solidFill>
          <a:ln w="28575">
            <a:noFill/>
            <a:round/>
            <a:headEnd/>
            <a:tailEnd/>
          </a:ln>
        </p:spPr>
        <p:txBody>
          <a:bodyPr wrap="none" anchor="ctr"/>
          <a:lstStyle/>
          <a:p>
            <a:endParaRPr lang="zh-CN" altLang="en-US"/>
          </a:p>
        </p:txBody>
      </p:sp>
      <p:sp>
        <p:nvSpPr>
          <p:cNvPr id="199688" name="Oval 8"/>
          <p:cNvSpPr>
            <a:spLocks noChangeArrowheads="1"/>
          </p:cNvSpPr>
          <p:nvPr/>
        </p:nvSpPr>
        <p:spPr bwMode="auto">
          <a:xfrm>
            <a:off x="1303338" y="2679700"/>
            <a:ext cx="863600" cy="863600"/>
          </a:xfrm>
          <a:prstGeom prst="ellipse">
            <a:avLst/>
          </a:prstGeom>
          <a:solidFill>
            <a:srgbClr val="9999FF">
              <a:alpha val="67058"/>
            </a:srgbClr>
          </a:solidFill>
          <a:ln w="28575">
            <a:noFill/>
            <a:round/>
            <a:headEnd/>
            <a:tailEnd/>
          </a:ln>
        </p:spPr>
        <p:txBody>
          <a:bodyPr wrap="none" anchor="ctr"/>
          <a:lstStyle/>
          <a:p>
            <a:endParaRPr lang="zh-CN" altLang="en-US"/>
          </a:p>
        </p:txBody>
      </p:sp>
      <p:sp>
        <p:nvSpPr>
          <p:cNvPr id="199689" name="Text Box 9"/>
          <p:cNvSpPr txBox="1">
            <a:spLocks noChangeArrowheads="1"/>
          </p:cNvSpPr>
          <p:nvPr/>
        </p:nvSpPr>
        <p:spPr bwMode="auto">
          <a:xfrm rot="1966128">
            <a:off x="936625" y="2384425"/>
            <a:ext cx="650875" cy="579438"/>
          </a:xfrm>
          <a:prstGeom prst="rect">
            <a:avLst/>
          </a:prstGeom>
          <a:noFill/>
          <a:ln w="9525">
            <a:noFill/>
            <a:miter lim="800000"/>
            <a:headEnd/>
            <a:tailEnd/>
          </a:ln>
        </p:spPr>
        <p:txBody>
          <a:bodyPr>
            <a:spAutoFit/>
          </a:bodyPr>
          <a:lstStyle/>
          <a:p>
            <a:pPr>
              <a:spcBef>
                <a:spcPct val="50000"/>
              </a:spcBef>
            </a:pPr>
            <a:r>
              <a:rPr lang="zh-CN" altLang="en-US" sz="3200" b="1">
                <a:solidFill>
                  <a:schemeClr val="hlink"/>
                </a:solidFill>
                <a:latin typeface="Kunstler Script" pitchFamily="66" charset="0"/>
                <a:ea typeface="华文琥珀" pitchFamily="2" charset="-122"/>
              </a:rPr>
              <a:t>？</a:t>
            </a:r>
          </a:p>
        </p:txBody>
      </p:sp>
      <p:sp>
        <p:nvSpPr>
          <p:cNvPr id="199690" name="Text Box 10"/>
          <p:cNvSpPr txBox="1">
            <a:spLocks noChangeArrowheads="1"/>
          </p:cNvSpPr>
          <p:nvPr/>
        </p:nvSpPr>
        <p:spPr bwMode="auto">
          <a:xfrm rot="-3026510">
            <a:off x="1794669" y="3172619"/>
            <a:ext cx="650875" cy="579437"/>
          </a:xfrm>
          <a:prstGeom prst="rect">
            <a:avLst/>
          </a:prstGeom>
          <a:noFill/>
          <a:ln w="9525">
            <a:noFill/>
            <a:miter lim="800000"/>
            <a:headEnd/>
            <a:tailEnd/>
          </a:ln>
        </p:spPr>
        <p:txBody>
          <a:bodyPr>
            <a:spAutoFit/>
          </a:bodyPr>
          <a:lstStyle/>
          <a:p>
            <a:pPr>
              <a:spcBef>
                <a:spcPct val="50000"/>
              </a:spcBef>
            </a:pPr>
            <a:r>
              <a:rPr lang="zh-CN" altLang="en-US" sz="3200" b="1">
                <a:solidFill>
                  <a:schemeClr val="hlink"/>
                </a:solidFill>
                <a:latin typeface="Kunstler Script" pitchFamily="66" charset="0"/>
                <a:ea typeface="华文琥珀" pitchFamily="2" charset="-122"/>
              </a:rPr>
              <a:t>？</a:t>
            </a:r>
          </a:p>
        </p:txBody>
      </p:sp>
      <p:sp>
        <p:nvSpPr>
          <p:cNvPr id="199691" name="Text Box 11"/>
          <p:cNvSpPr txBox="1">
            <a:spLocks noChangeArrowheads="1"/>
          </p:cNvSpPr>
          <p:nvPr/>
        </p:nvSpPr>
        <p:spPr bwMode="auto">
          <a:xfrm rot="-580895">
            <a:off x="2520950" y="2311400"/>
            <a:ext cx="650875" cy="579438"/>
          </a:xfrm>
          <a:prstGeom prst="rect">
            <a:avLst/>
          </a:prstGeom>
          <a:noFill/>
          <a:ln w="9525">
            <a:noFill/>
            <a:miter lim="800000"/>
            <a:headEnd/>
            <a:tailEnd/>
          </a:ln>
        </p:spPr>
        <p:txBody>
          <a:bodyPr>
            <a:spAutoFit/>
          </a:bodyPr>
          <a:lstStyle/>
          <a:p>
            <a:pPr>
              <a:spcBef>
                <a:spcPct val="50000"/>
              </a:spcBef>
            </a:pPr>
            <a:r>
              <a:rPr lang="zh-CN" altLang="en-US" sz="3200" b="1">
                <a:solidFill>
                  <a:schemeClr val="hlink"/>
                </a:solidFill>
                <a:latin typeface="Kunstler Script" pitchFamily="66" charset="0"/>
                <a:ea typeface="华文琥珀" pitchFamily="2" charset="-122"/>
              </a:rPr>
              <a:t>？</a:t>
            </a:r>
          </a:p>
        </p:txBody>
      </p:sp>
      <p:sp>
        <p:nvSpPr>
          <p:cNvPr id="199692" name="Text Box 12"/>
          <p:cNvSpPr txBox="1">
            <a:spLocks noChangeArrowheads="1"/>
          </p:cNvSpPr>
          <p:nvPr/>
        </p:nvSpPr>
        <p:spPr bwMode="auto">
          <a:xfrm rot="-4922961">
            <a:off x="935038" y="3462338"/>
            <a:ext cx="650875" cy="581025"/>
          </a:xfrm>
          <a:prstGeom prst="rect">
            <a:avLst/>
          </a:prstGeom>
          <a:noFill/>
          <a:ln w="9525">
            <a:noFill/>
            <a:miter lim="800000"/>
            <a:headEnd/>
            <a:tailEnd/>
          </a:ln>
        </p:spPr>
        <p:txBody>
          <a:bodyPr>
            <a:spAutoFit/>
          </a:bodyPr>
          <a:lstStyle/>
          <a:p>
            <a:pPr>
              <a:spcBef>
                <a:spcPct val="50000"/>
              </a:spcBef>
            </a:pPr>
            <a:r>
              <a:rPr lang="zh-CN" altLang="en-US" sz="3200" b="1">
                <a:solidFill>
                  <a:schemeClr val="hlink"/>
                </a:solidFill>
                <a:latin typeface="Kunstler Script" pitchFamily="66" charset="0"/>
                <a:ea typeface="华文琥珀" pitchFamily="2" charset="-122"/>
              </a:rPr>
              <a:t>？</a:t>
            </a:r>
          </a:p>
        </p:txBody>
      </p:sp>
      <p:grpSp>
        <p:nvGrpSpPr>
          <p:cNvPr id="2" name="Group 13"/>
          <p:cNvGrpSpPr>
            <a:grpSpLocks/>
          </p:cNvGrpSpPr>
          <p:nvPr/>
        </p:nvGrpSpPr>
        <p:grpSpPr bwMode="auto">
          <a:xfrm>
            <a:off x="539750" y="1196975"/>
            <a:ext cx="2447925" cy="773113"/>
            <a:chOff x="340" y="754"/>
            <a:chExt cx="1451" cy="487"/>
          </a:xfrm>
        </p:grpSpPr>
        <p:pic>
          <p:nvPicPr>
            <p:cNvPr id="18459" name="Picture 14" descr="MC900055344[1]"/>
            <p:cNvPicPr>
              <a:picLocks noChangeAspect="1" noChangeArrowheads="1"/>
            </p:cNvPicPr>
            <p:nvPr/>
          </p:nvPicPr>
          <p:blipFill>
            <a:blip r:embed="rId5" cstate="print"/>
            <a:srcRect/>
            <a:stretch>
              <a:fillRect/>
            </a:stretch>
          </p:blipFill>
          <p:spPr bwMode="auto">
            <a:xfrm>
              <a:off x="340" y="754"/>
              <a:ext cx="269" cy="363"/>
            </a:xfrm>
            <a:prstGeom prst="rect">
              <a:avLst/>
            </a:prstGeom>
            <a:noFill/>
            <a:ln w="9525">
              <a:noFill/>
              <a:miter lim="800000"/>
              <a:headEnd/>
              <a:tailEnd/>
            </a:ln>
          </p:spPr>
        </p:pic>
        <p:sp>
          <p:nvSpPr>
            <p:cNvPr id="18460" name="Rectangle 15"/>
            <p:cNvSpPr>
              <a:spLocks noChangeArrowheads="1"/>
            </p:cNvSpPr>
            <p:nvPr/>
          </p:nvSpPr>
          <p:spPr bwMode="auto">
            <a:xfrm>
              <a:off x="657" y="799"/>
              <a:ext cx="1134" cy="442"/>
            </a:xfrm>
            <a:prstGeom prst="rect">
              <a:avLst/>
            </a:prstGeom>
            <a:solidFill>
              <a:schemeClr val="bg1"/>
            </a:solidFill>
            <a:ln w="9525">
              <a:noFill/>
              <a:miter lim="800000"/>
              <a:headEnd/>
              <a:tailEnd/>
            </a:ln>
          </p:spPr>
          <p:txBody>
            <a:bodyPr>
              <a:spAutoFit/>
            </a:bodyPr>
            <a:lstStyle/>
            <a:p>
              <a:r>
                <a:rPr lang="zh-CN" altLang="en-US" sz="2000">
                  <a:ea typeface="楷体_GB2312" pitchFamily="49" charset="-122"/>
                </a:rPr>
                <a:t>必须记住哪些点走过了</a:t>
              </a:r>
            </a:p>
          </p:txBody>
        </p:sp>
      </p:grpSp>
      <p:sp>
        <p:nvSpPr>
          <p:cNvPr id="199696" name="Oval 16"/>
          <p:cNvSpPr>
            <a:spLocks noChangeArrowheads="1"/>
          </p:cNvSpPr>
          <p:nvPr/>
        </p:nvSpPr>
        <p:spPr bwMode="auto">
          <a:xfrm>
            <a:off x="769938" y="4308475"/>
            <a:ext cx="863600" cy="863600"/>
          </a:xfrm>
          <a:prstGeom prst="ellipse">
            <a:avLst/>
          </a:prstGeom>
          <a:solidFill>
            <a:srgbClr val="9999FF">
              <a:alpha val="67058"/>
            </a:srgbClr>
          </a:solidFill>
          <a:ln w="28575">
            <a:noFill/>
            <a:round/>
            <a:headEnd/>
            <a:tailEnd/>
          </a:ln>
        </p:spPr>
        <p:txBody>
          <a:bodyPr wrap="none" anchor="ctr"/>
          <a:lstStyle/>
          <a:p>
            <a:endParaRPr lang="zh-CN" altLang="en-US"/>
          </a:p>
        </p:txBody>
      </p:sp>
      <p:sp>
        <p:nvSpPr>
          <p:cNvPr id="199697" name="Rectangle 17"/>
          <p:cNvSpPr>
            <a:spLocks noChangeArrowheads="1"/>
          </p:cNvSpPr>
          <p:nvPr/>
        </p:nvSpPr>
        <p:spPr bwMode="auto">
          <a:xfrm>
            <a:off x="1476375" y="5300663"/>
            <a:ext cx="719138" cy="720725"/>
          </a:xfrm>
          <a:prstGeom prst="rect">
            <a:avLst/>
          </a:prstGeom>
          <a:solidFill>
            <a:schemeClr val="bg1"/>
          </a:solidFill>
          <a:ln w="9525">
            <a:noFill/>
            <a:miter lim="800000"/>
            <a:headEnd/>
            <a:tailEnd/>
          </a:ln>
        </p:spPr>
        <p:txBody>
          <a:bodyPr wrap="none" anchor="ctr"/>
          <a:lstStyle/>
          <a:p>
            <a:endParaRPr lang="zh-CN" altLang="en-US"/>
          </a:p>
        </p:txBody>
      </p:sp>
      <p:sp>
        <p:nvSpPr>
          <p:cNvPr id="199698" name="Rectangle 18"/>
          <p:cNvSpPr>
            <a:spLocks noChangeArrowheads="1"/>
          </p:cNvSpPr>
          <p:nvPr/>
        </p:nvSpPr>
        <p:spPr bwMode="auto">
          <a:xfrm>
            <a:off x="1676400" y="4365625"/>
            <a:ext cx="360363" cy="720725"/>
          </a:xfrm>
          <a:prstGeom prst="rect">
            <a:avLst/>
          </a:prstGeom>
          <a:solidFill>
            <a:schemeClr val="bg1"/>
          </a:solidFill>
          <a:ln w="9525">
            <a:noFill/>
            <a:miter lim="800000"/>
            <a:headEnd/>
            <a:tailEnd/>
          </a:ln>
        </p:spPr>
        <p:txBody>
          <a:bodyPr wrap="none" anchor="ctr"/>
          <a:lstStyle/>
          <a:p>
            <a:endParaRPr lang="zh-CN" altLang="en-US"/>
          </a:p>
        </p:txBody>
      </p:sp>
      <p:grpSp>
        <p:nvGrpSpPr>
          <p:cNvPr id="3" name="Group 19"/>
          <p:cNvGrpSpPr>
            <a:grpSpLocks/>
          </p:cNvGrpSpPr>
          <p:nvPr/>
        </p:nvGrpSpPr>
        <p:grpSpPr bwMode="auto">
          <a:xfrm>
            <a:off x="539750" y="1196975"/>
            <a:ext cx="2447925" cy="1077913"/>
            <a:chOff x="340" y="754"/>
            <a:chExt cx="1451" cy="679"/>
          </a:xfrm>
        </p:grpSpPr>
        <p:pic>
          <p:nvPicPr>
            <p:cNvPr id="18457" name="Picture 20" descr="MC900055344[1]"/>
            <p:cNvPicPr>
              <a:picLocks noChangeAspect="1" noChangeArrowheads="1"/>
            </p:cNvPicPr>
            <p:nvPr/>
          </p:nvPicPr>
          <p:blipFill>
            <a:blip r:embed="rId5" cstate="print"/>
            <a:srcRect/>
            <a:stretch>
              <a:fillRect/>
            </a:stretch>
          </p:blipFill>
          <p:spPr bwMode="auto">
            <a:xfrm>
              <a:off x="340" y="754"/>
              <a:ext cx="269" cy="363"/>
            </a:xfrm>
            <a:prstGeom prst="rect">
              <a:avLst/>
            </a:prstGeom>
            <a:noFill/>
            <a:ln w="9525">
              <a:noFill/>
              <a:miter lim="800000"/>
              <a:headEnd/>
              <a:tailEnd/>
            </a:ln>
          </p:spPr>
        </p:pic>
        <p:sp>
          <p:nvSpPr>
            <p:cNvPr id="18458" name="Rectangle 21"/>
            <p:cNvSpPr>
              <a:spLocks noChangeArrowheads="1"/>
            </p:cNvSpPr>
            <p:nvPr/>
          </p:nvSpPr>
          <p:spPr bwMode="auto">
            <a:xfrm>
              <a:off x="657" y="799"/>
              <a:ext cx="1134" cy="634"/>
            </a:xfrm>
            <a:prstGeom prst="rect">
              <a:avLst/>
            </a:prstGeom>
            <a:solidFill>
              <a:schemeClr val="bg1"/>
            </a:solidFill>
            <a:ln w="9525">
              <a:noFill/>
              <a:miter lim="800000"/>
              <a:headEnd/>
              <a:tailEnd/>
            </a:ln>
          </p:spPr>
          <p:txBody>
            <a:bodyPr>
              <a:spAutoFit/>
            </a:bodyPr>
            <a:lstStyle/>
            <a:p>
              <a:r>
                <a:rPr lang="zh-CN" altLang="en-US" sz="2000">
                  <a:ea typeface="楷体_GB2312" pitchFamily="49" charset="-122"/>
                </a:rPr>
                <a:t>必须记住下一步还可以走哪些点</a:t>
              </a:r>
            </a:p>
          </p:txBody>
        </p:sp>
      </p:grpSp>
      <p:sp>
        <p:nvSpPr>
          <p:cNvPr id="199702" name="Oval 22"/>
          <p:cNvSpPr>
            <a:spLocks noChangeArrowheads="1"/>
          </p:cNvSpPr>
          <p:nvPr/>
        </p:nvSpPr>
        <p:spPr bwMode="auto">
          <a:xfrm>
            <a:off x="2439988" y="5661025"/>
            <a:ext cx="863600" cy="863600"/>
          </a:xfrm>
          <a:prstGeom prst="ellipse">
            <a:avLst/>
          </a:prstGeom>
          <a:solidFill>
            <a:srgbClr val="9999FF">
              <a:alpha val="67058"/>
            </a:srgbClr>
          </a:solidFill>
          <a:ln w="28575">
            <a:noFill/>
            <a:round/>
            <a:headEnd/>
            <a:tailEnd/>
          </a:ln>
        </p:spPr>
        <p:txBody>
          <a:bodyPr wrap="none" anchor="ctr"/>
          <a:lstStyle/>
          <a:p>
            <a:endParaRPr lang="zh-CN" altLang="en-US"/>
          </a:p>
        </p:txBody>
      </p:sp>
      <p:sp>
        <p:nvSpPr>
          <p:cNvPr id="199703" name="Oval 23"/>
          <p:cNvSpPr>
            <a:spLocks noChangeArrowheads="1"/>
          </p:cNvSpPr>
          <p:nvPr/>
        </p:nvSpPr>
        <p:spPr bwMode="auto">
          <a:xfrm>
            <a:off x="3779838" y="4451350"/>
            <a:ext cx="863600" cy="863600"/>
          </a:xfrm>
          <a:prstGeom prst="ellipse">
            <a:avLst/>
          </a:prstGeom>
          <a:solidFill>
            <a:srgbClr val="9999FF">
              <a:alpha val="67058"/>
            </a:srgbClr>
          </a:solidFill>
          <a:ln w="28575">
            <a:noFill/>
            <a:round/>
            <a:headEnd/>
            <a:tailEnd/>
          </a:ln>
        </p:spPr>
        <p:txBody>
          <a:bodyPr wrap="none" anchor="ctr"/>
          <a:lstStyle/>
          <a:p>
            <a:endParaRPr lang="zh-CN" altLang="en-US"/>
          </a:p>
        </p:txBody>
      </p:sp>
      <p:sp>
        <p:nvSpPr>
          <p:cNvPr id="199704" name="Oval 24"/>
          <p:cNvSpPr>
            <a:spLocks noChangeArrowheads="1"/>
          </p:cNvSpPr>
          <p:nvPr/>
        </p:nvSpPr>
        <p:spPr bwMode="auto">
          <a:xfrm>
            <a:off x="4643438" y="4868863"/>
            <a:ext cx="863600" cy="863600"/>
          </a:xfrm>
          <a:prstGeom prst="ellipse">
            <a:avLst/>
          </a:prstGeom>
          <a:solidFill>
            <a:srgbClr val="9999FF">
              <a:alpha val="67058"/>
            </a:srgbClr>
          </a:solidFill>
          <a:ln w="28575">
            <a:noFill/>
            <a:round/>
            <a:headEnd/>
            <a:tailEnd/>
          </a:ln>
        </p:spPr>
        <p:txBody>
          <a:bodyPr wrap="none" anchor="ctr"/>
          <a:lstStyle/>
          <a:p>
            <a:endParaRPr lang="zh-CN" altLang="en-US"/>
          </a:p>
        </p:txBody>
      </p:sp>
      <p:sp>
        <p:nvSpPr>
          <p:cNvPr id="199705" name="AutoShape 25"/>
          <p:cNvSpPr>
            <a:spLocks noChangeArrowheads="1"/>
          </p:cNvSpPr>
          <p:nvPr/>
        </p:nvSpPr>
        <p:spPr bwMode="auto">
          <a:xfrm>
            <a:off x="2555875" y="1989138"/>
            <a:ext cx="5040313" cy="2520950"/>
          </a:xfrm>
          <a:prstGeom prst="irregularSeal1">
            <a:avLst/>
          </a:prstGeom>
          <a:solidFill>
            <a:srgbClr val="990099"/>
          </a:solidFill>
          <a:ln w="9525">
            <a:noFill/>
            <a:miter lim="800000"/>
            <a:headEnd/>
            <a:tailEnd/>
          </a:ln>
          <a:effectLst>
            <a:outerShdw dist="107763" dir="2700000" algn="ctr" rotWithShape="0">
              <a:schemeClr val="bg2">
                <a:alpha val="50000"/>
              </a:schemeClr>
            </a:outerShdw>
          </a:effectLst>
        </p:spPr>
        <p:txBody>
          <a:bodyPr wrap="none" anchor="ctr"/>
          <a:lstStyle/>
          <a:p>
            <a:pPr algn="ctr" eaLnBrk="1" hangingPunct="1"/>
            <a:r>
              <a:rPr lang="zh-CN" altLang="en-US" sz="3200" b="1">
                <a:solidFill>
                  <a:srgbClr val="FFFF99"/>
                </a:solidFill>
                <a:ea typeface="楷体_GB2312" pitchFamily="49" charset="-122"/>
              </a:rPr>
              <a:t>深度优先搜索</a:t>
            </a:r>
          </a:p>
        </p:txBody>
      </p:sp>
      <p:grpSp>
        <p:nvGrpSpPr>
          <p:cNvPr id="4" name="Group 26"/>
          <p:cNvGrpSpPr>
            <a:grpSpLocks/>
          </p:cNvGrpSpPr>
          <p:nvPr/>
        </p:nvGrpSpPr>
        <p:grpSpPr bwMode="auto">
          <a:xfrm>
            <a:off x="539750" y="1196975"/>
            <a:ext cx="2447925" cy="773113"/>
            <a:chOff x="340" y="754"/>
            <a:chExt cx="1451" cy="487"/>
          </a:xfrm>
        </p:grpSpPr>
        <p:pic>
          <p:nvPicPr>
            <p:cNvPr id="18455" name="Picture 27" descr="MC900055344[1]"/>
            <p:cNvPicPr>
              <a:picLocks noChangeAspect="1" noChangeArrowheads="1"/>
            </p:cNvPicPr>
            <p:nvPr/>
          </p:nvPicPr>
          <p:blipFill>
            <a:blip r:embed="rId5" cstate="print"/>
            <a:srcRect/>
            <a:stretch>
              <a:fillRect/>
            </a:stretch>
          </p:blipFill>
          <p:spPr bwMode="auto">
            <a:xfrm>
              <a:off x="340" y="754"/>
              <a:ext cx="269" cy="363"/>
            </a:xfrm>
            <a:prstGeom prst="rect">
              <a:avLst/>
            </a:prstGeom>
            <a:noFill/>
            <a:ln w="9525">
              <a:noFill/>
              <a:miter lim="800000"/>
              <a:headEnd/>
              <a:tailEnd/>
            </a:ln>
          </p:spPr>
        </p:pic>
        <p:sp>
          <p:nvSpPr>
            <p:cNvPr id="18456" name="Rectangle 28"/>
            <p:cNvSpPr>
              <a:spLocks noChangeArrowheads="1"/>
            </p:cNvSpPr>
            <p:nvPr/>
          </p:nvSpPr>
          <p:spPr bwMode="auto">
            <a:xfrm>
              <a:off x="657" y="799"/>
              <a:ext cx="1134" cy="442"/>
            </a:xfrm>
            <a:prstGeom prst="rect">
              <a:avLst/>
            </a:prstGeom>
            <a:solidFill>
              <a:schemeClr val="bg1"/>
            </a:solidFill>
            <a:ln w="9525">
              <a:noFill/>
              <a:miter lim="800000"/>
              <a:headEnd/>
              <a:tailEnd/>
            </a:ln>
          </p:spPr>
          <p:txBody>
            <a:bodyPr>
              <a:spAutoFit/>
            </a:bodyPr>
            <a:lstStyle/>
            <a:p>
              <a:r>
                <a:rPr lang="zh-CN" altLang="en-US" sz="2000">
                  <a:ea typeface="楷体_GB2312" pitchFamily="49" charset="-122"/>
                </a:rPr>
                <a:t>必须记住从目标返回的路径</a:t>
              </a:r>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9683"/>
                                        </p:tgtEl>
                                        <p:attrNameLst>
                                          <p:attrName>style.visibility</p:attrName>
                                        </p:attrNameLst>
                                      </p:cBhvr>
                                      <p:to>
                                        <p:strVal val="visible"/>
                                      </p:to>
                                    </p:set>
                                    <p:animEffect transition="in" filter="blinds(horizontal)">
                                      <p:cBhvr>
                                        <p:cTn id="7" dur="500"/>
                                        <p:tgtEl>
                                          <p:spTgt spid="1996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9684"/>
                                        </p:tgtEl>
                                        <p:attrNameLst>
                                          <p:attrName>style.visibility</p:attrName>
                                        </p:attrNameLst>
                                      </p:cBhvr>
                                      <p:to>
                                        <p:strVal val="visible"/>
                                      </p:to>
                                    </p:set>
                                    <p:animEffect transition="in" filter="wipe(up)">
                                      <p:cBhvr>
                                        <p:cTn id="12" dur="500"/>
                                        <p:tgtEl>
                                          <p:spTgt spid="199684"/>
                                        </p:tgtEl>
                                      </p:cBhvr>
                                    </p:animEffect>
                                  </p:childTnLst>
                                </p:cTn>
                              </p:par>
                            </p:childTnLst>
                          </p:cTn>
                        </p:par>
                        <p:par>
                          <p:cTn id="13" fill="hold" nodeType="afterGroup">
                            <p:stCondLst>
                              <p:cond delay="500"/>
                            </p:stCondLst>
                            <p:childTnLst>
                              <p:par>
                                <p:cTn id="14" presetID="22" presetClass="entr" presetSubtype="1" fill="hold" grpId="0" nodeType="afterEffect">
                                  <p:stCondLst>
                                    <p:cond delay="1000"/>
                                  </p:stCondLst>
                                  <p:childTnLst>
                                    <p:set>
                                      <p:cBhvr>
                                        <p:cTn id="15" dur="1" fill="hold">
                                          <p:stCondLst>
                                            <p:cond delay="0"/>
                                          </p:stCondLst>
                                        </p:cTn>
                                        <p:tgtEl>
                                          <p:spTgt spid="199685"/>
                                        </p:tgtEl>
                                        <p:attrNameLst>
                                          <p:attrName>style.visibility</p:attrName>
                                        </p:attrNameLst>
                                      </p:cBhvr>
                                      <p:to>
                                        <p:strVal val="visible"/>
                                      </p:to>
                                    </p:set>
                                    <p:animEffect transition="in" filter="wipe(up)">
                                      <p:cBhvr>
                                        <p:cTn id="16" dur="500"/>
                                        <p:tgtEl>
                                          <p:spTgt spid="19968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99686">
                                            <p:txEl>
                                              <p:pRg st="0" end="0"/>
                                            </p:txEl>
                                          </p:spTgt>
                                        </p:tgtEl>
                                        <p:attrNameLst>
                                          <p:attrName>style.visibility</p:attrName>
                                        </p:attrNameLst>
                                      </p:cBhvr>
                                      <p:to>
                                        <p:strVal val="visible"/>
                                      </p:to>
                                    </p:set>
                                    <p:animEffect transition="in" filter="blinds(horizontal)">
                                      <p:cBhvr>
                                        <p:cTn id="21" dur="500"/>
                                        <p:tgtEl>
                                          <p:spTgt spid="199686">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99686">
                                            <p:txEl>
                                              <p:pRg st="1" end="1"/>
                                            </p:txEl>
                                          </p:spTgt>
                                        </p:tgtEl>
                                        <p:attrNameLst>
                                          <p:attrName>style.visibility</p:attrName>
                                        </p:attrNameLst>
                                      </p:cBhvr>
                                      <p:to>
                                        <p:strVal val="visible"/>
                                      </p:to>
                                    </p:set>
                                    <p:animEffect transition="in" filter="blinds(horizontal)">
                                      <p:cBhvr>
                                        <p:cTn id="26" dur="500"/>
                                        <p:tgtEl>
                                          <p:spTgt spid="199686">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99686">
                                            <p:txEl>
                                              <p:pRg st="2" end="2"/>
                                            </p:txEl>
                                          </p:spTgt>
                                        </p:tgtEl>
                                        <p:attrNameLst>
                                          <p:attrName>style.visibility</p:attrName>
                                        </p:attrNameLst>
                                      </p:cBhvr>
                                      <p:to>
                                        <p:strVal val="visible"/>
                                      </p:to>
                                    </p:set>
                                    <p:animEffect transition="in" filter="blinds(horizontal)">
                                      <p:cBhvr>
                                        <p:cTn id="31" dur="500"/>
                                        <p:tgtEl>
                                          <p:spTgt spid="199686">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99686">
                                            <p:txEl>
                                              <p:pRg st="3" end="3"/>
                                            </p:txEl>
                                          </p:spTgt>
                                        </p:tgtEl>
                                        <p:attrNameLst>
                                          <p:attrName>style.visibility</p:attrName>
                                        </p:attrNameLst>
                                      </p:cBhvr>
                                      <p:to>
                                        <p:strVal val="visible"/>
                                      </p:to>
                                    </p:set>
                                    <p:animEffect transition="in" filter="blinds(horizontal)">
                                      <p:cBhvr>
                                        <p:cTn id="36" dur="500"/>
                                        <p:tgtEl>
                                          <p:spTgt spid="199686">
                                            <p:txEl>
                                              <p:pRg st="3" end="3"/>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99686">
                                            <p:txEl>
                                              <p:pRg st="4" end="4"/>
                                            </p:txEl>
                                          </p:spTgt>
                                        </p:tgtEl>
                                        <p:attrNameLst>
                                          <p:attrName>style.visibility</p:attrName>
                                        </p:attrNameLst>
                                      </p:cBhvr>
                                      <p:to>
                                        <p:strVal val="visible"/>
                                      </p:to>
                                    </p:set>
                                    <p:animEffect transition="in" filter="blinds(horizontal)">
                                      <p:cBhvr>
                                        <p:cTn id="41" dur="500"/>
                                        <p:tgtEl>
                                          <p:spTgt spid="199686">
                                            <p:txEl>
                                              <p:pRg st="4" end="4"/>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99686">
                                            <p:txEl>
                                              <p:pRg st="5" end="5"/>
                                            </p:txEl>
                                          </p:spTgt>
                                        </p:tgtEl>
                                        <p:attrNameLst>
                                          <p:attrName>style.visibility</p:attrName>
                                        </p:attrNameLst>
                                      </p:cBhvr>
                                      <p:to>
                                        <p:strVal val="visible"/>
                                      </p:to>
                                    </p:set>
                                    <p:animEffect transition="in" filter="blinds(horizontal)">
                                      <p:cBhvr>
                                        <p:cTn id="46" dur="500"/>
                                        <p:tgtEl>
                                          <p:spTgt spid="199686">
                                            <p:txEl>
                                              <p:pRg st="5" end="5"/>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99686">
                                            <p:txEl>
                                              <p:pRg st="6" end="6"/>
                                            </p:txEl>
                                          </p:spTgt>
                                        </p:tgtEl>
                                        <p:attrNameLst>
                                          <p:attrName>style.visibility</p:attrName>
                                        </p:attrNameLst>
                                      </p:cBhvr>
                                      <p:to>
                                        <p:strVal val="visible"/>
                                      </p:to>
                                    </p:set>
                                    <p:animEffect transition="in" filter="blinds(horizontal)">
                                      <p:cBhvr>
                                        <p:cTn id="51" dur="500"/>
                                        <p:tgtEl>
                                          <p:spTgt spid="199686">
                                            <p:txEl>
                                              <p:pRg st="6" end="6"/>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99687"/>
                                        </p:tgtEl>
                                        <p:attrNameLst>
                                          <p:attrName>style.visibility</p:attrName>
                                        </p:attrNameLst>
                                      </p:cBhvr>
                                      <p:to>
                                        <p:strVal val="visible"/>
                                      </p:to>
                                    </p:set>
                                    <p:animEffect transition="in" filter="wipe(up)">
                                      <p:cBhvr>
                                        <p:cTn id="56" dur="500"/>
                                        <p:tgtEl>
                                          <p:spTgt spid="19968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99688"/>
                                        </p:tgtEl>
                                        <p:attrNameLst>
                                          <p:attrName>style.visibility</p:attrName>
                                        </p:attrNameLst>
                                      </p:cBhvr>
                                      <p:to>
                                        <p:strVal val="visible"/>
                                      </p:to>
                                    </p:set>
                                    <p:animEffect transition="in" filter="wipe(up)">
                                      <p:cBhvr>
                                        <p:cTn id="61" dur="500"/>
                                        <p:tgtEl>
                                          <p:spTgt spid="19968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99689"/>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6" presetClass="entr" presetSubtype="0" fill="hold" nodeType="click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wipe(down)">
                                      <p:cBhvr>
                                        <p:cTn id="70" dur="580">
                                          <p:stCondLst>
                                            <p:cond delay="0"/>
                                          </p:stCondLst>
                                        </p:cTn>
                                        <p:tgtEl>
                                          <p:spTgt spid="2"/>
                                        </p:tgtEl>
                                      </p:cBhvr>
                                    </p:animEffect>
                                    <p:anim calcmode="lin" valueType="num">
                                      <p:cBhvr>
                                        <p:cTn id="71"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76" dur="26">
                                          <p:stCondLst>
                                            <p:cond delay="650"/>
                                          </p:stCondLst>
                                        </p:cTn>
                                        <p:tgtEl>
                                          <p:spTgt spid="2"/>
                                        </p:tgtEl>
                                      </p:cBhvr>
                                      <p:to x="100000" y="60000"/>
                                    </p:animScale>
                                    <p:animScale>
                                      <p:cBhvr>
                                        <p:cTn id="77" dur="166" decel="50000">
                                          <p:stCondLst>
                                            <p:cond delay="676"/>
                                          </p:stCondLst>
                                        </p:cTn>
                                        <p:tgtEl>
                                          <p:spTgt spid="2"/>
                                        </p:tgtEl>
                                      </p:cBhvr>
                                      <p:to x="100000" y="100000"/>
                                    </p:animScale>
                                    <p:animScale>
                                      <p:cBhvr>
                                        <p:cTn id="78" dur="26">
                                          <p:stCondLst>
                                            <p:cond delay="1312"/>
                                          </p:stCondLst>
                                        </p:cTn>
                                        <p:tgtEl>
                                          <p:spTgt spid="2"/>
                                        </p:tgtEl>
                                      </p:cBhvr>
                                      <p:to x="100000" y="80000"/>
                                    </p:animScale>
                                    <p:animScale>
                                      <p:cBhvr>
                                        <p:cTn id="79" dur="166" decel="50000">
                                          <p:stCondLst>
                                            <p:cond delay="1338"/>
                                          </p:stCondLst>
                                        </p:cTn>
                                        <p:tgtEl>
                                          <p:spTgt spid="2"/>
                                        </p:tgtEl>
                                      </p:cBhvr>
                                      <p:to x="100000" y="100000"/>
                                    </p:animScale>
                                    <p:animScale>
                                      <p:cBhvr>
                                        <p:cTn id="80" dur="26">
                                          <p:stCondLst>
                                            <p:cond delay="1642"/>
                                          </p:stCondLst>
                                        </p:cTn>
                                        <p:tgtEl>
                                          <p:spTgt spid="2"/>
                                        </p:tgtEl>
                                      </p:cBhvr>
                                      <p:to x="100000" y="90000"/>
                                    </p:animScale>
                                    <p:animScale>
                                      <p:cBhvr>
                                        <p:cTn id="81" dur="166" decel="50000">
                                          <p:stCondLst>
                                            <p:cond delay="1668"/>
                                          </p:stCondLst>
                                        </p:cTn>
                                        <p:tgtEl>
                                          <p:spTgt spid="2"/>
                                        </p:tgtEl>
                                      </p:cBhvr>
                                      <p:to x="100000" y="100000"/>
                                    </p:animScale>
                                    <p:animScale>
                                      <p:cBhvr>
                                        <p:cTn id="82" dur="26">
                                          <p:stCondLst>
                                            <p:cond delay="1808"/>
                                          </p:stCondLst>
                                        </p:cTn>
                                        <p:tgtEl>
                                          <p:spTgt spid="2"/>
                                        </p:tgtEl>
                                      </p:cBhvr>
                                      <p:to x="100000" y="95000"/>
                                    </p:animScale>
                                    <p:animScale>
                                      <p:cBhvr>
                                        <p:cTn id="83" dur="166" decel="50000">
                                          <p:stCondLst>
                                            <p:cond delay="1834"/>
                                          </p:stCondLst>
                                        </p:cTn>
                                        <p:tgtEl>
                                          <p:spTgt spid="2"/>
                                        </p:tgtEl>
                                      </p:cBhvr>
                                      <p:to x="100000" y="100000"/>
                                    </p:animScale>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199689"/>
                                        </p:tgtEl>
                                        <p:attrNameLst>
                                          <p:attrName>style.visibility</p:attrName>
                                        </p:attrNameLst>
                                      </p:cBhvr>
                                      <p:to>
                                        <p:strVal val="hidden"/>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199692"/>
                                        </p:tgtEl>
                                        <p:attrNameLst>
                                          <p:attrName>style.visibility</p:attrName>
                                        </p:attrNameLst>
                                      </p:cBhvr>
                                      <p:to>
                                        <p:strVal val="visible"/>
                                      </p:to>
                                    </p:set>
                                  </p:childTnLst>
                                  <p:subTnLst>
                                    <p:set>
                                      <p:cBhvr override="childStyle">
                                        <p:cTn dur="1" fill="hold" display="0" masterRel="nextClick" afterEffect="1"/>
                                        <p:tgtEl>
                                          <p:spTgt spid="199692"/>
                                        </p:tgtEl>
                                        <p:attrNameLst>
                                          <p:attrName>style.visibility</p:attrName>
                                        </p:attrNameLst>
                                      </p:cBhvr>
                                      <p:to>
                                        <p:strVal val="hidden"/>
                                      </p:to>
                                    </p:set>
                                  </p:subTnLst>
                                </p:cTn>
                              </p:par>
                              <p:par>
                                <p:cTn id="92" presetID="1" presetClass="entr" presetSubtype="0" fill="hold" grpId="0" nodeType="withEffect">
                                  <p:stCondLst>
                                    <p:cond delay="0"/>
                                  </p:stCondLst>
                                  <p:childTnLst>
                                    <p:set>
                                      <p:cBhvr>
                                        <p:cTn id="93" dur="1" fill="hold">
                                          <p:stCondLst>
                                            <p:cond delay="0"/>
                                          </p:stCondLst>
                                        </p:cTn>
                                        <p:tgtEl>
                                          <p:spTgt spid="199690"/>
                                        </p:tgtEl>
                                        <p:attrNameLst>
                                          <p:attrName>style.visibility</p:attrName>
                                        </p:attrNameLst>
                                      </p:cBhvr>
                                      <p:to>
                                        <p:strVal val="visible"/>
                                      </p:to>
                                    </p:set>
                                  </p:childTnLst>
                                  <p:subTnLst>
                                    <p:set>
                                      <p:cBhvr override="childStyle">
                                        <p:cTn dur="1" fill="hold" display="0" masterRel="nextClick" afterEffect="1"/>
                                        <p:tgtEl>
                                          <p:spTgt spid="199690"/>
                                        </p:tgtEl>
                                        <p:attrNameLst>
                                          <p:attrName>style.visibility</p:attrName>
                                        </p:attrNameLst>
                                      </p:cBhvr>
                                      <p:to>
                                        <p:strVal val="hidden"/>
                                      </p:to>
                                    </p:set>
                                  </p:subTnLst>
                                </p:cTn>
                              </p:par>
                              <p:par>
                                <p:cTn id="94" presetID="1" presetClass="entr" presetSubtype="0" fill="hold" grpId="0" nodeType="withEffect">
                                  <p:stCondLst>
                                    <p:cond delay="0"/>
                                  </p:stCondLst>
                                  <p:childTnLst>
                                    <p:set>
                                      <p:cBhvr>
                                        <p:cTn id="95" dur="1" fill="hold">
                                          <p:stCondLst>
                                            <p:cond delay="0"/>
                                          </p:stCondLst>
                                        </p:cTn>
                                        <p:tgtEl>
                                          <p:spTgt spid="199691"/>
                                        </p:tgtEl>
                                        <p:attrNameLst>
                                          <p:attrName>style.visibility</p:attrName>
                                        </p:attrNameLst>
                                      </p:cBhvr>
                                      <p:to>
                                        <p:strVal val="visible"/>
                                      </p:to>
                                    </p:set>
                                  </p:childTnLst>
                                  <p:subTnLst>
                                    <p:set>
                                      <p:cBhvr override="childStyle">
                                        <p:cTn dur="1" fill="hold" display="0" masterRel="nextClick" afterEffect="1"/>
                                        <p:tgtEl>
                                          <p:spTgt spid="199691"/>
                                        </p:tgtEl>
                                        <p:attrNameLst>
                                          <p:attrName>style.visibility</p:attrName>
                                        </p:attrNameLst>
                                      </p:cBhvr>
                                      <p:to>
                                        <p:strVal val="hidden"/>
                                      </p:to>
                                    </p:set>
                                  </p:sub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199696"/>
                                        </p:tgtEl>
                                        <p:attrNameLst>
                                          <p:attrName>style.visibility</p:attrName>
                                        </p:attrNameLst>
                                      </p:cBhvr>
                                      <p:to>
                                        <p:strVal val="visible"/>
                                      </p:to>
                                    </p:set>
                                    <p:animEffect transition="in" filter="wipe(up)">
                                      <p:cBhvr>
                                        <p:cTn id="100" dur="500"/>
                                        <p:tgtEl>
                                          <p:spTgt spid="199696"/>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99697"/>
                                        </p:tgtEl>
                                        <p:attrNameLst>
                                          <p:attrName>style.visibility</p:attrName>
                                        </p:attrNameLst>
                                      </p:cBhvr>
                                      <p:to>
                                        <p:strVal val="visible"/>
                                      </p:to>
                                    </p:set>
                                  </p:childTnLst>
                                </p:cTn>
                              </p:par>
                            </p:childTnLst>
                          </p:cTn>
                        </p:par>
                        <p:par>
                          <p:cTn id="105" fill="hold" nodeType="afterGroup">
                            <p:stCondLst>
                              <p:cond delay="1"/>
                            </p:stCondLst>
                            <p:childTnLst>
                              <p:par>
                                <p:cTn id="106" presetID="1" presetClass="entr" presetSubtype="0" fill="hold" grpId="0" nodeType="afterEffect">
                                  <p:stCondLst>
                                    <p:cond delay="0"/>
                                  </p:stCondLst>
                                  <p:childTnLst>
                                    <p:set>
                                      <p:cBhvr>
                                        <p:cTn id="107" dur="1" fill="hold">
                                          <p:stCondLst>
                                            <p:cond delay="0"/>
                                          </p:stCondLst>
                                        </p:cTn>
                                        <p:tgtEl>
                                          <p:spTgt spid="199698"/>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6" presetClass="entr" presetSubtype="0" fill="hold" nodeType="clickEffect">
                                  <p:stCondLst>
                                    <p:cond delay="0"/>
                                  </p:stCondLst>
                                  <p:childTnLst>
                                    <p:set>
                                      <p:cBhvr>
                                        <p:cTn id="111" dur="1" fill="hold">
                                          <p:stCondLst>
                                            <p:cond delay="0"/>
                                          </p:stCondLst>
                                        </p:cTn>
                                        <p:tgtEl>
                                          <p:spTgt spid="3"/>
                                        </p:tgtEl>
                                        <p:attrNameLst>
                                          <p:attrName>style.visibility</p:attrName>
                                        </p:attrNameLst>
                                      </p:cBhvr>
                                      <p:to>
                                        <p:strVal val="visible"/>
                                      </p:to>
                                    </p:set>
                                    <p:animEffect transition="in" filter="wipe(down)">
                                      <p:cBhvr>
                                        <p:cTn id="112" dur="580">
                                          <p:stCondLst>
                                            <p:cond delay="0"/>
                                          </p:stCondLst>
                                        </p:cTn>
                                        <p:tgtEl>
                                          <p:spTgt spid="3"/>
                                        </p:tgtEl>
                                      </p:cBhvr>
                                    </p:animEffect>
                                    <p:anim calcmode="lin" valueType="num">
                                      <p:cBhvr>
                                        <p:cTn id="11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1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1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1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18" dur="26">
                                          <p:stCondLst>
                                            <p:cond delay="650"/>
                                          </p:stCondLst>
                                        </p:cTn>
                                        <p:tgtEl>
                                          <p:spTgt spid="3"/>
                                        </p:tgtEl>
                                      </p:cBhvr>
                                      <p:to x="100000" y="60000"/>
                                    </p:animScale>
                                    <p:animScale>
                                      <p:cBhvr>
                                        <p:cTn id="119" dur="166" decel="50000">
                                          <p:stCondLst>
                                            <p:cond delay="676"/>
                                          </p:stCondLst>
                                        </p:cTn>
                                        <p:tgtEl>
                                          <p:spTgt spid="3"/>
                                        </p:tgtEl>
                                      </p:cBhvr>
                                      <p:to x="100000" y="100000"/>
                                    </p:animScale>
                                    <p:animScale>
                                      <p:cBhvr>
                                        <p:cTn id="120" dur="26">
                                          <p:stCondLst>
                                            <p:cond delay="1312"/>
                                          </p:stCondLst>
                                        </p:cTn>
                                        <p:tgtEl>
                                          <p:spTgt spid="3"/>
                                        </p:tgtEl>
                                      </p:cBhvr>
                                      <p:to x="100000" y="80000"/>
                                    </p:animScale>
                                    <p:animScale>
                                      <p:cBhvr>
                                        <p:cTn id="121" dur="166" decel="50000">
                                          <p:stCondLst>
                                            <p:cond delay="1338"/>
                                          </p:stCondLst>
                                        </p:cTn>
                                        <p:tgtEl>
                                          <p:spTgt spid="3"/>
                                        </p:tgtEl>
                                      </p:cBhvr>
                                      <p:to x="100000" y="100000"/>
                                    </p:animScale>
                                    <p:animScale>
                                      <p:cBhvr>
                                        <p:cTn id="122" dur="26">
                                          <p:stCondLst>
                                            <p:cond delay="1642"/>
                                          </p:stCondLst>
                                        </p:cTn>
                                        <p:tgtEl>
                                          <p:spTgt spid="3"/>
                                        </p:tgtEl>
                                      </p:cBhvr>
                                      <p:to x="100000" y="90000"/>
                                    </p:animScale>
                                    <p:animScale>
                                      <p:cBhvr>
                                        <p:cTn id="123" dur="166" decel="50000">
                                          <p:stCondLst>
                                            <p:cond delay="1668"/>
                                          </p:stCondLst>
                                        </p:cTn>
                                        <p:tgtEl>
                                          <p:spTgt spid="3"/>
                                        </p:tgtEl>
                                      </p:cBhvr>
                                      <p:to x="100000" y="100000"/>
                                    </p:animScale>
                                    <p:animScale>
                                      <p:cBhvr>
                                        <p:cTn id="124" dur="26">
                                          <p:stCondLst>
                                            <p:cond delay="1808"/>
                                          </p:stCondLst>
                                        </p:cTn>
                                        <p:tgtEl>
                                          <p:spTgt spid="3"/>
                                        </p:tgtEl>
                                      </p:cBhvr>
                                      <p:to x="100000" y="95000"/>
                                    </p:animScale>
                                    <p:animScale>
                                      <p:cBhvr>
                                        <p:cTn id="125" dur="166" decel="50000">
                                          <p:stCondLst>
                                            <p:cond delay="1834"/>
                                          </p:stCondLst>
                                        </p:cTn>
                                        <p:tgtEl>
                                          <p:spTgt spid="3"/>
                                        </p:tgtEl>
                                      </p:cBhvr>
                                      <p:to x="100000" y="100000"/>
                                    </p:animScale>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26" fill="hold" nodeType="clickPar">
                      <p:stCondLst>
                        <p:cond delay="indefinite"/>
                      </p:stCondLst>
                      <p:childTnLst>
                        <p:par>
                          <p:cTn id="127" fill="hold" nodeType="withGroup">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199698"/>
                                        </p:tgtEl>
                                        <p:attrNameLst>
                                          <p:attrName>style.visibility</p:attrName>
                                        </p:attrNameLst>
                                      </p:cBhvr>
                                      <p:to>
                                        <p:strVal val="hidden"/>
                                      </p:to>
                                    </p:set>
                                  </p:childTnLst>
                                </p:cTn>
                              </p:par>
                              <p:par>
                                <p:cTn id="130" presetID="1" presetClass="exit" presetSubtype="0" fill="hold" grpId="1" nodeType="withEffect">
                                  <p:stCondLst>
                                    <p:cond delay="0"/>
                                  </p:stCondLst>
                                  <p:childTnLst>
                                    <p:set>
                                      <p:cBhvr>
                                        <p:cTn id="131" dur="1" fill="hold">
                                          <p:stCondLst>
                                            <p:cond delay="0"/>
                                          </p:stCondLst>
                                        </p:cTn>
                                        <p:tgtEl>
                                          <p:spTgt spid="199697"/>
                                        </p:tgtEl>
                                        <p:attrNameLst>
                                          <p:attrName>style.visibility</p:attrName>
                                        </p:attrNameLst>
                                      </p:cBhvr>
                                      <p:to>
                                        <p:strVal val="hidden"/>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1" fill="hold" grpId="0" nodeType="clickEffect">
                                  <p:stCondLst>
                                    <p:cond delay="0"/>
                                  </p:stCondLst>
                                  <p:childTnLst>
                                    <p:set>
                                      <p:cBhvr>
                                        <p:cTn id="135" dur="1" fill="hold">
                                          <p:stCondLst>
                                            <p:cond delay="0"/>
                                          </p:stCondLst>
                                        </p:cTn>
                                        <p:tgtEl>
                                          <p:spTgt spid="199702"/>
                                        </p:tgtEl>
                                        <p:attrNameLst>
                                          <p:attrName>style.visibility</p:attrName>
                                        </p:attrNameLst>
                                      </p:cBhvr>
                                      <p:to>
                                        <p:strVal val="visible"/>
                                      </p:to>
                                    </p:set>
                                    <p:animEffect transition="in" filter="wipe(up)">
                                      <p:cBhvr>
                                        <p:cTn id="136" dur="500"/>
                                        <p:tgtEl>
                                          <p:spTgt spid="199702"/>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1" fill="hold" grpId="0" nodeType="clickEffect">
                                  <p:stCondLst>
                                    <p:cond delay="0"/>
                                  </p:stCondLst>
                                  <p:childTnLst>
                                    <p:set>
                                      <p:cBhvr>
                                        <p:cTn id="140" dur="1" fill="hold">
                                          <p:stCondLst>
                                            <p:cond delay="0"/>
                                          </p:stCondLst>
                                        </p:cTn>
                                        <p:tgtEl>
                                          <p:spTgt spid="199703"/>
                                        </p:tgtEl>
                                        <p:attrNameLst>
                                          <p:attrName>style.visibility</p:attrName>
                                        </p:attrNameLst>
                                      </p:cBhvr>
                                      <p:to>
                                        <p:strVal val="visible"/>
                                      </p:to>
                                    </p:set>
                                    <p:animEffect transition="in" filter="wipe(up)">
                                      <p:cBhvr>
                                        <p:cTn id="141" dur="500"/>
                                        <p:tgtEl>
                                          <p:spTgt spid="199703"/>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1" fill="hold" grpId="0" nodeType="clickEffect">
                                  <p:stCondLst>
                                    <p:cond delay="0"/>
                                  </p:stCondLst>
                                  <p:childTnLst>
                                    <p:set>
                                      <p:cBhvr>
                                        <p:cTn id="145" dur="1" fill="hold">
                                          <p:stCondLst>
                                            <p:cond delay="0"/>
                                          </p:stCondLst>
                                        </p:cTn>
                                        <p:tgtEl>
                                          <p:spTgt spid="199704"/>
                                        </p:tgtEl>
                                        <p:attrNameLst>
                                          <p:attrName>style.visibility</p:attrName>
                                        </p:attrNameLst>
                                      </p:cBhvr>
                                      <p:to>
                                        <p:strVal val="visible"/>
                                      </p:to>
                                    </p:set>
                                    <p:animEffect transition="in" filter="wipe(up)">
                                      <p:cBhvr>
                                        <p:cTn id="146" dur="500"/>
                                        <p:tgtEl>
                                          <p:spTgt spid="199704"/>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6" presetClass="entr" presetSubtype="0" fill="hold" nodeType="clickEffect">
                                  <p:stCondLst>
                                    <p:cond delay="0"/>
                                  </p:stCondLst>
                                  <p:childTnLst>
                                    <p:set>
                                      <p:cBhvr>
                                        <p:cTn id="150" dur="1" fill="hold">
                                          <p:stCondLst>
                                            <p:cond delay="0"/>
                                          </p:stCondLst>
                                        </p:cTn>
                                        <p:tgtEl>
                                          <p:spTgt spid="4"/>
                                        </p:tgtEl>
                                        <p:attrNameLst>
                                          <p:attrName>style.visibility</p:attrName>
                                        </p:attrNameLst>
                                      </p:cBhvr>
                                      <p:to>
                                        <p:strVal val="visible"/>
                                      </p:to>
                                    </p:set>
                                    <p:animEffect transition="in" filter="wipe(down)">
                                      <p:cBhvr>
                                        <p:cTn id="151" dur="580">
                                          <p:stCondLst>
                                            <p:cond delay="0"/>
                                          </p:stCondLst>
                                        </p:cTn>
                                        <p:tgtEl>
                                          <p:spTgt spid="4"/>
                                        </p:tgtEl>
                                      </p:cBhvr>
                                    </p:animEffect>
                                    <p:anim calcmode="lin" valueType="num">
                                      <p:cBhvr>
                                        <p:cTn id="15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57" dur="26">
                                          <p:stCondLst>
                                            <p:cond delay="650"/>
                                          </p:stCondLst>
                                        </p:cTn>
                                        <p:tgtEl>
                                          <p:spTgt spid="4"/>
                                        </p:tgtEl>
                                      </p:cBhvr>
                                      <p:to x="100000" y="60000"/>
                                    </p:animScale>
                                    <p:animScale>
                                      <p:cBhvr>
                                        <p:cTn id="158" dur="166" decel="50000">
                                          <p:stCondLst>
                                            <p:cond delay="676"/>
                                          </p:stCondLst>
                                        </p:cTn>
                                        <p:tgtEl>
                                          <p:spTgt spid="4"/>
                                        </p:tgtEl>
                                      </p:cBhvr>
                                      <p:to x="100000" y="100000"/>
                                    </p:animScale>
                                    <p:animScale>
                                      <p:cBhvr>
                                        <p:cTn id="159" dur="26">
                                          <p:stCondLst>
                                            <p:cond delay="1312"/>
                                          </p:stCondLst>
                                        </p:cTn>
                                        <p:tgtEl>
                                          <p:spTgt spid="4"/>
                                        </p:tgtEl>
                                      </p:cBhvr>
                                      <p:to x="100000" y="80000"/>
                                    </p:animScale>
                                    <p:animScale>
                                      <p:cBhvr>
                                        <p:cTn id="160" dur="166" decel="50000">
                                          <p:stCondLst>
                                            <p:cond delay="1338"/>
                                          </p:stCondLst>
                                        </p:cTn>
                                        <p:tgtEl>
                                          <p:spTgt spid="4"/>
                                        </p:tgtEl>
                                      </p:cBhvr>
                                      <p:to x="100000" y="100000"/>
                                    </p:animScale>
                                    <p:animScale>
                                      <p:cBhvr>
                                        <p:cTn id="161" dur="26">
                                          <p:stCondLst>
                                            <p:cond delay="1642"/>
                                          </p:stCondLst>
                                        </p:cTn>
                                        <p:tgtEl>
                                          <p:spTgt spid="4"/>
                                        </p:tgtEl>
                                      </p:cBhvr>
                                      <p:to x="100000" y="90000"/>
                                    </p:animScale>
                                    <p:animScale>
                                      <p:cBhvr>
                                        <p:cTn id="162" dur="166" decel="50000">
                                          <p:stCondLst>
                                            <p:cond delay="1668"/>
                                          </p:stCondLst>
                                        </p:cTn>
                                        <p:tgtEl>
                                          <p:spTgt spid="4"/>
                                        </p:tgtEl>
                                      </p:cBhvr>
                                      <p:to x="100000" y="100000"/>
                                    </p:animScale>
                                    <p:animScale>
                                      <p:cBhvr>
                                        <p:cTn id="163" dur="26">
                                          <p:stCondLst>
                                            <p:cond delay="1808"/>
                                          </p:stCondLst>
                                        </p:cTn>
                                        <p:tgtEl>
                                          <p:spTgt spid="4"/>
                                        </p:tgtEl>
                                      </p:cBhvr>
                                      <p:to x="100000" y="95000"/>
                                    </p:animScale>
                                    <p:animScale>
                                      <p:cBhvr>
                                        <p:cTn id="164" dur="166" decel="50000">
                                          <p:stCondLst>
                                            <p:cond delay="1834"/>
                                          </p:stCondLst>
                                        </p:cTn>
                                        <p:tgtEl>
                                          <p:spTgt spid="4"/>
                                        </p:tgtEl>
                                      </p:cBhvr>
                                      <p:to x="100000" y="100000"/>
                                    </p:animScale>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65" fill="hold" nodeType="clickPar">
                      <p:stCondLst>
                        <p:cond delay="indefinite"/>
                      </p:stCondLst>
                      <p:childTnLst>
                        <p:par>
                          <p:cTn id="166" fill="hold" nodeType="withGroup">
                            <p:stCondLst>
                              <p:cond delay="0"/>
                            </p:stCondLst>
                            <p:childTnLst>
                              <p:par>
                                <p:cTn id="167" presetID="35" presetClass="entr" presetSubtype="0" fill="hold" grpId="0" nodeType="clickEffect">
                                  <p:stCondLst>
                                    <p:cond delay="0"/>
                                  </p:stCondLst>
                                  <p:childTnLst>
                                    <p:set>
                                      <p:cBhvr>
                                        <p:cTn id="168" dur="1" fill="hold">
                                          <p:stCondLst>
                                            <p:cond delay="0"/>
                                          </p:stCondLst>
                                        </p:cTn>
                                        <p:tgtEl>
                                          <p:spTgt spid="199705"/>
                                        </p:tgtEl>
                                        <p:attrNameLst>
                                          <p:attrName>style.visibility</p:attrName>
                                        </p:attrNameLst>
                                      </p:cBhvr>
                                      <p:to>
                                        <p:strVal val="visible"/>
                                      </p:to>
                                    </p:set>
                                    <p:animEffect transition="in" filter="fade">
                                      <p:cBhvr>
                                        <p:cTn id="169" dur="1000"/>
                                        <p:tgtEl>
                                          <p:spTgt spid="199705"/>
                                        </p:tgtEl>
                                      </p:cBhvr>
                                    </p:animEffect>
                                    <p:anim calcmode="lin" valueType="num">
                                      <p:cBhvr>
                                        <p:cTn id="170" dur="1000" fill="hold"/>
                                        <p:tgtEl>
                                          <p:spTgt spid="199705"/>
                                        </p:tgtEl>
                                        <p:attrNameLst>
                                          <p:attrName>style.rotation</p:attrName>
                                        </p:attrNameLst>
                                      </p:cBhvr>
                                      <p:tavLst>
                                        <p:tav tm="0">
                                          <p:val>
                                            <p:fltVal val="720"/>
                                          </p:val>
                                        </p:tav>
                                        <p:tav tm="100000">
                                          <p:val>
                                            <p:fltVal val="0"/>
                                          </p:val>
                                        </p:tav>
                                      </p:tavLst>
                                    </p:anim>
                                    <p:anim calcmode="lin" valueType="num">
                                      <p:cBhvr>
                                        <p:cTn id="171" dur="1000" fill="hold"/>
                                        <p:tgtEl>
                                          <p:spTgt spid="199705"/>
                                        </p:tgtEl>
                                        <p:attrNameLst>
                                          <p:attrName>ppt_h</p:attrName>
                                        </p:attrNameLst>
                                      </p:cBhvr>
                                      <p:tavLst>
                                        <p:tav tm="0">
                                          <p:val>
                                            <p:fltVal val="0"/>
                                          </p:val>
                                        </p:tav>
                                        <p:tav tm="100000">
                                          <p:val>
                                            <p:strVal val="#ppt_h"/>
                                          </p:val>
                                        </p:tav>
                                      </p:tavLst>
                                    </p:anim>
                                    <p:anim calcmode="lin" valueType="num">
                                      <p:cBhvr>
                                        <p:cTn id="172" dur="1000" fill="hold"/>
                                        <p:tgtEl>
                                          <p:spTgt spid="199705"/>
                                        </p:tgtEl>
                                        <p:attrNameLst>
                                          <p:attrName>ppt_w</p:attrName>
                                        </p:attrNameLst>
                                      </p:cBhvr>
                                      <p:tavLst>
                                        <p:tav tm="0">
                                          <p:val>
                                            <p:fltVal val="0"/>
                                          </p:val>
                                        </p:tav>
                                        <p:tav tm="100000">
                                          <p:val>
                                            <p:strVal val="#ppt_w"/>
                                          </p:val>
                                        </p:tav>
                                      </p:tavLst>
                                    </p:anim>
                                  </p:childTnLst>
                                  <p:subTnLst>
                                    <p:set>
                                      <p:cBhvr override="childStyle">
                                        <p:cTn dur="1" fill="hold" display="0" masterRel="nextClick" afterEffect="1"/>
                                        <p:tgtEl>
                                          <p:spTgt spid="19970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bldLvl="0" animBg="1"/>
      <p:bldP spid="199685" grpId="0" bldLvl="0" animBg="1"/>
      <p:bldP spid="199686" grpId="0" build="p"/>
      <p:bldP spid="199687" grpId="0" bldLvl="0" animBg="1"/>
      <p:bldP spid="199688" grpId="0" bldLvl="0" animBg="1"/>
      <p:bldP spid="199689" grpId="0"/>
      <p:bldP spid="199689" grpId="1"/>
      <p:bldP spid="199690" grpId="0"/>
      <p:bldP spid="199691" grpId="0"/>
      <p:bldP spid="199692" grpId="0"/>
      <p:bldP spid="199696" grpId="0" bldLvl="0" animBg="1"/>
      <p:bldP spid="199697" grpId="0" bldLvl="0" animBg="1"/>
      <p:bldP spid="199697" grpId="1" bldLvl="0" animBg="1"/>
      <p:bldP spid="199698" grpId="0" bldLvl="0" animBg="1"/>
      <p:bldP spid="199698" grpId="1" bldLvl="0" animBg="1"/>
      <p:bldP spid="199702" grpId="0" bldLvl="0" animBg="1"/>
      <p:bldP spid="199703" grpId="0" bldLvl="0" animBg="1"/>
      <p:bldP spid="199704" grpId="0" bldLvl="0" animBg="1"/>
      <p:bldP spid="199705"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9|2|3.2|8.8|14.9|8.2|6.9|10"/>
</p:tagLst>
</file>

<file path=ppt/tags/tag10.xml><?xml version="1.0" encoding="utf-8"?>
<p:tagLst xmlns:a="http://schemas.openxmlformats.org/drawingml/2006/main" xmlns:r="http://schemas.openxmlformats.org/officeDocument/2006/relationships" xmlns:p="http://schemas.openxmlformats.org/presentationml/2006/main">
  <p:tag name="TIMING" val="|1.2|2.1|10.3|10|6.5"/>
</p:tagLst>
</file>

<file path=ppt/tags/tag11.xml><?xml version="1.0" encoding="utf-8"?>
<p:tagLst xmlns:a="http://schemas.openxmlformats.org/drawingml/2006/main" xmlns:r="http://schemas.openxmlformats.org/officeDocument/2006/relationships" xmlns:p="http://schemas.openxmlformats.org/presentationml/2006/main">
  <p:tag name="TIMING" val="|2|2.7|10.8|7.7"/>
</p:tagLst>
</file>

<file path=ppt/tags/tag12.xml><?xml version="1.0" encoding="utf-8"?>
<p:tagLst xmlns:a="http://schemas.openxmlformats.org/drawingml/2006/main" xmlns:r="http://schemas.openxmlformats.org/officeDocument/2006/relationships" xmlns:p="http://schemas.openxmlformats.org/presentationml/2006/main">
  <p:tag name="TIMING" val="|4|5.6|1.5|6|3.3|0.9|0.9|12|1.2|1.7|1.6|2.2|1.2|1|10.2|1|1.4|1.2|1.8|0.7|5.7|1.1|1.2|0.9|0.9|0.6|0.7|1.1|1.3|0.9|0.8|0.7|0.7|1|0.9|1.4|0.9|2.5"/>
</p:tagLst>
</file>

<file path=ppt/tags/tag13.xml><?xml version="1.0" encoding="utf-8"?>
<p:tagLst xmlns:a="http://schemas.openxmlformats.org/drawingml/2006/main" xmlns:r="http://schemas.openxmlformats.org/officeDocument/2006/relationships" xmlns:p="http://schemas.openxmlformats.org/presentationml/2006/main">
  <p:tag name="TIMING" val="|4|9|21.7"/>
</p:tagLst>
</file>

<file path=ppt/tags/tag14.xml><?xml version="1.0" encoding="utf-8"?>
<p:tagLst xmlns:a="http://schemas.openxmlformats.org/drawingml/2006/main" xmlns:r="http://schemas.openxmlformats.org/officeDocument/2006/relationships" xmlns:p="http://schemas.openxmlformats.org/presentationml/2006/main">
  <p:tag name="TIMING" val="|0.6|0.9|1|10.2|4.5|9.7"/>
</p:tagLst>
</file>

<file path=ppt/tags/tag15.xml><?xml version="1.0" encoding="utf-8"?>
<p:tagLst xmlns:a="http://schemas.openxmlformats.org/drawingml/2006/main" xmlns:r="http://schemas.openxmlformats.org/officeDocument/2006/relationships" xmlns:p="http://schemas.openxmlformats.org/presentationml/2006/main">
  <p:tag name="TIMING" val="|0.6|1|11.3|8|4.9|6.5"/>
</p:tagLst>
</file>

<file path=ppt/tags/tag16.xml><?xml version="1.0" encoding="utf-8"?>
<p:tagLst xmlns:a="http://schemas.openxmlformats.org/drawingml/2006/main" xmlns:r="http://schemas.openxmlformats.org/officeDocument/2006/relationships" xmlns:p="http://schemas.openxmlformats.org/presentationml/2006/main">
  <p:tag name="TIMING" val="|0.7|2.2|1.2|29.7|4.5|19.4|2.9|26.5|18.4|7.3|0.9|1.4|7.8|29.5|0.9|1.4|1.3"/>
</p:tagLst>
</file>

<file path=ppt/tags/tag17.xml><?xml version="1.0" encoding="utf-8"?>
<p:tagLst xmlns:a="http://schemas.openxmlformats.org/drawingml/2006/main" xmlns:r="http://schemas.openxmlformats.org/officeDocument/2006/relationships" xmlns:p="http://schemas.openxmlformats.org/presentationml/2006/main">
  <p:tag name="TIMING" val="|4|5.6|1.5|6|3.3|0.9|0.9|12|1.2|1.7|1.6|2.2|1.2|1|10.2|1|1.4|1.2|1.8|0.7|5.7|1.1|1.2|0.9|0.9|0.6|0.7|1.1|1.3|0.9|0.8|0.7|0.7|1|0.9|1.4|0.9|2.5"/>
</p:tagLst>
</file>

<file path=ppt/tags/tag2.xml><?xml version="1.0" encoding="utf-8"?>
<p:tagLst xmlns:a="http://schemas.openxmlformats.org/drawingml/2006/main" xmlns:r="http://schemas.openxmlformats.org/officeDocument/2006/relationships" xmlns:p="http://schemas.openxmlformats.org/presentationml/2006/main">
  <p:tag name="TIMING" val="|0.6|7.9|2.7|2.9|7.2|7.2|6.2"/>
</p:tagLst>
</file>

<file path=ppt/tags/tag3.xml><?xml version="1.0" encoding="utf-8"?>
<p:tagLst xmlns:a="http://schemas.openxmlformats.org/drawingml/2006/main" xmlns:r="http://schemas.openxmlformats.org/officeDocument/2006/relationships" xmlns:p="http://schemas.openxmlformats.org/presentationml/2006/main">
  <p:tag name="TIMING" val="|0.8|31.4|1.5|13.3|2.7|0.9|0.7|3.6|6.7|8.9|2.5|7.7|16.2|7.7|5.3|11.5|13.7|26.4|22.2|8.4|8|4|25.2|46.5|5.8"/>
</p:tagLst>
</file>

<file path=ppt/tags/tag4.xml><?xml version="1.0" encoding="utf-8"?>
<p:tagLst xmlns:a="http://schemas.openxmlformats.org/drawingml/2006/main" xmlns:r="http://schemas.openxmlformats.org/officeDocument/2006/relationships" xmlns:p="http://schemas.openxmlformats.org/presentationml/2006/main">
  <p:tag name="TIMING" val="|0.8|9.5|4.3|10.3|40.3|10.2"/>
</p:tagLst>
</file>

<file path=ppt/tags/tag5.xml><?xml version="1.0" encoding="utf-8"?>
<p:tagLst xmlns:a="http://schemas.openxmlformats.org/drawingml/2006/main" xmlns:r="http://schemas.openxmlformats.org/officeDocument/2006/relationships" xmlns:p="http://schemas.openxmlformats.org/presentationml/2006/main">
  <p:tag name="TIMING" val="|0.5|2|1.8|1.3|7.6|25.8|5.6|4.8|3.9|2.3|4.1|4.3|5.5|3|6.3|2.5|27.6|2.6|2.4|5.2|2.1|20.9|4.6"/>
</p:tagLst>
</file>

<file path=ppt/tags/tag6.xml><?xml version="1.0" encoding="utf-8"?>
<p:tagLst xmlns:a="http://schemas.openxmlformats.org/drawingml/2006/main" xmlns:r="http://schemas.openxmlformats.org/officeDocument/2006/relationships" xmlns:p="http://schemas.openxmlformats.org/presentationml/2006/main">
  <p:tag name="TIMING" val="|0.6|1.2|0.7|0.7|0.7|0.9|0.8|1.3|1.1|1.6|4|3.3|2.5|6.3|4.2|2.7|2.4|4.2|1.5|0.8|2.8|3|9.1"/>
</p:tagLst>
</file>

<file path=ppt/tags/tag7.xml><?xml version="1.0" encoding="utf-8"?>
<p:tagLst xmlns:a="http://schemas.openxmlformats.org/drawingml/2006/main" xmlns:r="http://schemas.openxmlformats.org/officeDocument/2006/relationships" xmlns:p="http://schemas.openxmlformats.org/presentationml/2006/main">
  <p:tag name="TIMING" val="|0.6|0.6|0.6|0.5|0.6|1|0.9|0.8|0.6|1.6|0.8|0.6|0.7|0.5|0.9|1|36"/>
</p:tagLst>
</file>

<file path=ppt/tags/tag8.xml><?xml version="1.0" encoding="utf-8"?>
<p:tagLst xmlns:a="http://schemas.openxmlformats.org/drawingml/2006/main" xmlns:r="http://schemas.openxmlformats.org/officeDocument/2006/relationships" xmlns:p="http://schemas.openxmlformats.org/presentationml/2006/main">
  <p:tag name="TIMING" val="|2.4|1.3|1.4|2.7"/>
</p:tagLst>
</file>

<file path=ppt/tags/tag9.xml><?xml version="1.0" encoding="utf-8"?>
<p:tagLst xmlns:a="http://schemas.openxmlformats.org/drawingml/2006/main" xmlns:r="http://schemas.openxmlformats.org/officeDocument/2006/relationships" xmlns:p="http://schemas.openxmlformats.org/presentationml/2006/main">
  <p:tag name="TIMING" val="|1|1.5|1.2|1|8.7"/>
</p:tagLst>
</file>

<file path=ppt/theme/theme1.xml><?xml version="1.0" encoding="utf-8"?>
<a:theme xmlns:a="http://schemas.openxmlformats.org/drawingml/2006/main" name="mytemp1">
  <a:themeElements>
    <a:clrScheme name="">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2C9CB"/>
      </a:accent6>
      <a:hlink>
        <a:srgbClr val="E5D093"/>
      </a:hlink>
      <a:folHlink>
        <a:srgbClr val="CCB374"/>
      </a:folHlink>
    </a:clrScheme>
    <a:fontScheme name="">
      <a:majorFont>
        <a:latin typeface="Berlin Sans FB"/>
        <a:ea typeface="PMingLiU"/>
        <a:cs typeface=""/>
      </a:majorFont>
      <a:minorFont>
        <a:latin typeface="Berlin Sans FB"/>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ytemp1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mytemp1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mytemp1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mytemp1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mytemp1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mytemp1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mytemp1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mytemp1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TotalTime>
  <Words>6158</Words>
  <Application>Microsoft Office PowerPoint</Application>
  <PresentationFormat>全屏显示(4:3)</PresentationFormat>
  <Paragraphs>2255</Paragraphs>
  <Slides>75</Slides>
  <Notes>11</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75</vt:i4>
      </vt:variant>
    </vt:vector>
  </HeadingPairs>
  <TitlesOfParts>
    <vt:vector size="76" baseType="lpstr">
      <vt:lpstr>mytemp1</vt:lpstr>
      <vt:lpstr>第3章  搜索推理技术 Ch.3 Searching &amp; Reasoning Tech. </vt:lpstr>
      <vt:lpstr>Main Contents</vt:lpstr>
      <vt:lpstr>幻灯片 3</vt:lpstr>
      <vt:lpstr>1. 问题求解——什么是问题求解</vt:lpstr>
      <vt:lpstr>2.问题表示</vt:lpstr>
      <vt:lpstr>状态空间图</vt:lpstr>
      <vt:lpstr>3.1 图搜索策略  (Graph Search Strategy)</vt:lpstr>
      <vt:lpstr>幻灯片 8</vt:lpstr>
      <vt:lpstr>图的搜索过程</vt:lpstr>
      <vt:lpstr>图的搜索过程</vt:lpstr>
      <vt:lpstr>图的搜索过程</vt:lpstr>
      <vt:lpstr>图的搜索过程</vt:lpstr>
      <vt:lpstr>幻灯片 13</vt:lpstr>
      <vt:lpstr>3.2 盲目搜索 (Blind Search)</vt:lpstr>
      <vt:lpstr>幻灯片 15</vt:lpstr>
      <vt:lpstr>幻灯片 16</vt:lpstr>
      <vt:lpstr>幻灯片 17</vt:lpstr>
      <vt:lpstr>幻灯片 18</vt:lpstr>
      <vt:lpstr>幻灯片 19</vt:lpstr>
      <vt:lpstr>幻灯片 20</vt:lpstr>
      <vt:lpstr>幻灯片 21</vt:lpstr>
      <vt:lpstr>幻灯片 22</vt:lpstr>
      <vt:lpstr>幻灯片 23</vt:lpstr>
      <vt:lpstr>等代价搜索</vt:lpstr>
      <vt:lpstr>是什么影响了搜索的效率？</vt:lpstr>
      <vt:lpstr>幻灯片 26</vt:lpstr>
      <vt:lpstr>3.3启发式搜索（Heuristic Search）</vt:lpstr>
      <vt:lpstr>幻灯片 28</vt:lpstr>
      <vt:lpstr>Eg. Cost as True Distance</vt:lpstr>
      <vt:lpstr>Eg. Cost as True Distance (little change)</vt:lpstr>
      <vt:lpstr>估价函数</vt:lpstr>
      <vt:lpstr>估价函数</vt:lpstr>
      <vt:lpstr>估价函数对算法的影响</vt:lpstr>
      <vt:lpstr>幻灯片 34</vt:lpstr>
      <vt:lpstr>幻灯片 35</vt:lpstr>
      <vt:lpstr>幻灯片 36</vt:lpstr>
      <vt:lpstr>幻灯片 37</vt:lpstr>
      <vt:lpstr>幻灯片 38</vt:lpstr>
      <vt:lpstr>幻灯片 39</vt:lpstr>
      <vt:lpstr>3.3.3 A*算法（Algorithm A* ）</vt:lpstr>
      <vt:lpstr>幻灯片 41</vt:lpstr>
      <vt:lpstr>幻灯片 42</vt:lpstr>
      <vt:lpstr>3.3.3  A*算法</vt:lpstr>
      <vt:lpstr>A*算法示例</vt:lpstr>
      <vt:lpstr>幻灯片 45</vt:lpstr>
      <vt:lpstr>3.4 消解原理（Resolution Principle）</vt:lpstr>
      <vt:lpstr>消解原理（归结原理） Resolution Principle </vt:lpstr>
      <vt:lpstr>什么叫消解</vt:lpstr>
      <vt:lpstr>什么叫消解</vt:lpstr>
      <vt:lpstr>含变量的消解</vt:lpstr>
      <vt:lpstr>幻灯片 51</vt:lpstr>
      <vt:lpstr>幻灯片 52</vt:lpstr>
      <vt:lpstr>幻灯片 53</vt:lpstr>
      <vt:lpstr>幻灯片 54</vt:lpstr>
      <vt:lpstr>幻灯片 55</vt:lpstr>
      <vt:lpstr>3.4.2 消解推理规则          (Resolution Inference Rules)</vt:lpstr>
      <vt:lpstr>幻灯片 57</vt:lpstr>
      <vt:lpstr>幻灯片 58</vt:lpstr>
      <vt:lpstr>幻灯片 59</vt:lpstr>
      <vt:lpstr>3.4.3 含有变量的消解式          （Resolvant with Variable）</vt:lpstr>
      <vt:lpstr>3.4.4  消解反演求解过程  (Solving Process of Resolution Refutation)</vt:lpstr>
      <vt:lpstr>例 1</vt:lpstr>
      <vt:lpstr>Example2: Happy student</vt:lpstr>
      <vt:lpstr>幻灯片 64</vt:lpstr>
      <vt:lpstr>幻灯片 65</vt:lpstr>
      <vt:lpstr>幻灯片 66</vt:lpstr>
      <vt:lpstr>幻灯片 67</vt:lpstr>
      <vt:lpstr>幻灯片 68</vt:lpstr>
      <vt:lpstr>幻灯片 69</vt:lpstr>
      <vt:lpstr>幻灯片 70</vt:lpstr>
      <vt:lpstr>Example 4</vt:lpstr>
      <vt:lpstr>幻灯片 72</vt:lpstr>
      <vt:lpstr>幻灯片 73</vt:lpstr>
      <vt:lpstr>幻灯片 74</vt:lpstr>
      <vt:lpstr>幻灯片 75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第X章 XXXXXXXX</dc:title>
  <dc:creator>nina</dc:creator>
  <cp:lastModifiedBy>nina</cp:lastModifiedBy>
  <cp:revision>214</cp:revision>
  <dcterms:created xsi:type="dcterms:W3CDTF">2020-10-12T11:22:07Z</dcterms:created>
  <dcterms:modified xsi:type="dcterms:W3CDTF">2023-03-14T13:06:33Z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