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Default Extension="vsd" ContentType="application/vnd.visio"/>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4"/>
  </p:notesMasterIdLst>
  <p:sldIdLst>
    <p:sldId id="374" r:id="rId2"/>
    <p:sldId id="660" r:id="rId3"/>
    <p:sldId id="368" r:id="rId4"/>
    <p:sldId id="463" r:id="rId5"/>
    <p:sldId id="464" r:id="rId6"/>
    <p:sldId id="465" r:id="rId7"/>
    <p:sldId id="467" r:id="rId8"/>
    <p:sldId id="468" r:id="rId9"/>
    <p:sldId id="369" r:id="rId10"/>
    <p:sldId id="370" r:id="rId11"/>
    <p:sldId id="371" r:id="rId12"/>
    <p:sldId id="375" r:id="rId13"/>
    <p:sldId id="324" r:id="rId14"/>
    <p:sldId id="469" r:id="rId15"/>
    <p:sldId id="470" r:id="rId16"/>
    <p:sldId id="471" r:id="rId17"/>
    <p:sldId id="325" r:id="rId18"/>
    <p:sldId id="326" r:id="rId19"/>
    <p:sldId id="327" r:id="rId20"/>
    <p:sldId id="388" r:id="rId21"/>
    <p:sldId id="389" r:id="rId22"/>
    <p:sldId id="390" r:id="rId23"/>
    <p:sldId id="391" r:id="rId24"/>
    <p:sldId id="392" r:id="rId25"/>
    <p:sldId id="393" r:id="rId26"/>
    <p:sldId id="328" r:id="rId27"/>
    <p:sldId id="329" r:id="rId28"/>
    <p:sldId id="330" r:id="rId29"/>
    <p:sldId id="331" r:id="rId30"/>
    <p:sldId id="332" r:id="rId31"/>
    <p:sldId id="372" r:id="rId32"/>
    <p:sldId id="380" r:id="rId33"/>
    <p:sldId id="381" r:id="rId34"/>
    <p:sldId id="373" r:id="rId35"/>
    <p:sldId id="472" r:id="rId36"/>
    <p:sldId id="473" r:id="rId37"/>
    <p:sldId id="474" r:id="rId38"/>
    <p:sldId id="475" r:id="rId39"/>
    <p:sldId id="476" r:id="rId40"/>
    <p:sldId id="477" r:id="rId41"/>
    <p:sldId id="478" r:id="rId42"/>
    <p:sldId id="479" r:id="rId43"/>
    <p:sldId id="480" r:id="rId44"/>
    <p:sldId id="481" r:id="rId45"/>
    <p:sldId id="394" r:id="rId46"/>
    <p:sldId id="293" r:id="rId47"/>
    <p:sldId id="482" r:id="rId48"/>
    <p:sldId id="483" r:id="rId49"/>
    <p:sldId id="484" r:id="rId50"/>
    <p:sldId id="485" r:id="rId51"/>
    <p:sldId id="294" r:id="rId52"/>
    <p:sldId id="376" r:id="rId53"/>
    <p:sldId id="303" r:id="rId54"/>
    <p:sldId id="304" r:id="rId55"/>
    <p:sldId id="486" r:id="rId56"/>
    <p:sldId id="487" r:id="rId57"/>
    <p:sldId id="488" r:id="rId58"/>
    <p:sldId id="489" r:id="rId59"/>
    <p:sldId id="490" r:id="rId60"/>
    <p:sldId id="491" r:id="rId61"/>
    <p:sldId id="295" r:id="rId62"/>
    <p:sldId id="296" r:id="rId63"/>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FF0000"/>
        </a:solidFill>
        <a:latin typeface="Arial Black" pitchFamily="34" charset="0"/>
        <a:ea typeface="PMingLiU" pitchFamily="18" charset="-120"/>
        <a:cs typeface="+mn-cs"/>
      </a:defRPr>
    </a:lvl1pPr>
    <a:lvl2pPr marL="457200" algn="l" rtl="0" eaLnBrk="0" fontAlgn="base" hangingPunct="0">
      <a:spcBef>
        <a:spcPct val="0"/>
      </a:spcBef>
      <a:spcAft>
        <a:spcPct val="0"/>
      </a:spcAft>
      <a:defRPr sz="2800" b="1" kern="1200">
        <a:solidFill>
          <a:srgbClr val="FF0000"/>
        </a:solidFill>
        <a:latin typeface="Arial Black" pitchFamily="34" charset="0"/>
        <a:ea typeface="PMingLiU" pitchFamily="18" charset="-120"/>
        <a:cs typeface="+mn-cs"/>
      </a:defRPr>
    </a:lvl2pPr>
    <a:lvl3pPr marL="914400" algn="l" rtl="0" eaLnBrk="0" fontAlgn="base" hangingPunct="0">
      <a:spcBef>
        <a:spcPct val="0"/>
      </a:spcBef>
      <a:spcAft>
        <a:spcPct val="0"/>
      </a:spcAft>
      <a:defRPr sz="2800" b="1" kern="1200">
        <a:solidFill>
          <a:srgbClr val="FF0000"/>
        </a:solidFill>
        <a:latin typeface="Arial Black" pitchFamily="34" charset="0"/>
        <a:ea typeface="PMingLiU" pitchFamily="18" charset="-120"/>
        <a:cs typeface="+mn-cs"/>
      </a:defRPr>
    </a:lvl3pPr>
    <a:lvl4pPr marL="1371600" algn="l" rtl="0" eaLnBrk="0" fontAlgn="base" hangingPunct="0">
      <a:spcBef>
        <a:spcPct val="0"/>
      </a:spcBef>
      <a:spcAft>
        <a:spcPct val="0"/>
      </a:spcAft>
      <a:defRPr sz="2800" b="1" kern="1200">
        <a:solidFill>
          <a:srgbClr val="FF0000"/>
        </a:solidFill>
        <a:latin typeface="Arial Black" pitchFamily="34" charset="0"/>
        <a:ea typeface="PMingLiU" pitchFamily="18" charset="-120"/>
        <a:cs typeface="+mn-cs"/>
      </a:defRPr>
    </a:lvl4pPr>
    <a:lvl5pPr marL="1828800" algn="l" rtl="0" eaLnBrk="0" fontAlgn="base" hangingPunct="0">
      <a:spcBef>
        <a:spcPct val="0"/>
      </a:spcBef>
      <a:spcAft>
        <a:spcPct val="0"/>
      </a:spcAft>
      <a:defRPr sz="2800" b="1" kern="1200">
        <a:solidFill>
          <a:srgbClr val="FF0000"/>
        </a:solidFill>
        <a:latin typeface="Arial Black" pitchFamily="34" charset="0"/>
        <a:ea typeface="PMingLiU" pitchFamily="18" charset="-120"/>
        <a:cs typeface="+mn-cs"/>
      </a:defRPr>
    </a:lvl5pPr>
    <a:lvl6pPr marL="2286000" algn="l" defTabSz="914400" rtl="0" eaLnBrk="1" latinLnBrk="0" hangingPunct="1">
      <a:defRPr sz="2800" b="1" kern="1200">
        <a:solidFill>
          <a:srgbClr val="FF0000"/>
        </a:solidFill>
        <a:latin typeface="Arial Black" pitchFamily="34" charset="0"/>
        <a:ea typeface="PMingLiU" pitchFamily="18" charset="-120"/>
        <a:cs typeface="+mn-cs"/>
      </a:defRPr>
    </a:lvl6pPr>
    <a:lvl7pPr marL="2743200" algn="l" defTabSz="914400" rtl="0" eaLnBrk="1" latinLnBrk="0" hangingPunct="1">
      <a:defRPr sz="2800" b="1" kern="1200">
        <a:solidFill>
          <a:srgbClr val="FF0000"/>
        </a:solidFill>
        <a:latin typeface="Arial Black" pitchFamily="34" charset="0"/>
        <a:ea typeface="PMingLiU" pitchFamily="18" charset="-120"/>
        <a:cs typeface="+mn-cs"/>
      </a:defRPr>
    </a:lvl7pPr>
    <a:lvl8pPr marL="3200400" algn="l" defTabSz="914400" rtl="0" eaLnBrk="1" latinLnBrk="0" hangingPunct="1">
      <a:defRPr sz="2800" b="1" kern="1200">
        <a:solidFill>
          <a:srgbClr val="FF0000"/>
        </a:solidFill>
        <a:latin typeface="Arial Black" pitchFamily="34" charset="0"/>
        <a:ea typeface="PMingLiU" pitchFamily="18" charset="-120"/>
        <a:cs typeface="+mn-cs"/>
      </a:defRPr>
    </a:lvl8pPr>
    <a:lvl9pPr marL="3657600" algn="l" defTabSz="914400" rtl="0" eaLnBrk="1" latinLnBrk="0" hangingPunct="1">
      <a:defRPr sz="2800" b="1" kern="1200">
        <a:solidFill>
          <a:srgbClr val="FF0000"/>
        </a:solidFill>
        <a:latin typeface="Arial Black" pitchFamily="34"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0066"/>
    <a:srgbClr val="FF0000"/>
    <a:srgbClr val="FFFF99"/>
    <a:srgbClr val="FFFFCC"/>
    <a:srgbClr val="FFFF66"/>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92844" autoAdjust="0"/>
  </p:normalViewPr>
  <p:slideViewPr>
    <p:cSldViewPr>
      <p:cViewPr varScale="1">
        <p:scale>
          <a:sx n="102" d="100"/>
          <a:sy n="102" d="100"/>
        </p:scale>
        <p:origin x="-1884" y="-102"/>
      </p:cViewPr>
      <p:guideLst>
        <p:guide orient="horz" pos="2160"/>
        <p:guide pos="28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9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11" Type="http://schemas.openxmlformats.org/officeDocument/2006/relationships/image" Target="../media/image67.emf"/><Relationship Id="rId5" Type="http://schemas.openxmlformats.org/officeDocument/2006/relationships/image" Target="../media/image61.emf"/><Relationship Id="rId10" Type="http://schemas.openxmlformats.org/officeDocument/2006/relationships/image" Target="../media/image66.emf"/><Relationship Id="rId4" Type="http://schemas.openxmlformats.org/officeDocument/2006/relationships/image" Target="../media/image60.emf"/><Relationship Id="rId9" Type="http://schemas.openxmlformats.org/officeDocument/2006/relationships/image" Target="../media/image6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4" Type="http://schemas.openxmlformats.org/officeDocument/2006/relationships/image" Target="../media/image7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4258" name="页眉占位符 224257"/>
          <p:cNvSpPr>
            <a:spLocks noGrp="1"/>
          </p:cNvSpPr>
          <p:nvPr>
            <p:ph type="hdr" sz="quarter"/>
          </p:nvPr>
        </p:nvSpPr>
        <p:spPr>
          <a:xfrm>
            <a:off x="0" y="0"/>
            <a:ext cx="2971800" cy="457200"/>
          </a:xfrm>
          <a:prstGeom prst="rect">
            <a:avLst/>
          </a:prstGeom>
          <a:noFill/>
          <a:ln w="9525">
            <a:noFill/>
          </a:ln>
        </p:spPr>
        <p:txBody>
          <a:bodyPr/>
          <a:lstStyle>
            <a:lvl1pPr eaLnBrk="1" hangingPunct="1">
              <a:lnSpc>
                <a:spcPct val="80000"/>
              </a:lnSpc>
              <a:spcBef>
                <a:spcPct val="50000"/>
              </a:spcBef>
              <a:buFontTx/>
              <a:buChar char="•"/>
              <a:defRPr sz="1200" noProof="1">
                <a:latin typeface="Arial Black" panose="020B0A04020102020204" pitchFamily="34" charset="0"/>
                <a:ea typeface="楷体_GB2312" pitchFamily="49" charset="-122"/>
              </a:defRPr>
            </a:lvl1pPr>
          </a:lstStyle>
          <a:p>
            <a:pPr>
              <a:defRPr/>
            </a:pPr>
            <a:endParaRPr lang="zh-CN" altLang="en-US"/>
          </a:p>
        </p:txBody>
      </p:sp>
      <p:sp>
        <p:nvSpPr>
          <p:cNvPr id="224259" name="日期占位符 224258"/>
          <p:cNvSpPr>
            <a:spLocks noGrp="1"/>
          </p:cNvSpPr>
          <p:nvPr>
            <p:ph type="dt" idx="1"/>
          </p:nvPr>
        </p:nvSpPr>
        <p:spPr>
          <a:xfrm>
            <a:off x="3886200" y="0"/>
            <a:ext cx="2971800" cy="457200"/>
          </a:xfrm>
          <a:prstGeom prst="rect">
            <a:avLst/>
          </a:prstGeom>
          <a:noFill/>
          <a:ln w="9525">
            <a:noFill/>
          </a:ln>
        </p:spPr>
        <p:txBody>
          <a:bodyPr/>
          <a:lstStyle>
            <a:lvl1pPr algn="r" eaLnBrk="1" hangingPunct="1">
              <a:lnSpc>
                <a:spcPct val="80000"/>
              </a:lnSpc>
              <a:spcBef>
                <a:spcPct val="50000"/>
              </a:spcBef>
              <a:buFontTx/>
              <a:buChar char="•"/>
              <a:defRPr sz="1200" noProof="1">
                <a:latin typeface="Arial Black" panose="020B0A04020102020204" pitchFamily="34" charset="0"/>
                <a:ea typeface="楷体_GB2312" pitchFamily="49" charset="-122"/>
              </a:defRPr>
            </a:lvl1pPr>
          </a:lstStyle>
          <a:p>
            <a:pPr>
              <a:defRPr/>
            </a:pPr>
            <a:endParaRPr lang="zh-CN" altLang="en-US"/>
          </a:p>
        </p:txBody>
      </p:sp>
      <p:sp>
        <p:nvSpPr>
          <p:cNvPr id="192516" name="幻灯片图像占位符 224259"/>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3077" name="文本占位符 224260"/>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4262" name="页脚占位符 224261"/>
          <p:cNvSpPr>
            <a:spLocks noGrp="1"/>
          </p:cNvSpPr>
          <p:nvPr>
            <p:ph type="ftr" sz="quarter" idx="4"/>
          </p:nvPr>
        </p:nvSpPr>
        <p:spPr>
          <a:xfrm>
            <a:off x="0" y="8686800"/>
            <a:ext cx="2971800" cy="457200"/>
          </a:xfrm>
          <a:prstGeom prst="rect">
            <a:avLst/>
          </a:prstGeom>
          <a:noFill/>
          <a:ln w="9525">
            <a:noFill/>
          </a:ln>
        </p:spPr>
        <p:txBody>
          <a:bodyPr anchor="b"/>
          <a:lstStyle>
            <a:lvl1pPr eaLnBrk="1" hangingPunct="1">
              <a:lnSpc>
                <a:spcPct val="80000"/>
              </a:lnSpc>
              <a:spcBef>
                <a:spcPct val="50000"/>
              </a:spcBef>
              <a:buFontTx/>
              <a:buChar char="•"/>
              <a:defRPr sz="1200" noProof="1">
                <a:latin typeface="Arial Black" panose="020B0A04020102020204" pitchFamily="34" charset="0"/>
                <a:ea typeface="楷体_GB2312" pitchFamily="49" charset="-122"/>
              </a:defRPr>
            </a:lvl1pPr>
          </a:lstStyle>
          <a:p>
            <a:pPr>
              <a:defRPr/>
            </a:pPr>
            <a:endParaRPr lang="zh-CN" altLang="en-US"/>
          </a:p>
        </p:txBody>
      </p:sp>
      <p:sp>
        <p:nvSpPr>
          <p:cNvPr id="224263" name="灯片编号占位符 224262"/>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lnSpc>
                <a:spcPct val="80000"/>
              </a:lnSpc>
              <a:spcBef>
                <a:spcPct val="50000"/>
              </a:spcBef>
              <a:buFontTx/>
              <a:buChar char="•"/>
              <a:defRPr sz="1200">
                <a:ea typeface="楷体_GB2312" pitchFamily="49" charset="-122"/>
              </a:defRPr>
            </a:lvl1pPr>
          </a:lstStyle>
          <a:p>
            <a:pPr>
              <a:defRPr/>
            </a:pPr>
            <a:fld id="{416B1F6F-9D35-4C97-8337-E5B91207A88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bwMode="auto">
          <a:noFill/>
          <a:ln>
            <a:miter lim="800000"/>
            <a:headEnd/>
            <a:tailEnd/>
          </a:ln>
        </p:spPr>
        <p:txBody>
          <a:bodyPr/>
          <a:lstStyle/>
          <a:p>
            <a:pPr>
              <a:lnSpc>
                <a:spcPct val="100000"/>
              </a:lnSpc>
              <a:spcBef>
                <a:spcPct val="0"/>
              </a:spcBef>
              <a:buFontTx/>
              <a:buNone/>
            </a:pPr>
            <a:fld id="{B4D81477-8BB0-435A-BB8F-BDCB2633BE40}" type="slidenum">
              <a:rPr lang="zh-CN" altLang="en-US" b="0" smtClean="0">
                <a:solidFill>
                  <a:schemeClr val="tx1"/>
                </a:solidFill>
                <a:latin typeface="Arial" pitchFamily="34" charset="0"/>
                <a:ea typeface="宋体" pitchFamily="2" charset="-122"/>
              </a:rPr>
              <a:pPr>
                <a:lnSpc>
                  <a:spcPct val="100000"/>
                </a:lnSpc>
                <a:spcBef>
                  <a:spcPct val="0"/>
                </a:spcBef>
                <a:buFontTx/>
                <a:buNone/>
              </a:pPr>
              <a:t>7</a:t>
            </a:fld>
            <a:endParaRPr lang="zh-CN" altLang="en-US" b="0" smtClean="0">
              <a:solidFill>
                <a:schemeClr val="tx1"/>
              </a:solidFill>
              <a:latin typeface="Arial" pitchFamily="34" charset="0"/>
              <a:ea typeface="宋体" pitchFamily="2" charset="-122"/>
            </a:endParaRPr>
          </a:p>
        </p:txBody>
      </p:sp>
      <p:sp>
        <p:nvSpPr>
          <p:cNvPr id="193539" name="Rectangle 2"/>
          <p:cNvSpPr>
            <a:spLocks noGrp="1" noRot="1" noChangeAspect="1" noChangeArrowheads="1" noTextEdit="1"/>
          </p:cNvSpPr>
          <p:nvPr>
            <p:ph type="sldImg" idx="4294967295"/>
          </p:nvPr>
        </p:nvSpPr>
        <p:spPr>
          <a:ln/>
        </p:spPr>
      </p:sp>
      <p:sp>
        <p:nvSpPr>
          <p:cNvPr id="193540" name="Rectangle 3"/>
          <p:cNvSpPr>
            <a:spLocks noGrp="1" noChangeArrowheads="1"/>
          </p:cNvSpPr>
          <p:nvPr>
            <p:ph type="body" idx="4294967295"/>
          </p:nvPr>
        </p:nvSpPr>
        <p:spPr/>
        <p:txBody>
          <a:bodyPr anchor="ctr"/>
          <a:lstStyle/>
          <a:p>
            <a:pPr eaLnBrk="1" hangingPunct="1"/>
            <a:r>
              <a:rPr lang="en-US" altLang="zh-CN" sz="1000" b="1" smtClean="0"/>
              <a:t>Subsumes </a:t>
            </a:r>
            <a:r>
              <a:rPr lang="zh-CN" altLang="en-US" smtClean="0"/>
              <a:t>涵括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 name="矩形 236545"/>
          <p:cNvSpPr>
            <a:spLocks noChangeArrowheads="1"/>
          </p:cNvSpPr>
          <p:nvPr/>
        </p:nvSpPr>
        <p:spPr bwMode="auto">
          <a:xfrm>
            <a:off x="1752600" y="1600200"/>
            <a:ext cx="7391400" cy="5257800"/>
          </a:xfrm>
          <a:prstGeom prst="rect">
            <a:avLst/>
          </a:prstGeom>
          <a:gradFill rotWithShape="0">
            <a:gsLst>
              <a:gs pos="0">
                <a:schemeClr val="bg2"/>
              </a:gs>
              <a:gs pos="50000">
                <a:schemeClr val="bg1"/>
              </a:gs>
              <a:gs pos="100000">
                <a:schemeClr val="bg2"/>
              </a:gs>
            </a:gsLst>
            <a:lin ang="2700000" scaled="1"/>
          </a:gradFill>
          <a:ln>
            <a:noFill/>
          </a:ln>
        </p:spPr>
        <p:txBody>
          <a:bodyPr/>
          <a:lstStyle/>
          <a:p>
            <a:pPr eaLnBrk="1" hangingPunct="1">
              <a:defRPr/>
            </a:pPr>
            <a:endParaRPr lang="zh-CN" altLang="en-US"/>
          </a:p>
        </p:txBody>
      </p:sp>
      <p:sp>
        <p:nvSpPr>
          <p:cNvPr id="3" name="矩形 236546"/>
          <p:cNvSpPr>
            <a:spLocks noChangeArrowheads="1"/>
          </p:cNvSpPr>
          <p:nvPr/>
        </p:nvSpPr>
        <p:spPr bwMode="auto">
          <a:xfrm>
            <a:off x="6858000" y="931863"/>
            <a:ext cx="1828800" cy="182562"/>
          </a:xfrm>
          <a:prstGeom prst="rect">
            <a:avLst/>
          </a:prstGeom>
          <a:solidFill>
            <a:schemeClr val="folHlink"/>
          </a:solidFill>
          <a:ln>
            <a:noFill/>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TW" altLang="en-US" sz="2400" b="0">
              <a:solidFill>
                <a:schemeClr val="tx1"/>
              </a:solidFill>
              <a:latin typeface="Times New Roman" panose="02020603050405020304" pitchFamily="18" charset="0"/>
            </a:endParaRPr>
          </a:p>
        </p:txBody>
      </p:sp>
      <p:sp>
        <p:nvSpPr>
          <p:cNvPr id="4" name="直接连接符 236547"/>
          <p:cNvSpPr>
            <a:spLocks noChangeShapeType="1"/>
          </p:cNvSpPr>
          <p:nvPr/>
        </p:nvSpPr>
        <p:spPr bwMode="auto">
          <a:xfrm>
            <a:off x="381000" y="1008063"/>
            <a:ext cx="8305800" cy="0"/>
          </a:xfrm>
          <a:prstGeom prst="line">
            <a:avLst/>
          </a:prstGeom>
          <a:noFill/>
          <a:ln w="19050">
            <a:solidFill>
              <a:schemeClr val="bg2"/>
            </a:solidFill>
            <a:round/>
            <a:headEnd/>
            <a:tailEnd/>
          </a:ln>
        </p:spPr>
        <p:txBody>
          <a:bodyPr/>
          <a:lstStyle/>
          <a:p>
            <a:pPr>
              <a:defRPr/>
            </a:pPr>
            <a:endParaRPr lang="zh-CN" altLang="en-US"/>
          </a:p>
        </p:txBody>
      </p:sp>
      <p:grpSp>
        <p:nvGrpSpPr>
          <p:cNvPr id="5" name="组合 236548"/>
          <p:cNvGrpSpPr>
            <a:grpSpLocks/>
          </p:cNvGrpSpPr>
          <p:nvPr/>
        </p:nvGrpSpPr>
        <p:grpSpPr bwMode="auto">
          <a:xfrm>
            <a:off x="17463" y="-58738"/>
            <a:ext cx="9126537" cy="1658938"/>
            <a:chOff x="0" y="-9"/>
            <a:chExt cx="5760" cy="1045"/>
          </a:xfrm>
        </p:grpSpPr>
        <p:sp>
          <p:nvSpPr>
            <p:cNvPr id="6" name="任意多边形 236549"/>
            <p:cNvSpPr>
              <a:spLocks noChangeArrowheads="1"/>
            </p:cNvSpPr>
            <p:nvPr userDrawn="1"/>
          </p:nvSpPr>
          <p:spPr bwMode="auto">
            <a:xfrm>
              <a:off x="0" y="4"/>
              <a:ext cx="5760" cy="1032"/>
            </a:xfrm>
            <a:custGeom>
              <a:avLst/>
              <a:gdLst>
                <a:gd name="T0" fmla="*/ 11478 w 4848"/>
                <a:gd name="T1" fmla="*/ 33607 h 432"/>
                <a:gd name="T2" fmla="*/ 0 w 4848"/>
                <a:gd name="T3" fmla="*/ 33607 h 432"/>
                <a:gd name="T4" fmla="*/ 0 w 4848"/>
                <a:gd name="T5" fmla="*/ 0 h 432"/>
                <a:gd name="T6" fmla="*/ 11478 w 4848"/>
                <a:gd name="T7" fmla="*/ 0 h 432"/>
                <a:gd name="T8" fmla="*/ 11478 w 4848"/>
                <a:gd name="T9" fmla="*/ 33607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p:spPr>
          <p:txBody>
            <a:bodyPr/>
            <a:lstStyle/>
            <a:p>
              <a:pPr>
                <a:defRPr/>
              </a:pPr>
              <a:endParaRPr lang="zh-CN" altLang="en-US"/>
            </a:p>
          </p:txBody>
        </p:sp>
        <p:grpSp>
          <p:nvGrpSpPr>
            <p:cNvPr id="7" name="组合 236550"/>
            <p:cNvGrpSpPr>
              <a:grpSpLocks/>
            </p:cNvGrpSpPr>
            <p:nvPr userDrawn="1"/>
          </p:nvGrpSpPr>
          <p:grpSpPr bwMode="auto">
            <a:xfrm>
              <a:off x="333" y="-9"/>
              <a:ext cx="5176" cy="1044"/>
              <a:chOff x="333" y="-9"/>
              <a:chExt cx="5176" cy="1044"/>
            </a:xfrm>
          </p:grpSpPr>
          <p:sp>
            <p:nvSpPr>
              <p:cNvPr id="36" name="任意多边形 236551"/>
              <p:cNvSpPr>
                <a:spLocks noChangeArrowheads="1"/>
              </p:cNvSpPr>
              <p:nvPr userDrawn="1"/>
            </p:nvSpPr>
            <p:spPr bwMode="auto">
              <a:xfrm>
                <a:off x="3229" y="949"/>
                <a:ext cx="17" cy="20"/>
              </a:xfrm>
              <a:custGeom>
                <a:avLst/>
                <a:gdLst>
                  <a:gd name="T0" fmla="*/ 10 w 15"/>
                  <a:gd name="T1" fmla="*/ 6 h 23"/>
                  <a:gd name="T2" fmla="*/ 28 w 15"/>
                  <a:gd name="T3" fmla="*/ 3 h 23"/>
                  <a:gd name="T4" fmla="*/ 25 w 15"/>
                  <a:gd name="T5" fmla="*/ 9 h 23"/>
                  <a:gd name="T6" fmla="*/ 10 w 15"/>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pPr>
                  <a:defRPr/>
                </a:pPr>
                <a:endParaRPr lang="zh-CN" altLang="en-US"/>
              </a:p>
            </p:txBody>
          </p:sp>
          <p:sp>
            <p:nvSpPr>
              <p:cNvPr id="37" name="任意多边形 236552"/>
              <p:cNvSpPr>
                <a:spLocks noChangeArrowheads="1"/>
              </p:cNvSpPr>
              <p:nvPr userDrawn="1"/>
            </p:nvSpPr>
            <p:spPr bwMode="auto">
              <a:xfrm>
                <a:off x="3406" y="1015"/>
                <a:ext cx="21" cy="20"/>
              </a:xfrm>
              <a:custGeom>
                <a:avLst/>
                <a:gdLst>
                  <a:gd name="T0" fmla="*/ 3 w 20"/>
                  <a:gd name="T1" fmla="*/ 7 h 23"/>
                  <a:gd name="T2" fmla="*/ 16 w 20"/>
                  <a:gd name="T3" fmla="*/ 3 h 23"/>
                  <a:gd name="T4" fmla="*/ 7 w 20"/>
                  <a:gd name="T5" fmla="*/ 10 h 23"/>
                  <a:gd name="T6" fmla="*/ 3 w 20"/>
                  <a:gd name="T7" fmla="*/ 7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pPr>
                  <a:defRPr/>
                </a:pPr>
                <a:endParaRPr lang="zh-CN" altLang="en-US"/>
              </a:p>
            </p:txBody>
          </p:sp>
          <p:sp>
            <p:nvSpPr>
              <p:cNvPr id="38" name="任意多边形 236553"/>
              <p:cNvSpPr>
                <a:spLocks noChangeArrowheads="1"/>
              </p:cNvSpPr>
              <p:nvPr userDrawn="1"/>
            </p:nvSpPr>
            <p:spPr bwMode="auto">
              <a:xfrm>
                <a:off x="2909" y="908"/>
                <a:ext cx="31" cy="34"/>
              </a:xfrm>
              <a:custGeom>
                <a:avLst/>
                <a:gdLst>
                  <a:gd name="T0" fmla="*/ 21 w 30"/>
                  <a:gd name="T1" fmla="*/ 12 h 42"/>
                  <a:gd name="T2" fmla="*/ 8 w 30"/>
                  <a:gd name="T3" fmla="*/ 7 h 42"/>
                  <a:gd name="T4" fmla="*/ 0 w 30"/>
                  <a:gd name="T5" fmla="*/ 3 h 42"/>
                  <a:gd name="T6" fmla="*/ 21 w 30"/>
                  <a:gd name="T7" fmla="*/ 2 h 42"/>
                  <a:gd name="T8" fmla="*/ 35 w 30"/>
                  <a:gd name="T9" fmla="*/ 8 h 42"/>
                  <a:gd name="T10" fmla="*/ 33 w 30"/>
                  <a:gd name="T11" fmla="*/ 11 h 42"/>
                  <a:gd name="T12" fmla="*/ 21 w 30"/>
                  <a:gd name="T13" fmla="*/ 1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pPr>
                  <a:defRPr/>
                </a:pPr>
                <a:endParaRPr lang="zh-CN" altLang="en-US"/>
              </a:p>
            </p:txBody>
          </p:sp>
          <p:sp>
            <p:nvSpPr>
              <p:cNvPr id="39" name="任意多边形 236554"/>
              <p:cNvSpPr>
                <a:spLocks noChangeArrowheads="1"/>
              </p:cNvSpPr>
              <p:nvPr userDrawn="1"/>
            </p:nvSpPr>
            <p:spPr bwMode="auto">
              <a:xfrm>
                <a:off x="2551" y="940"/>
                <a:ext cx="25" cy="12"/>
              </a:xfrm>
              <a:custGeom>
                <a:avLst/>
                <a:gdLst>
                  <a:gd name="T0" fmla="*/ 15 w 25"/>
                  <a:gd name="T1" fmla="*/ 4 h 16"/>
                  <a:gd name="T2" fmla="*/ 3 w 25"/>
                  <a:gd name="T3" fmla="*/ 2 h 16"/>
                  <a:gd name="T4" fmla="*/ 15 w 25"/>
                  <a:gd name="T5" fmla="*/ 0 h 16"/>
                  <a:gd name="T6" fmla="*/ 15 w 25"/>
                  <a:gd name="T7" fmla="*/ 4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pPr>
                  <a:defRPr/>
                </a:pPr>
                <a:endParaRPr lang="zh-CN" altLang="en-US"/>
              </a:p>
            </p:txBody>
          </p:sp>
          <p:sp>
            <p:nvSpPr>
              <p:cNvPr id="40" name="任意多边形 236555"/>
              <p:cNvSpPr>
                <a:spLocks noChangeArrowheads="1"/>
              </p:cNvSpPr>
              <p:nvPr userDrawn="1"/>
            </p:nvSpPr>
            <p:spPr bwMode="auto">
              <a:xfrm>
                <a:off x="2443" y="954"/>
                <a:ext cx="65" cy="39"/>
              </a:xfrm>
              <a:custGeom>
                <a:avLst/>
                <a:gdLst>
                  <a:gd name="T0" fmla="*/ 14 w 65"/>
                  <a:gd name="T1" fmla="*/ 10 h 46"/>
                  <a:gd name="T2" fmla="*/ 30 w 65"/>
                  <a:gd name="T3" fmla="*/ 3 h 46"/>
                  <a:gd name="T4" fmla="*/ 42 w 65"/>
                  <a:gd name="T5" fmla="*/ 0 h 46"/>
                  <a:gd name="T6" fmla="*/ 58 w 65"/>
                  <a:gd name="T7" fmla="*/ 5 h 46"/>
                  <a:gd name="T8" fmla="*/ 32 w 65"/>
                  <a:gd name="T9" fmla="*/ 12 h 46"/>
                  <a:gd name="T10" fmla="*/ 12 w 65"/>
                  <a:gd name="T11" fmla="*/ 20 h 46"/>
                  <a:gd name="T12" fmla="*/ 8 w 65"/>
                  <a:gd name="T13" fmla="*/ 8 h 46"/>
                  <a:gd name="T14" fmla="*/ 12 w 65"/>
                  <a:gd name="T15" fmla="*/ 6 h 46"/>
                  <a:gd name="T16" fmla="*/ 14 w 65"/>
                  <a:gd name="T17" fmla="*/ 1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pPr>
                  <a:defRPr/>
                </a:pPr>
                <a:endParaRPr lang="zh-CN" altLang="en-US"/>
              </a:p>
            </p:txBody>
          </p:sp>
          <p:sp>
            <p:nvSpPr>
              <p:cNvPr id="41" name="任意多边形 236556"/>
              <p:cNvSpPr>
                <a:spLocks noChangeArrowheads="1"/>
              </p:cNvSpPr>
              <p:nvPr userDrawn="1"/>
            </p:nvSpPr>
            <p:spPr bwMode="auto">
              <a:xfrm>
                <a:off x="2375" y="952"/>
                <a:ext cx="68" cy="39"/>
              </a:xfrm>
              <a:custGeom>
                <a:avLst/>
                <a:gdLst>
                  <a:gd name="T0" fmla="*/ 0 w 69"/>
                  <a:gd name="T1" fmla="*/ 12 h 47"/>
                  <a:gd name="T2" fmla="*/ 18 w 69"/>
                  <a:gd name="T3" fmla="*/ 10 h 47"/>
                  <a:gd name="T4" fmla="*/ 47 w 69"/>
                  <a:gd name="T5" fmla="*/ 1 h 47"/>
                  <a:gd name="T6" fmla="*/ 59 w 69"/>
                  <a:gd name="T7" fmla="*/ 2 h 47"/>
                  <a:gd name="T8" fmla="*/ 45 w 69"/>
                  <a:gd name="T9" fmla="*/ 7 h 47"/>
                  <a:gd name="T10" fmla="*/ 28 w 69"/>
                  <a:gd name="T11" fmla="*/ 12 h 47"/>
                  <a:gd name="T12" fmla="*/ 22 w 69"/>
                  <a:gd name="T13" fmla="*/ 18 h 47"/>
                  <a:gd name="T14" fmla="*/ 16 w 69"/>
                  <a:gd name="T15" fmla="*/ 18 h 47"/>
                  <a:gd name="T16" fmla="*/ 12 w 69"/>
                  <a:gd name="T17" fmla="*/ 15 h 47"/>
                  <a:gd name="T18" fmla="*/ 0 w 69"/>
                  <a:gd name="T19" fmla="*/ 14 h 47"/>
                  <a:gd name="T20" fmla="*/ 0 w 69"/>
                  <a:gd name="T21" fmla="*/ 1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pPr>
                  <a:defRPr/>
                </a:pPr>
                <a:endParaRPr lang="zh-CN" altLang="en-US"/>
              </a:p>
            </p:txBody>
          </p:sp>
          <p:sp>
            <p:nvSpPr>
              <p:cNvPr id="42" name="任意多边形 236557"/>
              <p:cNvSpPr>
                <a:spLocks noChangeArrowheads="1"/>
              </p:cNvSpPr>
              <p:nvPr userDrawn="1"/>
            </p:nvSpPr>
            <p:spPr bwMode="auto">
              <a:xfrm>
                <a:off x="2007" y="739"/>
                <a:ext cx="354" cy="228"/>
              </a:xfrm>
              <a:custGeom>
                <a:avLst/>
                <a:gdLst>
                  <a:gd name="T0" fmla="*/ 10 w 355"/>
                  <a:gd name="T1" fmla="*/ 2 h 277"/>
                  <a:gd name="T2" fmla="*/ 36 w 355"/>
                  <a:gd name="T3" fmla="*/ 7 h 277"/>
                  <a:gd name="T4" fmla="*/ 46 w 355"/>
                  <a:gd name="T5" fmla="*/ 12 h 277"/>
                  <a:gd name="T6" fmla="*/ 76 w 355"/>
                  <a:gd name="T7" fmla="*/ 20 h 277"/>
                  <a:gd name="T8" fmla="*/ 92 w 355"/>
                  <a:gd name="T9" fmla="*/ 25 h 277"/>
                  <a:gd name="T10" fmla="*/ 122 w 355"/>
                  <a:gd name="T11" fmla="*/ 37 h 277"/>
                  <a:gd name="T12" fmla="*/ 136 w 355"/>
                  <a:gd name="T13" fmla="*/ 48 h 277"/>
                  <a:gd name="T14" fmla="*/ 148 w 355"/>
                  <a:gd name="T15" fmla="*/ 50 h 277"/>
                  <a:gd name="T16" fmla="*/ 154 w 355"/>
                  <a:gd name="T17" fmla="*/ 56 h 277"/>
                  <a:gd name="T18" fmla="*/ 176 w 355"/>
                  <a:gd name="T19" fmla="*/ 58 h 277"/>
                  <a:gd name="T20" fmla="*/ 170 w 355"/>
                  <a:gd name="T21" fmla="*/ 74 h 277"/>
                  <a:gd name="T22" fmla="*/ 177 w 355"/>
                  <a:gd name="T23" fmla="*/ 84 h 277"/>
                  <a:gd name="T24" fmla="*/ 193 w 355"/>
                  <a:gd name="T25" fmla="*/ 87 h 277"/>
                  <a:gd name="T26" fmla="*/ 211 w 355"/>
                  <a:gd name="T27" fmla="*/ 89 h 277"/>
                  <a:gd name="T28" fmla="*/ 231 w 355"/>
                  <a:gd name="T29" fmla="*/ 91 h 277"/>
                  <a:gd name="T30" fmla="*/ 249 w 355"/>
                  <a:gd name="T31" fmla="*/ 90 h 277"/>
                  <a:gd name="T32" fmla="*/ 267 w 355"/>
                  <a:gd name="T33" fmla="*/ 94 h 277"/>
                  <a:gd name="T34" fmla="*/ 291 w 355"/>
                  <a:gd name="T35" fmla="*/ 97 h 277"/>
                  <a:gd name="T36" fmla="*/ 309 w 355"/>
                  <a:gd name="T37" fmla="*/ 100 h 277"/>
                  <a:gd name="T38" fmla="*/ 347 w 355"/>
                  <a:gd name="T39" fmla="*/ 100 h 277"/>
                  <a:gd name="T40" fmla="*/ 337 w 355"/>
                  <a:gd name="T41" fmla="*/ 104 h 277"/>
                  <a:gd name="T42" fmla="*/ 317 w 355"/>
                  <a:gd name="T43" fmla="*/ 102 h 277"/>
                  <a:gd name="T44" fmla="*/ 295 w 355"/>
                  <a:gd name="T45" fmla="*/ 102 h 277"/>
                  <a:gd name="T46" fmla="*/ 283 w 355"/>
                  <a:gd name="T47" fmla="*/ 100 h 277"/>
                  <a:gd name="T48" fmla="*/ 247 w 355"/>
                  <a:gd name="T49" fmla="*/ 100 h 277"/>
                  <a:gd name="T50" fmla="*/ 229 w 355"/>
                  <a:gd name="T51" fmla="*/ 98 h 277"/>
                  <a:gd name="T52" fmla="*/ 172 w 355"/>
                  <a:gd name="T53" fmla="*/ 91 h 277"/>
                  <a:gd name="T54" fmla="*/ 160 w 355"/>
                  <a:gd name="T55" fmla="*/ 82 h 277"/>
                  <a:gd name="T56" fmla="*/ 126 w 355"/>
                  <a:gd name="T57" fmla="*/ 76 h 277"/>
                  <a:gd name="T58" fmla="*/ 108 w 355"/>
                  <a:gd name="T59" fmla="*/ 71 h 277"/>
                  <a:gd name="T60" fmla="*/ 94 w 355"/>
                  <a:gd name="T61" fmla="*/ 59 h 277"/>
                  <a:gd name="T62" fmla="*/ 68 w 355"/>
                  <a:gd name="T63" fmla="*/ 40 h 277"/>
                  <a:gd name="T64" fmla="*/ 64 w 355"/>
                  <a:gd name="T65" fmla="*/ 39 h 277"/>
                  <a:gd name="T66" fmla="*/ 58 w 355"/>
                  <a:gd name="T67" fmla="*/ 37 h 277"/>
                  <a:gd name="T68" fmla="*/ 54 w 355"/>
                  <a:gd name="T69" fmla="*/ 33 h 277"/>
                  <a:gd name="T70" fmla="*/ 38 w 355"/>
                  <a:gd name="T71" fmla="*/ 22 h 277"/>
                  <a:gd name="T72" fmla="*/ 20 w 355"/>
                  <a:gd name="T73" fmla="*/ 15 h 277"/>
                  <a:gd name="T74" fmla="*/ 4 w 355"/>
                  <a:gd name="T75" fmla="*/ 8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pPr>
                  <a:defRPr/>
                </a:pPr>
                <a:endParaRPr lang="zh-CN" altLang="en-US"/>
              </a:p>
            </p:txBody>
          </p:sp>
          <p:sp>
            <p:nvSpPr>
              <p:cNvPr id="43" name="任意多边形 236558"/>
              <p:cNvSpPr>
                <a:spLocks noChangeArrowheads="1"/>
              </p:cNvSpPr>
              <p:nvPr userDrawn="1"/>
            </p:nvSpPr>
            <p:spPr bwMode="auto">
              <a:xfrm>
                <a:off x="2221" y="724"/>
                <a:ext cx="157" cy="167"/>
              </a:xfrm>
              <a:custGeom>
                <a:avLst/>
                <a:gdLst>
                  <a:gd name="T0" fmla="*/ 54 w 156"/>
                  <a:gd name="T1" fmla="*/ 24 h 206"/>
                  <a:gd name="T2" fmla="*/ 66 w 156"/>
                  <a:gd name="T3" fmla="*/ 20 h 206"/>
                  <a:gd name="T4" fmla="*/ 68 w 156"/>
                  <a:gd name="T5" fmla="*/ 19 h 206"/>
                  <a:gd name="T6" fmla="*/ 85 w 156"/>
                  <a:gd name="T7" fmla="*/ 15 h 206"/>
                  <a:gd name="T8" fmla="*/ 111 w 156"/>
                  <a:gd name="T9" fmla="*/ 8 h 206"/>
                  <a:gd name="T10" fmla="*/ 117 w 156"/>
                  <a:gd name="T11" fmla="*/ 2 h 206"/>
                  <a:gd name="T12" fmla="*/ 129 w 156"/>
                  <a:gd name="T13" fmla="*/ 0 h 206"/>
                  <a:gd name="T14" fmla="*/ 155 w 156"/>
                  <a:gd name="T15" fmla="*/ 10 h 206"/>
                  <a:gd name="T16" fmla="*/ 151 w 156"/>
                  <a:gd name="T17" fmla="*/ 15 h 206"/>
                  <a:gd name="T18" fmla="*/ 131 w 156"/>
                  <a:gd name="T19" fmla="*/ 23 h 206"/>
                  <a:gd name="T20" fmla="*/ 137 w 156"/>
                  <a:gd name="T21" fmla="*/ 33 h 206"/>
                  <a:gd name="T22" fmla="*/ 147 w 156"/>
                  <a:gd name="T23" fmla="*/ 38 h 206"/>
                  <a:gd name="T24" fmla="*/ 151 w 156"/>
                  <a:gd name="T25" fmla="*/ 45 h 206"/>
                  <a:gd name="T26" fmla="*/ 133 w 156"/>
                  <a:gd name="T27" fmla="*/ 45 h 206"/>
                  <a:gd name="T28" fmla="*/ 121 w 156"/>
                  <a:gd name="T29" fmla="*/ 51 h 206"/>
                  <a:gd name="T30" fmla="*/ 109 w 156"/>
                  <a:gd name="T31" fmla="*/ 54 h 206"/>
                  <a:gd name="T32" fmla="*/ 105 w 156"/>
                  <a:gd name="T33" fmla="*/ 70 h 206"/>
                  <a:gd name="T34" fmla="*/ 93 w 156"/>
                  <a:gd name="T35" fmla="*/ 71 h 206"/>
                  <a:gd name="T36" fmla="*/ 87 w 156"/>
                  <a:gd name="T37" fmla="*/ 71 h 206"/>
                  <a:gd name="T38" fmla="*/ 76 w 156"/>
                  <a:gd name="T39" fmla="*/ 71 h 206"/>
                  <a:gd name="T40" fmla="*/ 72 w 156"/>
                  <a:gd name="T41" fmla="*/ 66 h 206"/>
                  <a:gd name="T42" fmla="*/ 60 w 156"/>
                  <a:gd name="T43" fmla="*/ 65 h 206"/>
                  <a:gd name="T44" fmla="*/ 42 w 156"/>
                  <a:gd name="T45" fmla="*/ 68 h 206"/>
                  <a:gd name="T46" fmla="*/ 28 w 156"/>
                  <a:gd name="T47" fmla="*/ 65 h 206"/>
                  <a:gd name="T48" fmla="*/ 10 w 156"/>
                  <a:gd name="T49" fmla="*/ 52 h 206"/>
                  <a:gd name="T50" fmla="*/ 4 w 156"/>
                  <a:gd name="T51" fmla="*/ 45 h 206"/>
                  <a:gd name="T52" fmla="*/ 0 w 156"/>
                  <a:gd name="T53" fmla="*/ 41 h 206"/>
                  <a:gd name="T54" fmla="*/ 20 w 156"/>
                  <a:gd name="T55" fmla="*/ 33 h 206"/>
                  <a:gd name="T56" fmla="*/ 32 w 156"/>
                  <a:gd name="T57" fmla="*/ 36 h 206"/>
                  <a:gd name="T58" fmla="*/ 34 w 156"/>
                  <a:gd name="T59" fmla="*/ 28 h 206"/>
                  <a:gd name="T60" fmla="*/ 52 w 156"/>
                  <a:gd name="T61" fmla="*/ 24 h 206"/>
                  <a:gd name="T62" fmla="*/ 54 w 156"/>
                  <a:gd name="T63" fmla="*/ 2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pPr>
                  <a:defRPr/>
                </a:pPr>
                <a:endParaRPr lang="zh-CN" altLang="en-US"/>
              </a:p>
            </p:txBody>
          </p:sp>
          <p:sp>
            <p:nvSpPr>
              <p:cNvPr id="44" name="任意多边形 236559"/>
              <p:cNvSpPr>
                <a:spLocks noChangeArrowheads="1"/>
              </p:cNvSpPr>
              <p:nvPr userDrawn="1"/>
            </p:nvSpPr>
            <p:spPr bwMode="auto">
              <a:xfrm>
                <a:off x="2375" y="800"/>
                <a:ext cx="110" cy="32"/>
              </a:xfrm>
              <a:custGeom>
                <a:avLst/>
                <a:gdLst>
                  <a:gd name="T0" fmla="*/ 4 w 109"/>
                  <a:gd name="T1" fmla="*/ 13 h 38"/>
                  <a:gd name="T2" fmla="*/ 18 w 109"/>
                  <a:gd name="T3" fmla="*/ 4 h 38"/>
                  <a:gd name="T4" fmla="*/ 46 w 109"/>
                  <a:gd name="T5" fmla="*/ 8 h 38"/>
                  <a:gd name="T6" fmla="*/ 77 w 109"/>
                  <a:gd name="T7" fmla="*/ 6 h 38"/>
                  <a:gd name="T8" fmla="*/ 95 w 109"/>
                  <a:gd name="T9" fmla="*/ 0 h 38"/>
                  <a:gd name="T10" fmla="*/ 81 w 109"/>
                  <a:gd name="T11" fmla="*/ 11 h 38"/>
                  <a:gd name="T12" fmla="*/ 65 w 109"/>
                  <a:gd name="T13" fmla="*/ 16 h 38"/>
                  <a:gd name="T14" fmla="*/ 42 w 109"/>
                  <a:gd name="T15" fmla="*/ 13 h 38"/>
                  <a:gd name="T16" fmla="*/ 14 w 109"/>
                  <a:gd name="T17" fmla="*/ 13 h 38"/>
                  <a:gd name="T18" fmla="*/ 4 w 109"/>
                  <a:gd name="T19" fmla="*/ 1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pPr>
                  <a:defRPr/>
                </a:pPr>
                <a:endParaRPr lang="zh-CN" altLang="en-US"/>
              </a:p>
            </p:txBody>
          </p:sp>
          <p:sp>
            <p:nvSpPr>
              <p:cNvPr id="45" name="任意多边形 236560"/>
              <p:cNvSpPr>
                <a:spLocks noChangeArrowheads="1"/>
              </p:cNvSpPr>
              <p:nvPr userDrawn="1"/>
            </p:nvSpPr>
            <p:spPr bwMode="auto">
              <a:xfrm>
                <a:off x="2370" y="839"/>
                <a:ext cx="75" cy="84"/>
              </a:xfrm>
              <a:custGeom>
                <a:avLst/>
                <a:gdLst>
                  <a:gd name="T0" fmla="*/ 8 w 76"/>
                  <a:gd name="T1" fmla="*/ 6 h 104"/>
                  <a:gd name="T2" fmla="*/ 18 w 76"/>
                  <a:gd name="T3" fmla="*/ 0 h 104"/>
                  <a:gd name="T4" fmla="*/ 34 w 76"/>
                  <a:gd name="T5" fmla="*/ 6 h 104"/>
                  <a:gd name="T6" fmla="*/ 57 w 76"/>
                  <a:gd name="T7" fmla="*/ 2 h 104"/>
                  <a:gd name="T8" fmla="*/ 41 w 76"/>
                  <a:gd name="T9" fmla="*/ 12 h 104"/>
                  <a:gd name="T10" fmla="*/ 49 w 76"/>
                  <a:gd name="T11" fmla="*/ 17 h 104"/>
                  <a:gd name="T12" fmla="*/ 53 w 76"/>
                  <a:gd name="T13" fmla="*/ 21 h 104"/>
                  <a:gd name="T14" fmla="*/ 41 w 76"/>
                  <a:gd name="T15" fmla="*/ 26 h 104"/>
                  <a:gd name="T16" fmla="*/ 34 w 76"/>
                  <a:gd name="T17" fmla="*/ 21 h 104"/>
                  <a:gd name="T18" fmla="*/ 22 w 76"/>
                  <a:gd name="T19" fmla="*/ 17 h 104"/>
                  <a:gd name="T20" fmla="*/ 28 w 76"/>
                  <a:gd name="T21" fmla="*/ 23 h 104"/>
                  <a:gd name="T22" fmla="*/ 30 w 76"/>
                  <a:gd name="T23" fmla="*/ 26 h 104"/>
                  <a:gd name="T24" fmla="*/ 20 w 76"/>
                  <a:gd name="T25" fmla="*/ 36 h 104"/>
                  <a:gd name="T26" fmla="*/ 12 w 76"/>
                  <a:gd name="T27" fmla="*/ 35 h 104"/>
                  <a:gd name="T28" fmla="*/ 8 w 76"/>
                  <a:gd name="T29" fmla="*/ 32 h 104"/>
                  <a:gd name="T30" fmla="*/ 0 w 76"/>
                  <a:gd name="T31" fmla="*/ 19 h 104"/>
                  <a:gd name="T32" fmla="*/ 2 w 76"/>
                  <a:gd name="T33" fmla="*/ 10 h 104"/>
                  <a:gd name="T34" fmla="*/ 8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pPr>
                  <a:defRPr/>
                </a:pPr>
                <a:endParaRPr lang="zh-CN" altLang="en-US"/>
              </a:p>
            </p:txBody>
          </p:sp>
          <p:sp>
            <p:nvSpPr>
              <p:cNvPr id="46" name="任意多边形 236561"/>
              <p:cNvSpPr>
                <a:spLocks noChangeArrowheads="1"/>
              </p:cNvSpPr>
              <p:nvPr userDrawn="1"/>
            </p:nvSpPr>
            <p:spPr bwMode="auto">
              <a:xfrm>
                <a:off x="2497" y="793"/>
                <a:ext cx="37" cy="49"/>
              </a:xfrm>
              <a:custGeom>
                <a:avLst/>
                <a:gdLst>
                  <a:gd name="T0" fmla="*/ 3 w 37"/>
                  <a:gd name="T1" fmla="*/ 9 h 61"/>
                  <a:gd name="T2" fmla="*/ 13 w 37"/>
                  <a:gd name="T3" fmla="*/ 0 h 61"/>
                  <a:gd name="T4" fmla="*/ 15 w 37"/>
                  <a:gd name="T5" fmla="*/ 9 h 61"/>
                  <a:gd name="T6" fmla="*/ 37 w 37"/>
                  <a:gd name="T7" fmla="*/ 13 h 61"/>
                  <a:gd name="T8" fmla="*/ 19 w 37"/>
                  <a:gd name="T9" fmla="*/ 14 h 61"/>
                  <a:gd name="T10" fmla="*/ 5 w 37"/>
                  <a:gd name="T11" fmla="*/ 20 h 61"/>
                  <a:gd name="T12" fmla="*/ 1 w 37"/>
                  <a:gd name="T13" fmla="*/ 11 h 61"/>
                  <a:gd name="T14" fmla="*/ 3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pPr>
                  <a:defRPr/>
                </a:pPr>
                <a:endParaRPr lang="zh-CN" altLang="en-US"/>
              </a:p>
            </p:txBody>
          </p:sp>
          <p:sp>
            <p:nvSpPr>
              <p:cNvPr id="47" name="任意多边形 236562"/>
              <p:cNvSpPr>
                <a:spLocks noChangeArrowheads="1"/>
              </p:cNvSpPr>
              <p:nvPr userDrawn="1"/>
            </p:nvSpPr>
            <p:spPr bwMode="auto">
              <a:xfrm>
                <a:off x="2506" y="869"/>
                <a:ext cx="47" cy="24"/>
              </a:xfrm>
              <a:custGeom>
                <a:avLst/>
                <a:gdLst>
                  <a:gd name="T0" fmla="*/ 7 w 49"/>
                  <a:gd name="T1" fmla="*/ 0 h 29"/>
                  <a:gd name="T2" fmla="*/ 24 w 49"/>
                  <a:gd name="T3" fmla="*/ 0 h 29"/>
                  <a:gd name="T4" fmla="*/ 39 w 49"/>
                  <a:gd name="T5" fmla="*/ 6 h 29"/>
                  <a:gd name="T6" fmla="*/ 30 w 49"/>
                  <a:gd name="T7" fmla="*/ 6 h 29"/>
                  <a:gd name="T8" fmla="*/ 3 w 49"/>
                  <a:gd name="T9" fmla="*/ 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pPr>
                  <a:defRPr/>
                </a:pPr>
                <a:endParaRPr lang="zh-CN" altLang="en-US"/>
              </a:p>
            </p:txBody>
          </p:sp>
          <p:sp>
            <p:nvSpPr>
              <p:cNvPr id="48" name="任意多边形 236563"/>
              <p:cNvSpPr>
                <a:spLocks noChangeArrowheads="1"/>
              </p:cNvSpPr>
              <p:nvPr userDrawn="1"/>
            </p:nvSpPr>
            <p:spPr bwMode="auto">
              <a:xfrm>
                <a:off x="2555" y="832"/>
                <a:ext cx="61" cy="42"/>
              </a:xfrm>
              <a:custGeom>
                <a:avLst/>
                <a:gdLst>
                  <a:gd name="T0" fmla="*/ 21 w 61"/>
                  <a:gd name="T1" fmla="*/ 19 h 48"/>
                  <a:gd name="T2" fmla="*/ 15 w 61"/>
                  <a:gd name="T3" fmla="*/ 14 h 48"/>
                  <a:gd name="T4" fmla="*/ 3 w 61"/>
                  <a:gd name="T5" fmla="*/ 11 h 48"/>
                  <a:gd name="T6" fmla="*/ 13 w 61"/>
                  <a:gd name="T7" fmla="*/ 4 h 48"/>
                  <a:gd name="T8" fmla="*/ 25 w 61"/>
                  <a:gd name="T9" fmla="*/ 0 h 48"/>
                  <a:gd name="T10" fmla="*/ 49 w 61"/>
                  <a:gd name="T11" fmla="*/ 5 h 48"/>
                  <a:gd name="T12" fmla="*/ 53 w 61"/>
                  <a:gd name="T13" fmla="*/ 11 h 48"/>
                  <a:gd name="T14" fmla="*/ 61 w 61"/>
                  <a:gd name="T15" fmla="*/ 17 h 48"/>
                  <a:gd name="T16" fmla="*/ 41 w 61"/>
                  <a:gd name="T17" fmla="*/ 19 h 48"/>
                  <a:gd name="T18" fmla="*/ 23 w 61"/>
                  <a:gd name="T19" fmla="*/ 23 h 48"/>
                  <a:gd name="T20" fmla="*/ 21 w 61"/>
                  <a:gd name="T21" fmla="*/ 19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pPr>
                  <a:defRPr/>
                </a:pPr>
                <a:endParaRPr lang="zh-CN" altLang="en-US"/>
              </a:p>
            </p:txBody>
          </p:sp>
          <p:sp>
            <p:nvSpPr>
              <p:cNvPr id="49" name="任意多边形 236564"/>
              <p:cNvSpPr>
                <a:spLocks noChangeArrowheads="1"/>
              </p:cNvSpPr>
              <p:nvPr userDrawn="1"/>
            </p:nvSpPr>
            <p:spPr bwMode="auto">
              <a:xfrm>
                <a:off x="2572" y="852"/>
                <a:ext cx="286" cy="149"/>
              </a:xfrm>
              <a:custGeom>
                <a:avLst/>
                <a:gdLst>
                  <a:gd name="T0" fmla="*/ 46 w 286"/>
                  <a:gd name="T1" fmla="*/ 11 h 182"/>
                  <a:gd name="T2" fmla="*/ 36 w 286"/>
                  <a:gd name="T3" fmla="*/ 5 h 182"/>
                  <a:gd name="T4" fmla="*/ 26 w 286"/>
                  <a:gd name="T5" fmla="*/ 11 h 182"/>
                  <a:gd name="T6" fmla="*/ 0 w 286"/>
                  <a:gd name="T7" fmla="*/ 9 h 182"/>
                  <a:gd name="T8" fmla="*/ 10 w 286"/>
                  <a:gd name="T9" fmla="*/ 16 h 182"/>
                  <a:gd name="T10" fmla="*/ 16 w 286"/>
                  <a:gd name="T11" fmla="*/ 23 h 182"/>
                  <a:gd name="T12" fmla="*/ 24 w 286"/>
                  <a:gd name="T13" fmla="*/ 17 h 182"/>
                  <a:gd name="T14" fmla="*/ 30 w 286"/>
                  <a:gd name="T15" fmla="*/ 16 h 182"/>
                  <a:gd name="T16" fmla="*/ 48 w 286"/>
                  <a:gd name="T17" fmla="*/ 20 h 182"/>
                  <a:gd name="T18" fmla="*/ 70 w 286"/>
                  <a:gd name="T19" fmla="*/ 23 h 182"/>
                  <a:gd name="T20" fmla="*/ 88 w 286"/>
                  <a:gd name="T21" fmla="*/ 26 h 182"/>
                  <a:gd name="T22" fmla="*/ 106 w 286"/>
                  <a:gd name="T23" fmla="*/ 38 h 182"/>
                  <a:gd name="T24" fmla="*/ 104 w 286"/>
                  <a:gd name="T25" fmla="*/ 45 h 182"/>
                  <a:gd name="T26" fmla="*/ 98 w 286"/>
                  <a:gd name="T27" fmla="*/ 50 h 182"/>
                  <a:gd name="T28" fmla="*/ 122 w 286"/>
                  <a:gd name="T29" fmla="*/ 47 h 182"/>
                  <a:gd name="T30" fmla="*/ 140 w 286"/>
                  <a:gd name="T31" fmla="*/ 52 h 182"/>
                  <a:gd name="T32" fmla="*/ 168 w 286"/>
                  <a:gd name="T33" fmla="*/ 54 h 182"/>
                  <a:gd name="T34" fmla="*/ 174 w 286"/>
                  <a:gd name="T35" fmla="*/ 53 h 182"/>
                  <a:gd name="T36" fmla="*/ 168 w 286"/>
                  <a:gd name="T37" fmla="*/ 50 h 182"/>
                  <a:gd name="T38" fmla="*/ 178 w 286"/>
                  <a:gd name="T39" fmla="*/ 50 h 182"/>
                  <a:gd name="T40" fmla="*/ 186 w 286"/>
                  <a:gd name="T41" fmla="*/ 43 h 182"/>
                  <a:gd name="T42" fmla="*/ 202 w 286"/>
                  <a:gd name="T43" fmla="*/ 45 h 182"/>
                  <a:gd name="T44" fmla="*/ 214 w 286"/>
                  <a:gd name="T45" fmla="*/ 47 h 182"/>
                  <a:gd name="T46" fmla="*/ 244 w 286"/>
                  <a:gd name="T47" fmla="*/ 62 h 182"/>
                  <a:gd name="T48" fmla="*/ 262 w 286"/>
                  <a:gd name="T49" fmla="*/ 65 h 182"/>
                  <a:gd name="T50" fmla="*/ 284 w 286"/>
                  <a:gd name="T51" fmla="*/ 62 h 182"/>
                  <a:gd name="T52" fmla="*/ 268 w 286"/>
                  <a:gd name="T53" fmla="*/ 59 h 182"/>
                  <a:gd name="T54" fmla="*/ 256 w 286"/>
                  <a:gd name="T55" fmla="*/ 51 h 182"/>
                  <a:gd name="T56" fmla="*/ 250 w 286"/>
                  <a:gd name="T57" fmla="*/ 48 h 182"/>
                  <a:gd name="T58" fmla="*/ 248 w 286"/>
                  <a:gd name="T59" fmla="*/ 45 h 182"/>
                  <a:gd name="T60" fmla="*/ 236 w 286"/>
                  <a:gd name="T61" fmla="*/ 43 h 182"/>
                  <a:gd name="T62" fmla="*/ 240 w 286"/>
                  <a:gd name="T63" fmla="*/ 35 h 182"/>
                  <a:gd name="T64" fmla="*/ 220 w 286"/>
                  <a:gd name="T65" fmla="*/ 31 h 182"/>
                  <a:gd name="T66" fmla="*/ 210 w 286"/>
                  <a:gd name="T67" fmla="*/ 25 h 182"/>
                  <a:gd name="T68" fmla="*/ 190 w 286"/>
                  <a:gd name="T69" fmla="*/ 20 h 182"/>
                  <a:gd name="T70" fmla="*/ 168 w 286"/>
                  <a:gd name="T71" fmla="*/ 13 h 182"/>
                  <a:gd name="T72" fmla="*/ 156 w 286"/>
                  <a:gd name="T73" fmla="*/ 13 h 182"/>
                  <a:gd name="T74" fmla="*/ 120 w 286"/>
                  <a:gd name="T75" fmla="*/ 6 h 182"/>
                  <a:gd name="T76" fmla="*/ 102 w 286"/>
                  <a:gd name="T77" fmla="*/ 2 h 182"/>
                  <a:gd name="T78" fmla="*/ 96 w 286"/>
                  <a:gd name="T79" fmla="*/ 0 h 182"/>
                  <a:gd name="T80" fmla="*/ 70 w 286"/>
                  <a:gd name="T81" fmla="*/ 4 h 182"/>
                  <a:gd name="T82" fmla="*/ 56 w 286"/>
                  <a:gd name="T83" fmla="*/ 11 h 182"/>
                  <a:gd name="T84" fmla="*/ 46 w 286"/>
                  <a:gd name="T85" fmla="*/ 1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pPr>
                  <a:defRPr/>
                </a:pPr>
                <a:endParaRPr lang="zh-CN" altLang="en-US"/>
              </a:p>
            </p:txBody>
          </p:sp>
          <p:sp>
            <p:nvSpPr>
              <p:cNvPr id="50" name="任意多边形 236565"/>
              <p:cNvSpPr>
                <a:spLocks noChangeArrowheads="1"/>
              </p:cNvSpPr>
              <p:nvPr userDrawn="1"/>
            </p:nvSpPr>
            <p:spPr bwMode="auto">
              <a:xfrm>
                <a:off x="2819" y="866"/>
                <a:ext cx="78" cy="64"/>
              </a:xfrm>
              <a:custGeom>
                <a:avLst/>
                <a:gdLst>
                  <a:gd name="T0" fmla="*/ 1 w 78"/>
                  <a:gd name="T1" fmla="*/ 21 h 78"/>
                  <a:gd name="T2" fmla="*/ 27 w 78"/>
                  <a:gd name="T3" fmla="*/ 22 h 78"/>
                  <a:gd name="T4" fmla="*/ 45 w 78"/>
                  <a:gd name="T5" fmla="*/ 17 h 78"/>
                  <a:gd name="T6" fmla="*/ 57 w 78"/>
                  <a:gd name="T7" fmla="*/ 11 h 78"/>
                  <a:gd name="T8" fmla="*/ 43 w 78"/>
                  <a:gd name="T9" fmla="*/ 5 h 78"/>
                  <a:gd name="T10" fmla="*/ 43 w 78"/>
                  <a:gd name="T11" fmla="*/ 2 h 78"/>
                  <a:gd name="T12" fmla="*/ 71 w 78"/>
                  <a:gd name="T13" fmla="*/ 9 h 78"/>
                  <a:gd name="T14" fmla="*/ 67 w 78"/>
                  <a:gd name="T15" fmla="*/ 21 h 78"/>
                  <a:gd name="T16" fmla="*/ 33 w 78"/>
                  <a:gd name="T17" fmla="*/ 29 h 78"/>
                  <a:gd name="T18" fmla="*/ 9 w 78"/>
                  <a:gd name="T19" fmla="*/ 25 h 78"/>
                  <a:gd name="T20" fmla="*/ 3 w 78"/>
                  <a:gd name="T21" fmla="*/ 23 h 78"/>
                  <a:gd name="T22" fmla="*/ 1 w 78"/>
                  <a:gd name="T23" fmla="*/ 21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pPr>
                  <a:defRPr/>
                </a:pPr>
                <a:endParaRPr lang="zh-CN" altLang="en-US"/>
              </a:p>
            </p:txBody>
          </p:sp>
          <p:sp>
            <p:nvSpPr>
              <p:cNvPr id="51" name="任意多边形 236566"/>
              <p:cNvSpPr>
                <a:spLocks noChangeArrowheads="1"/>
              </p:cNvSpPr>
              <p:nvPr userDrawn="1"/>
            </p:nvSpPr>
            <p:spPr bwMode="auto">
              <a:xfrm>
                <a:off x="2984" y="732"/>
                <a:ext cx="19" cy="14"/>
              </a:xfrm>
              <a:custGeom>
                <a:avLst/>
                <a:gdLst>
                  <a:gd name="T0" fmla="*/ 3 w 17"/>
                  <a:gd name="T1" fmla="*/ 2 h 18"/>
                  <a:gd name="T2" fmla="*/ 3 w 17"/>
                  <a:gd name="T3" fmla="*/ 4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pPr>
                  <a:defRPr/>
                </a:pPr>
                <a:endParaRPr lang="zh-CN" altLang="en-US"/>
              </a:p>
            </p:txBody>
          </p:sp>
          <p:sp>
            <p:nvSpPr>
              <p:cNvPr id="52" name="任意多边形 236567"/>
              <p:cNvSpPr>
                <a:spLocks noChangeArrowheads="1"/>
              </p:cNvSpPr>
              <p:nvPr userDrawn="1"/>
            </p:nvSpPr>
            <p:spPr bwMode="auto">
              <a:xfrm>
                <a:off x="3083" y="830"/>
                <a:ext cx="26" cy="19"/>
              </a:xfrm>
              <a:custGeom>
                <a:avLst/>
                <a:gdLst>
                  <a:gd name="T0" fmla="*/ 8 w 26"/>
                  <a:gd name="T1" fmla="*/ 7 h 22"/>
                  <a:gd name="T2" fmla="*/ 14 w 26"/>
                  <a:gd name="T3" fmla="*/ 0 h 22"/>
                  <a:gd name="T4" fmla="*/ 14 w 26"/>
                  <a:gd name="T5" fmla="*/ 10 h 22"/>
                  <a:gd name="T6" fmla="*/ 8 w 26"/>
                  <a:gd name="T7" fmla="*/ 7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pPr>
                  <a:defRPr/>
                </a:pPr>
                <a:endParaRPr lang="zh-CN" altLang="en-US"/>
              </a:p>
            </p:txBody>
          </p:sp>
          <p:sp>
            <p:nvSpPr>
              <p:cNvPr id="53" name="任意多边形 236568"/>
              <p:cNvSpPr>
                <a:spLocks noChangeArrowheads="1"/>
              </p:cNvSpPr>
              <p:nvPr userDrawn="1"/>
            </p:nvSpPr>
            <p:spPr bwMode="auto">
              <a:xfrm>
                <a:off x="2765" y="610"/>
                <a:ext cx="19" cy="12"/>
              </a:xfrm>
              <a:custGeom>
                <a:avLst/>
                <a:gdLst>
                  <a:gd name="T0" fmla="*/ 7 w 20"/>
                  <a:gd name="T1" fmla="*/ 4 h 15"/>
                  <a:gd name="T2" fmla="*/ 12 w 20"/>
                  <a:gd name="T3" fmla="*/ 2 h 15"/>
                  <a:gd name="T4" fmla="*/ 9 w 20"/>
                  <a:gd name="T5" fmla="*/ 4 h 15"/>
                  <a:gd name="T6" fmla="*/ 7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pPr>
                  <a:defRPr/>
                </a:pPr>
                <a:endParaRPr lang="zh-CN" altLang="en-US"/>
              </a:p>
            </p:txBody>
          </p:sp>
          <p:sp>
            <p:nvSpPr>
              <p:cNvPr id="54" name="任意多边形 236569"/>
              <p:cNvSpPr>
                <a:spLocks noChangeArrowheads="1"/>
              </p:cNvSpPr>
              <p:nvPr userDrawn="1"/>
            </p:nvSpPr>
            <p:spPr bwMode="auto">
              <a:xfrm>
                <a:off x="2600" y="712"/>
                <a:ext cx="19" cy="12"/>
              </a:xfrm>
              <a:custGeom>
                <a:avLst/>
                <a:gdLst>
                  <a:gd name="T0" fmla="*/ 7 w 20"/>
                  <a:gd name="T1" fmla="*/ 4 h 15"/>
                  <a:gd name="T2" fmla="*/ 10 w 20"/>
                  <a:gd name="T3" fmla="*/ 2 h 15"/>
                  <a:gd name="T4" fmla="*/ 10 w 20"/>
                  <a:gd name="T5" fmla="*/ 5 h 15"/>
                  <a:gd name="T6" fmla="*/ 7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pPr>
                  <a:defRPr/>
                </a:pPr>
                <a:endParaRPr lang="zh-CN" altLang="en-US"/>
              </a:p>
            </p:txBody>
          </p:sp>
          <p:sp>
            <p:nvSpPr>
              <p:cNvPr id="55" name="任意多边形 236570"/>
              <p:cNvSpPr>
                <a:spLocks noChangeArrowheads="1"/>
              </p:cNvSpPr>
              <p:nvPr userDrawn="1"/>
            </p:nvSpPr>
            <p:spPr bwMode="auto">
              <a:xfrm>
                <a:off x="2417" y="680"/>
                <a:ext cx="80" cy="66"/>
              </a:xfrm>
              <a:custGeom>
                <a:avLst/>
                <a:gdLst>
                  <a:gd name="T0" fmla="*/ 0 w 80"/>
                  <a:gd name="T1" fmla="*/ 19 h 80"/>
                  <a:gd name="T2" fmla="*/ 14 w 80"/>
                  <a:gd name="T3" fmla="*/ 10 h 80"/>
                  <a:gd name="T4" fmla="*/ 26 w 80"/>
                  <a:gd name="T5" fmla="*/ 8 h 80"/>
                  <a:gd name="T6" fmla="*/ 48 w 80"/>
                  <a:gd name="T7" fmla="*/ 7 h 80"/>
                  <a:gd name="T8" fmla="*/ 58 w 80"/>
                  <a:gd name="T9" fmla="*/ 0 h 80"/>
                  <a:gd name="T10" fmla="*/ 80 w 80"/>
                  <a:gd name="T11" fmla="*/ 15 h 80"/>
                  <a:gd name="T12" fmla="*/ 70 w 80"/>
                  <a:gd name="T13" fmla="*/ 21 h 80"/>
                  <a:gd name="T14" fmla="*/ 54 w 80"/>
                  <a:gd name="T15" fmla="*/ 24 h 80"/>
                  <a:gd name="T16" fmla="*/ 48 w 80"/>
                  <a:gd name="T17" fmla="*/ 31 h 80"/>
                  <a:gd name="T18" fmla="*/ 32 w 80"/>
                  <a:gd name="T19" fmla="*/ 26 h 80"/>
                  <a:gd name="T20" fmla="*/ 38 w 80"/>
                  <a:gd name="T21" fmla="*/ 20 h 80"/>
                  <a:gd name="T22" fmla="*/ 30 w 80"/>
                  <a:gd name="T23" fmla="*/ 11 h 80"/>
                  <a:gd name="T24" fmla="*/ 20 w 80"/>
                  <a:gd name="T25" fmla="*/ 18 h 80"/>
                  <a:gd name="T26" fmla="*/ 8 w 80"/>
                  <a:gd name="T27" fmla="*/ 21 h 80"/>
                  <a:gd name="T28" fmla="*/ 0 w 80"/>
                  <a:gd name="T29" fmla="*/ 19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pPr>
                  <a:defRPr/>
                </a:pPr>
                <a:endParaRPr lang="zh-CN" altLang="en-US"/>
              </a:p>
            </p:txBody>
          </p:sp>
          <p:sp>
            <p:nvSpPr>
              <p:cNvPr id="56" name="任意多边形 236571"/>
              <p:cNvSpPr>
                <a:spLocks noChangeArrowheads="1"/>
              </p:cNvSpPr>
              <p:nvPr userDrawn="1"/>
            </p:nvSpPr>
            <p:spPr bwMode="auto">
              <a:xfrm>
                <a:off x="2391" y="541"/>
                <a:ext cx="94" cy="142"/>
              </a:xfrm>
              <a:custGeom>
                <a:avLst/>
                <a:gdLst>
                  <a:gd name="T0" fmla="*/ 14 w 94"/>
                  <a:gd name="T1" fmla="*/ 34 h 174"/>
                  <a:gd name="T2" fmla="*/ 26 w 94"/>
                  <a:gd name="T3" fmla="*/ 46 h 174"/>
                  <a:gd name="T4" fmla="*/ 32 w 94"/>
                  <a:gd name="T5" fmla="*/ 39 h 174"/>
                  <a:gd name="T6" fmla="*/ 52 w 94"/>
                  <a:gd name="T7" fmla="*/ 37 h 174"/>
                  <a:gd name="T8" fmla="*/ 46 w 94"/>
                  <a:gd name="T9" fmla="*/ 45 h 174"/>
                  <a:gd name="T10" fmla="*/ 66 w 94"/>
                  <a:gd name="T11" fmla="*/ 46 h 174"/>
                  <a:gd name="T12" fmla="*/ 76 w 94"/>
                  <a:gd name="T13" fmla="*/ 52 h 174"/>
                  <a:gd name="T14" fmla="*/ 58 w 94"/>
                  <a:gd name="T15" fmla="*/ 54 h 174"/>
                  <a:gd name="T16" fmla="*/ 74 w 94"/>
                  <a:gd name="T17" fmla="*/ 64 h 174"/>
                  <a:gd name="T18" fmla="*/ 84 w 94"/>
                  <a:gd name="T19" fmla="*/ 56 h 174"/>
                  <a:gd name="T20" fmla="*/ 82 w 94"/>
                  <a:gd name="T21" fmla="*/ 40 h 174"/>
                  <a:gd name="T22" fmla="*/ 60 w 94"/>
                  <a:gd name="T23" fmla="*/ 38 h 174"/>
                  <a:gd name="T24" fmla="*/ 50 w 94"/>
                  <a:gd name="T25" fmla="*/ 30 h 174"/>
                  <a:gd name="T26" fmla="*/ 34 w 94"/>
                  <a:gd name="T27" fmla="*/ 30 h 174"/>
                  <a:gd name="T28" fmla="*/ 30 w 94"/>
                  <a:gd name="T29" fmla="*/ 25 h 174"/>
                  <a:gd name="T30" fmla="*/ 42 w 94"/>
                  <a:gd name="T31" fmla="*/ 16 h 174"/>
                  <a:gd name="T32" fmla="*/ 30 w 94"/>
                  <a:gd name="T33" fmla="*/ 0 h 174"/>
                  <a:gd name="T34" fmla="*/ 18 w 94"/>
                  <a:gd name="T35" fmla="*/ 8 h 174"/>
                  <a:gd name="T36" fmla="*/ 4 w 94"/>
                  <a:gd name="T37" fmla="*/ 16 h 174"/>
                  <a:gd name="T38" fmla="*/ 14 w 94"/>
                  <a:gd name="T39" fmla="*/ 28 h 174"/>
                  <a:gd name="T40" fmla="*/ 14 w 94"/>
                  <a:gd name="T41" fmla="*/ 3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pPr>
                  <a:defRPr/>
                </a:pPr>
                <a:endParaRPr lang="zh-CN" altLang="en-US"/>
              </a:p>
            </p:txBody>
          </p:sp>
          <p:sp>
            <p:nvSpPr>
              <p:cNvPr id="57" name="任意多边形 236572"/>
              <p:cNvSpPr>
                <a:spLocks noChangeArrowheads="1"/>
              </p:cNvSpPr>
              <p:nvPr userDrawn="1"/>
            </p:nvSpPr>
            <p:spPr bwMode="auto">
              <a:xfrm>
                <a:off x="2415" y="644"/>
                <a:ext cx="32" cy="41"/>
              </a:xfrm>
              <a:custGeom>
                <a:avLst/>
                <a:gdLst>
                  <a:gd name="T0" fmla="*/ 6 w 32"/>
                  <a:gd name="T1" fmla="*/ 9 h 50"/>
                  <a:gd name="T2" fmla="*/ 12 w 32"/>
                  <a:gd name="T3" fmla="*/ 0 h 50"/>
                  <a:gd name="T4" fmla="*/ 20 w 32"/>
                  <a:gd name="T5" fmla="*/ 6 h 50"/>
                  <a:gd name="T6" fmla="*/ 22 w 32"/>
                  <a:gd name="T7" fmla="*/ 9 h 50"/>
                  <a:gd name="T8" fmla="*/ 28 w 32"/>
                  <a:gd name="T9" fmla="*/ 9 h 50"/>
                  <a:gd name="T10" fmla="*/ 32 w 32"/>
                  <a:gd name="T11" fmla="*/ 14 h 50"/>
                  <a:gd name="T12" fmla="*/ 18 w 32"/>
                  <a:gd name="T13" fmla="*/ 19 h 50"/>
                  <a:gd name="T14" fmla="*/ 6 w 32"/>
                  <a:gd name="T15" fmla="*/ 9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pPr>
                  <a:defRPr/>
                </a:pPr>
                <a:endParaRPr lang="zh-CN" altLang="en-US"/>
              </a:p>
            </p:txBody>
          </p:sp>
          <p:sp>
            <p:nvSpPr>
              <p:cNvPr id="58" name="任意多边形 236573"/>
              <p:cNvSpPr>
                <a:spLocks noChangeArrowheads="1"/>
              </p:cNvSpPr>
              <p:nvPr userDrawn="1"/>
            </p:nvSpPr>
            <p:spPr bwMode="auto">
              <a:xfrm>
                <a:off x="2348" y="654"/>
                <a:ext cx="45" cy="41"/>
              </a:xfrm>
              <a:custGeom>
                <a:avLst/>
                <a:gdLst>
                  <a:gd name="T0" fmla="*/ 0 w 43"/>
                  <a:gd name="T1" fmla="*/ 17 h 50"/>
                  <a:gd name="T2" fmla="*/ 27 w 43"/>
                  <a:gd name="T3" fmla="*/ 7 h 50"/>
                  <a:gd name="T4" fmla="*/ 46 w 43"/>
                  <a:gd name="T5" fmla="*/ 0 h 50"/>
                  <a:gd name="T6" fmla="*/ 29 w 43"/>
                  <a:gd name="T7" fmla="*/ 11 h 50"/>
                  <a:gd name="T8" fmla="*/ 2 w 43"/>
                  <a:gd name="T9" fmla="*/ 19 h 50"/>
                  <a:gd name="T10" fmla="*/ 0 w 43"/>
                  <a:gd name="T11" fmla="*/ 17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pPr>
                  <a:defRPr/>
                </a:pPr>
                <a:endParaRPr lang="zh-CN" altLang="en-US"/>
              </a:p>
            </p:txBody>
          </p:sp>
          <p:sp>
            <p:nvSpPr>
              <p:cNvPr id="59" name="任意多边形 236574"/>
              <p:cNvSpPr>
                <a:spLocks noChangeArrowheads="1"/>
              </p:cNvSpPr>
              <p:nvPr userDrawn="1"/>
            </p:nvSpPr>
            <p:spPr bwMode="auto">
              <a:xfrm>
                <a:off x="4807" y="597"/>
                <a:ext cx="701" cy="438"/>
              </a:xfrm>
              <a:custGeom>
                <a:avLst/>
                <a:gdLst>
                  <a:gd name="T0" fmla="*/ 150 w 471"/>
                  <a:gd name="T1" fmla="*/ 2575 h 281"/>
                  <a:gd name="T2" fmla="*/ 177 w 471"/>
                  <a:gd name="T3" fmla="*/ 2304 h 281"/>
                  <a:gd name="T4" fmla="*/ 162 w 471"/>
                  <a:gd name="T5" fmla="*/ 2252 h 281"/>
                  <a:gd name="T6" fmla="*/ 119 w 471"/>
                  <a:gd name="T7" fmla="*/ 2008 h 281"/>
                  <a:gd name="T8" fmla="*/ 28 w 471"/>
                  <a:gd name="T9" fmla="*/ 1978 h 281"/>
                  <a:gd name="T10" fmla="*/ 0 w 471"/>
                  <a:gd name="T11" fmla="*/ 1757 h 281"/>
                  <a:gd name="T12" fmla="*/ 89 w 471"/>
                  <a:gd name="T13" fmla="*/ 1660 h 281"/>
                  <a:gd name="T14" fmla="*/ 42 w 471"/>
                  <a:gd name="T15" fmla="*/ 1518 h 281"/>
                  <a:gd name="T16" fmla="*/ 13 w 471"/>
                  <a:gd name="T17" fmla="*/ 1470 h 281"/>
                  <a:gd name="T18" fmla="*/ 208 w 471"/>
                  <a:gd name="T19" fmla="*/ 1104 h 281"/>
                  <a:gd name="T20" fmla="*/ 319 w 471"/>
                  <a:gd name="T21" fmla="*/ 887 h 281"/>
                  <a:gd name="T22" fmla="*/ 310 w 471"/>
                  <a:gd name="T23" fmla="*/ 644 h 281"/>
                  <a:gd name="T24" fmla="*/ 177 w 471"/>
                  <a:gd name="T25" fmla="*/ 394 h 281"/>
                  <a:gd name="T26" fmla="*/ 149 w 471"/>
                  <a:gd name="T27" fmla="*/ 296 h 281"/>
                  <a:gd name="T28" fmla="*/ 191 w 471"/>
                  <a:gd name="T29" fmla="*/ 330 h 281"/>
                  <a:gd name="T30" fmla="*/ 350 w 471"/>
                  <a:gd name="T31" fmla="*/ 326 h 281"/>
                  <a:gd name="T32" fmla="*/ 466 w 471"/>
                  <a:gd name="T33" fmla="*/ 100 h 281"/>
                  <a:gd name="T34" fmla="*/ 600 w 471"/>
                  <a:gd name="T35" fmla="*/ 0 h 281"/>
                  <a:gd name="T36" fmla="*/ 643 w 471"/>
                  <a:gd name="T37" fmla="*/ 19 h 281"/>
                  <a:gd name="T38" fmla="*/ 673 w 471"/>
                  <a:gd name="T39" fmla="*/ 83 h 281"/>
                  <a:gd name="T40" fmla="*/ 716 w 471"/>
                  <a:gd name="T41" fmla="*/ 47 h 281"/>
                  <a:gd name="T42" fmla="*/ 804 w 471"/>
                  <a:gd name="T43" fmla="*/ 73 h 281"/>
                  <a:gd name="T44" fmla="*/ 847 w 471"/>
                  <a:gd name="T45" fmla="*/ 83 h 281"/>
                  <a:gd name="T46" fmla="*/ 1033 w 471"/>
                  <a:gd name="T47" fmla="*/ 129 h 281"/>
                  <a:gd name="T48" fmla="*/ 1134 w 471"/>
                  <a:gd name="T49" fmla="*/ 218 h 281"/>
                  <a:gd name="T50" fmla="*/ 1223 w 471"/>
                  <a:gd name="T51" fmla="*/ 156 h 281"/>
                  <a:gd name="T52" fmla="*/ 1261 w 471"/>
                  <a:gd name="T53" fmla="*/ 129 h 281"/>
                  <a:gd name="T54" fmla="*/ 1424 w 471"/>
                  <a:gd name="T55" fmla="*/ 129 h 281"/>
                  <a:gd name="T56" fmla="*/ 1539 w 471"/>
                  <a:gd name="T57" fmla="*/ 296 h 281"/>
                  <a:gd name="T58" fmla="*/ 1688 w 471"/>
                  <a:gd name="T59" fmla="*/ 542 h 281"/>
                  <a:gd name="T60" fmla="*/ 1790 w 471"/>
                  <a:gd name="T61" fmla="*/ 644 h 281"/>
                  <a:gd name="T62" fmla="*/ 1877 w 471"/>
                  <a:gd name="T63" fmla="*/ 625 h 281"/>
                  <a:gd name="T64" fmla="*/ 1972 w 471"/>
                  <a:gd name="T65" fmla="*/ 595 h 281"/>
                  <a:gd name="T66" fmla="*/ 2119 w 471"/>
                  <a:gd name="T67" fmla="*/ 656 h 281"/>
                  <a:gd name="T68" fmla="*/ 2188 w 471"/>
                  <a:gd name="T69" fmla="*/ 744 h 281"/>
                  <a:gd name="T70" fmla="*/ 2249 w 471"/>
                  <a:gd name="T71" fmla="*/ 826 h 281"/>
                  <a:gd name="T72" fmla="*/ 2322 w 471"/>
                  <a:gd name="T73" fmla="*/ 1023 h 281"/>
                  <a:gd name="T74" fmla="*/ 2350 w 471"/>
                  <a:gd name="T75" fmla="*/ 1104 h 281"/>
                  <a:gd name="T76" fmla="*/ 2363 w 471"/>
                  <a:gd name="T77" fmla="*/ 1152 h 281"/>
                  <a:gd name="T78" fmla="*/ 2262 w 471"/>
                  <a:gd name="T79" fmla="*/ 1302 h 281"/>
                  <a:gd name="T80" fmla="*/ 2350 w 471"/>
                  <a:gd name="T81" fmla="*/ 1300 h 281"/>
                  <a:gd name="T82" fmla="*/ 2499 w 471"/>
                  <a:gd name="T83" fmla="*/ 1429 h 281"/>
                  <a:gd name="T84" fmla="*/ 2660 w 471"/>
                  <a:gd name="T85" fmla="*/ 1445 h 281"/>
                  <a:gd name="T86" fmla="*/ 2776 w 471"/>
                  <a:gd name="T87" fmla="*/ 1545 h 281"/>
                  <a:gd name="T88" fmla="*/ 2794 w 471"/>
                  <a:gd name="T89" fmla="*/ 1584 h 281"/>
                  <a:gd name="T90" fmla="*/ 2794 w 471"/>
                  <a:gd name="T91" fmla="*/ 1618 h 281"/>
                  <a:gd name="T92" fmla="*/ 2875 w 471"/>
                  <a:gd name="T93" fmla="*/ 1584 h 281"/>
                  <a:gd name="T94" fmla="*/ 2922 w 471"/>
                  <a:gd name="T95" fmla="*/ 1574 h 281"/>
                  <a:gd name="T96" fmla="*/ 3206 w 471"/>
                  <a:gd name="T97" fmla="*/ 1701 h 281"/>
                  <a:gd name="T98" fmla="*/ 3262 w 471"/>
                  <a:gd name="T99" fmla="*/ 1830 h 281"/>
                  <a:gd name="T100" fmla="*/ 3396 w 471"/>
                  <a:gd name="T101" fmla="*/ 1849 h 281"/>
                  <a:gd name="T102" fmla="*/ 3438 w 471"/>
                  <a:gd name="T103" fmla="*/ 1978 h 281"/>
                  <a:gd name="T104" fmla="*/ 3294 w 471"/>
                  <a:gd name="T105" fmla="*/ 2374 h 281"/>
                  <a:gd name="T106" fmla="*/ 3175 w 471"/>
                  <a:gd name="T107" fmla="*/ 2587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pPr>
                  <a:defRPr/>
                </a:pPr>
                <a:endParaRPr lang="zh-CN" altLang="en-US"/>
              </a:p>
            </p:txBody>
          </p:sp>
          <p:sp>
            <p:nvSpPr>
              <p:cNvPr id="60" name="任意多边形 236575"/>
              <p:cNvSpPr>
                <a:spLocks noChangeArrowheads="1"/>
              </p:cNvSpPr>
              <p:nvPr userDrawn="1"/>
            </p:nvSpPr>
            <p:spPr bwMode="auto">
              <a:xfrm>
                <a:off x="3879" y="-7"/>
                <a:ext cx="984" cy="692"/>
              </a:xfrm>
              <a:custGeom>
                <a:avLst/>
                <a:gdLst>
                  <a:gd name="T0" fmla="*/ 406 w 984"/>
                  <a:gd name="T1" fmla="*/ 2 h 844"/>
                  <a:gd name="T2" fmla="*/ 502 w 984"/>
                  <a:gd name="T3" fmla="*/ 13 h 844"/>
                  <a:gd name="T4" fmla="*/ 550 w 984"/>
                  <a:gd name="T5" fmla="*/ 13 h 844"/>
                  <a:gd name="T6" fmla="*/ 578 w 984"/>
                  <a:gd name="T7" fmla="*/ 48 h 844"/>
                  <a:gd name="T8" fmla="*/ 586 w 984"/>
                  <a:gd name="T9" fmla="*/ 34 h 844"/>
                  <a:gd name="T10" fmla="*/ 606 w 984"/>
                  <a:gd name="T11" fmla="*/ 26 h 844"/>
                  <a:gd name="T12" fmla="*/ 642 w 984"/>
                  <a:gd name="T13" fmla="*/ 47 h 844"/>
                  <a:gd name="T14" fmla="*/ 682 w 984"/>
                  <a:gd name="T15" fmla="*/ 36 h 844"/>
                  <a:gd name="T16" fmla="*/ 706 w 984"/>
                  <a:gd name="T17" fmla="*/ 32 h 844"/>
                  <a:gd name="T18" fmla="*/ 762 w 984"/>
                  <a:gd name="T19" fmla="*/ 2 h 844"/>
                  <a:gd name="T20" fmla="*/ 798 w 984"/>
                  <a:gd name="T21" fmla="*/ 26 h 844"/>
                  <a:gd name="T22" fmla="*/ 798 w 984"/>
                  <a:gd name="T23" fmla="*/ 48 h 844"/>
                  <a:gd name="T24" fmla="*/ 790 w 984"/>
                  <a:gd name="T25" fmla="*/ 59 h 844"/>
                  <a:gd name="T26" fmla="*/ 766 w 984"/>
                  <a:gd name="T27" fmla="*/ 60 h 844"/>
                  <a:gd name="T28" fmla="*/ 762 w 984"/>
                  <a:gd name="T29" fmla="*/ 69 h 844"/>
                  <a:gd name="T30" fmla="*/ 802 w 984"/>
                  <a:gd name="T31" fmla="*/ 84 h 844"/>
                  <a:gd name="T32" fmla="*/ 786 w 984"/>
                  <a:gd name="T33" fmla="*/ 119 h 844"/>
                  <a:gd name="T34" fmla="*/ 830 w 984"/>
                  <a:gd name="T35" fmla="*/ 153 h 844"/>
                  <a:gd name="T36" fmla="*/ 854 w 984"/>
                  <a:gd name="T37" fmla="*/ 166 h 844"/>
                  <a:gd name="T38" fmla="*/ 830 w 984"/>
                  <a:gd name="T39" fmla="*/ 166 h 844"/>
                  <a:gd name="T40" fmla="*/ 746 w 984"/>
                  <a:gd name="T41" fmla="*/ 140 h 844"/>
                  <a:gd name="T42" fmla="*/ 678 w 984"/>
                  <a:gd name="T43" fmla="*/ 149 h 844"/>
                  <a:gd name="T44" fmla="*/ 590 w 984"/>
                  <a:gd name="T45" fmla="*/ 164 h 844"/>
                  <a:gd name="T46" fmla="*/ 642 w 984"/>
                  <a:gd name="T47" fmla="*/ 215 h 844"/>
                  <a:gd name="T48" fmla="*/ 710 w 984"/>
                  <a:gd name="T49" fmla="*/ 225 h 844"/>
                  <a:gd name="T50" fmla="*/ 738 w 984"/>
                  <a:gd name="T51" fmla="*/ 203 h 844"/>
                  <a:gd name="T52" fmla="*/ 774 w 984"/>
                  <a:gd name="T53" fmla="*/ 211 h 844"/>
                  <a:gd name="T54" fmla="*/ 766 w 984"/>
                  <a:gd name="T55" fmla="*/ 234 h 844"/>
                  <a:gd name="T56" fmla="*/ 802 w 984"/>
                  <a:gd name="T57" fmla="*/ 248 h 844"/>
                  <a:gd name="T58" fmla="*/ 838 w 984"/>
                  <a:gd name="T59" fmla="*/ 244 h 844"/>
                  <a:gd name="T60" fmla="*/ 922 w 984"/>
                  <a:gd name="T61" fmla="*/ 298 h 844"/>
                  <a:gd name="T62" fmla="*/ 942 w 984"/>
                  <a:gd name="T63" fmla="*/ 306 h 844"/>
                  <a:gd name="T64" fmla="*/ 874 w 984"/>
                  <a:gd name="T65" fmla="*/ 300 h 844"/>
                  <a:gd name="T66" fmla="*/ 830 w 984"/>
                  <a:gd name="T67" fmla="*/ 280 h 844"/>
                  <a:gd name="T68" fmla="*/ 778 w 984"/>
                  <a:gd name="T69" fmla="*/ 263 h 844"/>
                  <a:gd name="T70" fmla="*/ 702 w 984"/>
                  <a:gd name="T71" fmla="*/ 245 h 844"/>
                  <a:gd name="T72" fmla="*/ 614 w 984"/>
                  <a:gd name="T73" fmla="*/ 240 h 844"/>
                  <a:gd name="T74" fmla="*/ 506 w 984"/>
                  <a:gd name="T75" fmla="*/ 220 h 844"/>
                  <a:gd name="T76" fmla="*/ 462 w 984"/>
                  <a:gd name="T77" fmla="*/ 188 h 844"/>
                  <a:gd name="T78" fmla="*/ 430 w 984"/>
                  <a:gd name="T79" fmla="*/ 171 h 844"/>
                  <a:gd name="T80" fmla="*/ 382 w 984"/>
                  <a:gd name="T81" fmla="*/ 159 h 844"/>
                  <a:gd name="T82" fmla="*/ 342 w 984"/>
                  <a:gd name="T83" fmla="*/ 136 h 844"/>
                  <a:gd name="T84" fmla="*/ 354 w 984"/>
                  <a:gd name="T85" fmla="*/ 153 h 844"/>
                  <a:gd name="T86" fmla="*/ 418 w 984"/>
                  <a:gd name="T87" fmla="*/ 183 h 844"/>
                  <a:gd name="T88" fmla="*/ 422 w 984"/>
                  <a:gd name="T89" fmla="*/ 194 h 844"/>
                  <a:gd name="T90" fmla="*/ 394 w 984"/>
                  <a:gd name="T91" fmla="*/ 184 h 844"/>
                  <a:gd name="T92" fmla="*/ 354 w 984"/>
                  <a:gd name="T93" fmla="*/ 173 h 844"/>
                  <a:gd name="T94" fmla="*/ 314 w 984"/>
                  <a:gd name="T95" fmla="*/ 149 h 844"/>
                  <a:gd name="T96" fmla="*/ 266 w 984"/>
                  <a:gd name="T97" fmla="*/ 129 h 844"/>
                  <a:gd name="T98" fmla="*/ 210 w 984"/>
                  <a:gd name="T99" fmla="*/ 116 h 844"/>
                  <a:gd name="T100" fmla="*/ 154 w 984"/>
                  <a:gd name="T101" fmla="*/ 88 h 844"/>
                  <a:gd name="T102" fmla="*/ 66 w 984"/>
                  <a:gd name="T103" fmla="*/ 25 h 844"/>
                  <a:gd name="T104" fmla="*/ 34 w 984"/>
                  <a:gd name="T105" fmla="*/ 13 h 844"/>
                  <a:gd name="T106" fmla="*/ 46 w 984"/>
                  <a:gd name="T107" fmla="*/ 8 h 844"/>
                  <a:gd name="T108" fmla="*/ 102 w 984"/>
                  <a:gd name="T109" fmla="*/ 26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pPr>
                  <a:defRPr/>
                </a:pPr>
                <a:endParaRPr lang="zh-CN" altLang="en-US"/>
              </a:p>
            </p:txBody>
          </p:sp>
          <p:sp>
            <p:nvSpPr>
              <p:cNvPr id="61" name="任意多边形 236576"/>
              <p:cNvSpPr>
                <a:spLocks noChangeArrowheads="1"/>
              </p:cNvSpPr>
              <p:nvPr userDrawn="1"/>
            </p:nvSpPr>
            <p:spPr bwMode="auto">
              <a:xfrm>
                <a:off x="3577" y="490"/>
                <a:ext cx="36" cy="39"/>
              </a:xfrm>
              <a:custGeom>
                <a:avLst/>
                <a:gdLst>
                  <a:gd name="T0" fmla="*/ 6 w 36"/>
                  <a:gd name="T1" fmla="*/ 10 h 48"/>
                  <a:gd name="T2" fmla="*/ 10 w 36"/>
                  <a:gd name="T3" fmla="*/ 17 h 48"/>
                  <a:gd name="T4" fmla="*/ 6 w 36"/>
                  <a:gd name="T5" fmla="*/ 1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pPr>
                  <a:defRPr/>
                </a:pPr>
                <a:endParaRPr lang="zh-CN" altLang="en-US"/>
              </a:p>
            </p:txBody>
          </p:sp>
          <p:sp>
            <p:nvSpPr>
              <p:cNvPr id="62" name="任意多边形 236577"/>
              <p:cNvSpPr>
                <a:spLocks noChangeArrowheads="1"/>
              </p:cNvSpPr>
              <p:nvPr userDrawn="1"/>
            </p:nvSpPr>
            <p:spPr bwMode="auto">
              <a:xfrm>
                <a:off x="3549" y="475"/>
                <a:ext cx="38" cy="29"/>
              </a:xfrm>
              <a:custGeom>
                <a:avLst/>
                <a:gdLst>
                  <a:gd name="T0" fmla="*/ 0 w 36"/>
                  <a:gd name="T1" fmla="*/ 2 h 37"/>
                  <a:gd name="T2" fmla="*/ 17 w 36"/>
                  <a:gd name="T3" fmla="*/ 1 h 37"/>
                  <a:gd name="T4" fmla="*/ 46 w 36"/>
                  <a:gd name="T5" fmla="*/ 5 h 37"/>
                  <a:gd name="T6" fmla="*/ 8 w 36"/>
                  <a:gd name="T7" fmla="*/ 5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pPr>
                  <a:defRPr/>
                </a:pPr>
                <a:endParaRPr lang="zh-CN" altLang="en-US"/>
              </a:p>
            </p:txBody>
          </p:sp>
          <p:sp>
            <p:nvSpPr>
              <p:cNvPr id="63" name="任意多边形 236578"/>
              <p:cNvSpPr>
                <a:spLocks noChangeArrowheads="1"/>
              </p:cNvSpPr>
              <p:nvPr userDrawn="1"/>
            </p:nvSpPr>
            <p:spPr bwMode="auto">
              <a:xfrm>
                <a:off x="4686" y="394"/>
                <a:ext cx="170" cy="81"/>
              </a:xfrm>
              <a:custGeom>
                <a:avLst/>
                <a:gdLst>
                  <a:gd name="T0" fmla="*/ 0 w 170"/>
                  <a:gd name="T1" fmla="*/ 21 h 96"/>
                  <a:gd name="T2" fmla="*/ 28 w 170"/>
                  <a:gd name="T3" fmla="*/ 11 h 96"/>
                  <a:gd name="T4" fmla="*/ 56 w 170"/>
                  <a:gd name="T5" fmla="*/ 9 h 96"/>
                  <a:gd name="T6" fmla="*/ 80 w 170"/>
                  <a:gd name="T7" fmla="*/ 4 h 96"/>
                  <a:gd name="T8" fmla="*/ 64 w 170"/>
                  <a:gd name="T9" fmla="*/ 11 h 96"/>
                  <a:gd name="T10" fmla="*/ 129 w 170"/>
                  <a:gd name="T11" fmla="*/ 21 h 96"/>
                  <a:gd name="T12" fmla="*/ 165 w 170"/>
                  <a:gd name="T13" fmla="*/ 28 h 96"/>
                  <a:gd name="T14" fmla="*/ 121 w 170"/>
                  <a:gd name="T15" fmla="*/ 33 h 96"/>
                  <a:gd name="T16" fmla="*/ 93 w 170"/>
                  <a:gd name="T17" fmla="*/ 25 h 96"/>
                  <a:gd name="T18" fmla="*/ 76 w 170"/>
                  <a:gd name="T19" fmla="*/ 23 h 96"/>
                  <a:gd name="T20" fmla="*/ 24 w 170"/>
                  <a:gd name="T21" fmla="*/ 18 h 96"/>
                  <a:gd name="T22" fmla="*/ 0 w 170"/>
                  <a:gd name="T23" fmla="*/ 2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pPr>
                  <a:defRPr/>
                </a:pPr>
                <a:endParaRPr lang="zh-CN" altLang="en-US"/>
              </a:p>
            </p:txBody>
          </p:sp>
          <p:sp>
            <p:nvSpPr>
              <p:cNvPr id="64" name="任意多边形 236579"/>
              <p:cNvSpPr>
                <a:spLocks noChangeArrowheads="1"/>
              </p:cNvSpPr>
              <p:nvPr userDrawn="1"/>
            </p:nvSpPr>
            <p:spPr bwMode="auto">
              <a:xfrm>
                <a:off x="4866" y="460"/>
                <a:ext cx="138" cy="37"/>
              </a:xfrm>
              <a:custGeom>
                <a:avLst/>
                <a:gdLst>
                  <a:gd name="T0" fmla="*/ 0 w 138"/>
                  <a:gd name="T1" fmla="*/ 0 h 44"/>
                  <a:gd name="T2" fmla="*/ 52 w 138"/>
                  <a:gd name="T3" fmla="*/ 3 h 44"/>
                  <a:gd name="T4" fmla="*/ 88 w 138"/>
                  <a:gd name="T5" fmla="*/ 10 h 44"/>
                  <a:gd name="T6" fmla="*/ 112 w 138"/>
                  <a:gd name="T7" fmla="*/ 8 h 44"/>
                  <a:gd name="T8" fmla="*/ 108 w 138"/>
                  <a:gd name="T9" fmla="*/ 19 h 44"/>
                  <a:gd name="T10" fmla="*/ 64 w 138"/>
                  <a:gd name="T11" fmla="*/ 17 h 44"/>
                  <a:gd name="T12" fmla="*/ 0 w 138"/>
                  <a:gd name="T13" fmla="*/ 15 h 44"/>
                  <a:gd name="T14" fmla="*/ 28 w 138"/>
                  <a:gd name="T15" fmla="*/ 8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pPr>
                  <a:defRPr/>
                </a:pPr>
                <a:endParaRPr lang="zh-CN" altLang="en-US"/>
              </a:p>
            </p:txBody>
          </p:sp>
          <p:sp>
            <p:nvSpPr>
              <p:cNvPr id="65" name="任意多边形 236580"/>
              <p:cNvSpPr>
                <a:spLocks noChangeArrowheads="1"/>
              </p:cNvSpPr>
              <p:nvPr userDrawn="1"/>
            </p:nvSpPr>
            <p:spPr bwMode="auto">
              <a:xfrm>
                <a:off x="4793" y="480"/>
                <a:ext cx="56" cy="34"/>
              </a:xfrm>
              <a:custGeom>
                <a:avLst/>
                <a:gdLst>
                  <a:gd name="T0" fmla="*/ 17 w 57"/>
                  <a:gd name="T1" fmla="*/ 9 h 42"/>
                  <a:gd name="T2" fmla="*/ 32 w 57"/>
                  <a:gd name="T3" fmla="*/ 5 h 42"/>
                  <a:gd name="T4" fmla="*/ 17 w 57"/>
                  <a:gd name="T5" fmla="*/ 9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pPr>
                  <a:defRPr/>
                </a:pPr>
                <a:endParaRPr lang="zh-CN" altLang="en-US"/>
              </a:p>
            </p:txBody>
          </p:sp>
          <p:sp>
            <p:nvSpPr>
              <p:cNvPr id="66" name="任意多边形 236581"/>
              <p:cNvSpPr>
                <a:spLocks noChangeArrowheads="1"/>
              </p:cNvSpPr>
              <p:nvPr userDrawn="1"/>
            </p:nvSpPr>
            <p:spPr bwMode="auto">
              <a:xfrm>
                <a:off x="4756" y="375"/>
                <a:ext cx="37" cy="44"/>
              </a:xfrm>
              <a:custGeom>
                <a:avLst/>
                <a:gdLst>
                  <a:gd name="T0" fmla="*/ 14 w 39"/>
                  <a:gd name="T1" fmla="*/ 14 h 52"/>
                  <a:gd name="T2" fmla="*/ 14 w 39"/>
                  <a:gd name="T3" fmla="*/ 0 h 52"/>
                  <a:gd name="T4" fmla="*/ 14 w 39"/>
                  <a:gd name="T5" fmla="*/ 14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pPr>
                  <a:defRPr/>
                </a:pPr>
                <a:endParaRPr lang="zh-CN" altLang="en-US"/>
              </a:p>
            </p:txBody>
          </p:sp>
          <p:sp>
            <p:nvSpPr>
              <p:cNvPr id="67" name="任意多边形 236582"/>
              <p:cNvSpPr>
                <a:spLocks noChangeArrowheads="1"/>
              </p:cNvSpPr>
              <p:nvPr userDrawn="1"/>
            </p:nvSpPr>
            <p:spPr bwMode="auto">
              <a:xfrm>
                <a:off x="5054" y="507"/>
                <a:ext cx="45" cy="66"/>
              </a:xfrm>
              <a:custGeom>
                <a:avLst/>
                <a:gdLst>
                  <a:gd name="T0" fmla="*/ 4 w 44"/>
                  <a:gd name="T1" fmla="*/ 3 h 80"/>
                  <a:gd name="T2" fmla="*/ 20 w 44"/>
                  <a:gd name="T3" fmla="*/ 12 h 80"/>
                  <a:gd name="T4" fmla="*/ 29 w 44"/>
                  <a:gd name="T5" fmla="*/ 18 h 80"/>
                  <a:gd name="T6" fmla="*/ 41 w 44"/>
                  <a:gd name="T7" fmla="*/ 21 h 80"/>
                  <a:gd name="T8" fmla="*/ 29 w 44"/>
                  <a:gd name="T9" fmla="*/ 28 h 80"/>
                  <a:gd name="T10" fmla="*/ 0 w 44"/>
                  <a:gd name="T11" fmla="*/ 8 h 80"/>
                  <a:gd name="T12" fmla="*/ 4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pPr>
                  <a:defRPr/>
                </a:pPr>
                <a:endParaRPr lang="zh-CN" altLang="en-US"/>
              </a:p>
            </p:txBody>
          </p:sp>
          <p:sp>
            <p:nvSpPr>
              <p:cNvPr id="68" name="任意多边形 236583"/>
              <p:cNvSpPr>
                <a:spLocks noChangeArrowheads="1"/>
              </p:cNvSpPr>
              <p:nvPr userDrawn="1"/>
            </p:nvSpPr>
            <p:spPr bwMode="auto">
              <a:xfrm>
                <a:off x="4259" y="6"/>
                <a:ext cx="480" cy="100"/>
              </a:xfrm>
              <a:custGeom>
                <a:avLst/>
                <a:gdLst>
                  <a:gd name="T0" fmla="*/ 1595 w 323"/>
                  <a:gd name="T1" fmla="*/ 13 h 64"/>
                  <a:gd name="T2" fmla="*/ 1673 w 323"/>
                  <a:gd name="T3" fmla="*/ 75 h 64"/>
                  <a:gd name="T4" fmla="*/ 1703 w 323"/>
                  <a:gd name="T5" fmla="*/ 0 h 64"/>
                  <a:gd name="T6" fmla="*/ 1923 w 323"/>
                  <a:gd name="T7" fmla="*/ 0 h 64"/>
                  <a:gd name="T8" fmla="*/ 2085 w 323"/>
                  <a:gd name="T9" fmla="*/ 161 h 64"/>
                  <a:gd name="T10" fmla="*/ 2309 w 323"/>
                  <a:gd name="T11" fmla="*/ 95 h 64"/>
                  <a:gd name="T12" fmla="*/ 2277 w 323"/>
                  <a:gd name="T13" fmla="*/ 266 h 64"/>
                  <a:gd name="T14" fmla="*/ 2159 w 323"/>
                  <a:gd name="T15" fmla="*/ 433 h 64"/>
                  <a:gd name="T16" fmla="*/ 2135 w 323"/>
                  <a:gd name="T17" fmla="*/ 266 h 64"/>
                  <a:gd name="T18" fmla="*/ 2085 w 323"/>
                  <a:gd name="T19" fmla="*/ 286 h 64"/>
                  <a:gd name="T20" fmla="*/ 2026 w 323"/>
                  <a:gd name="T21" fmla="*/ 266 h 64"/>
                  <a:gd name="T22" fmla="*/ 1905 w 323"/>
                  <a:gd name="T23" fmla="*/ 198 h 64"/>
                  <a:gd name="T24" fmla="*/ 1654 w 323"/>
                  <a:gd name="T25" fmla="*/ 352 h 64"/>
                  <a:gd name="T26" fmla="*/ 1458 w 323"/>
                  <a:gd name="T27" fmla="*/ 413 h 64"/>
                  <a:gd name="T28" fmla="*/ 1535 w 323"/>
                  <a:gd name="T29" fmla="*/ 530 h 64"/>
                  <a:gd name="T30" fmla="*/ 1363 w 323"/>
                  <a:gd name="T31" fmla="*/ 583 h 64"/>
                  <a:gd name="T32" fmla="*/ 1223 w 323"/>
                  <a:gd name="T33" fmla="*/ 564 h 64"/>
                  <a:gd name="T34" fmla="*/ 1282 w 323"/>
                  <a:gd name="T35" fmla="*/ 530 h 64"/>
                  <a:gd name="T36" fmla="*/ 1236 w 323"/>
                  <a:gd name="T37" fmla="*/ 373 h 64"/>
                  <a:gd name="T38" fmla="*/ 1223 w 323"/>
                  <a:gd name="T39" fmla="*/ 286 h 64"/>
                  <a:gd name="T40" fmla="*/ 1146 w 323"/>
                  <a:gd name="T41" fmla="*/ 216 h 64"/>
                  <a:gd name="T42" fmla="*/ 1031 w 323"/>
                  <a:gd name="T43" fmla="*/ 252 h 64"/>
                  <a:gd name="T44" fmla="*/ 972 w 323"/>
                  <a:gd name="T45" fmla="*/ 252 h 64"/>
                  <a:gd name="T46" fmla="*/ 892 w 323"/>
                  <a:gd name="T47" fmla="*/ 231 h 64"/>
                  <a:gd name="T48" fmla="*/ 600 w 323"/>
                  <a:gd name="T49" fmla="*/ 20 h 64"/>
                  <a:gd name="T50" fmla="*/ 431 w 323"/>
                  <a:gd name="T51" fmla="*/ 130 h 64"/>
                  <a:gd name="T52" fmla="*/ 1 w 323"/>
                  <a:gd name="T53" fmla="*/ 0 h 64"/>
                  <a:gd name="T54" fmla="*/ 1595 w 323"/>
                  <a:gd name="T55" fmla="*/ 13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pPr>
                  <a:defRPr/>
                </a:pPr>
                <a:endParaRPr lang="zh-CN" altLang="en-US"/>
              </a:p>
            </p:txBody>
          </p:sp>
          <p:sp>
            <p:nvSpPr>
              <p:cNvPr id="69" name="任意多边形 236584"/>
              <p:cNvSpPr>
                <a:spLocks noChangeArrowheads="1"/>
              </p:cNvSpPr>
              <p:nvPr userDrawn="1"/>
            </p:nvSpPr>
            <p:spPr bwMode="auto">
              <a:xfrm>
                <a:off x="3834" y="3"/>
                <a:ext cx="446" cy="49"/>
              </a:xfrm>
              <a:custGeom>
                <a:avLst/>
                <a:gdLst>
                  <a:gd name="T0" fmla="*/ 763 w 300"/>
                  <a:gd name="T1" fmla="*/ 305 h 31"/>
                  <a:gd name="T2" fmla="*/ 222 w 300"/>
                  <a:gd name="T3" fmla="*/ 13 h 31"/>
                  <a:gd name="T4" fmla="*/ 2071 w 300"/>
                  <a:gd name="T5" fmla="*/ 0 h 31"/>
                  <a:gd name="T6" fmla="*/ 2148 w 300"/>
                  <a:gd name="T7" fmla="*/ 138 h 31"/>
                  <a:gd name="T8" fmla="*/ 1916 w 300"/>
                  <a:gd name="T9" fmla="*/ 158 h 31"/>
                  <a:gd name="T10" fmla="*/ 763 w 300"/>
                  <a:gd name="T11" fmla="*/ 305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pPr>
                  <a:defRPr/>
                </a:pPr>
                <a:endParaRPr lang="zh-CN" altLang="en-US"/>
              </a:p>
            </p:txBody>
          </p:sp>
          <p:sp>
            <p:nvSpPr>
              <p:cNvPr id="70" name="任意多边形 236585"/>
              <p:cNvSpPr>
                <a:spLocks noChangeArrowheads="1"/>
              </p:cNvSpPr>
              <p:nvPr userDrawn="1"/>
            </p:nvSpPr>
            <p:spPr bwMode="auto">
              <a:xfrm>
                <a:off x="2852" y="74"/>
                <a:ext cx="42" cy="25"/>
              </a:xfrm>
              <a:custGeom>
                <a:avLst/>
                <a:gdLst>
                  <a:gd name="T0" fmla="*/ 0 w 41"/>
                  <a:gd name="T1" fmla="*/ 12 h 29"/>
                  <a:gd name="T2" fmla="*/ 12 w 41"/>
                  <a:gd name="T3" fmla="*/ 14 h 29"/>
                  <a:gd name="T4" fmla="*/ 0 w 41"/>
                  <a:gd name="T5" fmla="*/ 1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pPr>
                  <a:defRPr/>
                </a:pPr>
                <a:endParaRPr lang="zh-CN" altLang="en-US"/>
              </a:p>
            </p:txBody>
          </p:sp>
          <p:sp>
            <p:nvSpPr>
              <p:cNvPr id="71" name="任意多边形 236586"/>
              <p:cNvSpPr>
                <a:spLocks noChangeArrowheads="1"/>
              </p:cNvSpPr>
              <p:nvPr userDrawn="1"/>
            </p:nvSpPr>
            <p:spPr bwMode="auto">
              <a:xfrm>
                <a:off x="1703" y="3"/>
                <a:ext cx="1022" cy="372"/>
              </a:xfrm>
              <a:custGeom>
                <a:avLst/>
                <a:gdLst>
                  <a:gd name="T0" fmla="*/ 5164 w 436"/>
                  <a:gd name="T1" fmla="*/ 71 h 152"/>
                  <a:gd name="T2" fmla="*/ 30857 w 436"/>
                  <a:gd name="T3" fmla="*/ 0 h 152"/>
                  <a:gd name="T4" fmla="*/ 29429 w 436"/>
                  <a:gd name="T5" fmla="*/ 4738 h 152"/>
                  <a:gd name="T6" fmla="*/ 28105 w 436"/>
                  <a:gd name="T7" fmla="*/ 5954 h 152"/>
                  <a:gd name="T8" fmla="*/ 27742 w 436"/>
                  <a:gd name="T9" fmla="*/ 6140 h 152"/>
                  <a:gd name="T10" fmla="*/ 26532 w 436"/>
                  <a:gd name="T11" fmla="*/ 6422 h 152"/>
                  <a:gd name="T12" fmla="*/ 25538 w 436"/>
                  <a:gd name="T13" fmla="*/ 7709 h 152"/>
                  <a:gd name="T14" fmla="*/ 25632 w 436"/>
                  <a:gd name="T15" fmla="*/ 8678 h 152"/>
                  <a:gd name="T16" fmla="*/ 25747 w 436"/>
                  <a:gd name="T17" fmla="*/ 9398 h 152"/>
                  <a:gd name="T18" fmla="*/ 25902 w 436"/>
                  <a:gd name="T19" fmla="*/ 9936 h 152"/>
                  <a:gd name="T20" fmla="*/ 25632 w 436"/>
                  <a:gd name="T21" fmla="*/ 10727 h 152"/>
                  <a:gd name="T22" fmla="*/ 24847 w 436"/>
                  <a:gd name="T23" fmla="*/ 10553 h 152"/>
                  <a:gd name="T24" fmla="*/ 24214 w 436"/>
                  <a:gd name="T25" fmla="*/ 11331 h 152"/>
                  <a:gd name="T26" fmla="*/ 24549 w 436"/>
                  <a:gd name="T27" fmla="*/ 9217 h 152"/>
                  <a:gd name="T28" fmla="*/ 23907 w 436"/>
                  <a:gd name="T29" fmla="*/ 8793 h 152"/>
                  <a:gd name="T30" fmla="*/ 24329 w 436"/>
                  <a:gd name="T31" fmla="*/ 8182 h 152"/>
                  <a:gd name="T32" fmla="*/ 24214 w 436"/>
                  <a:gd name="T33" fmla="*/ 7829 h 152"/>
                  <a:gd name="T34" fmla="*/ 22643 w 436"/>
                  <a:gd name="T35" fmla="*/ 8253 h 152"/>
                  <a:gd name="T36" fmla="*/ 22435 w 436"/>
                  <a:gd name="T37" fmla="*/ 7462 h 152"/>
                  <a:gd name="T38" fmla="*/ 21005 w 436"/>
                  <a:gd name="T39" fmla="*/ 8253 h 152"/>
                  <a:gd name="T40" fmla="*/ 22643 w 436"/>
                  <a:gd name="T41" fmla="*/ 9045 h 152"/>
                  <a:gd name="T42" fmla="*/ 21589 w 436"/>
                  <a:gd name="T43" fmla="*/ 10259 h 152"/>
                  <a:gd name="T44" fmla="*/ 22011 w 436"/>
                  <a:gd name="T45" fmla="*/ 11050 h 152"/>
                  <a:gd name="T46" fmla="*/ 22280 w 436"/>
                  <a:gd name="T47" fmla="*/ 12122 h 152"/>
                  <a:gd name="T48" fmla="*/ 21858 w 436"/>
                  <a:gd name="T49" fmla="*/ 12195 h 152"/>
                  <a:gd name="T50" fmla="*/ 22214 w 436"/>
                  <a:gd name="T51" fmla="*/ 12621 h 152"/>
                  <a:gd name="T52" fmla="*/ 21741 w 436"/>
                  <a:gd name="T53" fmla="*/ 13338 h 152"/>
                  <a:gd name="T54" fmla="*/ 0 w 436"/>
                  <a:gd name="T55" fmla="*/ 13093 h 152"/>
                  <a:gd name="T56" fmla="*/ 5164 w 436"/>
                  <a:gd name="T57" fmla="*/ 7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pPr>
                  <a:defRPr/>
                </a:pPr>
                <a:endParaRPr lang="zh-CN" altLang="en-US"/>
              </a:p>
            </p:txBody>
          </p:sp>
          <p:sp>
            <p:nvSpPr>
              <p:cNvPr id="72" name="任意多边形 236587"/>
              <p:cNvSpPr>
                <a:spLocks noChangeArrowheads="1"/>
              </p:cNvSpPr>
              <p:nvPr userDrawn="1"/>
            </p:nvSpPr>
            <p:spPr bwMode="auto">
              <a:xfrm>
                <a:off x="2728" y="-9"/>
                <a:ext cx="47" cy="134"/>
              </a:xfrm>
              <a:custGeom>
                <a:avLst/>
                <a:gdLst>
                  <a:gd name="T0" fmla="*/ 5 w 47"/>
                  <a:gd name="T1" fmla="*/ 55 h 165"/>
                  <a:gd name="T2" fmla="*/ 15 w 47"/>
                  <a:gd name="T3" fmla="*/ 38 h 165"/>
                  <a:gd name="T4" fmla="*/ 17 w 47"/>
                  <a:gd name="T5" fmla="*/ 24 h 165"/>
                  <a:gd name="T6" fmla="*/ 11 w 47"/>
                  <a:gd name="T7" fmla="*/ 14 h 165"/>
                  <a:gd name="T8" fmla="*/ 17 w 47"/>
                  <a:gd name="T9" fmla="*/ 4 h 165"/>
                  <a:gd name="T10" fmla="*/ 21 w 47"/>
                  <a:gd name="T11" fmla="*/ 0 h 165"/>
                  <a:gd name="T12" fmla="*/ 31 w 47"/>
                  <a:gd name="T13" fmla="*/ 10 h 165"/>
                  <a:gd name="T14" fmla="*/ 47 w 47"/>
                  <a:gd name="T15" fmla="*/ 35 h 165"/>
                  <a:gd name="T16" fmla="*/ 31 w 47"/>
                  <a:gd name="T17" fmla="*/ 38 h 165"/>
                  <a:gd name="T18" fmla="*/ 23 w 47"/>
                  <a:gd name="T19" fmla="*/ 44 h 165"/>
                  <a:gd name="T20" fmla="*/ 21 w 47"/>
                  <a:gd name="T21" fmla="*/ 47 h 165"/>
                  <a:gd name="T22" fmla="*/ 27 w 47"/>
                  <a:gd name="T23" fmla="*/ 47 h 165"/>
                  <a:gd name="T24" fmla="*/ 31 w 47"/>
                  <a:gd name="T25" fmla="*/ 52 h 165"/>
                  <a:gd name="T26" fmla="*/ 13 w 47"/>
                  <a:gd name="T27" fmla="*/ 52 h 165"/>
                  <a:gd name="T28" fmla="*/ 7 w 47"/>
                  <a:gd name="T29" fmla="*/ 57 h 165"/>
                  <a:gd name="T30" fmla="*/ 3 w 47"/>
                  <a:gd name="T31" fmla="*/ 54 h 165"/>
                  <a:gd name="T32" fmla="*/ 5 w 47"/>
                  <a:gd name="T33" fmla="*/ 55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pPr>
                  <a:defRPr/>
                </a:pPr>
                <a:endParaRPr lang="zh-CN" altLang="en-US"/>
              </a:p>
            </p:txBody>
          </p:sp>
          <p:sp>
            <p:nvSpPr>
              <p:cNvPr id="73" name="任意多边形 236588"/>
              <p:cNvSpPr>
                <a:spLocks noChangeArrowheads="1"/>
              </p:cNvSpPr>
              <p:nvPr userDrawn="1"/>
            </p:nvSpPr>
            <p:spPr bwMode="auto">
              <a:xfrm>
                <a:off x="2700" y="103"/>
                <a:ext cx="138" cy="84"/>
              </a:xfrm>
              <a:custGeom>
                <a:avLst/>
                <a:gdLst>
                  <a:gd name="T0" fmla="*/ 26 w 138"/>
                  <a:gd name="T1" fmla="*/ 22 h 103"/>
                  <a:gd name="T2" fmla="*/ 30 w 138"/>
                  <a:gd name="T3" fmla="*/ 16 h 103"/>
                  <a:gd name="T4" fmla="*/ 50 w 138"/>
                  <a:gd name="T5" fmla="*/ 12 h 103"/>
                  <a:gd name="T6" fmla="*/ 54 w 138"/>
                  <a:gd name="T7" fmla="*/ 16 h 103"/>
                  <a:gd name="T8" fmla="*/ 66 w 138"/>
                  <a:gd name="T9" fmla="*/ 18 h 103"/>
                  <a:gd name="T10" fmla="*/ 80 w 138"/>
                  <a:gd name="T11" fmla="*/ 20 h 103"/>
                  <a:gd name="T12" fmla="*/ 116 w 138"/>
                  <a:gd name="T13" fmla="*/ 12 h 103"/>
                  <a:gd name="T14" fmla="*/ 130 w 138"/>
                  <a:gd name="T15" fmla="*/ 6 h 103"/>
                  <a:gd name="T16" fmla="*/ 138 w 138"/>
                  <a:gd name="T17" fmla="*/ 4 h 103"/>
                  <a:gd name="T18" fmla="*/ 106 w 138"/>
                  <a:gd name="T19" fmla="*/ 18 h 103"/>
                  <a:gd name="T20" fmla="*/ 84 w 138"/>
                  <a:gd name="T21" fmla="*/ 24 h 103"/>
                  <a:gd name="T22" fmla="*/ 66 w 138"/>
                  <a:gd name="T23" fmla="*/ 29 h 103"/>
                  <a:gd name="T24" fmla="*/ 48 w 138"/>
                  <a:gd name="T25" fmla="*/ 38 h 103"/>
                  <a:gd name="T26" fmla="*/ 26 w 138"/>
                  <a:gd name="T27" fmla="*/ 33 h 103"/>
                  <a:gd name="T28" fmla="*/ 20 w 138"/>
                  <a:gd name="T29" fmla="*/ 31 h 103"/>
                  <a:gd name="T30" fmla="*/ 22 w 138"/>
                  <a:gd name="T31" fmla="*/ 34 h 103"/>
                  <a:gd name="T32" fmla="*/ 0 w 138"/>
                  <a:gd name="T33" fmla="*/ 34 h 103"/>
                  <a:gd name="T34" fmla="*/ 10 w 138"/>
                  <a:gd name="T35" fmla="*/ 28 h 103"/>
                  <a:gd name="T36" fmla="*/ 26 w 138"/>
                  <a:gd name="T37" fmla="*/ 2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pPr>
                  <a:defRPr/>
                </a:pPr>
                <a:endParaRPr lang="zh-CN" altLang="en-US"/>
              </a:p>
            </p:txBody>
          </p:sp>
          <p:sp>
            <p:nvSpPr>
              <p:cNvPr id="74" name="任意多边形 236589"/>
              <p:cNvSpPr>
                <a:spLocks noChangeArrowheads="1"/>
              </p:cNvSpPr>
              <p:nvPr userDrawn="1"/>
            </p:nvSpPr>
            <p:spPr bwMode="auto">
              <a:xfrm>
                <a:off x="2553" y="182"/>
                <a:ext cx="186" cy="176"/>
              </a:xfrm>
              <a:custGeom>
                <a:avLst/>
                <a:gdLst>
                  <a:gd name="T0" fmla="*/ 153 w 188"/>
                  <a:gd name="T1" fmla="*/ 9 h 214"/>
                  <a:gd name="T2" fmla="*/ 155 w 188"/>
                  <a:gd name="T3" fmla="*/ 2 h 214"/>
                  <a:gd name="T4" fmla="*/ 165 w 188"/>
                  <a:gd name="T5" fmla="*/ 0 h 214"/>
                  <a:gd name="T6" fmla="*/ 177 w 188"/>
                  <a:gd name="T7" fmla="*/ 9 h 214"/>
                  <a:gd name="T8" fmla="*/ 183 w 188"/>
                  <a:gd name="T9" fmla="*/ 16 h 214"/>
                  <a:gd name="T10" fmla="*/ 173 w 188"/>
                  <a:gd name="T11" fmla="*/ 21 h 214"/>
                  <a:gd name="T12" fmla="*/ 165 w 188"/>
                  <a:gd name="T13" fmla="*/ 29 h 214"/>
                  <a:gd name="T14" fmla="*/ 157 w 188"/>
                  <a:gd name="T15" fmla="*/ 48 h 214"/>
                  <a:gd name="T16" fmla="*/ 139 w 188"/>
                  <a:gd name="T17" fmla="*/ 52 h 214"/>
                  <a:gd name="T18" fmla="*/ 115 w 188"/>
                  <a:gd name="T19" fmla="*/ 52 h 214"/>
                  <a:gd name="T20" fmla="*/ 107 w 188"/>
                  <a:gd name="T21" fmla="*/ 47 h 214"/>
                  <a:gd name="T22" fmla="*/ 97 w 188"/>
                  <a:gd name="T23" fmla="*/ 55 h 214"/>
                  <a:gd name="T24" fmla="*/ 90 w 188"/>
                  <a:gd name="T25" fmla="*/ 56 h 214"/>
                  <a:gd name="T26" fmla="*/ 80 w 188"/>
                  <a:gd name="T27" fmla="*/ 50 h 214"/>
                  <a:gd name="T28" fmla="*/ 58 w 188"/>
                  <a:gd name="T29" fmla="*/ 54 h 214"/>
                  <a:gd name="T30" fmla="*/ 76 w 188"/>
                  <a:gd name="T31" fmla="*/ 53 h 214"/>
                  <a:gd name="T32" fmla="*/ 78 w 188"/>
                  <a:gd name="T33" fmla="*/ 61 h 214"/>
                  <a:gd name="T34" fmla="*/ 58 w 188"/>
                  <a:gd name="T35" fmla="*/ 63 h 214"/>
                  <a:gd name="T36" fmla="*/ 34 w 188"/>
                  <a:gd name="T37" fmla="*/ 63 h 214"/>
                  <a:gd name="T38" fmla="*/ 36 w 188"/>
                  <a:gd name="T39" fmla="*/ 58 h 214"/>
                  <a:gd name="T40" fmla="*/ 46 w 188"/>
                  <a:gd name="T41" fmla="*/ 54 h 214"/>
                  <a:gd name="T42" fmla="*/ 34 w 188"/>
                  <a:gd name="T43" fmla="*/ 55 h 214"/>
                  <a:gd name="T44" fmla="*/ 26 w 188"/>
                  <a:gd name="T45" fmla="*/ 63 h 214"/>
                  <a:gd name="T46" fmla="*/ 30 w 188"/>
                  <a:gd name="T47" fmla="*/ 71 h 214"/>
                  <a:gd name="T48" fmla="*/ 14 w 188"/>
                  <a:gd name="T49" fmla="*/ 75 h 214"/>
                  <a:gd name="T50" fmla="*/ 0 w 188"/>
                  <a:gd name="T51" fmla="*/ 81 h 214"/>
                  <a:gd name="T52" fmla="*/ 8 w 188"/>
                  <a:gd name="T53" fmla="*/ 71 h 214"/>
                  <a:gd name="T54" fmla="*/ 0 w 188"/>
                  <a:gd name="T55" fmla="*/ 62 h 214"/>
                  <a:gd name="T56" fmla="*/ 14 w 188"/>
                  <a:gd name="T57" fmla="*/ 58 h 214"/>
                  <a:gd name="T58" fmla="*/ 32 w 188"/>
                  <a:gd name="T59" fmla="*/ 50 h 214"/>
                  <a:gd name="T60" fmla="*/ 44 w 188"/>
                  <a:gd name="T61" fmla="*/ 44 h 214"/>
                  <a:gd name="T62" fmla="*/ 72 w 188"/>
                  <a:gd name="T63" fmla="*/ 44 h 214"/>
                  <a:gd name="T64" fmla="*/ 84 w 188"/>
                  <a:gd name="T65" fmla="*/ 43 h 214"/>
                  <a:gd name="T66" fmla="*/ 109 w 188"/>
                  <a:gd name="T67" fmla="*/ 30 h 214"/>
                  <a:gd name="T68" fmla="*/ 115 w 188"/>
                  <a:gd name="T69" fmla="*/ 35 h 214"/>
                  <a:gd name="T70" fmla="*/ 127 w 188"/>
                  <a:gd name="T71" fmla="*/ 29 h 214"/>
                  <a:gd name="T72" fmla="*/ 145 w 188"/>
                  <a:gd name="T73" fmla="*/ 21 h 214"/>
                  <a:gd name="T74" fmla="*/ 149 w 188"/>
                  <a:gd name="T75" fmla="*/ 16 h 214"/>
                  <a:gd name="T76" fmla="*/ 143 w 188"/>
                  <a:gd name="T77" fmla="*/ 14 h 214"/>
                  <a:gd name="T78" fmla="*/ 147 w 188"/>
                  <a:gd name="T79" fmla="*/ 12 h 214"/>
                  <a:gd name="T80" fmla="*/ 153 w 188"/>
                  <a:gd name="T81" fmla="*/ 9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pPr>
                  <a:defRPr/>
                </a:pPr>
                <a:endParaRPr lang="zh-CN" altLang="en-US"/>
              </a:p>
            </p:txBody>
          </p:sp>
          <p:sp>
            <p:nvSpPr>
              <p:cNvPr id="75" name="任意多边形 236590"/>
              <p:cNvSpPr>
                <a:spLocks noChangeArrowheads="1"/>
              </p:cNvSpPr>
              <p:nvPr userDrawn="1"/>
            </p:nvSpPr>
            <p:spPr bwMode="auto">
              <a:xfrm>
                <a:off x="2676" y="233"/>
                <a:ext cx="14" cy="10"/>
              </a:xfrm>
              <a:custGeom>
                <a:avLst/>
                <a:gdLst>
                  <a:gd name="T0" fmla="*/ 0 w 13"/>
                  <a:gd name="T1" fmla="*/ 2 h 13"/>
                  <a:gd name="T2" fmla="*/ 4 w 13"/>
                  <a:gd name="T3" fmla="*/ 4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pPr>
                  <a:defRPr/>
                </a:pPr>
                <a:endParaRPr lang="zh-CN" altLang="en-US"/>
              </a:p>
            </p:txBody>
          </p:sp>
          <p:sp>
            <p:nvSpPr>
              <p:cNvPr id="76" name="任意多边形 236591"/>
              <p:cNvSpPr>
                <a:spLocks noChangeArrowheads="1"/>
              </p:cNvSpPr>
              <p:nvPr userDrawn="1"/>
            </p:nvSpPr>
            <p:spPr bwMode="auto">
              <a:xfrm>
                <a:off x="1627" y="353"/>
                <a:ext cx="813" cy="462"/>
              </a:xfrm>
              <a:custGeom>
                <a:avLst/>
                <a:gdLst>
                  <a:gd name="T0" fmla="*/ 817 w 812"/>
                  <a:gd name="T1" fmla="*/ 9 h 564"/>
                  <a:gd name="T2" fmla="*/ 783 w 812"/>
                  <a:gd name="T3" fmla="*/ 29 h 564"/>
                  <a:gd name="T4" fmla="*/ 753 w 812"/>
                  <a:gd name="T5" fmla="*/ 45 h 564"/>
                  <a:gd name="T6" fmla="*/ 727 w 812"/>
                  <a:gd name="T7" fmla="*/ 52 h 564"/>
                  <a:gd name="T8" fmla="*/ 639 w 812"/>
                  <a:gd name="T9" fmla="*/ 66 h 564"/>
                  <a:gd name="T10" fmla="*/ 637 w 812"/>
                  <a:gd name="T11" fmla="*/ 78 h 564"/>
                  <a:gd name="T12" fmla="*/ 609 w 812"/>
                  <a:gd name="T13" fmla="*/ 84 h 564"/>
                  <a:gd name="T14" fmla="*/ 625 w 812"/>
                  <a:gd name="T15" fmla="*/ 66 h 564"/>
                  <a:gd name="T16" fmla="*/ 581 w 812"/>
                  <a:gd name="T17" fmla="*/ 69 h 564"/>
                  <a:gd name="T18" fmla="*/ 561 w 812"/>
                  <a:gd name="T19" fmla="*/ 80 h 564"/>
                  <a:gd name="T20" fmla="*/ 601 w 812"/>
                  <a:gd name="T21" fmla="*/ 103 h 564"/>
                  <a:gd name="T22" fmla="*/ 599 w 812"/>
                  <a:gd name="T23" fmla="*/ 135 h 564"/>
                  <a:gd name="T24" fmla="*/ 547 w 812"/>
                  <a:gd name="T25" fmla="*/ 150 h 564"/>
                  <a:gd name="T26" fmla="*/ 527 w 812"/>
                  <a:gd name="T27" fmla="*/ 143 h 564"/>
                  <a:gd name="T28" fmla="*/ 487 w 812"/>
                  <a:gd name="T29" fmla="*/ 128 h 564"/>
                  <a:gd name="T30" fmla="*/ 467 w 812"/>
                  <a:gd name="T31" fmla="*/ 128 h 564"/>
                  <a:gd name="T32" fmla="*/ 455 w 812"/>
                  <a:gd name="T33" fmla="*/ 146 h 564"/>
                  <a:gd name="T34" fmla="*/ 505 w 812"/>
                  <a:gd name="T35" fmla="*/ 171 h 564"/>
                  <a:gd name="T36" fmla="*/ 515 w 812"/>
                  <a:gd name="T37" fmla="*/ 193 h 564"/>
                  <a:gd name="T38" fmla="*/ 531 w 812"/>
                  <a:gd name="T39" fmla="*/ 206 h 564"/>
                  <a:gd name="T40" fmla="*/ 497 w 812"/>
                  <a:gd name="T41" fmla="*/ 201 h 564"/>
                  <a:gd name="T42" fmla="*/ 475 w 812"/>
                  <a:gd name="T43" fmla="*/ 191 h 564"/>
                  <a:gd name="T44" fmla="*/ 427 w 812"/>
                  <a:gd name="T45" fmla="*/ 156 h 564"/>
                  <a:gd name="T46" fmla="*/ 431 w 812"/>
                  <a:gd name="T47" fmla="*/ 114 h 564"/>
                  <a:gd name="T48" fmla="*/ 427 w 812"/>
                  <a:gd name="T49" fmla="*/ 98 h 564"/>
                  <a:gd name="T50" fmla="*/ 417 w 812"/>
                  <a:gd name="T51" fmla="*/ 102 h 564"/>
                  <a:gd name="T52" fmla="*/ 386 w 812"/>
                  <a:gd name="T53" fmla="*/ 98 h 564"/>
                  <a:gd name="T54" fmla="*/ 360 w 812"/>
                  <a:gd name="T55" fmla="*/ 62 h 564"/>
                  <a:gd name="T56" fmla="*/ 330 w 812"/>
                  <a:gd name="T57" fmla="*/ 61 h 564"/>
                  <a:gd name="T58" fmla="*/ 288 w 812"/>
                  <a:gd name="T59" fmla="*/ 64 h 564"/>
                  <a:gd name="T60" fmla="*/ 242 w 812"/>
                  <a:gd name="T61" fmla="*/ 86 h 564"/>
                  <a:gd name="T62" fmla="*/ 196 w 812"/>
                  <a:gd name="T63" fmla="*/ 98 h 564"/>
                  <a:gd name="T64" fmla="*/ 184 w 812"/>
                  <a:gd name="T65" fmla="*/ 101 h 564"/>
                  <a:gd name="T66" fmla="*/ 160 w 812"/>
                  <a:gd name="T67" fmla="*/ 120 h 564"/>
                  <a:gd name="T68" fmla="*/ 152 w 812"/>
                  <a:gd name="T69" fmla="*/ 131 h 564"/>
                  <a:gd name="T70" fmla="*/ 128 w 812"/>
                  <a:gd name="T71" fmla="*/ 149 h 564"/>
                  <a:gd name="T72" fmla="*/ 94 w 812"/>
                  <a:gd name="T73" fmla="*/ 144 h 564"/>
                  <a:gd name="T74" fmla="*/ 66 w 812"/>
                  <a:gd name="T75" fmla="*/ 95 h 564"/>
                  <a:gd name="T76" fmla="*/ 72 w 812"/>
                  <a:gd name="T77" fmla="*/ 57 h 564"/>
                  <a:gd name="T78" fmla="*/ 44 w 812"/>
                  <a:gd name="T79" fmla="*/ 66 h 564"/>
                  <a:gd name="T80" fmla="*/ 20 w 812"/>
                  <a:gd name="T81" fmla="*/ 56 h 564"/>
                  <a:gd name="T82" fmla="*/ 24 w 812"/>
                  <a:gd name="T83" fmla="*/ 51 h 564"/>
                  <a:gd name="T84" fmla="*/ 0 w 812"/>
                  <a:gd name="T85" fmla="*/ 34 h 564"/>
                  <a:gd name="T86" fmla="*/ 803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pPr>
                  <a:defRPr/>
                </a:pPr>
                <a:endParaRPr lang="zh-CN" altLang="en-US"/>
              </a:p>
            </p:txBody>
          </p:sp>
          <p:sp>
            <p:nvSpPr>
              <p:cNvPr id="77" name="任意多边形 236592"/>
              <p:cNvSpPr>
                <a:spLocks noChangeArrowheads="1"/>
              </p:cNvSpPr>
              <p:nvPr userDrawn="1"/>
            </p:nvSpPr>
            <p:spPr bwMode="auto">
              <a:xfrm>
                <a:off x="1769" y="671"/>
                <a:ext cx="45" cy="71"/>
              </a:xfrm>
              <a:custGeom>
                <a:avLst/>
                <a:gdLst>
                  <a:gd name="T0" fmla="*/ 7 w 43"/>
                  <a:gd name="T1" fmla="*/ 5 h 85"/>
                  <a:gd name="T2" fmla="*/ 22 w 43"/>
                  <a:gd name="T3" fmla="*/ 3 h 85"/>
                  <a:gd name="T4" fmla="*/ 47 w 43"/>
                  <a:gd name="T5" fmla="*/ 13 h 85"/>
                  <a:gd name="T6" fmla="*/ 24 w 43"/>
                  <a:gd name="T7" fmla="*/ 34 h 85"/>
                  <a:gd name="T8" fmla="*/ 1 w 43"/>
                  <a:gd name="T9" fmla="*/ 28 h 85"/>
                  <a:gd name="T10" fmla="*/ 7 w 43"/>
                  <a:gd name="T11" fmla="*/ 5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pPr>
                  <a:defRPr/>
                </a:pPr>
                <a:endParaRPr lang="zh-CN" altLang="en-US"/>
              </a:p>
            </p:txBody>
          </p:sp>
          <p:sp>
            <p:nvSpPr>
              <p:cNvPr id="78" name="任意多边形 236593"/>
              <p:cNvSpPr>
                <a:spLocks noChangeArrowheads="1"/>
              </p:cNvSpPr>
              <p:nvPr userDrawn="1"/>
            </p:nvSpPr>
            <p:spPr bwMode="auto">
              <a:xfrm>
                <a:off x="2394" y="431"/>
                <a:ext cx="42" cy="59"/>
              </a:xfrm>
              <a:custGeom>
                <a:avLst/>
                <a:gdLst>
                  <a:gd name="T0" fmla="*/ 11 w 44"/>
                  <a:gd name="T1" fmla="*/ 9 h 74"/>
                  <a:gd name="T2" fmla="*/ 24 w 44"/>
                  <a:gd name="T3" fmla="*/ 2 h 74"/>
                  <a:gd name="T4" fmla="*/ 33 w 44"/>
                  <a:gd name="T5" fmla="*/ 2 h 74"/>
                  <a:gd name="T6" fmla="*/ 31 w 44"/>
                  <a:gd name="T7" fmla="*/ 9 h 74"/>
                  <a:gd name="T8" fmla="*/ 11 w 44"/>
                  <a:gd name="T9" fmla="*/ 24 h 74"/>
                  <a:gd name="T10" fmla="*/ 7 w 44"/>
                  <a:gd name="T11" fmla="*/ 19 h 74"/>
                  <a:gd name="T12" fmla="*/ 3 w 44"/>
                  <a:gd name="T13" fmla="*/ 11 h 74"/>
                  <a:gd name="T14" fmla="*/ 11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pPr>
                  <a:defRPr/>
                </a:pPr>
                <a:endParaRPr lang="zh-CN" altLang="en-US"/>
              </a:p>
            </p:txBody>
          </p:sp>
          <p:sp>
            <p:nvSpPr>
              <p:cNvPr id="79" name="任意多边形 236594"/>
              <p:cNvSpPr>
                <a:spLocks noChangeArrowheads="1"/>
              </p:cNvSpPr>
              <p:nvPr userDrawn="1"/>
            </p:nvSpPr>
            <p:spPr bwMode="auto">
              <a:xfrm>
                <a:off x="2513" y="402"/>
                <a:ext cx="21" cy="24"/>
              </a:xfrm>
              <a:custGeom>
                <a:avLst/>
                <a:gdLst>
                  <a:gd name="T0" fmla="*/ 7 w 20"/>
                  <a:gd name="T1" fmla="*/ 5 h 30"/>
                  <a:gd name="T2" fmla="*/ 5 w 20"/>
                  <a:gd name="T3" fmla="*/ 10 h 30"/>
                  <a:gd name="T4" fmla="*/ 7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pPr>
                  <a:defRPr/>
                </a:pPr>
                <a:endParaRPr lang="zh-CN" altLang="en-US"/>
              </a:p>
            </p:txBody>
          </p:sp>
          <p:sp>
            <p:nvSpPr>
              <p:cNvPr id="80" name="任意多边形 236595"/>
              <p:cNvSpPr>
                <a:spLocks noChangeArrowheads="1"/>
              </p:cNvSpPr>
              <p:nvPr userDrawn="1"/>
            </p:nvSpPr>
            <p:spPr bwMode="auto">
              <a:xfrm>
                <a:off x="333" y="169"/>
                <a:ext cx="1015" cy="866"/>
              </a:xfrm>
              <a:custGeom>
                <a:avLst/>
                <a:gdLst>
                  <a:gd name="T0" fmla="*/ 3512 w 682"/>
                  <a:gd name="T1" fmla="*/ 4213 h 557"/>
                  <a:gd name="T2" fmla="*/ 3547 w 682"/>
                  <a:gd name="T3" fmla="*/ 4097 h 557"/>
                  <a:gd name="T4" fmla="*/ 3651 w 682"/>
                  <a:gd name="T5" fmla="*/ 3752 h 557"/>
                  <a:gd name="T6" fmla="*/ 2258 w 682"/>
                  <a:gd name="T7" fmla="*/ 2603 h 557"/>
                  <a:gd name="T8" fmla="*/ 2060 w 682"/>
                  <a:gd name="T9" fmla="*/ 3142 h 557"/>
                  <a:gd name="T10" fmla="*/ 2213 w 682"/>
                  <a:gd name="T11" fmla="*/ 5047 h 557"/>
                  <a:gd name="T12" fmla="*/ 2060 w 682"/>
                  <a:gd name="T13" fmla="*/ 4487 h 557"/>
                  <a:gd name="T14" fmla="*/ 1768 w 682"/>
                  <a:gd name="T15" fmla="*/ 3991 h 557"/>
                  <a:gd name="T16" fmla="*/ 1790 w 682"/>
                  <a:gd name="T17" fmla="*/ 3752 h 557"/>
                  <a:gd name="T18" fmla="*/ 1807 w 682"/>
                  <a:gd name="T19" fmla="*/ 3582 h 557"/>
                  <a:gd name="T20" fmla="*/ 1606 w 682"/>
                  <a:gd name="T21" fmla="*/ 3406 h 557"/>
                  <a:gd name="T22" fmla="*/ 1417 w 682"/>
                  <a:gd name="T23" fmla="*/ 3142 h 557"/>
                  <a:gd name="T24" fmla="*/ 1079 w 682"/>
                  <a:gd name="T25" fmla="*/ 3212 h 557"/>
                  <a:gd name="T26" fmla="*/ 924 w 682"/>
                  <a:gd name="T27" fmla="*/ 3315 h 557"/>
                  <a:gd name="T28" fmla="*/ 569 w 682"/>
                  <a:gd name="T29" fmla="*/ 3315 h 557"/>
                  <a:gd name="T30" fmla="*/ 162 w 682"/>
                  <a:gd name="T31" fmla="*/ 2833 h 557"/>
                  <a:gd name="T32" fmla="*/ 80 w 682"/>
                  <a:gd name="T33" fmla="*/ 2684 h 557"/>
                  <a:gd name="T34" fmla="*/ 0 w 682"/>
                  <a:gd name="T35" fmla="*/ 2393 h 557"/>
                  <a:gd name="T36" fmla="*/ 177 w 682"/>
                  <a:gd name="T37" fmla="*/ 1936 h 557"/>
                  <a:gd name="T38" fmla="*/ 235 w 682"/>
                  <a:gd name="T39" fmla="*/ 1642 h 557"/>
                  <a:gd name="T40" fmla="*/ 372 w 682"/>
                  <a:gd name="T41" fmla="*/ 1295 h 557"/>
                  <a:gd name="T42" fmla="*/ 594 w 682"/>
                  <a:gd name="T43" fmla="*/ 1051 h 557"/>
                  <a:gd name="T44" fmla="*/ 1223 w 682"/>
                  <a:gd name="T45" fmla="*/ 609 h 557"/>
                  <a:gd name="T46" fmla="*/ 1606 w 682"/>
                  <a:gd name="T47" fmla="*/ 274 h 557"/>
                  <a:gd name="T48" fmla="*/ 1883 w 682"/>
                  <a:gd name="T49" fmla="*/ 53 h 557"/>
                  <a:gd name="T50" fmla="*/ 2651 w 682"/>
                  <a:gd name="T51" fmla="*/ 19 h 557"/>
                  <a:gd name="T52" fmla="*/ 2904 w 682"/>
                  <a:gd name="T53" fmla="*/ 0 h 557"/>
                  <a:gd name="T54" fmla="*/ 2802 w 682"/>
                  <a:gd name="T55" fmla="*/ 306 h 557"/>
                  <a:gd name="T56" fmla="*/ 3234 w 682"/>
                  <a:gd name="T57" fmla="*/ 766 h 557"/>
                  <a:gd name="T58" fmla="*/ 3630 w 682"/>
                  <a:gd name="T59" fmla="*/ 672 h 557"/>
                  <a:gd name="T60" fmla="*/ 3861 w 682"/>
                  <a:gd name="T61" fmla="*/ 740 h 557"/>
                  <a:gd name="T62" fmla="*/ 4079 w 682"/>
                  <a:gd name="T63" fmla="*/ 882 h 557"/>
                  <a:gd name="T64" fmla="*/ 4178 w 682"/>
                  <a:gd name="T65" fmla="*/ 1707 h 557"/>
                  <a:gd name="T66" fmla="*/ 4178 w 682"/>
                  <a:gd name="T67" fmla="*/ 2180 h 557"/>
                  <a:gd name="T68" fmla="*/ 4370 w 682"/>
                  <a:gd name="T69" fmla="*/ 2570 h 557"/>
                  <a:gd name="T70" fmla="*/ 4712 w 682"/>
                  <a:gd name="T71" fmla="*/ 2724 h 557"/>
                  <a:gd name="T72" fmla="*/ 4963 w 682"/>
                  <a:gd name="T73" fmla="*/ 2684 h 557"/>
                  <a:gd name="T74" fmla="*/ 4846 w 682"/>
                  <a:gd name="T75" fmla="*/ 3089 h 557"/>
                  <a:gd name="T76" fmla="*/ 4370 w 682"/>
                  <a:gd name="T77" fmla="*/ 3699 h 557"/>
                  <a:gd name="T78" fmla="*/ 4002 w 682"/>
                  <a:gd name="T79" fmla="*/ 4405 h 557"/>
                  <a:gd name="T80" fmla="*/ 4059 w 682"/>
                  <a:gd name="T81" fmla="*/ 4615 h 557"/>
                  <a:gd name="T82" fmla="*/ 3174 w 682"/>
                  <a:gd name="T83" fmla="*/ 5047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pPr>
                  <a:defRPr/>
                </a:pPr>
                <a:endParaRPr lang="zh-CN" altLang="en-US"/>
              </a:p>
            </p:txBody>
          </p:sp>
          <p:sp>
            <p:nvSpPr>
              <p:cNvPr id="81" name="任意多边形 236596"/>
              <p:cNvSpPr>
                <a:spLocks noChangeArrowheads="1"/>
              </p:cNvSpPr>
              <p:nvPr userDrawn="1"/>
            </p:nvSpPr>
            <p:spPr bwMode="auto">
              <a:xfrm>
                <a:off x="726" y="495"/>
                <a:ext cx="383" cy="540"/>
              </a:xfrm>
              <a:custGeom>
                <a:avLst/>
                <a:gdLst>
                  <a:gd name="T0" fmla="*/ 1763 w 257"/>
                  <a:gd name="T1" fmla="*/ 3165 h 347"/>
                  <a:gd name="T2" fmla="*/ 1689 w 257"/>
                  <a:gd name="T3" fmla="*/ 2744 h 347"/>
                  <a:gd name="T4" fmla="*/ 1576 w 257"/>
                  <a:gd name="T5" fmla="*/ 2627 h 347"/>
                  <a:gd name="T6" fmla="*/ 1564 w 257"/>
                  <a:gd name="T7" fmla="*/ 2459 h 347"/>
                  <a:gd name="T8" fmla="*/ 1518 w 257"/>
                  <a:gd name="T9" fmla="*/ 2317 h 347"/>
                  <a:gd name="T10" fmla="*/ 1518 w 257"/>
                  <a:gd name="T11" fmla="*/ 2087 h 347"/>
                  <a:gd name="T12" fmla="*/ 1504 w 257"/>
                  <a:gd name="T13" fmla="*/ 1951 h 347"/>
                  <a:gd name="T14" fmla="*/ 1654 w 257"/>
                  <a:gd name="T15" fmla="*/ 1843 h 347"/>
                  <a:gd name="T16" fmla="*/ 1865 w 257"/>
                  <a:gd name="T17" fmla="*/ 1802 h 347"/>
                  <a:gd name="T18" fmla="*/ 1865 w 257"/>
                  <a:gd name="T19" fmla="*/ 1245 h 347"/>
                  <a:gd name="T20" fmla="*/ 391 w 257"/>
                  <a:gd name="T21" fmla="*/ 875 h 347"/>
                  <a:gd name="T22" fmla="*/ 235 w 257"/>
                  <a:gd name="T23" fmla="*/ 896 h 347"/>
                  <a:gd name="T24" fmla="*/ 119 w 257"/>
                  <a:gd name="T25" fmla="*/ 931 h 347"/>
                  <a:gd name="T26" fmla="*/ 0 w 257"/>
                  <a:gd name="T27" fmla="*/ 1362 h 347"/>
                  <a:gd name="T28" fmla="*/ 673 w 257"/>
                  <a:gd name="T29" fmla="*/ 3156 h 347"/>
                  <a:gd name="T30" fmla="*/ 1763 w 257"/>
                  <a:gd name="T31" fmla="*/ 3165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pPr>
                  <a:defRPr/>
                </a:pPr>
                <a:endParaRPr lang="zh-CN" altLang="en-US"/>
              </a:p>
            </p:txBody>
          </p:sp>
          <p:sp>
            <p:nvSpPr>
              <p:cNvPr id="82" name="任意多边形 236597"/>
              <p:cNvSpPr>
                <a:spLocks noChangeArrowheads="1"/>
              </p:cNvSpPr>
              <p:nvPr userDrawn="1"/>
            </p:nvSpPr>
            <p:spPr bwMode="auto">
              <a:xfrm>
                <a:off x="1400" y="896"/>
                <a:ext cx="16" cy="29"/>
              </a:xfrm>
              <a:custGeom>
                <a:avLst/>
                <a:gdLst>
                  <a:gd name="T0" fmla="*/ 3 w 19"/>
                  <a:gd name="T1" fmla="*/ 8 h 37"/>
                  <a:gd name="T2" fmla="*/ 8 w 19"/>
                  <a:gd name="T3" fmla="*/ 6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pPr>
                  <a:defRPr/>
                </a:pPr>
                <a:endParaRPr lang="zh-CN" altLang="en-US"/>
              </a:p>
            </p:txBody>
          </p:sp>
          <p:sp>
            <p:nvSpPr>
              <p:cNvPr id="83" name="任意多边形 236598"/>
              <p:cNvSpPr>
                <a:spLocks noChangeArrowheads="1"/>
              </p:cNvSpPr>
              <p:nvPr userDrawn="1"/>
            </p:nvSpPr>
            <p:spPr bwMode="auto">
              <a:xfrm>
                <a:off x="1379" y="617"/>
                <a:ext cx="21" cy="17"/>
              </a:xfrm>
              <a:custGeom>
                <a:avLst/>
                <a:gdLst>
                  <a:gd name="T0" fmla="*/ 11 w 22"/>
                  <a:gd name="T1" fmla="*/ 6 h 20"/>
                  <a:gd name="T2" fmla="*/ 11 w 22"/>
                  <a:gd name="T3" fmla="*/ 0 h 20"/>
                  <a:gd name="T4" fmla="*/ 15 w 22"/>
                  <a:gd name="T5" fmla="*/ 6 h 20"/>
                  <a:gd name="T6" fmla="*/ 8 w 22"/>
                  <a:gd name="T7" fmla="*/ 9 h 20"/>
                  <a:gd name="T8" fmla="*/ 11 w 22"/>
                  <a:gd name="T9" fmla="*/ 6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pPr>
                  <a:defRPr/>
                </a:pPr>
                <a:endParaRPr lang="zh-CN" altLang="en-US"/>
              </a:p>
            </p:txBody>
          </p:sp>
          <p:sp>
            <p:nvSpPr>
              <p:cNvPr id="84" name="任意多边形 236599"/>
              <p:cNvSpPr>
                <a:spLocks noChangeArrowheads="1"/>
              </p:cNvSpPr>
              <p:nvPr userDrawn="1"/>
            </p:nvSpPr>
            <p:spPr bwMode="auto">
              <a:xfrm>
                <a:off x="453" y="275"/>
                <a:ext cx="58" cy="24"/>
              </a:xfrm>
              <a:custGeom>
                <a:avLst/>
                <a:gdLst>
                  <a:gd name="T0" fmla="*/ 24 w 57"/>
                  <a:gd name="T1" fmla="*/ 6 h 30"/>
                  <a:gd name="T2" fmla="*/ 37 w 57"/>
                  <a:gd name="T3" fmla="*/ 2 h 30"/>
                  <a:gd name="T4" fmla="*/ 41 w 57"/>
                  <a:gd name="T5" fmla="*/ 10 h 30"/>
                  <a:gd name="T6" fmla="*/ 24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pPr>
                  <a:defRPr/>
                </a:pPr>
                <a:endParaRPr lang="zh-CN" altLang="en-US"/>
              </a:p>
            </p:txBody>
          </p:sp>
          <p:sp>
            <p:nvSpPr>
              <p:cNvPr id="85" name="任意多边形 236600"/>
              <p:cNvSpPr>
                <a:spLocks noChangeArrowheads="1"/>
              </p:cNvSpPr>
              <p:nvPr userDrawn="1"/>
            </p:nvSpPr>
            <p:spPr bwMode="auto">
              <a:xfrm>
                <a:off x="1160" y="50"/>
                <a:ext cx="691" cy="569"/>
              </a:xfrm>
              <a:custGeom>
                <a:avLst/>
                <a:gdLst>
                  <a:gd name="T0" fmla="*/ 468 w 693"/>
                  <a:gd name="T1" fmla="*/ 169 h 696"/>
                  <a:gd name="T2" fmla="*/ 388 w 693"/>
                  <a:gd name="T3" fmla="*/ 165 h 696"/>
                  <a:gd name="T4" fmla="*/ 320 w 693"/>
                  <a:gd name="T5" fmla="*/ 151 h 696"/>
                  <a:gd name="T6" fmla="*/ 260 w 693"/>
                  <a:gd name="T7" fmla="*/ 146 h 696"/>
                  <a:gd name="T8" fmla="*/ 232 w 693"/>
                  <a:gd name="T9" fmla="*/ 152 h 696"/>
                  <a:gd name="T10" fmla="*/ 256 w 693"/>
                  <a:gd name="T11" fmla="*/ 156 h 696"/>
                  <a:gd name="T12" fmla="*/ 288 w 693"/>
                  <a:gd name="T13" fmla="*/ 171 h 696"/>
                  <a:gd name="T14" fmla="*/ 316 w 693"/>
                  <a:gd name="T15" fmla="*/ 174 h 696"/>
                  <a:gd name="T16" fmla="*/ 328 w 693"/>
                  <a:gd name="T17" fmla="*/ 196 h 696"/>
                  <a:gd name="T18" fmla="*/ 308 w 693"/>
                  <a:gd name="T19" fmla="*/ 202 h 696"/>
                  <a:gd name="T20" fmla="*/ 256 w 693"/>
                  <a:gd name="T21" fmla="*/ 226 h 696"/>
                  <a:gd name="T22" fmla="*/ 220 w 693"/>
                  <a:gd name="T23" fmla="*/ 229 h 696"/>
                  <a:gd name="T24" fmla="*/ 97 w 693"/>
                  <a:gd name="T25" fmla="*/ 254 h 696"/>
                  <a:gd name="T26" fmla="*/ 77 w 693"/>
                  <a:gd name="T27" fmla="*/ 226 h 696"/>
                  <a:gd name="T28" fmla="*/ 45 w 693"/>
                  <a:gd name="T29" fmla="*/ 191 h 696"/>
                  <a:gd name="T30" fmla="*/ 33 w 693"/>
                  <a:gd name="T31" fmla="*/ 163 h 696"/>
                  <a:gd name="T32" fmla="*/ 53 w 693"/>
                  <a:gd name="T33" fmla="*/ 126 h 696"/>
                  <a:gd name="T34" fmla="*/ 17 w 693"/>
                  <a:gd name="T35" fmla="*/ 143 h 696"/>
                  <a:gd name="T36" fmla="*/ 81 w 693"/>
                  <a:gd name="T37" fmla="*/ 102 h 696"/>
                  <a:gd name="T38" fmla="*/ 113 w 693"/>
                  <a:gd name="T39" fmla="*/ 75 h 696"/>
                  <a:gd name="T40" fmla="*/ 37 w 693"/>
                  <a:gd name="T41" fmla="*/ 75 h 696"/>
                  <a:gd name="T42" fmla="*/ 1 w 693"/>
                  <a:gd name="T43" fmla="*/ 71 h 696"/>
                  <a:gd name="T44" fmla="*/ 25 w 693"/>
                  <a:gd name="T45" fmla="*/ 51 h 696"/>
                  <a:gd name="T46" fmla="*/ 97 w 693"/>
                  <a:gd name="T47" fmla="*/ 41 h 696"/>
                  <a:gd name="T48" fmla="*/ 216 w 693"/>
                  <a:gd name="T49" fmla="*/ 46 h 696"/>
                  <a:gd name="T50" fmla="*/ 224 w 693"/>
                  <a:gd name="T51" fmla="*/ 24 h 696"/>
                  <a:gd name="T52" fmla="*/ 256 w 693"/>
                  <a:gd name="T53" fmla="*/ 0 h 696"/>
                  <a:gd name="T54" fmla="*/ 352 w 693"/>
                  <a:gd name="T55" fmla="*/ 16 h 696"/>
                  <a:gd name="T56" fmla="*/ 324 w 693"/>
                  <a:gd name="T57" fmla="*/ 32 h 696"/>
                  <a:gd name="T58" fmla="*/ 296 w 693"/>
                  <a:gd name="T59" fmla="*/ 64 h 696"/>
                  <a:gd name="T60" fmla="*/ 356 w 693"/>
                  <a:gd name="T61" fmla="*/ 70 h 696"/>
                  <a:gd name="T62" fmla="*/ 368 w 693"/>
                  <a:gd name="T63" fmla="*/ 49 h 696"/>
                  <a:gd name="T64" fmla="*/ 412 w 693"/>
                  <a:gd name="T65" fmla="*/ 34 h 696"/>
                  <a:gd name="T66" fmla="*/ 492 w 693"/>
                  <a:gd name="T67" fmla="*/ 32 h 696"/>
                  <a:gd name="T68" fmla="*/ 519 w 693"/>
                  <a:gd name="T69" fmla="*/ 20 h 696"/>
                  <a:gd name="T70" fmla="*/ 531 w 693"/>
                  <a:gd name="T71" fmla="*/ 168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pPr>
                  <a:defRPr/>
                </a:pPr>
                <a:endParaRPr lang="zh-CN" altLang="en-US"/>
              </a:p>
            </p:txBody>
          </p:sp>
          <p:sp>
            <p:nvSpPr>
              <p:cNvPr id="86" name="任意多边形 236601"/>
              <p:cNvSpPr>
                <a:spLocks noChangeArrowheads="1"/>
              </p:cNvSpPr>
              <p:nvPr userDrawn="1"/>
            </p:nvSpPr>
            <p:spPr bwMode="auto">
              <a:xfrm>
                <a:off x="688" y="6"/>
                <a:ext cx="1387" cy="232"/>
              </a:xfrm>
              <a:custGeom>
                <a:avLst/>
                <a:gdLst>
                  <a:gd name="T0" fmla="*/ 6031 w 931"/>
                  <a:gd name="T1" fmla="*/ 0 h 149"/>
                  <a:gd name="T2" fmla="*/ 1047 w 931"/>
                  <a:gd name="T3" fmla="*/ 265 h 149"/>
                  <a:gd name="T4" fmla="*/ 662 w 931"/>
                  <a:gd name="T5" fmla="*/ 380 h 149"/>
                  <a:gd name="T6" fmla="*/ 453 w 931"/>
                  <a:gd name="T7" fmla="*/ 380 h 149"/>
                  <a:gd name="T8" fmla="*/ 162 w 931"/>
                  <a:gd name="T9" fmla="*/ 705 h 149"/>
                  <a:gd name="T10" fmla="*/ 0 w 931"/>
                  <a:gd name="T11" fmla="*/ 958 h 149"/>
                  <a:gd name="T12" fmla="*/ 432 w 931"/>
                  <a:gd name="T13" fmla="*/ 1053 h 149"/>
                  <a:gd name="T14" fmla="*/ 707 w 931"/>
                  <a:gd name="T15" fmla="*/ 875 h 149"/>
                  <a:gd name="T16" fmla="*/ 791 w 931"/>
                  <a:gd name="T17" fmla="*/ 771 h 149"/>
                  <a:gd name="T18" fmla="*/ 1224 w 931"/>
                  <a:gd name="T19" fmla="*/ 475 h 149"/>
                  <a:gd name="T20" fmla="*/ 1572 w 931"/>
                  <a:gd name="T21" fmla="*/ 422 h 149"/>
                  <a:gd name="T22" fmla="*/ 1736 w 931"/>
                  <a:gd name="T23" fmla="*/ 856 h 149"/>
                  <a:gd name="T24" fmla="*/ 1376 w 931"/>
                  <a:gd name="T25" fmla="*/ 1001 h 149"/>
                  <a:gd name="T26" fmla="*/ 1688 w 931"/>
                  <a:gd name="T27" fmla="*/ 1035 h 149"/>
                  <a:gd name="T28" fmla="*/ 1828 w 931"/>
                  <a:gd name="T29" fmla="*/ 822 h 149"/>
                  <a:gd name="T30" fmla="*/ 1946 w 931"/>
                  <a:gd name="T31" fmla="*/ 841 h 149"/>
                  <a:gd name="T32" fmla="*/ 1850 w 931"/>
                  <a:gd name="T33" fmla="*/ 495 h 149"/>
                  <a:gd name="T34" fmla="*/ 1946 w 931"/>
                  <a:gd name="T35" fmla="*/ 405 h 149"/>
                  <a:gd name="T36" fmla="*/ 2023 w 931"/>
                  <a:gd name="T37" fmla="*/ 805 h 149"/>
                  <a:gd name="T38" fmla="*/ 1946 w 931"/>
                  <a:gd name="T39" fmla="*/ 1035 h 149"/>
                  <a:gd name="T40" fmla="*/ 2168 w 931"/>
                  <a:gd name="T41" fmla="*/ 1188 h 149"/>
                  <a:gd name="T42" fmla="*/ 2185 w 931"/>
                  <a:gd name="T43" fmla="*/ 841 h 149"/>
                  <a:gd name="T44" fmla="*/ 2422 w 931"/>
                  <a:gd name="T45" fmla="*/ 940 h 149"/>
                  <a:gd name="T46" fmla="*/ 2794 w 931"/>
                  <a:gd name="T47" fmla="*/ 671 h 149"/>
                  <a:gd name="T48" fmla="*/ 2992 w 931"/>
                  <a:gd name="T49" fmla="*/ 456 h 149"/>
                  <a:gd name="T50" fmla="*/ 3214 w 931"/>
                  <a:gd name="T51" fmla="*/ 509 h 149"/>
                  <a:gd name="T52" fmla="*/ 3327 w 931"/>
                  <a:gd name="T53" fmla="*/ 456 h 149"/>
                  <a:gd name="T54" fmla="*/ 3153 w 931"/>
                  <a:gd name="T55" fmla="*/ 405 h 149"/>
                  <a:gd name="T56" fmla="*/ 3469 w 931"/>
                  <a:gd name="T57" fmla="*/ 318 h 149"/>
                  <a:gd name="T58" fmla="*/ 3978 w 931"/>
                  <a:gd name="T59" fmla="*/ 495 h 149"/>
                  <a:gd name="T60" fmla="*/ 4249 w 931"/>
                  <a:gd name="T61" fmla="*/ 380 h 149"/>
                  <a:gd name="T62" fmla="*/ 4268 w 931"/>
                  <a:gd name="T63" fmla="*/ 578 h 149"/>
                  <a:gd name="T64" fmla="*/ 4154 w 931"/>
                  <a:gd name="T65" fmla="*/ 922 h 149"/>
                  <a:gd name="T66" fmla="*/ 4471 w 931"/>
                  <a:gd name="T67" fmla="*/ 805 h 149"/>
                  <a:gd name="T68" fmla="*/ 4563 w 931"/>
                  <a:gd name="T69" fmla="*/ 736 h 149"/>
                  <a:gd name="T70" fmla="*/ 4740 w 931"/>
                  <a:gd name="T71" fmla="*/ 557 h 149"/>
                  <a:gd name="T72" fmla="*/ 5806 w 931"/>
                  <a:gd name="T73" fmla="*/ 77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pPr>
                  <a:defRPr/>
                </a:pPr>
                <a:endParaRPr lang="zh-CN" altLang="en-US"/>
              </a:p>
            </p:txBody>
          </p:sp>
          <p:sp>
            <p:nvSpPr>
              <p:cNvPr id="87" name="任意多边形 236602"/>
              <p:cNvSpPr>
                <a:spLocks noChangeArrowheads="1"/>
              </p:cNvSpPr>
              <p:nvPr userDrawn="1"/>
            </p:nvSpPr>
            <p:spPr bwMode="auto">
              <a:xfrm>
                <a:off x="971" y="91"/>
                <a:ext cx="30" cy="25"/>
              </a:xfrm>
              <a:custGeom>
                <a:avLst/>
                <a:gdLst>
                  <a:gd name="T0" fmla="*/ 3 w 31"/>
                  <a:gd name="T1" fmla="*/ 11 h 30"/>
                  <a:gd name="T2" fmla="*/ 26 w 31"/>
                  <a:gd name="T3" fmla="*/ 0 h 30"/>
                  <a:gd name="T4" fmla="*/ 15 w 31"/>
                  <a:gd name="T5" fmla="*/ 10 h 30"/>
                  <a:gd name="T6" fmla="*/ 3 w 31"/>
                  <a:gd name="T7" fmla="*/ 1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pPr>
                  <a:defRPr/>
                </a:pPr>
                <a:endParaRPr lang="zh-CN" altLang="en-US"/>
              </a:p>
            </p:txBody>
          </p:sp>
          <p:sp>
            <p:nvSpPr>
              <p:cNvPr id="88" name="任意多边形 236603"/>
              <p:cNvSpPr>
                <a:spLocks noChangeArrowheads="1"/>
              </p:cNvSpPr>
              <p:nvPr userDrawn="1"/>
            </p:nvSpPr>
            <p:spPr bwMode="auto">
              <a:xfrm>
                <a:off x="935" y="125"/>
                <a:ext cx="45" cy="27"/>
              </a:xfrm>
              <a:custGeom>
                <a:avLst/>
                <a:gdLst>
                  <a:gd name="T0" fmla="*/ 6 w 44"/>
                  <a:gd name="T1" fmla="*/ 14 h 32"/>
                  <a:gd name="T2" fmla="*/ 27 w 44"/>
                  <a:gd name="T3" fmla="*/ 0 h 32"/>
                  <a:gd name="T4" fmla="*/ 43 w 44"/>
                  <a:gd name="T5" fmla="*/ 3 h 32"/>
                  <a:gd name="T6" fmla="*/ 6 w 44"/>
                  <a:gd name="T7" fmla="*/ 14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pPr>
                  <a:defRPr/>
                </a:pPr>
                <a:endParaRPr lang="zh-CN" altLang="en-US"/>
              </a:p>
            </p:txBody>
          </p:sp>
          <p:sp>
            <p:nvSpPr>
              <p:cNvPr id="89" name="任意多边形 236604"/>
              <p:cNvSpPr>
                <a:spLocks noChangeArrowheads="1"/>
              </p:cNvSpPr>
              <p:nvPr userDrawn="1"/>
            </p:nvSpPr>
            <p:spPr bwMode="auto">
              <a:xfrm>
                <a:off x="1081" y="226"/>
                <a:ext cx="74" cy="14"/>
              </a:xfrm>
              <a:custGeom>
                <a:avLst/>
                <a:gdLst>
                  <a:gd name="T0" fmla="*/ 37 w 76"/>
                  <a:gd name="T1" fmla="*/ 5 h 18"/>
                  <a:gd name="T2" fmla="*/ 25 w 76"/>
                  <a:gd name="T3" fmla="*/ 2 h 18"/>
                  <a:gd name="T4" fmla="*/ 37 w 76"/>
                  <a:gd name="T5" fmla="*/ 5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pPr>
                  <a:defRPr/>
                </a:pPr>
                <a:endParaRPr lang="zh-CN" altLang="en-US"/>
              </a:p>
            </p:txBody>
          </p:sp>
          <p:sp>
            <p:nvSpPr>
              <p:cNvPr id="90" name="任意多边形 236605"/>
              <p:cNvSpPr>
                <a:spLocks noChangeArrowheads="1"/>
              </p:cNvSpPr>
              <p:nvPr userDrawn="1"/>
            </p:nvSpPr>
            <p:spPr bwMode="auto">
              <a:xfrm>
                <a:off x="1209" y="223"/>
                <a:ext cx="42" cy="37"/>
              </a:xfrm>
              <a:custGeom>
                <a:avLst/>
                <a:gdLst>
                  <a:gd name="T0" fmla="*/ 0 w 42"/>
                  <a:gd name="T1" fmla="*/ 9 h 44"/>
                  <a:gd name="T2" fmla="*/ 12 w 42"/>
                  <a:gd name="T3" fmla="*/ 4 h 44"/>
                  <a:gd name="T4" fmla="*/ 0 w 42"/>
                  <a:gd name="T5" fmla="*/ 9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pPr>
                  <a:defRPr/>
                </a:pPr>
                <a:endParaRPr lang="zh-CN" altLang="en-US"/>
              </a:p>
            </p:txBody>
          </p:sp>
          <p:sp>
            <p:nvSpPr>
              <p:cNvPr id="91" name="任意多边形 236606"/>
              <p:cNvSpPr>
                <a:spLocks noChangeArrowheads="1"/>
              </p:cNvSpPr>
              <p:nvPr userDrawn="1"/>
            </p:nvSpPr>
            <p:spPr bwMode="auto">
              <a:xfrm>
                <a:off x="865" y="123"/>
                <a:ext cx="33" cy="24"/>
              </a:xfrm>
              <a:custGeom>
                <a:avLst/>
                <a:gdLst>
                  <a:gd name="T0" fmla="*/ 7 w 31"/>
                  <a:gd name="T1" fmla="*/ 7 h 30"/>
                  <a:gd name="T2" fmla="*/ 42 w 31"/>
                  <a:gd name="T3" fmla="*/ 3 h 30"/>
                  <a:gd name="T4" fmla="*/ 7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pPr>
                  <a:defRPr/>
                </a:pPr>
                <a:endParaRPr lang="zh-CN" altLang="en-US"/>
              </a:p>
            </p:txBody>
          </p:sp>
        </p:grpSp>
        <p:grpSp>
          <p:nvGrpSpPr>
            <p:cNvPr id="8" name="组合 236607"/>
            <p:cNvGrpSpPr>
              <a:grpSpLocks/>
            </p:cNvGrpSpPr>
            <p:nvPr userDrawn="1"/>
          </p:nvGrpSpPr>
          <p:grpSpPr bwMode="auto">
            <a:xfrm>
              <a:off x="7" y="6"/>
              <a:ext cx="5739" cy="1022"/>
              <a:chOff x="1056" y="111"/>
              <a:chExt cx="2448" cy="418"/>
            </a:xfrm>
          </p:grpSpPr>
          <p:sp>
            <p:nvSpPr>
              <p:cNvPr id="25" name="直接连接符 236608"/>
              <p:cNvSpPr>
                <a:spLocks noChangeShapeType="1"/>
              </p:cNvSpPr>
              <p:nvPr/>
            </p:nvSpPr>
            <p:spPr bwMode="auto">
              <a:xfrm>
                <a:off x="1056" y="332"/>
                <a:ext cx="2448" cy="0"/>
              </a:xfrm>
              <a:prstGeom prst="line">
                <a:avLst/>
              </a:prstGeom>
              <a:noFill/>
              <a:ln w="9525">
                <a:solidFill>
                  <a:schemeClr val="folHlink"/>
                </a:solidFill>
                <a:round/>
                <a:headEnd/>
                <a:tailEnd/>
              </a:ln>
            </p:spPr>
            <p:txBody>
              <a:bodyPr/>
              <a:lstStyle/>
              <a:p>
                <a:pPr>
                  <a:defRPr/>
                </a:pPr>
                <a:endParaRPr lang="zh-CN" altLang="en-US"/>
              </a:p>
            </p:txBody>
          </p:sp>
          <p:sp>
            <p:nvSpPr>
              <p:cNvPr id="26" name="直接连接符 236609"/>
              <p:cNvSpPr>
                <a:spLocks noChangeShapeType="1"/>
              </p:cNvSpPr>
              <p:nvPr/>
            </p:nvSpPr>
            <p:spPr bwMode="auto">
              <a:xfrm>
                <a:off x="1254" y="111"/>
                <a:ext cx="0" cy="418"/>
              </a:xfrm>
              <a:prstGeom prst="line">
                <a:avLst/>
              </a:prstGeom>
              <a:noFill/>
              <a:ln w="9525">
                <a:solidFill>
                  <a:schemeClr val="folHlink"/>
                </a:solidFill>
                <a:round/>
                <a:headEnd/>
                <a:tailEnd/>
              </a:ln>
            </p:spPr>
            <p:txBody>
              <a:bodyPr/>
              <a:lstStyle/>
              <a:p>
                <a:pPr>
                  <a:defRPr/>
                </a:pPr>
                <a:endParaRPr lang="zh-CN" altLang="en-US"/>
              </a:p>
            </p:txBody>
          </p:sp>
          <p:sp>
            <p:nvSpPr>
              <p:cNvPr id="27" name="直接连接符 236610"/>
              <p:cNvSpPr>
                <a:spLocks noChangeShapeType="1"/>
              </p:cNvSpPr>
              <p:nvPr/>
            </p:nvSpPr>
            <p:spPr bwMode="auto">
              <a:xfrm>
                <a:off x="1482" y="111"/>
                <a:ext cx="0" cy="418"/>
              </a:xfrm>
              <a:prstGeom prst="line">
                <a:avLst/>
              </a:prstGeom>
              <a:noFill/>
              <a:ln w="9525">
                <a:solidFill>
                  <a:schemeClr val="folHlink"/>
                </a:solidFill>
                <a:round/>
                <a:headEnd/>
                <a:tailEnd/>
              </a:ln>
            </p:spPr>
            <p:txBody>
              <a:bodyPr/>
              <a:lstStyle/>
              <a:p>
                <a:pPr>
                  <a:defRPr/>
                </a:pPr>
                <a:endParaRPr lang="zh-CN" altLang="en-US"/>
              </a:p>
            </p:txBody>
          </p:sp>
          <p:sp>
            <p:nvSpPr>
              <p:cNvPr id="28" name="直接连接符 236611"/>
              <p:cNvSpPr>
                <a:spLocks noChangeShapeType="1"/>
              </p:cNvSpPr>
              <p:nvPr/>
            </p:nvSpPr>
            <p:spPr bwMode="auto">
              <a:xfrm>
                <a:off x="1710" y="111"/>
                <a:ext cx="0" cy="418"/>
              </a:xfrm>
              <a:prstGeom prst="line">
                <a:avLst/>
              </a:prstGeom>
              <a:noFill/>
              <a:ln w="9525">
                <a:solidFill>
                  <a:schemeClr val="folHlink"/>
                </a:solidFill>
                <a:round/>
                <a:headEnd/>
                <a:tailEnd/>
              </a:ln>
            </p:spPr>
            <p:txBody>
              <a:bodyPr/>
              <a:lstStyle/>
              <a:p>
                <a:pPr>
                  <a:defRPr/>
                </a:pPr>
                <a:endParaRPr lang="zh-CN" altLang="en-US"/>
              </a:p>
            </p:txBody>
          </p:sp>
          <p:sp>
            <p:nvSpPr>
              <p:cNvPr id="29" name="直接连接符 236612"/>
              <p:cNvSpPr>
                <a:spLocks noChangeShapeType="1"/>
              </p:cNvSpPr>
              <p:nvPr/>
            </p:nvSpPr>
            <p:spPr bwMode="auto">
              <a:xfrm>
                <a:off x="1938" y="111"/>
                <a:ext cx="0" cy="418"/>
              </a:xfrm>
              <a:prstGeom prst="line">
                <a:avLst/>
              </a:prstGeom>
              <a:noFill/>
              <a:ln w="9525">
                <a:solidFill>
                  <a:schemeClr val="folHlink"/>
                </a:solidFill>
                <a:round/>
                <a:headEnd/>
                <a:tailEnd/>
              </a:ln>
            </p:spPr>
            <p:txBody>
              <a:bodyPr/>
              <a:lstStyle/>
              <a:p>
                <a:pPr>
                  <a:defRPr/>
                </a:pPr>
                <a:endParaRPr lang="zh-CN" altLang="en-US"/>
              </a:p>
            </p:txBody>
          </p:sp>
          <p:sp>
            <p:nvSpPr>
              <p:cNvPr id="30" name="直接连接符 236613"/>
              <p:cNvSpPr>
                <a:spLocks noChangeShapeType="1"/>
              </p:cNvSpPr>
              <p:nvPr/>
            </p:nvSpPr>
            <p:spPr bwMode="auto">
              <a:xfrm>
                <a:off x="2166" y="111"/>
                <a:ext cx="0" cy="418"/>
              </a:xfrm>
              <a:prstGeom prst="line">
                <a:avLst/>
              </a:prstGeom>
              <a:noFill/>
              <a:ln w="9525">
                <a:solidFill>
                  <a:schemeClr val="folHlink"/>
                </a:solidFill>
                <a:round/>
                <a:headEnd/>
                <a:tailEnd/>
              </a:ln>
            </p:spPr>
            <p:txBody>
              <a:bodyPr/>
              <a:lstStyle/>
              <a:p>
                <a:pPr>
                  <a:defRPr/>
                </a:pPr>
                <a:endParaRPr lang="zh-CN" altLang="en-US"/>
              </a:p>
            </p:txBody>
          </p:sp>
          <p:sp>
            <p:nvSpPr>
              <p:cNvPr id="31" name="直接连接符 236614"/>
              <p:cNvSpPr>
                <a:spLocks noChangeShapeType="1"/>
              </p:cNvSpPr>
              <p:nvPr/>
            </p:nvSpPr>
            <p:spPr bwMode="auto">
              <a:xfrm>
                <a:off x="2394" y="111"/>
                <a:ext cx="0" cy="418"/>
              </a:xfrm>
              <a:prstGeom prst="line">
                <a:avLst/>
              </a:prstGeom>
              <a:noFill/>
              <a:ln w="9525">
                <a:solidFill>
                  <a:schemeClr val="folHlink"/>
                </a:solidFill>
                <a:round/>
                <a:headEnd/>
                <a:tailEnd/>
              </a:ln>
            </p:spPr>
            <p:txBody>
              <a:bodyPr/>
              <a:lstStyle/>
              <a:p>
                <a:pPr>
                  <a:defRPr/>
                </a:pPr>
                <a:endParaRPr lang="zh-CN" altLang="en-US"/>
              </a:p>
            </p:txBody>
          </p:sp>
          <p:sp>
            <p:nvSpPr>
              <p:cNvPr id="32" name="直接连接符 236615"/>
              <p:cNvSpPr>
                <a:spLocks noChangeShapeType="1"/>
              </p:cNvSpPr>
              <p:nvPr/>
            </p:nvSpPr>
            <p:spPr bwMode="auto">
              <a:xfrm>
                <a:off x="2622" y="111"/>
                <a:ext cx="0" cy="418"/>
              </a:xfrm>
              <a:prstGeom prst="line">
                <a:avLst/>
              </a:prstGeom>
              <a:noFill/>
              <a:ln w="9525">
                <a:solidFill>
                  <a:schemeClr val="folHlink"/>
                </a:solidFill>
                <a:round/>
                <a:headEnd/>
                <a:tailEnd/>
              </a:ln>
            </p:spPr>
            <p:txBody>
              <a:bodyPr/>
              <a:lstStyle/>
              <a:p>
                <a:pPr>
                  <a:defRPr/>
                </a:pPr>
                <a:endParaRPr lang="zh-CN" altLang="en-US"/>
              </a:p>
            </p:txBody>
          </p:sp>
          <p:sp>
            <p:nvSpPr>
              <p:cNvPr id="33" name="直接连接符 236616"/>
              <p:cNvSpPr>
                <a:spLocks noChangeShapeType="1"/>
              </p:cNvSpPr>
              <p:nvPr/>
            </p:nvSpPr>
            <p:spPr bwMode="auto">
              <a:xfrm>
                <a:off x="2850" y="111"/>
                <a:ext cx="0" cy="418"/>
              </a:xfrm>
              <a:prstGeom prst="line">
                <a:avLst/>
              </a:prstGeom>
              <a:noFill/>
              <a:ln w="9525">
                <a:solidFill>
                  <a:schemeClr val="folHlink"/>
                </a:solidFill>
                <a:round/>
                <a:headEnd/>
                <a:tailEnd/>
              </a:ln>
            </p:spPr>
            <p:txBody>
              <a:bodyPr/>
              <a:lstStyle/>
              <a:p>
                <a:pPr>
                  <a:defRPr/>
                </a:pPr>
                <a:endParaRPr lang="zh-CN" altLang="en-US"/>
              </a:p>
            </p:txBody>
          </p:sp>
          <p:sp>
            <p:nvSpPr>
              <p:cNvPr id="34" name="直接连接符 236617"/>
              <p:cNvSpPr>
                <a:spLocks noChangeShapeType="1"/>
              </p:cNvSpPr>
              <p:nvPr/>
            </p:nvSpPr>
            <p:spPr bwMode="auto">
              <a:xfrm>
                <a:off x="3078" y="111"/>
                <a:ext cx="0" cy="418"/>
              </a:xfrm>
              <a:prstGeom prst="line">
                <a:avLst/>
              </a:prstGeom>
              <a:noFill/>
              <a:ln w="9525">
                <a:solidFill>
                  <a:schemeClr val="folHlink"/>
                </a:solidFill>
                <a:round/>
                <a:headEnd/>
                <a:tailEnd/>
              </a:ln>
            </p:spPr>
            <p:txBody>
              <a:bodyPr/>
              <a:lstStyle/>
              <a:p>
                <a:pPr>
                  <a:defRPr/>
                </a:pPr>
                <a:endParaRPr lang="zh-CN" altLang="en-US"/>
              </a:p>
            </p:txBody>
          </p:sp>
          <p:sp>
            <p:nvSpPr>
              <p:cNvPr id="35" name="直接连接符 236618"/>
              <p:cNvSpPr>
                <a:spLocks noChangeShapeType="1"/>
              </p:cNvSpPr>
              <p:nvPr/>
            </p:nvSpPr>
            <p:spPr bwMode="auto">
              <a:xfrm>
                <a:off x="3306" y="111"/>
                <a:ext cx="0" cy="418"/>
              </a:xfrm>
              <a:prstGeom prst="line">
                <a:avLst/>
              </a:prstGeom>
              <a:noFill/>
              <a:ln w="9525">
                <a:solidFill>
                  <a:schemeClr val="folHlink"/>
                </a:solidFill>
                <a:round/>
                <a:headEnd/>
                <a:tailEnd/>
              </a:ln>
            </p:spPr>
            <p:txBody>
              <a:bodyPr/>
              <a:lstStyle/>
              <a:p>
                <a:pPr>
                  <a:defRPr/>
                </a:pPr>
                <a:endParaRPr lang="zh-CN" altLang="en-US"/>
              </a:p>
            </p:txBody>
          </p:sp>
        </p:grpSp>
        <p:grpSp>
          <p:nvGrpSpPr>
            <p:cNvPr id="9" name="组合 236619"/>
            <p:cNvGrpSpPr>
              <a:grpSpLocks/>
            </p:cNvGrpSpPr>
            <p:nvPr userDrawn="1"/>
          </p:nvGrpSpPr>
          <p:grpSpPr bwMode="auto">
            <a:xfrm>
              <a:off x="363" y="1"/>
              <a:ext cx="4919" cy="1034"/>
              <a:chOff x="1208" y="109"/>
              <a:chExt cx="2098" cy="423"/>
            </a:xfrm>
          </p:grpSpPr>
          <p:sp>
            <p:nvSpPr>
              <p:cNvPr id="10" name="直接连接符 236620"/>
              <p:cNvSpPr>
                <a:spLocks noChangeShapeType="1"/>
              </p:cNvSpPr>
              <p:nvPr/>
            </p:nvSpPr>
            <p:spPr bwMode="auto">
              <a:xfrm>
                <a:off x="2850" y="110"/>
                <a:ext cx="0" cy="142"/>
              </a:xfrm>
              <a:prstGeom prst="line">
                <a:avLst/>
              </a:prstGeom>
              <a:noFill/>
              <a:ln w="9525">
                <a:solidFill>
                  <a:schemeClr val="hlink"/>
                </a:solidFill>
                <a:round/>
                <a:headEnd/>
                <a:tailEnd/>
              </a:ln>
            </p:spPr>
            <p:txBody>
              <a:bodyPr/>
              <a:lstStyle/>
              <a:p>
                <a:pPr>
                  <a:defRPr/>
                </a:pPr>
                <a:endParaRPr lang="zh-CN" altLang="en-US"/>
              </a:p>
            </p:txBody>
          </p:sp>
          <p:sp>
            <p:nvSpPr>
              <p:cNvPr id="11" name="直接连接符 236621"/>
              <p:cNvSpPr>
                <a:spLocks noChangeShapeType="1"/>
              </p:cNvSpPr>
              <p:nvPr/>
            </p:nvSpPr>
            <p:spPr bwMode="auto">
              <a:xfrm>
                <a:off x="2972" y="332"/>
                <a:ext cx="70" cy="0"/>
              </a:xfrm>
              <a:prstGeom prst="line">
                <a:avLst/>
              </a:prstGeom>
              <a:noFill/>
              <a:ln w="9525">
                <a:solidFill>
                  <a:schemeClr val="hlink"/>
                </a:solidFill>
                <a:round/>
                <a:headEnd/>
                <a:tailEnd/>
              </a:ln>
            </p:spPr>
            <p:txBody>
              <a:bodyPr/>
              <a:lstStyle/>
              <a:p>
                <a:pPr>
                  <a:defRPr/>
                </a:pPr>
                <a:endParaRPr lang="zh-CN" altLang="en-US"/>
              </a:p>
            </p:txBody>
          </p:sp>
          <p:sp>
            <p:nvSpPr>
              <p:cNvPr id="12" name="直接连接符 236622"/>
              <p:cNvSpPr>
                <a:spLocks noChangeShapeType="1"/>
              </p:cNvSpPr>
              <p:nvPr/>
            </p:nvSpPr>
            <p:spPr bwMode="auto">
              <a:xfrm>
                <a:off x="3078" y="350"/>
                <a:ext cx="0" cy="28"/>
              </a:xfrm>
              <a:prstGeom prst="line">
                <a:avLst/>
              </a:prstGeom>
              <a:noFill/>
              <a:ln w="9525">
                <a:solidFill>
                  <a:schemeClr val="hlink"/>
                </a:solidFill>
                <a:round/>
                <a:headEnd/>
                <a:tailEnd/>
              </a:ln>
            </p:spPr>
            <p:txBody>
              <a:bodyPr/>
              <a:lstStyle/>
              <a:p>
                <a:pPr>
                  <a:defRPr/>
                </a:pPr>
                <a:endParaRPr lang="zh-CN" altLang="en-US"/>
              </a:p>
            </p:txBody>
          </p:sp>
          <p:sp>
            <p:nvSpPr>
              <p:cNvPr id="13" name="直接连接符 236623"/>
              <p:cNvSpPr>
                <a:spLocks noChangeShapeType="1"/>
              </p:cNvSpPr>
              <p:nvPr/>
            </p:nvSpPr>
            <p:spPr bwMode="auto">
              <a:xfrm>
                <a:off x="3306" y="450"/>
                <a:ext cx="0" cy="79"/>
              </a:xfrm>
              <a:prstGeom prst="line">
                <a:avLst/>
              </a:prstGeom>
              <a:noFill/>
              <a:ln w="9525">
                <a:solidFill>
                  <a:schemeClr val="hlink"/>
                </a:solidFill>
                <a:round/>
                <a:headEnd/>
                <a:tailEnd/>
              </a:ln>
            </p:spPr>
            <p:txBody>
              <a:bodyPr/>
              <a:lstStyle/>
              <a:p>
                <a:pPr>
                  <a:defRPr/>
                </a:pPr>
                <a:endParaRPr lang="zh-CN" altLang="en-US"/>
              </a:p>
            </p:txBody>
          </p:sp>
          <p:sp>
            <p:nvSpPr>
              <p:cNvPr id="14" name="直接连接符 236624"/>
              <p:cNvSpPr>
                <a:spLocks noChangeShapeType="1"/>
              </p:cNvSpPr>
              <p:nvPr/>
            </p:nvSpPr>
            <p:spPr bwMode="auto">
              <a:xfrm>
                <a:off x="2166" y="114"/>
                <a:ext cx="0" cy="62"/>
              </a:xfrm>
              <a:prstGeom prst="line">
                <a:avLst/>
              </a:prstGeom>
              <a:noFill/>
              <a:ln w="9525">
                <a:solidFill>
                  <a:schemeClr val="hlink"/>
                </a:solidFill>
                <a:round/>
                <a:headEnd/>
                <a:tailEnd/>
              </a:ln>
            </p:spPr>
            <p:txBody>
              <a:bodyPr/>
              <a:lstStyle/>
              <a:p>
                <a:pPr>
                  <a:defRPr/>
                </a:pPr>
                <a:endParaRPr lang="zh-CN" altLang="en-US"/>
              </a:p>
            </p:txBody>
          </p:sp>
          <p:sp>
            <p:nvSpPr>
              <p:cNvPr id="15" name="直接连接符 236625"/>
              <p:cNvSpPr>
                <a:spLocks noChangeShapeType="1"/>
              </p:cNvSpPr>
              <p:nvPr/>
            </p:nvSpPr>
            <p:spPr bwMode="auto">
              <a:xfrm>
                <a:off x="1938" y="111"/>
                <a:ext cx="0" cy="337"/>
              </a:xfrm>
              <a:prstGeom prst="line">
                <a:avLst/>
              </a:prstGeom>
              <a:noFill/>
              <a:ln w="9525">
                <a:solidFill>
                  <a:schemeClr val="hlink"/>
                </a:solidFill>
                <a:round/>
                <a:headEnd/>
                <a:tailEnd/>
              </a:ln>
            </p:spPr>
            <p:txBody>
              <a:bodyPr/>
              <a:lstStyle/>
              <a:p>
                <a:pPr>
                  <a:defRPr/>
                </a:pPr>
                <a:endParaRPr lang="zh-CN" altLang="en-US"/>
              </a:p>
            </p:txBody>
          </p:sp>
          <p:sp>
            <p:nvSpPr>
              <p:cNvPr id="16" name="直接连接符 236626"/>
              <p:cNvSpPr>
                <a:spLocks noChangeShapeType="1"/>
              </p:cNvSpPr>
              <p:nvPr/>
            </p:nvSpPr>
            <p:spPr bwMode="auto">
              <a:xfrm flipH="1">
                <a:off x="1912" y="332"/>
                <a:ext cx="68" cy="0"/>
              </a:xfrm>
              <a:prstGeom prst="line">
                <a:avLst/>
              </a:prstGeom>
              <a:noFill/>
              <a:ln w="9525">
                <a:solidFill>
                  <a:schemeClr val="hlink"/>
                </a:solidFill>
                <a:round/>
                <a:headEnd/>
                <a:tailEnd/>
              </a:ln>
            </p:spPr>
            <p:txBody>
              <a:bodyPr/>
              <a:lstStyle/>
              <a:p>
                <a:pPr>
                  <a:defRPr/>
                </a:pPr>
                <a:endParaRPr lang="zh-CN" altLang="en-US"/>
              </a:p>
            </p:txBody>
          </p:sp>
          <p:sp>
            <p:nvSpPr>
              <p:cNvPr id="17" name="直接连接符 236627"/>
              <p:cNvSpPr>
                <a:spLocks noChangeShapeType="1"/>
              </p:cNvSpPr>
              <p:nvPr/>
            </p:nvSpPr>
            <p:spPr bwMode="auto">
              <a:xfrm>
                <a:off x="1778" y="332"/>
                <a:ext cx="60" cy="0"/>
              </a:xfrm>
              <a:prstGeom prst="line">
                <a:avLst/>
              </a:prstGeom>
              <a:noFill/>
              <a:ln w="9525">
                <a:solidFill>
                  <a:schemeClr val="hlink"/>
                </a:solidFill>
                <a:round/>
                <a:headEnd/>
                <a:tailEnd/>
              </a:ln>
            </p:spPr>
            <p:txBody>
              <a:bodyPr/>
              <a:lstStyle/>
              <a:p>
                <a:pPr>
                  <a:defRPr/>
                </a:pPr>
                <a:endParaRPr lang="zh-CN" altLang="en-US"/>
              </a:p>
            </p:txBody>
          </p:sp>
          <p:sp>
            <p:nvSpPr>
              <p:cNvPr id="18" name="直接连接符 236628"/>
              <p:cNvSpPr>
                <a:spLocks noChangeShapeType="1"/>
              </p:cNvSpPr>
              <p:nvPr/>
            </p:nvSpPr>
            <p:spPr bwMode="auto">
              <a:xfrm flipH="1">
                <a:off x="1578" y="332"/>
                <a:ext cx="82" cy="0"/>
              </a:xfrm>
              <a:prstGeom prst="line">
                <a:avLst/>
              </a:prstGeom>
              <a:noFill/>
              <a:ln w="9525">
                <a:solidFill>
                  <a:schemeClr val="hlink"/>
                </a:solidFill>
                <a:round/>
                <a:headEnd/>
                <a:tailEnd/>
              </a:ln>
            </p:spPr>
            <p:txBody>
              <a:bodyPr/>
              <a:lstStyle/>
              <a:p>
                <a:pPr>
                  <a:defRPr/>
                </a:pPr>
                <a:endParaRPr lang="zh-CN" altLang="en-US"/>
              </a:p>
            </p:txBody>
          </p:sp>
          <p:sp>
            <p:nvSpPr>
              <p:cNvPr id="19" name="直接连接符 236629"/>
              <p:cNvSpPr>
                <a:spLocks noChangeShapeType="1"/>
              </p:cNvSpPr>
              <p:nvPr/>
            </p:nvSpPr>
            <p:spPr bwMode="auto">
              <a:xfrm>
                <a:off x="1208" y="332"/>
                <a:ext cx="348" cy="0"/>
              </a:xfrm>
              <a:prstGeom prst="line">
                <a:avLst/>
              </a:prstGeom>
              <a:noFill/>
              <a:ln w="9525">
                <a:solidFill>
                  <a:schemeClr val="hlink"/>
                </a:solidFill>
                <a:round/>
                <a:headEnd/>
                <a:tailEnd/>
              </a:ln>
            </p:spPr>
            <p:txBody>
              <a:bodyPr/>
              <a:lstStyle/>
              <a:p>
                <a:pPr>
                  <a:defRPr/>
                </a:pPr>
                <a:endParaRPr lang="zh-CN" altLang="en-US"/>
              </a:p>
            </p:txBody>
          </p:sp>
          <p:sp>
            <p:nvSpPr>
              <p:cNvPr id="20" name="直接连接符 236630"/>
              <p:cNvSpPr>
                <a:spLocks noChangeShapeType="1"/>
              </p:cNvSpPr>
              <p:nvPr/>
            </p:nvSpPr>
            <p:spPr bwMode="auto">
              <a:xfrm>
                <a:off x="1480" y="234"/>
                <a:ext cx="0" cy="298"/>
              </a:xfrm>
              <a:prstGeom prst="line">
                <a:avLst/>
              </a:prstGeom>
              <a:noFill/>
              <a:ln w="9525">
                <a:solidFill>
                  <a:schemeClr val="hlink"/>
                </a:solidFill>
                <a:round/>
                <a:headEnd/>
                <a:tailEnd/>
              </a:ln>
            </p:spPr>
            <p:txBody>
              <a:bodyPr/>
              <a:lstStyle/>
              <a:p>
                <a:pPr>
                  <a:defRPr/>
                </a:pPr>
                <a:endParaRPr lang="zh-CN" altLang="en-US"/>
              </a:p>
            </p:txBody>
          </p:sp>
          <p:sp>
            <p:nvSpPr>
              <p:cNvPr id="21" name="直接连接符 236631"/>
              <p:cNvSpPr>
                <a:spLocks noChangeShapeType="1"/>
              </p:cNvSpPr>
              <p:nvPr/>
            </p:nvSpPr>
            <p:spPr bwMode="auto">
              <a:xfrm>
                <a:off x="1254" y="252"/>
                <a:ext cx="0" cy="156"/>
              </a:xfrm>
              <a:prstGeom prst="line">
                <a:avLst/>
              </a:prstGeom>
              <a:noFill/>
              <a:ln w="9525">
                <a:solidFill>
                  <a:schemeClr val="hlink"/>
                </a:solidFill>
                <a:round/>
                <a:headEnd/>
                <a:tailEnd/>
              </a:ln>
            </p:spPr>
            <p:txBody>
              <a:bodyPr/>
              <a:lstStyle/>
              <a:p>
                <a:pPr>
                  <a:defRPr/>
                </a:pPr>
                <a:endParaRPr lang="zh-CN" altLang="en-US"/>
              </a:p>
            </p:txBody>
          </p:sp>
          <p:sp>
            <p:nvSpPr>
              <p:cNvPr id="22" name="直接连接符 236632"/>
              <p:cNvSpPr>
                <a:spLocks noChangeShapeType="1"/>
              </p:cNvSpPr>
              <p:nvPr/>
            </p:nvSpPr>
            <p:spPr bwMode="auto">
              <a:xfrm flipH="1" flipV="1">
                <a:off x="1482" y="109"/>
                <a:ext cx="0" cy="27"/>
              </a:xfrm>
              <a:prstGeom prst="line">
                <a:avLst/>
              </a:prstGeom>
              <a:noFill/>
              <a:ln w="9525">
                <a:solidFill>
                  <a:schemeClr val="hlink"/>
                </a:solidFill>
                <a:round/>
                <a:headEnd/>
                <a:tailEnd/>
              </a:ln>
            </p:spPr>
            <p:txBody>
              <a:bodyPr/>
              <a:lstStyle/>
              <a:p>
                <a:pPr>
                  <a:defRPr/>
                </a:pPr>
                <a:endParaRPr lang="zh-CN" altLang="en-US"/>
              </a:p>
            </p:txBody>
          </p:sp>
          <p:sp>
            <p:nvSpPr>
              <p:cNvPr id="23" name="直接连接符 236633"/>
              <p:cNvSpPr>
                <a:spLocks noChangeShapeType="1"/>
              </p:cNvSpPr>
              <p:nvPr/>
            </p:nvSpPr>
            <p:spPr bwMode="auto">
              <a:xfrm>
                <a:off x="1710" y="180"/>
                <a:ext cx="0" cy="96"/>
              </a:xfrm>
              <a:prstGeom prst="line">
                <a:avLst/>
              </a:prstGeom>
              <a:noFill/>
              <a:ln w="9525">
                <a:solidFill>
                  <a:schemeClr val="hlink"/>
                </a:solidFill>
                <a:round/>
                <a:headEnd/>
                <a:tailEnd/>
              </a:ln>
            </p:spPr>
            <p:txBody>
              <a:bodyPr/>
              <a:lstStyle/>
              <a:p>
                <a:pPr>
                  <a:defRPr/>
                </a:pPr>
                <a:endParaRPr lang="zh-CN" altLang="en-US"/>
              </a:p>
            </p:txBody>
          </p:sp>
          <p:sp>
            <p:nvSpPr>
              <p:cNvPr id="24" name="直接连接符 236634"/>
              <p:cNvSpPr>
                <a:spLocks noChangeShapeType="1"/>
              </p:cNvSpPr>
              <p:nvPr/>
            </p:nvSpPr>
            <p:spPr bwMode="auto">
              <a:xfrm flipV="1">
                <a:off x="1710" y="111"/>
                <a:ext cx="0" cy="22"/>
              </a:xfrm>
              <a:prstGeom prst="line">
                <a:avLst/>
              </a:prstGeom>
              <a:noFill/>
              <a:ln w="9525">
                <a:solidFill>
                  <a:schemeClr val="hlink"/>
                </a:solidFill>
                <a:round/>
                <a:headEnd/>
                <a:tailEnd/>
              </a:ln>
            </p:spPr>
            <p:txBody>
              <a:bodyPr/>
              <a:lstStyle/>
              <a:p>
                <a:pPr>
                  <a:defRPr/>
                </a:pPr>
                <a:endParaRPr lang="zh-CN" altLang="en-US"/>
              </a:p>
            </p:txBody>
          </p:sp>
        </p:grpSp>
      </p:grpSp>
      <p:sp>
        <p:nvSpPr>
          <p:cNvPr id="92" name="矩形 236635"/>
          <p:cNvSpPr>
            <a:spLocks noChangeArrowheads="1"/>
          </p:cNvSpPr>
          <p:nvPr/>
        </p:nvSpPr>
        <p:spPr bwMode="auto">
          <a:xfrm>
            <a:off x="0" y="0"/>
            <a:ext cx="608013" cy="4876800"/>
          </a:xfrm>
          <a:prstGeom prst="rect">
            <a:avLst/>
          </a:prstGeom>
          <a:solidFill>
            <a:schemeClr val="accent1"/>
          </a:solidFill>
          <a:ln>
            <a:noFill/>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TW" altLang="en-US" sz="2400" b="0">
              <a:solidFill>
                <a:schemeClr val="tx1"/>
              </a:solidFill>
              <a:latin typeface="Times New Roman" panose="02020603050405020304" pitchFamily="18" charset="0"/>
            </a:endParaRPr>
          </a:p>
        </p:txBody>
      </p:sp>
      <p:pic>
        <p:nvPicPr>
          <p:cNvPr id="93" name="图片 236636" descr="ai logo"/>
          <p:cNvPicPr>
            <a:picLocks noChangeAspect="1" noChangeArrowheads="1"/>
          </p:cNvPicPr>
          <p:nvPr/>
        </p:nvPicPr>
        <p:blipFill>
          <a:blip r:embed="rId2" cstate="print"/>
          <a:srcRect/>
          <a:stretch>
            <a:fillRect/>
          </a:stretch>
        </p:blipFill>
        <p:spPr bwMode="auto">
          <a:xfrm>
            <a:off x="5334000" y="3505200"/>
            <a:ext cx="3810000" cy="3032125"/>
          </a:xfrm>
          <a:prstGeom prst="rect">
            <a:avLst/>
          </a:prstGeom>
          <a:noFill/>
          <a:ln w="9525">
            <a:noFill/>
            <a:miter lim="800000"/>
            <a:headEnd/>
            <a:tailEnd/>
          </a:ln>
        </p:spPr>
      </p:pic>
      <p:sp>
        <p:nvSpPr>
          <p:cNvPr id="94" name="矩形 236637"/>
          <p:cNvSpPr>
            <a:spLocks noChangeArrowheads="1"/>
          </p:cNvSpPr>
          <p:nvPr/>
        </p:nvSpPr>
        <p:spPr bwMode="auto">
          <a:xfrm>
            <a:off x="76200" y="762000"/>
            <a:ext cx="8991600" cy="838200"/>
          </a:xfrm>
          <a:prstGeom prst="rect">
            <a:avLst/>
          </a:prstGeom>
          <a:no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grpSp>
        <p:nvGrpSpPr>
          <p:cNvPr id="95" name="组合 236638"/>
          <p:cNvGrpSpPr>
            <a:grpSpLocks/>
          </p:cNvGrpSpPr>
          <p:nvPr/>
        </p:nvGrpSpPr>
        <p:grpSpPr bwMode="auto">
          <a:xfrm>
            <a:off x="304800" y="0"/>
            <a:ext cx="3276600" cy="2133600"/>
            <a:chOff x="336" y="0"/>
            <a:chExt cx="2064" cy="1344"/>
          </a:xfrm>
        </p:grpSpPr>
        <p:sp>
          <p:nvSpPr>
            <p:cNvPr id="96" name="矩形 236639"/>
            <p:cNvSpPr>
              <a:spLocks noChangeArrowheads="1"/>
            </p:cNvSpPr>
            <p:nvPr/>
          </p:nvSpPr>
          <p:spPr bwMode="auto">
            <a:xfrm>
              <a:off x="1008" y="672"/>
              <a:ext cx="336" cy="336"/>
            </a:xfrm>
            <a:prstGeom prst="rect">
              <a:avLst/>
            </a:prstGeom>
            <a:no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97" name="矩形 236640"/>
            <p:cNvSpPr>
              <a:spLocks noChangeArrowheads="1"/>
            </p:cNvSpPr>
            <p:nvPr/>
          </p:nvSpPr>
          <p:spPr bwMode="auto">
            <a:xfrm>
              <a:off x="1344" y="1008"/>
              <a:ext cx="336" cy="336"/>
            </a:xfrm>
            <a:prstGeom prst="rect">
              <a:avLst/>
            </a:prstGeom>
            <a:no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98" name="矩形 236641"/>
            <p:cNvSpPr>
              <a:spLocks noChangeArrowheads="1"/>
            </p:cNvSpPr>
            <p:nvPr/>
          </p:nvSpPr>
          <p:spPr bwMode="auto">
            <a:xfrm>
              <a:off x="1728" y="336"/>
              <a:ext cx="336" cy="336"/>
            </a:xfrm>
            <a:prstGeom prst="rect">
              <a:avLst/>
            </a:prstGeom>
            <a:no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99" name="矩形 236642"/>
            <p:cNvSpPr>
              <a:spLocks noChangeArrowheads="1"/>
            </p:cNvSpPr>
            <p:nvPr/>
          </p:nvSpPr>
          <p:spPr bwMode="auto">
            <a:xfrm>
              <a:off x="2064" y="672"/>
              <a:ext cx="336" cy="336"/>
            </a:xfrm>
            <a:prstGeom prst="rect">
              <a:avLst/>
            </a:prstGeom>
            <a:no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0" name="矩形 236643"/>
            <p:cNvSpPr>
              <a:spLocks noChangeArrowheads="1"/>
            </p:cNvSpPr>
            <p:nvPr/>
          </p:nvSpPr>
          <p:spPr bwMode="auto">
            <a:xfrm>
              <a:off x="672" y="336"/>
              <a:ext cx="336" cy="336"/>
            </a:xfrm>
            <a:prstGeom prst="rect">
              <a:avLst/>
            </a:prstGeom>
            <a:no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1" name="矩形 236644"/>
            <p:cNvSpPr>
              <a:spLocks noChangeArrowheads="1"/>
            </p:cNvSpPr>
            <p:nvPr/>
          </p:nvSpPr>
          <p:spPr bwMode="auto">
            <a:xfrm>
              <a:off x="336" y="0"/>
              <a:ext cx="336" cy="336"/>
            </a:xfrm>
            <a:prstGeom prst="rect">
              <a:avLst/>
            </a:prstGeom>
            <a:no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grpSp>
      <p:sp>
        <p:nvSpPr>
          <p:cNvPr id="102" name="矩形 236645"/>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3" name="矩形 236646"/>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4" name="矩形 236647"/>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5" name="矩形 236648"/>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6" name="矩形 236649"/>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7" name="矩形 236650"/>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grpSp>
        <p:nvGrpSpPr>
          <p:cNvPr id="108" name="组合 236651"/>
          <p:cNvGrpSpPr>
            <a:grpSpLocks/>
          </p:cNvGrpSpPr>
          <p:nvPr/>
        </p:nvGrpSpPr>
        <p:grpSpPr bwMode="auto">
          <a:xfrm>
            <a:off x="3048000" y="3352800"/>
            <a:ext cx="3276600" cy="211138"/>
            <a:chOff x="1824" y="2640"/>
            <a:chExt cx="2064" cy="133"/>
          </a:xfrm>
        </p:grpSpPr>
        <p:sp>
          <p:nvSpPr>
            <p:cNvPr id="109" name="直接连接符 236652"/>
            <p:cNvSpPr>
              <a:spLocks noChangeShapeType="1"/>
            </p:cNvSpPr>
            <p:nvPr/>
          </p:nvSpPr>
          <p:spPr bwMode="auto">
            <a:xfrm>
              <a:off x="1824" y="2711"/>
              <a:ext cx="2064" cy="0"/>
            </a:xfrm>
            <a:prstGeom prst="line">
              <a:avLst/>
            </a:prstGeom>
            <a:noFill/>
            <a:ln w="38100">
              <a:solidFill>
                <a:schemeClr val="hlink"/>
              </a:solidFill>
              <a:round/>
              <a:headEnd/>
              <a:tailEnd/>
            </a:ln>
          </p:spPr>
          <p:txBody>
            <a:bodyPr/>
            <a:lstStyle/>
            <a:p>
              <a:pPr>
                <a:defRPr/>
              </a:pPr>
              <a:endParaRPr lang="zh-CN" altLang="en-US"/>
            </a:p>
          </p:txBody>
        </p:sp>
        <p:sp>
          <p:nvSpPr>
            <p:cNvPr id="110" name="矩形 236653"/>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11" name="矩形 236654"/>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12" name="矩形 236655"/>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grpSp>
      <p:pic>
        <p:nvPicPr>
          <p:cNvPr id="113" name="图片 236656" descr="earth"/>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7772400" y="609600"/>
            <a:ext cx="914400" cy="854075"/>
          </a:xfrm>
          <a:prstGeom prst="rect">
            <a:avLst/>
          </a:prstGeom>
          <a:noFill/>
          <a:ln w="9525">
            <a:noFill/>
            <a:miter lim="800000"/>
            <a:headEnd/>
            <a:tailEnd/>
          </a:ln>
        </p:spPr>
      </p:pic>
    </p:spTree>
  </p:cSld>
  <p:clrMapOvr>
    <a:masterClrMapping/>
  </p:clrMapOvr>
  <p:transition>
    <p:random/>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p:txBody>
          <a:bodyPr/>
          <a:lstStyle>
            <a:lvl1pPr>
              <a:defRPr/>
            </a:lvl1pPr>
          </a:lstStyle>
          <a:p>
            <a:pPr>
              <a:defRPr/>
            </a:pPr>
            <a:fld id="{8AE58987-0DAF-4676-AA4F-2878514465F5}" type="slidenum">
              <a:rPr lang="zh-TW" altLang="en-US"/>
              <a:pPr>
                <a:defRPr/>
              </a:pPr>
              <a:t>‹#›</a:t>
            </a:fld>
            <a:endParaRPr lang="zh-TW"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p:txBody>
          <a:bodyPr/>
          <a:lstStyle>
            <a:lvl1pPr>
              <a:defRPr/>
            </a:lvl1pPr>
          </a:lstStyle>
          <a:p>
            <a:pPr>
              <a:defRPr/>
            </a:pPr>
            <a:fld id="{58D43AA5-F881-4087-AAB6-0F5B4A89D446}" type="slidenum">
              <a:rPr lang="zh-TW" altLang="en-US"/>
              <a:pPr>
                <a:defRPr/>
              </a:pPr>
              <a:t>‹#›</a:t>
            </a:fld>
            <a:endParaRPr lang="zh-TW"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235682"/>
          <p:cNvSpPr>
            <a:spLocks noGrp="1"/>
          </p:cNvSpPr>
          <p:nvPr>
            <p:ph type="sldNum" sz="quarter" idx="10"/>
          </p:nvPr>
        </p:nvSpPr>
        <p:spPr/>
        <p:txBody>
          <a:bodyPr/>
          <a:lstStyle>
            <a:lvl1pPr>
              <a:defRPr/>
            </a:lvl1pPr>
          </a:lstStyle>
          <a:p>
            <a:pPr>
              <a:defRPr/>
            </a:pPr>
            <a:fld id="{B568679E-FEDE-44A5-B5A8-F7E4BCB38F6D}" type="slidenum">
              <a:rPr lang="zh-TW" altLang="en-US"/>
              <a:pPr>
                <a:defRPr/>
              </a:pPr>
              <a:t>‹#›</a:t>
            </a:fld>
            <a:endParaRPr lang="zh-TW"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图表占位符 2"/>
          <p:cNvSpPr>
            <a:spLocks noGrp="1"/>
          </p:cNvSpPr>
          <p:nvPr>
            <p:ph type="chart" idx="1"/>
          </p:nvPr>
        </p:nvSpPr>
        <p:spPr/>
        <p:txBody>
          <a:bodyPr/>
          <a:lstStyle/>
          <a:p>
            <a:pPr lvl="0"/>
            <a:endParaRPr lang="zh-CN" altLang="en-US" noProof="1"/>
          </a:p>
        </p:txBody>
      </p:sp>
      <p:sp>
        <p:nvSpPr>
          <p:cNvPr id="4" name="灯片编号占位符 235682"/>
          <p:cNvSpPr>
            <a:spLocks noGrp="1"/>
          </p:cNvSpPr>
          <p:nvPr>
            <p:ph type="sldNum" sz="quarter" idx="10"/>
          </p:nvPr>
        </p:nvSpPr>
        <p:spPr/>
        <p:txBody>
          <a:bodyPr/>
          <a:lstStyle>
            <a:lvl1pPr>
              <a:defRPr/>
            </a:lvl1pPr>
          </a:lstStyle>
          <a:p>
            <a:pPr>
              <a:defRPr/>
            </a:pPr>
            <a:fld id="{508BCF64-E1CF-41FD-A54E-1979E38F6CFA}" type="slidenum">
              <a:rPr lang="zh-TW" altLang="en-US"/>
              <a:pPr>
                <a:defRPr/>
              </a:pPr>
              <a:t>‹#›</a:t>
            </a:fld>
            <a:endParaRPr lang="zh-TW"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p:txBody>
          <a:bodyPr/>
          <a:lstStyle>
            <a:lvl1pPr>
              <a:defRPr/>
            </a:lvl1pPr>
          </a:lstStyle>
          <a:p>
            <a:pPr>
              <a:defRPr/>
            </a:pPr>
            <a:fld id="{50EBF9CE-2972-4BEA-8687-2D2A23314B68}" type="slidenum">
              <a:rPr lang="zh-TW" altLang="en-US"/>
              <a:pPr>
                <a:defRPr/>
              </a:pPr>
              <a:t>‹#›</a:t>
            </a:fld>
            <a:endParaRPr lang="zh-TW"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235682"/>
          <p:cNvSpPr>
            <a:spLocks noGrp="1"/>
          </p:cNvSpPr>
          <p:nvPr>
            <p:ph type="sldNum" sz="quarter" idx="10"/>
          </p:nvPr>
        </p:nvSpPr>
        <p:spPr/>
        <p:txBody>
          <a:bodyPr/>
          <a:lstStyle>
            <a:lvl1pPr>
              <a:defRPr/>
            </a:lvl1pPr>
          </a:lstStyle>
          <a:p>
            <a:pPr>
              <a:defRPr/>
            </a:pPr>
            <a:fld id="{E5854C3E-2AA7-41B1-986A-585E665970AC}" type="slidenum">
              <a:rPr lang="zh-TW" altLang="en-US"/>
              <a:pPr>
                <a:defRPr/>
              </a:pPr>
              <a:t>‹#›</a:t>
            </a:fld>
            <a:endParaRPr lang="zh-TW"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235682"/>
          <p:cNvSpPr>
            <a:spLocks noGrp="1"/>
          </p:cNvSpPr>
          <p:nvPr>
            <p:ph type="sldNum" sz="quarter" idx="10"/>
          </p:nvPr>
        </p:nvSpPr>
        <p:spPr/>
        <p:txBody>
          <a:bodyPr/>
          <a:lstStyle>
            <a:lvl1pPr>
              <a:defRPr/>
            </a:lvl1pPr>
          </a:lstStyle>
          <a:p>
            <a:pPr>
              <a:defRPr/>
            </a:pPr>
            <a:fld id="{B38BD2C6-A12D-46E2-8644-C061EFC65B8E}" type="slidenum">
              <a:rPr lang="zh-TW" altLang="en-US"/>
              <a:pPr>
                <a:defRPr/>
              </a:pPr>
              <a:t>‹#›</a:t>
            </a:fld>
            <a:endParaRPr lang="zh-TW"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235682"/>
          <p:cNvSpPr>
            <a:spLocks noGrp="1"/>
          </p:cNvSpPr>
          <p:nvPr>
            <p:ph type="sldNum" sz="quarter" idx="10"/>
          </p:nvPr>
        </p:nvSpPr>
        <p:spPr/>
        <p:txBody>
          <a:bodyPr/>
          <a:lstStyle>
            <a:lvl1pPr>
              <a:defRPr/>
            </a:lvl1pPr>
          </a:lstStyle>
          <a:p>
            <a:pPr>
              <a:defRPr/>
            </a:pPr>
            <a:fld id="{CED9A2D2-54F1-4BFD-9459-412545CD576C}" type="slidenum">
              <a:rPr lang="zh-TW" altLang="en-US"/>
              <a:pPr>
                <a:defRPr/>
              </a:pPr>
              <a:t>‹#›</a:t>
            </a:fld>
            <a:endParaRPr lang="zh-TW"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235682"/>
          <p:cNvSpPr>
            <a:spLocks noGrp="1"/>
          </p:cNvSpPr>
          <p:nvPr>
            <p:ph type="sldNum" sz="quarter" idx="10"/>
          </p:nvPr>
        </p:nvSpPr>
        <p:spPr/>
        <p:txBody>
          <a:bodyPr/>
          <a:lstStyle>
            <a:lvl1pPr>
              <a:defRPr/>
            </a:lvl1pPr>
          </a:lstStyle>
          <a:p>
            <a:pPr>
              <a:defRPr/>
            </a:pPr>
            <a:fld id="{BD7B69F3-B735-4657-90DA-B169357A0B40}" type="slidenum">
              <a:rPr lang="zh-TW" altLang="en-US"/>
              <a:pPr>
                <a:defRPr/>
              </a:pPr>
              <a:t>‹#›</a:t>
            </a:fld>
            <a:endParaRPr lang="zh-TW"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235682"/>
          <p:cNvSpPr>
            <a:spLocks noGrp="1"/>
          </p:cNvSpPr>
          <p:nvPr>
            <p:ph type="sldNum" sz="quarter" idx="10"/>
          </p:nvPr>
        </p:nvSpPr>
        <p:spPr/>
        <p:txBody>
          <a:bodyPr/>
          <a:lstStyle>
            <a:lvl1pPr>
              <a:defRPr/>
            </a:lvl1pPr>
          </a:lstStyle>
          <a:p>
            <a:pPr>
              <a:defRPr/>
            </a:pPr>
            <a:fld id="{34827F2F-DFCE-4BF8-BC99-9E9955AAA31B}" type="slidenum">
              <a:rPr lang="zh-TW" altLang="en-US"/>
              <a:pPr>
                <a:defRPr/>
              </a:pPr>
              <a:t>‹#›</a:t>
            </a:fld>
            <a:endParaRPr lang="zh-TW"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235682"/>
          <p:cNvSpPr>
            <a:spLocks noGrp="1"/>
          </p:cNvSpPr>
          <p:nvPr>
            <p:ph type="sldNum" sz="quarter" idx="10"/>
          </p:nvPr>
        </p:nvSpPr>
        <p:spPr/>
        <p:txBody>
          <a:bodyPr/>
          <a:lstStyle>
            <a:lvl1pPr>
              <a:defRPr/>
            </a:lvl1pPr>
          </a:lstStyle>
          <a:p>
            <a:pPr>
              <a:defRPr/>
            </a:pPr>
            <a:fld id="{8E6AB956-64E3-4E8D-AA8A-3597D944D481}" type="slidenum">
              <a:rPr lang="zh-TW" altLang="en-US"/>
              <a:pPr>
                <a:defRPr/>
              </a:pPr>
              <a:t>‹#›</a:t>
            </a:fld>
            <a:endParaRPr lang="zh-TW"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235682"/>
          <p:cNvSpPr>
            <a:spLocks noGrp="1"/>
          </p:cNvSpPr>
          <p:nvPr>
            <p:ph type="sldNum" sz="quarter" idx="10"/>
          </p:nvPr>
        </p:nvSpPr>
        <p:spPr/>
        <p:txBody>
          <a:bodyPr/>
          <a:lstStyle>
            <a:lvl1pPr>
              <a:defRPr/>
            </a:lvl1pPr>
          </a:lstStyle>
          <a:p>
            <a:pPr>
              <a:defRPr/>
            </a:pPr>
            <a:fld id="{11079DDC-2530-4DE6-AF74-0B72499CBAB3}" type="slidenum">
              <a:rPr lang="zh-TW" altLang="en-US"/>
              <a:pPr>
                <a:defRPr/>
              </a:pPr>
              <a:t>‹#›</a:t>
            </a:fld>
            <a:endParaRPr lang="zh-TW"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1028" name="组合 235521"/>
          <p:cNvGrpSpPr>
            <a:grpSpLocks/>
          </p:cNvGrpSpPr>
          <p:nvPr/>
        </p:nvGrpSpPr>
        <p:grpSpPr bwMode="auto">
          <a:xfrm>
            <a:off x="304800" y="914400"/>
            <a:ext cx="762000" cy="762000"/>
            <a:chOff x="480" y="432"/>
            <a:chExt cx="480" cy="480"/>
          </a:xfrm>
        </p:grpSpPr>
        <p:sp>
          <p:nvSpPr>
            <p:cNvPr id="1201" name="矩形 235522"/>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202" name="矩形 235523"/>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203" name="矩形 235524"/>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204" name="矩形 235525"/>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grpSp>
      <p:sp>
        <p:nvSpPr>
          <p:cNvPr id="1027" name="矩形 235526"/>
          <p:cNvSpPr>
            <a:spLocks noChangeArrowheads="1"/>
          </p:cNvSpPr>
          <p:nvPr/>
        </p:nvSpPr>
        <p:spPr bwMode="auto">
          <a:xfrm>
            <a:off x="0" y="762000"/>
            <a:ext cx="5867400" cy="76200"/>
          </a:xfrm>
          <a:prstGeom prst="rect">
            <a:avLst/>
          </a:prstGeom>
          <a:no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graphicFrame>
        <p:nvGraphicFramePr>
          <p:cNvPr id="1026" name="对象 235527"/>
          <p:cNvGraphicFramePr>
            <a:graphicFrameLocks/>
          </p:cNvGraphicFramePr>
          <p:nvPr/>
        </p:nvGraphicFramePr>
        <p:xfrm>
          <a:off x="533400" y="165100"/>
          <a:ext cx="685800" cy="673100"/>
        </p:xfrm>
        <a:graphic>
          <a:graphicData uri="http://schemas.openxmlformats.org/presentationml/2006/ole">
            <p:oleObj spid="_x0000_s1026" r:id="rId16" imgW="542857" imgH="514422" progId="PBrush">
              <p:embed/>
            </p:oleObj>
          </a:graphicData>
        </a:graphic>
      </p:graphicFrame>
      <p:sp>
        <p:nvSpPr>
          <p:cNvPr id="1030" name="文本占位符 235528"/>
          <p:cNvSpPr>
            <a:spLocks noGrp="1" noChangeArrowheads="1"/>
          </p:cNvSpPr>
          <p:nvPr>
            <p:ph type="body" idx="4294967295"/>
          </p:nvPr>
        </p:nvSpPr>
        <p:spPr bwMode="auto">
          <a:xfrm>
            <a:off x="685800" y="1676400"/>
            <a:ext cx="8061325" cy="4776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grpSp>
        <p:nvGrpSpPr>
          <p:cNvPr id="1031" name="组合 235529"/>
          <p:cNvGrpSpPr>
            <a:grpSpLocks/>
          </p:cNvGrpSpPr>
          <p:nvPr/>
        </p:nvGrpSpPr>
        <p:grpSpPr bwMode="auto">
          <a:xfrm>
            <a:off x="1054100" y="165100"/>
            <a:ext cx="7696200" cy="685800"/>
            <a:chOff x="664" y="104"/>
            <a:chExt cx="4848" cy="432"/>
          </a:xfrm>
        </p:grpSpPr>
        <p:sp>
          <p:nvSpPr>
            <p:cNvPr id="4123" name="任意多边形 235530"/>
            <p:cNvSpPr>
              <a:spLocks noChangeArrowheads="1"/>
            </p:cNvSpPr>
            <p:nvPr/>
          </p:nvSpPr>
          <p:spPr bwMode="auto">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a:lstStyle/>
            <a:p>
              <a:pPr>
                <a:defRPr/>
              </a:pPr>
              <a:endParaRPr lang="zh-CN" altLang="en-US"/>
            </a:p>
          </p:txBody>
        </p:sp>
        <p:grpSp>
          <p:nvGrpSpPr>
            <p:cNvPr id="1053" name="组合 235531"/>
            <p:cNvGrpSpPr>
              <a:grpSpLocks/>
            </p:cNvGrpSpPr>
            <p:nvPr/>
          </p:nvGrpSpPr>
          <p:grpSpPr bwMode="auto">
            <a:xfrm>
              <a:off x="1195" y="104"/>
              <a:ext cx="3827" cy="429"/>
              <a:chOff x="1021" y="240"/>
              <a:chExt cx="3827" cy="429"/>
            </a:xfrm>
          </p:grpSpPr>
          <p:grpSp>
            <p:nvGrpSpPr>
              <p:cNvPr id="1102" name="组合 235532"/>
              <p:cNvGrpSpPr>
                <a:grpSpLocks/>
              </p:cNvGrpSpPr>
              <p:nvPr/>
            </p:nvGrpSpPr>
            <p:grpSpPr bwMode="auto">
              <a:xfrm>
                <a:off x="1021" y="241"/>
                <a:ext cx="2208" cy="427"/>
                <a:chOff x="1021" y="241"/>
                <a:chExt cx="2208" cy="427"/>
              </a:xfrm>
            </p:grpSpPr>
            <p:sp>
              <p:nvSpPr>
                <p:cNvPr id="4217" name="任意多边形 235533"/>
                <p:cNvSpPr>
                  <a:spLocks noChangeArrowheads="1"/>
                </p:cNvSpPr>
                <p:nvPr/>
              </p:nvSpPr>
              <p:spPr bwMode="auto">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pPr>
                    <a:defRPr/>
                  </a:pPr>
                  <a:endParaRPr lang="zh-CN" altLang="en-US"/>
                </a:p>
              </p:txBody>
            </p:sp>
            <p:sp>
              <p:nvSpPr>
                <p:cNvPr id="4218" name="任意多边形 235534"/>
                <p:cNvSpPr>
                  <a:spLocks noChangeArrowheads="1"/>
                </p:cNvSpPr>
                <p:nvPr/>
              </p:nvSpPr>
              <p:spPr bwMode="auto">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pPr>
                    <a:defRPr/>
                  </a:pPr>
                  <a:endParaRPr lang="zh-CN" altLang="en-US"/>
                </a:p>
              </p:txBody>
            </p:sp>
            <p:sp>
              <p:nvSpPr>
                <p:cNvPr id="4219" name="任意多边形 235535"/>
                <p:cNvSpPr>
                  <a:spLocks noChangeArrowheads="1"/>
                </p:cNvSpPr>
                <p:nvPr/>
              </p:nvSpPr>
              <p:spPr bwMode="auto">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pPr>
                    <a:defRPr/>
                  </a:pPr>
                  <a:endParaRPr lang="zh-CN" altLang="en-US"/>
                </a:p>
              </p:txBody>
            </p:sp>
            <p:sp>
              <p:nvSpPr>
                <p:cNvPr id="4220" name="任意多边形 235536"/>
                <p:cNvSpPr>
                  <a:spLocks noChangeArrowheads="1"/>
                </p:cNvSpPr>
                <p:nvPr/>
              </p:nvSpPr>
              <p:spPr bwMode="auto">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pPr>
                    <a:defRPr/>
                  </a:pPr>
                  <a:endParaRPr lang="zh-CN" altLang="en-US"/>
                </a:p>
              </p:txBody>
            </p:sp>
            <p:sp>
              <p:nvSpPr>
                <p:cNvPr id="4221" name="任意多边形 235537"/>
                <p:cNvSpPr>
                  <a:spLocks noChangeArrowheads="1"/>
                </p:cNvSpPr>
                <p:nvPr/>
              </p:nvSpPr>
              <p:spPr bwMode="auto">
                <a:xfrm>
                  <a:off x="1921" y="635"/>
                  <a:ext cx="28" cy="16"/>
                </a:xfrm>
                <a:custGeom>
                  <a:avLst/>
                  <a:gdLst>
                    <a:gd name="T0" fmla="*/ 0 w 65"/>
                    <a:gd name="T1" fmla="*/ 0 h 46"/>
                    <a:gd name="T2" fmla="*/ 0 w 65"/>
                    <a:gd name="T3" fmla="*/ 0 h 46"/>
                    <a:gd name="T4" fmla="*/ 0 w 65"/>
                    <a:gd name="T5" fmla="*/ 0 h 46"/>
                    <a:gd name="T6" fmla="*/ 1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pPr>
                    <a:defRPr/>
                  </a:pPr>
                  <a:endParaRPr lang="zh-CN" altLang="en-US"/>
                </a:p>
              </p:txBody>
            </p:sp>
            <p:sp>
              <p:nvSpPr>
                <p:cNvPr id="4222" name="任意多边形 235538"/>
                <p:cNvSpPr>
                  <a:spLocks noChangeArrowheads="1"/>
                </p:cNvSpPr>
                <p:nvPr/>
              </p:nvSpPr>
              <p:spPr bwMode="auto">
                <a:xfrm>
                  <a:off x="1892" y="634"/>
                  <a:ext cx="29" cy="16"/>
                </a:xfrm>
                <a:custGeom>
                  <a:avLst/>
                  <a:gdLst>
                    <a:gd name="T0" fmla="*/ 0 w 69"/>
                    <a:gd name="T1" fmla="*/ 0 h 47"/>
                    <a:gd name="T2" fmla="*/ 0 w 69"/>
                    <a:gd name="T3" fmla="*/ 0 h 47"/>
                    <a:gd name="T4" fmla="*/ 1 w 69"/>
                    <a:gd name="T5" fmla="*/ 0 h 47"/>
                    <a:gd name="T6" fmla="*/ 1 w 69"/>
                    <a:gd name="T7" fmla="*/ 0 h 47"/>
                    <a:gd name="T8" fmla="*/ 1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pPr>
                    <a:defRPr/>
                  </a:pPr>
                  <a:endParaRPr lang="zh-CN" altLang="en-US"/>
                </a:p>
              </p:txBody>
            </p:sp>
            <p:sp>
              <p:nvSpPr>
                <p:cNvPr id="4223" name="任意多边形 235539"/>
                <p:cNvSpPr>
                  <a:spLocks noChangeArrowheads="1"/>
                </p:cNvSpPr>
                <p:nvPr/>
              </p:nvSpPr>
              <p:spPr bwMode="auto">
                <a:xfrm>
                  <a:off x="1735" y="547"/>
                  <a:ext cx="151" cy="93"/>
                </a:xfrm>
                <a:custGeom>
                  <a:avLst/>
                  <a:gdLst>
                    <a:gd name="T0" fmla="*/ 0 w 355"/>
                    <a:gd name="T1" fmla="*/ 0 h 277"/>
                    <a:gd name="T2" fmla="*/ 0 w 355"/>
                    <a:gd name="T3" fmla="*/ 0 h 277"/>
                    <a:gd name="T4" fmla="*/ 1 w 355"/>
                    <a:gd name="T5" fmla="*/ 0 h 277"/>
                    <a:gd name="T6" fmla="*/ 1 w 355"/>
                    <a:gd name="T7" fmla="*/ 0 h 277"/>
                    <a:gd name="T8" fmla="*/ 1 w 355"/>
                    <a:gd name="T9" fmla="*/ 0 h 277"/>
                    <a:gd name="T10" fmla="*/ 2 w 355"/>
                    <a:gd name="T11" fmla="*/ 0 h 277"/>
                    <a:gd name="T12" fmla="*/ 2 w 355"/>
                    <a:gd name="T13" fmla="*/ 1 h 277"/>
                    <a:gd name="T14" fmla="*/ 2 w 355"/>
                    <a:gd name="T15" fmla="*/ 1 h 277"/>
                    <a:gd name="T16" fmla="*/ 2 w 355"/>
                    <a:gd name="T17" fmla="*/ 1 h 277"/>
                    <a:gd name="T18" fmla="*/ 3 w 355"/>
                    <a:gd name="T19" fmla="*/ 1 h 277"/>
                    <a:gd name="T20" fmla="*/ 3 w 355"/>
                    <a:gd name="T21" fmla="*/ 1 h 277"/>
                    <a:gd name="T22" fmla="*/ 3 w 355"/>
                    <a:gd name="T23" fmla="*/ 1 h 277"/>
                    <a:gd name="T24" fmla="*/ 3 w 355"/>
                    <a:gd name="T25" fmla="*/ 1 h 277"/>
                    <a:gd name="T26" fmla="*/ 3 w 355"/>
                    <a:gd name="T27" fmla="*/ 1 h 277"/>
                    <a:gd name="T28" fmla="*/ 3 w 355"/>
                    <a:gd name="T29" fmla="*/ 1 h 277"/>
                    <a:gd name="T30" fmla="*/ 4 w 355"/>
                    <a:gd name="T31" fmla="*/ 1 h 277"/>
                    <a:gd name="T32" fmla="*/ 4 w 355"/>
                    <a:gd name="T33" fmla="*/ 1 h 277"/>
                    <a:gd name="T34" fmla="*/ 4 w 355"/>
                    <a:gd name="T35" fmla="*/ 1 h 277"/>
                    <a:gd name="T36" fmla="*/ 4 w 355"/>
                    <a:gd name="T37" fmla="*/ 1 h 277"/>
                    <a:gd name="T38" fmla="*/ 5 w 355"/>
                    <a:gd name="T39" fmla="*/ 1 h 277"/>
                    <a:gd name="T40" fmla="*/ 5 w 355"/>
                    <a:gd name="T41" fmla="*/ 1 h 277"/>
                    <a:gd name="T42" fmla="*/ 5 w 355"/>
                    <a:gd name="T43" fmla="*/ 1 h 277"/>
                    <a:gd name="T44" fmla="*/ 4 w 355"/>
                    <a:gd name="T45" fmla="*/ 1 h 277"/>
                    <a:gd name="T46" fmla="*/ 4 w 355"/>
                    <a:gd name="T47" fmla="*/ 1 h 277"/>
                    <a:gd name="T48" fmla="*/ 4 w 355"/>
                    <a:gd name="T49" fmla="*/ 1 h 277"/>
                    <a:gd name="T50" fmla="*/ 3 w 355"/>
                    <a:gd name="T51" fmla="*/ 1 h 277"/>
                    <a:gd name="T52" fmla="*/ 3 w 355"/>
                    <a:gd name="T53" fmla="*/ 1 h 277"/>
                    <a:gd name="T54" fmla="*/ 2 w 355"/>
                    <a:gd name="T55" fmla="*/ 1 h 277"/>
                    <a:gd name="T56" fmla="*/ 2 w 355"/>
                    <a:gd name="T57" fmla="*/ 1 h 277"/>
                    <a:gd name="T58" fmla="*/ 2 w 355"/>
                    <a:gd name="T59" fmla="*/ 1 h 277"/>
                    <a:gd name="T60" fmla="*/ 1 w 355"/>
                    <a:gd name="T61" fmla="*/ 1 h 277"/>
                    <a:gd name="T62" fmla="*/ 1 w 355"/>
                    <a:gd name="T63" fmla="*/ 0 h 277"/>
                    <a:gd name="T64" fmla="*/ 1 w 355"/>
                    <a:gd name="T65" fmla="*/ 0 h 277"/>
                    <a:gd name="T66" fmla="*/ 1 w 355"/>
                    <a:gd name="T67" fmla="*/ 0 h 277"/>
                    <a:gd name="T68" fmla="*/ 1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pPr>
                    <a:defRPr/>
                  </a:pPr>
                  <a:endParaRPr lang="zh-CN" altLang="en-US"/>
                </a:p>
              </p:txBody>
            </p:sp>
            <p:sp>
              <p:nvSpPr>
                <p:cNvPr id="4224" name="任意多边形 235540"/>
                <p:cNvSpPr>
                  <a:spLocks noChangeArrowheads="1"/>
                </p:cNvSpPr>
                <p:nvPr/>
              </p:nvSpPr>
              <p:spPr bwMode="auto">
                <a:xfrm>
                  <a:off x="1827" y="541"/>
                  <a:ext cx="67" cy="68"/>
                </a:xfrm>
                <a:custGeom>
                  <a:avLst/>
                  <a:gdLst>
                    <a:gd name="T0" fmla="*/ 1 w 156"/>
                    <a:gd name="T1" fmla="*/ 0 h 206"/>
                    <a:gd name="T2" fmla="*/ 1 w 156"/>
                    <a:gd name="T3" fmla="*/ 0 h 206"/>
                    <a:gd name="T4" fmla="*/ 1 w 156"/>
                    <a:gd name="T5" fmla="*/ 0 h 206"/>
                    <a:gd name="T6" fmla="*/ 1 w 156"/>
                    <a:gd name="T7" fmla="*/ 0 h 206"/>
                    <a:gd name="T8" fmla="*/ 2 w 156"/>
                    <a:gd name="T9" fmla="*/ 0 h 206"/>
                    <a:gd name="T10" fmla="*/ 2 w 156"/>
                    <a:gd name="T11" fmla="*/ 0 h 206"/>
                    <a:gd name="T12" fmla="*/ 2 w 156"/>
                    <a:gd name="T13" fmla="*/ 0 h 206"/>
                    <a:gd name="T14" fmla="*/ 2 w 156"/>
                    <a:gd name="T15" fmla="*/ 0 h 206"/>
                    <a:gd name="T16" fmla="*/ 2 w 156"/>
                    <a:gd name="T17" fmla="*/ 0 h 206"/>
                    <a:gd name="T18" fmla="*/ 2 w 156"/>
                    <a:gd name="T19" fmla="*/ 0 h 206"/>
                    <a:gd name="T20" fmla="*/ 2 w 156"/>
                    <a:gd name="T21" fmla="*/ 0 h 206"/>
                    <a:gd name="T22" fmla="*/ 2 w 156"/>
                    <a:gd name="T23" fmla="*/ 0 h 206"/>
                    <a:gd name="T24" fmla="*/ 2 w 156"/>
                    <a:gd name="T25" fmla="*/ 1 h 206"/>
                    <a:gd name="T26" fmla="*/ 2 w 156"/>
                    <a:gd name="T27" fmla="*/ 1 h 206"/>
                    <a:gd name="T28" fmla="*/ 2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0 w 156"/>
                    <a:gd name="T45" fmla="*/ 1 h 206"/>
                    <a:gd name="T46" fmla="*/ 0 w 156"/>
                    <a:gd name="T47" fmla="*/ 1 h 206"/>
                    <a:gd name="T48" fmla="*/ 0 w 156"/>
                    <a:gd name="T49" fmla="*/ 1 h 206"/>
                    <a:gd name="T50" fmla="*/ 0 w 156"/>
                    <a:gd name="T51" fmla="*/ 1 h 206"/>
                    <a:gd name="T52" fmla="*/ 0 w 156"/>
                    <a:gd name="T53" fmla="*/ 0 h 206"/>
                    <a:gd name="T54" fmla="*/ 0 w 156"/>
                    <a:gd name="T55" fmla="*/ 0 h 206"/>
                    <a:gd name="T56" fmla="*/ 0 w 156"/>
                    <a:gd name="T57" fmla="*/ 0 h 206"/>
                    <a:gd name="T58" fmla="*/ 0 w 156"/>
                    <a:gd name="T59" fmla="*/ 0 h 206"/>
                    <a:gd name="T60" fmla="*/ 1 w 156"/>
                    <a:gd name="T61" fmla="*/ 0 h 206"/>
                    <a:gd name="T62" fmla="*/ 1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pPr>
                    <a:defRPr/>
                  </a:pPr>
                  <a:endParaRPr lang="zh-CN" altLang="en-US"/>
                </a:p>
              </p:txBody>
            </p:sp>
            <p:sp>
              <p:nvSpPr>
                <p:cNvPr id="4225" name="任意多边形 235541"/>
                <p:cNvSpPr>
                  <a:spLocks noChangeArrowheads="1"/>
                </p:cNvSpPr>
                <p:nvPr/>
              </p:nvSpPr>
              <p:spPr bwMode="auto">
                <a:xfrm>
                  <a:off x="1892" y="572"/>
                  <a:ext cx="47" cy="13"/>
                </a:xfrm>
                <a:custGeom>
                  <a:avLst/>
                  <a:gdLst>
                    <a:gd name="T0" fmla="*/ 0 w 109"/>
                    <a:gd name="T1" fmla="*/ 0 h 38"/>
                    <a:gd name="T2" fmla="*/ 0 w 109"/>
                    <a:gd name="T3" fmla="*/ 0 h 38"/>
                    <a:gd name="T4" fmla="*/ 1 w 109"/>
                    <a:gd name="T5" fmla="*/ 0 h 38"/>
                    <a:gd name="T6" fmla="*/ 1 w 109"/>
                    <a:gd name="T7" fmla="*/ 0 h 38"/>
                    <a:gd name="T8" fmla="*/ 1 w 109"/>
                    <a:gd name="T9" fmla="*/ 0 h 38"/>
                    <a:gd name="T10" fmla="*/ 1 w 109"/>
                    <a:gd name="T11" fmla="*/ 0 h 38"/>
                    <a:gd name="T12" fmla="*/ 1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pPr>
                    <a:defRPr/>
                  </a:pPr>
                  <a:endParaRPr lang="zh-CN" altLang="en-US"/>
                </a:p>
              </p:txBody>
            </p:sp>
            <p:sp>
              <p:nvSpPr>
                <p:cNvPr id="4226" name="任意多边形 235542"/>
                <p:cNvSpPr>
                  <a:spLocks noChangeArrowheads="1"/>
                </p:cNvSpPr>
                <p:nvPr/>
              </p:nvSpPr>
              <p:spPr bwMode="auto">
                <a:xfrm>
                  <a:off x="1890" y="588"/>
                  <a:ext cx="32" cy="34"/>
                </a:xfrm>
                <a:custGeom>
                  <a:avLst/>
                  <a:gdLst>
                    <a:gd name="T0" fmla="*/ 0 w 76"/>
                    <a:gd name="T1" fmla="*/ 0 h 104"/>
                    <a:gd name="T2" fmla="*/ 0 w 76"/>
                    <a:gd name="T3" fmla="*/ 0 h 104"/>
                    <a:gd name="T4" fmla="*/ 0 w 76"/>
                    <a:gd name="T5" fmla="*/ 0 h 104"/>
                    <a:gd name="T6" fmla="*/ 1 w 76"/>
                    <a:gd name="T7" fmla="*/ 0 h 104"/>
                    <a:gd name="T8" fmla="*/ 0 w 76"/>
                    <a:gd name="T9" fmla="*/ 0 h 104"/>
                    <a:gd name="T10" fmla="*/ 1 w 76"/>
                    <a:gd name="T11" fmla="*/ 0 h 104"/>
                    <a:gd name="T12" fmla="*/ 1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pPr>
                    <a:defRPr/>
                  </a:pPr>
                  <a:endParaRPr lang="zh-CN" altLang="en-US"/>
                </a:p>
              </p:txBody>
            </p:sp>
            <p:sp>
              <p:nvSpPr>
                <p:cNvPr id="4227" name="任意多边形 235543"/>
                <p:cNvSpPr>
                  <a:spLocks noChangeArrowheads="1"/>
                </p:cNvSpPr>
                <p:nvPr/>
              </p:nvSpPr>
              <p:spPr bwMode="auto">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pPr>
                    <a:defRPr/>
                  </a:pPr>
                  <a:endParaRPr lang="zh-CN" altLang="en-US"/>
                </a:p>
              </p:txBody>
            </p:sp>
            <p:sp>
              <p:nvSpPr>
                <p:cNvPr id="4228" name="任意多边形 235544"/>
                <p:cNvSpPr>
                  <a:spLocks noChangeArrowheads="1"/>
                </p:cNvSpPr>
                <p:nvPr/>
              </p:nvSpPr>
              <p:spPr bwMode="auto">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pPr>
                    <a:defRPr/>
                  </a:pPr>
                  <a:endParaRPr lang="zh-CN" altLang="en-US"/>
                </a:p>
              </p:txBody>
            </p:sp>
            <p:sp>
              <p:nvSpPr>
                <p:cNvPr id="4229" name="任意多边形 235545"/>
                <p:cNvSpPr>
                  <a:spLocks noChangeArrowheads="1"/>
                </p:cNvSpPr>
                <p:nvPr/>
              </p:nvSpPr>
              <p:spPr bwMode="auto">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1 w 61"/>
                    <a:gd name="T11" fmla="*/ 0 h 48"/>
                    <a:gd name="T12" fmla="*/ 1 w 61"/>
                    <a:gd name="T13" fmla="*/ 0 h 48"/>
                    <a:gd name="T14" fmla="*/ 1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pPr>
                    <a:defRPr/>
                  </a:pPr>
                  <a:endParaRPr lang="zh-CN" altLang="en-US"/>
                </a:p>
              </p:txBody>
            </p:sp>
            <p:sp>
              <p:nvSpPr>
                <p:cNvPr id="4230" name="任意多边形 235546"/>
                <p:cNvSpPr>
                  <a:spLocks noChangeArrowheads="1"/>
                </p:cNvSpPr>
                <p:nvPr/>
              </p:nvSpPr>
              <p:spPr bwMode="auto">
                <a:xfrm>
                  <a:off x="1976" y="593"/>
                  <a:ext cx="122" cy="61"/>
                </a:xfrm>
                <a:custGeom>
                  <a:avLst/>
                  <a:gdLst>
                    <a:gd name="T0" fmla="*/ 1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1 w 286"/>
                    <a:gd name="T17" fmla="*/ 0 h 182"/>
                    <a:gd name="T18" fmla="*/ 1 w 286"/>
                    <a:gd name="T19" fmla="*/ 0 h 182"/>
                    <a:gd name="T20" fmla="*/ 1 w 286"/>
                    <a:gd name="T21" fmla="*/ 0 h 182"/>
                    <a:gd name="T22" fmla="*/ 1 w 286"/>
                    <a:gd name="T23" fmla="*/ 0 h 182"/>
                    <a:gd name="T24" fmla="*/ 1 w 286"/>
                    <a:gd name="T25" fmla="*/ 1 h 182"/>
                    <a:gd name="T26" fmla="*/ 1 w 286"/>
                    <a:gd name="T27" fmla="*/ 1 h 182"/>
                    <a:gd name="T28" fmla="*/ 2 w 286"/>
                    <a:gd name="T29" fmla="*/ 1 h 182"/>
                    <a:gd name="T30" fmla="*/ 2 w 286"/>
                    <a:gd name="T31" fmla="*/ 1 h 182"/>
                    <a:gd name="T32" fmla="*/ 3 w 286"/>
                    <a:gd name="T33" fmla="*/ 1 h 182"/>
                    <a:gd name="T34" fmla="*/ 3 w 286"/>
                    <a:gd name="T35" fmla="*/ 1 h 182"/>
                    <a:gd name="T36" fmla="*/ 3 w 286"/>
                    <a:gd name="T37" fmla="*/ 1 h 182"/>
                    <a:gd name="T38" fmla="*/ 3 w 286"/>
                    <a:gd name="T39" fmla="*/ 1 h 182"/>
                    <a:gd name="T40" fmla="*/ 3 w 286"/>
                    <a:gd name="T41" fmla="*/ 0 h 182"/>
                    <a:gd name="T42" fmla="*/ 3 w 286"/>
                    <a:gd name="T43" fmla="*/ 1 h 182"/>
                    <a:gd name="T44" fmla="*/ 3 w 286"/>
                    <a:gd name="T45" fmla="*/ 1 h 182"/>
                    <a:gd name="T46" fmla="*/ 3 w 286"/>
                    <a:gd name="T47" fmla="*/ 1 h 182"/>
                    <a:gd name="T48" fmla="*/ 4 w 286"/>
                    <a:gd name="T49" fmla="*/ 1 h 182"/>
                    <a:gd name="T50" fmla="*/ 4 w 286"/>
                    <a:gd name="T51" fmla="*/ 1 h 182"/>
                    <a:gd name="T52" fmla="*/ 4 w 286"/>
                    <a:gd name="T53" fmla="*/ 1 h 182"/>
                    <a:gd name="T54" fmla="*/ 4 w 286"/>
                    <a:gd name="T55" fmla="*/ 1 h 182"/>
                    <a:gd name="T56" fmla="*/ 4 w 286"/>
                    <a:gd name="T57" fmla="*/ 1 h 182"/>
                    <a:gd name="T58" fmla="*/ 3 w 286"/>
                    <a:gd name="T59" fmla="*/ 1 h 182"/>
                    <a:gd name="T60" fmla="*/ 3 w 286"/>
                    <a:gd name="T61" fmla="*/ 0 h 182"/>
                    <a:gd name="T62" fmla="*/ 3 w 286"/>
                    <a:gd name="T63" fmla="*/ 0 h 182"/>
                    <a:gd name="T64" fmla="*/ 3 w 286"/>
                    <a:gd name="T65" fmla="*/ 0 h 182"/>
                    <a:gd name="T66" fmla="*/ 3 w 286"/>
                    <a:gd name="T67" fmla="*/ 0 h 182"/>
                    <a:gd name="T68" fmla="*/ 3 w 286"/>
                    <a:gd name="T69" fmla="*/ 0 h 182"/>
                    <a:gd name="T70" fmla="*/ 3 w 286"/>
                    <a:gd name="T71" fmla="*/ 0 h 182"/>
                    <a:gd name="T72" fmla="*/ 2 w 286"/>
                    <a:gd name="T73" fmla="*/ 0 h 182"/>
                    <a:gd name="T74" fmla="*/ 2 w 286"/>
                    <a:gd name="T75" fmla="*/ 0 h 182"/>
                    <a:gd name="T76" fmla="*/ 1 w 286"/>
                    <a:gd name="T77" fmla="*/ 0 h 182"/>
                    <a:gd name="T78" fmla="*/ 1 w 286"/>
                    <a:gd name="T79" fmla="*/ 0 h 182"/>
                    <a:gd name="T80" fmla="*/ 1 w 286"/>
                    <a:gd name="T81" fmla="*/ 0 h 182"/>
                    <a:gd name="T82" fmla="*/ 1 w 286"/>
                    <a:gd name="T83" fmla="*/ 0 h 182"/>
                    <a:gd name="T84" fmla="*/ 1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pPr>
                    <a:defRPr/>
                  </a:pPr>
                  <a:endParaRPr lang="zh-CN" altLang="en-US"/>
                </a:p>
              </p:txBody>
            </p:sp>
            <p:sp>
              <p:nvSpPr>
                <p:cNvPr id="4231" name="任意多边形 235547"/>
                <p:cNvSpPr>
                  <a:spLocks noChangeArrowheads="1"/>
                </p:cNvSpPr>
                <p:nvPr/>
              </p:nvSpPr>
              <p:spPr bwMode="auto">
                <a:xfrm>
                  <a:off x="2082" y="599"/>
                  <a:ext cx="33" cy="26"/>
                </a:xfrm>
                <a:custGeom>
                  <a:avLst/>
                  <a:gdLst>
                    <a:gd name="T0" fmla="*/ 0 w 78"/>
                    <a:gd name="T1" fmla="*/ 0 h 78"/>
                    <a:gd name="T2" fmla="*/ 0 w 78"/>
                    <a:gd name="T3" fmla="*/ 0 h 78"/>
                    <a:gd name="T4" fmla="*/ 0 w 78"/>
                    <a:gd name="T5" fmla="*/ 0 h 78"/>
                    <a:gd name="T6" fmla="*/ 1 w 78"/>
                    <a:gd name="T7" fmla="*/ 0 h 78"/>
                    <a:gd name="T8" fmla="*/ 0 w 78"/>
                    <a:gd name="T9" fmla="*/ 0 h 78"/>
                    <a:gd name="T10" fmla="*/ 0 w 78"/>
                    <a:gd name="T11" fmla="*/ 0 h 78"/>
                    <a:gd name="T12" fmla="*/ 1 w 78"/>
                    <a:gd name="T13" fmla="*/ 0 h 78"/>
                    <a:gd name="T14" fmla="*/ 1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pPr>
                    <a:defRPr/>
                  </a:pPr>
                  <a:endParaRPr lang="zh-CN" altLang="en-US"/>
                </a:p>
              </p:txBody>
            </p:sp>
            <p:sp>
              <p:nvSpPr>
                <p:cNvPr id="4232" name="任意多边形 235548"/>
                <p:cNvSpPr>
                  <a:spLocks noChangeArrowheads="1"/>
                </p:cNvSpPr>
                <p:nvPr/>
              </p:nvSpPr>
              <p:spPr bwMode="auto">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pPr>
                    <a:defRPr/>
                  </a:pPr>
                  <a:endParaRPr lang="zh-CN" altLang="en-US"/>
                </a:p>
              </p:txBody>
            </p:sp>
            <p:sp>
              <p:nvSpPr>
                <p:cNvPr id="4233" name="任意多边形 235549"/>
                <p:cNvSpPr>
                  <a:spLocks noChangeArrowheads="1"/>
                </p:cNvSpPr>
                <p:nvPr/>
              </p:nvSpPr>
              <p:spPr bwMode="auto">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pPr>
                    <a:defRPr/>
                  </a:pPr>
                  <a:endParaRPr lang="zh-CN" altLang="en-US"/>
                </a:p>
              </p:txBody>
            </p:sp>
            <p:sp>
              <p:nvSpPr>
                <p:cNvPr id="4234" name="任意多边形 235550"/>
                <p:cNvSpPr>
                  <a:spLocks noChangeArrowheads="1"/>
                </p:cNvSpPr>
                <p:nvPr/>
              </p:nvSpPr>
              <p:spPr bwMode="auto">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pPr>
                    <a:defRPr/>
                  </a:pPr>
                  <a:endParaRPr lang="zh-CN" altLang="en-US"/>
                </a:p>
              </p:txBody>
            </p:sp>
            <p:sp>
              <p:nvSpPr>
                <p:cNvPr id="4235" name="任意多边形 235551"/>
                <p:cNvSpPr>
                  <a:spLocks noChangeArrowheads="1"/>
                </p:cNvSpPr>
                <p:nvPr/>
              </p:nvSpPr>
              <p:spPr bwMode="auto">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pPr>
                    <a:defRPr/>
                  </a:pPr>
                  <a:endParaRPr lang="zh-CN" altLang="en-US"/>
                </a:p>
              </p:txBody>
            </p:sp>
            <p:sp>
              <p:nvSpPr>
                <p:cNvPr id="4236" name="任意多边形 235552"/>
                <p:cNvSpPr>
                  <a:spLocks noChangeArrowheads="1"/>
                </p:cNvSpPr>
                <p:nvPr/>
              </p:nvSpPr>
              <p:spPr bwMode="auto">
                <a:xfrm>
                  <a:off x="1910" y="523"/>
                  <a:ext cx="34" cy="27"/>
                </a:xfrm>
                <a:custGeom>
                  <a:avLst/>
                  <a:gdLst>
                    <a:gd name="T0" fmla="*/ 0 w 80"/>
                    <a:gd name="T1" fmla="*/ 0 h 80"/>
                    <a:gd name="T2" fmla="*/ 0 w 80"/>
                    <a:gd name="T3" fmla="*/ 0 h 80"/>
                    <a:gd name="T4" fmla="*/ 0 w 80"/>
                    <a:gd name="T5" fmla="*/ 0 h 80"/>
                    <a:gd name="T6" fmla="*/ 1 w 80"/>
                    <a:gd name="T7" fmla="*/ 0 h 80"/>
                    <a:gd name="T8" fmla="*/ 1 w 80"/>
                    <a:gd name="T9" fmla="*/ 0 h 80"/>
                    <a:gd name="T10" fmla="*/ 1 w 80"/>
                    <a:gd name="T11" fmla="*/ 0 h 80"/>
                    <a:gd name="T12" fmla="*/ 1 w 80"/>
                    <a:gd name="T13" fmla="*/ 0 h 80"/>
                    <a:gd name="T14" fmla="*/ 1 w 80"/>
                    <a:gd name="T15" fmla="*/ 0 h 80"/>
                    <a:gd name="T16" fmla="*/ 1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pPr>
                    <a:defRPr/>
                  </a:pPr>
                  <a:endParaRPr lang="zh-CN" altLang="en-US"/>
                </a:p>
              </p:txBody>
            </p:sp>
            <p:sp>
              <p:nvSpPr>
                <p:cNvPr id="4237" name="任意多边形 235553"/>
                <p:cNvSpPr>
                  <a:spLocks noChangeArrowheads="1"/>
                </p:cNvSpPr>
                <p:nvPr/>
              </p:nvSpPr>
              <p:spPr bwMode="auto">
                <a:xfrm>
                  <a:off x="1899" y="466"/>
                  <a:ext cx="40" cy="58"/>
                </a:xfrm>
                <a:custGeom>
                  <a:avLst/>
                  <a:gdLst>
                    <a:gd name="T0" fmla="*/ 0 w 94"/>
                    <a:gd name="T1" fmla="*/ 0 h 174"/>
                    <a:gd name="T2" fmla="*/ 0 w 94"/>
                    <a:gd name="T3" fmla="*/ 1 h 174"/>
                    <a:gd name="T4" fmla="*/ 0 w 94"/>
                    <a:gd name="T5" fmla="*/ 0 h 174"/>
                    <a:gd name="T6" fmla="*/ 1 w 94"/>
                    <a:gd name="T7" fmla="*/ 0 h 174"/>
                    <a:gd name="T8" fmla="*/ 1 w 94"/>
                    <a:gd name="T9" fmla="*/ 1 h 174"/>
                    <a:gd name="T10" fmla="*/ 1 w 94"/>
                    <a:gd name="T11" fmla="*/ 1 h 174"/>
                    <a:gd name="T12" fmla="*/ 1 w 94"/>
                    <a:gd name="T13" fmla="*/ 1 h 174"/>
                    <a:gd name="T14" fmla="*/ 1 w 94"/>
                    <a:gd name="T15" fmla="*/ 1 h 174"/>
                    <a:gd name="T16" fmla="*/ 1 w 94"/>
                    <a:gd name="T17" fmla="*/ 1 h 174"/>
                    <a:gd name="T18" fmla="*/ 1 w 94"/>
                    <a:gd name="T19" fmla="*/ 1 h 174"/>
                    <a:gd name="T20" fmla="*/ 1 w 94"/>
                    <a:gd name="T21" fmla="*/ 0 h 174"/>
                    <a:gd name="T22" fmla="*/ 1 w 94"/>
                    <a:gd name="T23" fmla="*/ 0 h 174"/>
                    <a:gd name="T24" fmla="*/ 1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pPr>
                    <a:defRPr/>
                  </a:pPr>
                  <a:endParaRPr lang="zh-CN" altLang="en-US"/>
                </a:p>
              </p:txBody>
            </p:sp>
            <p:sp>
              <p:nvSpPr>
                <p:cNvPr id="4238" name="任意多边形 235554"/>
                <p:cNvSpPr>
                  <a:spLocks noChangeArrowheads="1"/>
                </p:cNvSpPr>
                <p:nvPr/>
              </p:nvSpPr>
              <p:spPr bwMode="auto">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pPr>
                    <a:defRPr/>
                  </a:pPr>
                  <a:endParaRPr lang="zh-CN" altLang="en-US"/>
                </a:p>
              </p:txBody>
            </p:sp>
            <p:sp>
              <p:nvSpPr>
                <p:cNvPr id="4239" name="任意多边形 235555"/>
                <p:cNvSpPr>
                  <a:spLocks noChangeArrowheads="1"/>
                </p:cNvSpPr>
                <p:nvPr/>
              </p:nvSpPr>
              <p:spPr bwMode="auto">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pPr>
                    <a:defRPr/>
                  </a:pPr>
                  <a:endParaRPr lang="zh-CN" altLang="en-US"/>
                </a:p>
              </p:txBody>
            </p:sp>
            <p:sp>
              <p:nvSpPr>
                <p:cNvPr id="4240" name="任意多边形 235556"/>
                <p:cNvSpPr>
                  <a:spLocks noChangeArrowheads="1"/>
                </p:cNvSpPr>
                <p:nvPr/>
              </p:nvSpPr>
              <p:spPr bwMode="auto">
                <a:xfrm>
                  <a:off x="2930" y="489"/>
                  <a:ext cx="299" cy="179"/>
                </a:xfrm>
                <a:custGeom>
                  <a:avLst/>
                  <a:gdLst>
                    <a:gd name="T0" fmla="*/ 2 w 471"/>
                    <a:gd name="T1" fmla="*/ 29 h 281"/>
                    <a:gd name="T2" fmla="*/ 3 w 471"/>
                    <a:gd name="T3" fmla="*/ 26 h 281"/>
                    <a:gd name="T4" fmla="*/ 3 w 471"/>
                    <a:gd name="T5" fmla="*/ 25 h 281"/>
                    <a:gd name="T6" fmla="*/ 2 w 471"/>
                    <a:gd name="T7" fmla="*/ 23 h 281"/>
                    <a:gd name="T8" fmla="*/ 1 w 471"/>
                    <a:gd name="T9" fmla="*/ 22 h 281"/>
                    <a:gd name="T10" fmla="*/ 0 w 471"/>
                    <a:gd name="T11" fmla="*/ 20 h 281"/>
                    <a:gd name="T12" fmla="*/ 1 w 471"/>
                    <a:gd name="T13" fmla="*/ 19 h 281"/>
                    <a:gd name="T14" fmla="*/ 1 w 471"/>
                    <a:gd name="T15" fmla="*/ 17 h 281"/>
                    <a:gd name="T16" fmla="*/ 1 w 471"/>
                    <a:gd name="T17" fmla="*/ 17 h 281"/>
                    <a:gd name="T18" fmla="*/ 3 w 471"/>
                    <a:gd name="T19" fmla="*/ 13 h 281"/>
                    <a:gd name="T20" fmla="*/ 4 w 471"/>
                    <a:gd name="T21" fmla="*/ 10 h 281"/>
                    <a:gd name="T22" fmla="*/ 4 w 471"/>
                    <a:gd name="T23" fmla="*/ 7 h 281"/>
                    <a:gd name="T24" fmla="*/ 3 w 471"/>
                    <a:gd name="T25" fmla="*/ 4 h 281"/>
                    <a:gd name="T26" fmla="*/ 2 w 471"/>
                    <a:gd name="T27" fmla="*/ 3 h 281"/>
                    <a:gd name="T28" fmla="*/ 3 w 471"/>
                    <a:gd name="T29" fmla="*/ 4 h 281"/>
                    <a:gd name="T30" fmla="*/ 5 w 471"/>
                    <a:gd name="T31" fmla="*/ 4 h 281"/>
                    <a:gd name="T32" fmla="*/ 7 w 471"/>
                    <a:gd name="T33" fmla="*/ 1 h 281"/>
                    <a:gd name="T34" fmla="*/ 8 w 471"/>
                    <a:gd name="T35" fmla="*/ 0 h 281"/>
                    <a:gd name="T36" fmla="*/ 10 w 471"/>
                    <a:gd name="T37" fmla="*/ 1 h 281"/>
                    <a:gd name="T38" fmla="*/ 10 w 471"/>
                    <a:gd name="T39" fmla="*/ 1 h 281"/>
                    <a:gd name="T40" fmla="*/ 10 w 471"/>
                    <a:gd name="T41" fmla="*/ 1 h 281"/>
                    <a:gd name="T42" fmla="*/ 11 w 471"/>
                    <a:gd name="T43" fmla="*/ 1 h 281"/>
                    <a:gd name="T44" fmla="*/ 12 w 471"/>
                    <a:gd name="T45" fmla="*/ 1 h 281"/>
                    <a:gd name="T46" fmla="*/ 15 w 471"/>
                    <a:gd name="T47" fmla="*/ 2 h 281"/>
                    <a:gd name="T48" fmla="*/ 16 w 471"/>
                    <a:gd name="T49" fmla="*/ 3 h 281"/>
                    <a:gd name="T50" fmla="*/ 17 w 471"/>
                    <a:gd name="T51" fmla="*/ 2 h 281"/>
                    <a:gd name="T52" fmla="*/ 18 w 471"/>
                    <a:gd name="T53" fmla="*/ 2 h 281"/>
                    <a:gd name="T54" fmla="*/ 20 w 471"/>
                    <a:gd name="T55" fmla="*/ 2 h 281"/>
                    <a:gd name="T56" fmla="*/ 22 w 471"/>
                    <a:gd name="T57" fmla="*/ 3 h 281"/>
                    <a:gd name="T58" fmla="*/ 23 w 471"/>
                    <a:gd name="T59" fmla="*/ 6 h 281"/>
                    <a:gd name="T60" fmla="*/ 25 w 471"/>
                    <a:gd name="T61" fmla="*/ 7 h 281"/>
                    <a:gd name="T62" fmla="*/ 26 w 471"/>
                    <a:gd name="T63" fmla="*/ 7 h 281"/>
                    <a:gd name="T64" fmla="*/ 28 w 471"/>
                    <a:gd name="T65" fmla="*/ 7 h 281"/>
                    <a:gd name="T66" fmla="*/ 30 w 471"/>
                    <a:gd name="T67" fmla="*/ 7 h 281"/>
                    <a:gd name="T68" fmla="*/ 31 w 471"/>
                    <a:gd name="T69" fmla="*/ 8 h 281"/>
                    <a:gd name="T70" fmla="*/ 32 w 471"/>
                    <a:gd name="T71" fmla="*/ 10 h 281"/>
                    <a:gd name="T72" fmla="*/ 32 w 471"/>
                    <a:gd name="T73" fmla="*/ 11 h 281"/>
                    <a:gd name="T74" fmla="*/ 34 w 471"/>
                    <a:gd name="T75" fmla="*/ 13 h 281"/>
                    <a:gd name="T76" fmla="*/ 34 w 471"/>
                    <a:gd name="T77" fmla="*/ 13 h 281"/>
                    <a:gd name="T78" fmla="*/ 32 w 471"/>
                    <a:gd name="T79" fmla="*/ 15 h 281"/>
                    <a:gd name="T80" fmla="*/ 34 w 471"/>
                    <a:gd name="T81" fmla="*/ 15 h 281"/>
                    <a:gd name="T82" fmla="*/ 36 w 471"/>
                    <a:gd name="T83" fmla="*/ 16 h 281"/>
                    <a:gd name="T84" fmla="*/ 37 w 471"/>
                    <a:gd name="T85" fmla="*/ 17 h 281"/>
                    <a:gd name="T86" fmla="*/ 39 w 471"/>
                    <a:gd name="T87" fmla="*/ 17 h 281"/>
                    <a:gd name="T88" fmla="*/ 39 w 471"/>
                    <a:gd name="T89" fmla="*/ 18 h 281"/>
                    <a:gd name="T90" fmla="*/ 39 w 471"/>
                    <a:gd name="T91" fmla="*/ 18 h 281"/>
                    <a:gd name="T92" fmla="*/ 41 w 471"/>
                    <a:gd name="T93" fmla="*/ 18 h 281"/>
                    <a:gd name="T94" fmla="*/ 41 w 471"/>
                    <a:gd name="T95" fmla="*/ 18 h 281"/>
                    <a:gd name="T96" fmla="*/ 45 w 471"/>
                    <a:gd name="T97" fmla="*/ 20 h 281"/>
                    <a:gd name="T98" fmla="*/ 46 w 471"/>
                    <a:gd name="T99" fmla="*/ 21 h 281"/>
                    <a:gd name="T100" fmla="*/ 48 w 471"/>
                    <a:gd name="T101" fmla="*/ 21 h 281"/>
                    <a:gd name="T102" fmla="*/ 49 w 471"/>
                    <a:gd name="T103" fmla="*/ 22 h 281"/>
                    <a:gd name="T104" fmla="*/ 47 w 471"/>
                    <a:gd name="T105" fmla="*/ 27 h 281"/>
                    <a:gd name="T106" fmla="*/ 44 w 471"/>
                    <a:gd name="T107" fmla="*/ 30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pPr>
                    <a:defRPr/>
                  </a:pPr>
                  <a:endParaRPr lang="zh-CN" altLang="en-US"/>
                </a:p>
              </p:txBody>
            </p:sp>
            <p:sp>
              <p:nvSpPr>
                <p:cNvPr id="4241" name="任意多边形 235557"/>
                <p:cNvSpPr>
                  <a:spLocks noChangeArrowheads="1"/>
                </p:cNvSpPr>
                <p:nvPr/>
              </p:nvSpPr>
              <p:spPr bwMode="auto">
                <a:xfrm>
                  <a:off x="2534" y="242"/>
                  <a:ext cx="420" cy="283"/>
                </a:xfrm>
                <a:custGeom>
                  <a:avLst/>
                  <a:gdLst>
                    <a:gd name="T0" fmla="*/ 6 w 984"/>
                    <a:gd name="T1" fmla="*/ 0 h 844"/>
                    <a:gd name="T2" fmla="*/ 7 w 984"/>
                    <a:gd name="T3" fmla="*/ 0 h 844"/>
                    <a:gd name="T4" fmla="*/ 8 w 984"/>
                    <a:gd name="T5" fmla="*/ 0 h 844"/>
                    <a:gd name="T6" fmla="*/ 8 w 984"/>
                    <a:gd name="T7" fmla="*/ 1 h 844"/>
                    <a:gd name="T8" fmla="*/ 9 w 984"/>
                    <a:gd name="T9" fmla="*/ 0 h 844"/>
                    <a:gd name="T10" fmla="*/ 9 w 984"/>
                    <a:gd name="T11" fmla="*/ 0 h 844"/>
                    <a:gd name="T12" fmla="*/ 9 w 984"/>
                    <a:gd name="T13" fmla="*/ 1 h 844"/>
                    <a:gd name="T14" fmla="*/ 10 w 984"/>
                    <a:gd name="T15" fmla="*/ 0 h 844"/>
                    <a:gd name="T16" fmla="*/ 10 w 984"/>
                    <a:gd name="T17" fmla="*/ 0 h 844"/>
                    <a:gd name="T18" fmla="*/ 11 w 984"/>
                    <a:gd name="T19" fmla="*/ 0 h 844"/>
                    <a:gd name="T20" fmla="*/ 11 w 984"/>
                    <a:gd name="T21" fmla="*/ 0 h 844"/>
                    <a:gd name="T22" fmla="*/ 11 w 984"/>
                    <a:gd name="T23" fmla="*/ 1 h 844"/>
                    <a:gd name="T24" fmla="*/ 11 w 984"/>
                    <a:gd name="T25" fmla="*/ 1 h 844"/>
                    <a:gd name="T26" fmla="*/ 11 w 984"/>
                    <a:gd name="T27" fmla="*/ 1 h 844"/>
                    <a:gd name="T28" fmla="*/ 11 w 984"/>
                    <a:gd name="T29" fmla="*/ 1 h 844"/>
                    <a:gd name="T30" fmla="*/ 11 w 984"/>
                    <a:gd name="T31" fmla="*/ 1 h 844"/>
                    <a:gd name="T32" fmla="*/ 11 w 984"/>
                    <a:gd name="T33" fmla="*/ 1 h 844"/>
                    <a:gd name="T34" fmla="*/ 12 w 984"/>
                    <a:gd name="T35" fmla="*/ 2 h 844"/>
                    <a:gd name="T36" fmla="*/ 12 w 984"/>
                    <a:gd name="T37" fmla="*/ 2 h 844"/>
                    <a:gd name="T38" fmla="*/ 12 w 984"/>
                    <a:gd name="T39" fmla="*/ 2 h 844"/>
                    <a:gd name="T40" fmla="*/ 11 w 984"/>
                    <a:gd name="T41" fmla="*/ 2 h 844"/>
                    <a:gd name="T42" fmla="*/ 10 w 984"/>
                    <a:gd name="T43" fmla="*/ 2 h 844"/>
                    <a:gd name="T44" fmla="*/ 9 w 984"/>
                    <a:gd name="T45" fmla="*/ 2 h 844"/>
                    <a:gd name="T46" fmla="*/ 9 w 984"/>
                    <a:gd name="T47" fmla="*/ 2 h 844"/>
                    <a:gd name="T48" fmla="*/ 10 w 984"/>
                    <a:gd name="T49" fmla="*/ 3 h 844"/>
                    <a:gd name="T50" fmla="*/ 10 w 984"/>
                    <a:gd name="T51" fmla="*/ 2 h 844"/>
                    <a:gd name="T52" fmla="*/ 11 w 984"/>
                    <a:gd name="T53" fmla="*/ 2 h 844"/>
                    <a:gd name="T54" fmla="*/ 11 w 984"/>
                    <a:gd name="T55" fmla="*/ 3 h 844"/>
                    <a:gd name="T56" fmla="*/ 11 w 984"/>
                    <a:gd name="T57" fmla="*/ 3 h 844"/>
                    <a:gd name="T58" fmla="*/ 12 w 984"/>
                    <a:gd name="T59" fmla="*/ 3 h 844"/>
                    <a:gd name="T60" fmla="*/ 13 w 984"/>
                    <a:gd name="T61" fmla="*/ 3 h 844"/>
                    <a:gd name="T62" fmla="*/ 13 w 984"/>
                    <a:gd name="T63" fmla="*/ 3 h 844"/>
                    <a:gd name="T64" fmla="*/ 12 w 984"/>
                    <a:gd name="T65" fmla="*/ 3 h 844"/>
                    <a:gd name="T66" fmla="*/ 12 w 984"/>
                    <a:gd name="T67" fmla="*/ 3 h 844"/>
                    <a:gd name="T68" fmla="*/ 11 w 984"/>
                    <a:gd name="T69" fmla="*/ 3 h 844"/>
                    <a:gd name="T70" fmla="*/ 10 w 984"/>
                    <a:gd name="T71" fmla="*/ 3 h 844"/>
                    <a:gd name="T72" fmla="*/ 9 w 984"/>
                    <a:gd name="T73" fmla="*/ 3 h 844"/>
                    <a:gd name="T74" fmla="*/ 7 w 984"/>
                    <a:gd name="T75" fmla="*/ 2 h 844"/>
                    <a:gd name="T76" fmla="*/ 6 w 984"/>
                    <a:gd name="T77" fmla="*/ 2 h 844"/>
                    <a:gd name="T78" fmla="*/ 6 w 984"/>
                    <a:gd name="T79" fmla="*/ 2 h 844"/>
                    <a:gd name="T80" fmla="*/ 6 w 984"/>
                    <a:gd name="T81" fmla="*/ 2 h 844"/>
                    <a:gd name="T82" fmla="*/ 5 w 984"/>
                    <a:gd name="T83" fmla="*/ 2 h 844"/>
                    <a:gd name="T84" fmla="*/ 5 w 984"/>
                    <a:gd name="T85" fmla="*/ 2 h 844"/>
                    <a:gd name="T86" fmla="*/ 6 w 984"/>
                    <a:gd name="T87" fmla="*/ 2 h 844"/>
                    <a:gd name="T88" fmla="*/ 6 w 984"/>
                    <a:gd name="T89" fmla="*/ 2 h 844"/>
                    <a:gd name="T90" fmla="*/ 6 w 984"/>
                    <a:gd name="T91" fmla="*/ 2 h 844"/>
                    <a:gd name="T92" fmla="*/ 5 w 984"/>
                    <a:gd name="T93" fmla="*/ 2 h 844"/>
                    <a:gd name="T94" fmla="*/ 4 w 984"/>
                    <a:gd name="T95" fmla="*/ 2 h 844"/>
                    <a:gd name="T96" fmla="*/ 4 w 984"/>
                    <a:gd name="T97" fmla="*/ 1 h 844"/>
                    <a:gd name="T98" fmla="*/ 3 w 984"/>
                    <a:gd name="T99" fmla="*/ 1 h 844"/>
                    <a:gd name="T100" fmla="*/ 2 w 984"/>
                    <a:gd name="T101" fmla="*/ 1 h 844"/>
                    <a:gd name="T102" fmla="*/ 1 w 984"/>
                    <a:gd name="T103" fmla="*/ 0 h 844"/>
                    <a:gd name="T104" fmla="*/ 0 w 984"/>
                    <a:gd name="T105" fmla="*/ 0 h 844"/>
                    <a:gd name="T106" fmla="*/ 1 w 984"/>
                    <a:gd name="T107" fmla="*/ 0 h 844"/>
                    <a:gd name="T108" fmla="*/ 1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pPr>
                    <a:defRPr/>
                  </a:pPr>
                  <a:endParaRPr lang="zh-CN" altLang="en-US"/>
                </a:p>
              </p:txBody>
            </p:sp>
            <p:sp>
              <p:nvSpPr>
                <p:cNvPr id="4242" name="任意多边形 235558"/>
                <p:cNvSpPr>
                  <a:spLocks noChangeArrowheads="1"/>
                </p:cNvSpPr>
                <p:nvPr/>
              </p:nvSpPr>
              <p:spPr bwMode="auto">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pPr>
                    <a:defRPr/>
                  </a:pPr>
                  <a:endParaRPr lang="zh-CN" altLang="en-US"/>
                </a:p>
              </p:txBody>
            </p:sp>
            <p:sp>
              <p:nvSpPr>
                <p:cNvPr id="4243" name="任意多边形 235559"/>
                <p:cNvSpPr>
                  <a:spLocks noChangeArrowheads="1"/>
                </p:cNvSpPr>
                <p:nvPr/>
              </p:nvSpPr>
              <p:spPr bwMode="auto">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pPr>
                    <a:defRPr/>
                  </a:pPr>
                  <a:endParaRPr lang="zh-CN" altLang="en-US"/>
                </a:p>
              </p:txBody>
            </p:sp>
            <p:sp>
              <p:nvSpPr>
                <p:cNvPr id="4244" name="任意多边形 235560"/>
                <p:cNvSpPr>
                  <a:spLocks noChangeArrowheads="1"/>
                </p:cNvSpPr>
                <p:nvPr/>
              </p:nvSpPr>
              <p:spPr bwMode="auto">
                <a:xfrm>
                  <a:off x="2878" y="406"/>
                  <a:ext cx="73" cy="33"/>
                </a:xfrm>
                <a:custGeom>
                  <a:avLst/>
                  <a:gdLst>
                    <a:gd name="T0" fmla="*/ 0 w 170"/>
                    <a:gd name="T1" fmla="*/ 0 h 96"/>
                    <a:gd name="T2" fmla="*/ 0 w 170"/>
                    <a:gd name="T3" fmla="*/ 0 h 96"/>
                    <a:gd name="T4" fmla="*/ 1 w 170"/>
                    <a:gd name="T5" fmla="*/ 0 h 96"/>
                    <a:gd name="T6" fmla="*/ 1 w 170"/>
                    <a:gd name="T7" fmla="*/ 0 h 96"/>
                    <a:gd name="T8" fmla="*/ 1 w 170"/>
                    <a:gd name="T9" fmla="*/ 0 h 96"/>
                    <a:gd name="T10" fmla="*/ 2 w 170"/>
                    <a:gd name="T11" fmla="*/ 0 h 96"/>
                    <a:gd name="T12" fmla="*/ 3 w 170"/>
                    <a:gd name="T13" fmla="*/ 0 h 96"/>
                    <a:gd name="T14" fmla="*/ 2 w 170"/>
                    <a:gd name="T15" fmla="*/ 0 h 96"/>
                    <a:gd name="T16" fmla="*/ 1 w 170"/>
                    <a:gd name="T17" fmla="*/ 0 h 96"/>
                    <a:gd name="T18" fmla="*/ 1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pPr>
                    <a:defRPr/>
                  </a:pPr>
                  <a:endParaRPr lang="zh-CN" altLang="en-US"/>
                </a:p>
              </p:txBody>
            </p:sp>
            <p:sp>
              <p:nvSpPr>
                <p:cNvPr id="4245" name="任意多边形 235561"/>
                <p:cNvSpPr>
                  <a:spLocks noChangeArrowheads="1"/>
                </p:cNvSpPr>
                <p:nvPr/>
              </p:nvSpPr>
              <p:spPr bwMode="auto">
                <a:xfrm>
                  <a:off x="2955" y="433"/>
                  <a:ext cx="59" cy="15"/>
                </a:xfrm>
                <a:custGeom>
                  <a:avLst/>
                  <a:gdLst>
                    <a:gd name="T0" fmla="*/ 0 w 138"/>
                    <a:gd name="T1" fmla="*/ 0 h 44"/>
                    <a:gd name="T2" fmla="*/ 1 w 138"/>
                    <a:gd name="T3" fmla="*/ 0 h 44"/>
                    <a:gd name="T4" fmla="*/ 1 w 138"/>
                    <a:gd name="T5" fmla="*/ 0 h 44"/>
                    <a:gd name="T6" fmla="*/ 2 w 138"/>
                    <a:gd name="T7" fmla="*/ 0 h 44"/>
                    <a:gd name="T8" fmla="*/ 2 w 138"/>
                    <a:gd name="T9" fmla="*/ 0 h 44"/>
                    <a:gd name="T10" fmla="*/ 1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pPr>
                    <a:defRPr/>
                  </a:pPr>
                  <a:endParaRPr lang="zh-CN" altLang="en-US"/>
                </a:p>
              </p:txBody>
            </p:sp>
            <p:sp>
              <p:nvSpPr>
                <p:cNvPr id="4246" name="任意多边形 235562"/>
                <p:cNvSpPr>
                  <a:spLocks noChangeArrowheads="1"/>
                </p:cNvSpPr>
                <p:nvPr/>
              </p:nvSpPr>
              <p:spPr bwMode="auto">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pPr>
                    <a:defRPr/>
                  </a:pPr>
                  <a:endParaRPr lang="zh-CN" altLang="en-US"/>
                </a:p>
              </p:txBody>
            </p:sp>
            <p:sp>
              <p:nvSpPr>
                <p:cNvPr id="4247" name="任意多边形 235563"/>
                <p:cNvSpPr>
                  <a:spLocks noChangeArrowheads="1"/>
                </p:cNvSpPr>
                <p:nvPr/>
              </p:nvSpPr>
              <p:spPr bwMode="auto">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pPr>
                    <a:defRPr/>
                  </a:pPr>
                  <a:endParaRPr lang="zh-CN" altLang="en-US"/>
                </a:p>
              </p:txBody>
            </p:sp>
            <p:sp>
              <p:nvSpPr>
                <p:cNvPr id="4248" name="任意多边形 235564"/>
                <p:cNvSpPr>
                  <a:spLocks noChangeArrowheads="1"/>
                </p:cNvSpPr>
                <p:nvPr/>
              </p:nvSpPr>
              <p:spPr bwMode="auto">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pPr>
                    <a:defRPr/>
                  </a:pPr>
                  <a:endParaRPr lang="zh-CN" altLang="en-US"/>
                </a:p>
              </p:txBody>
            </p:sp>
            <p:sp>
              <p:nvSpPr>
                <p:cNvPr id="4249" name="任意多边形 235565"/>
                <p:cNvSpPr>
                  <a:spLocks noChangeArrowheads="1"/>
                </p:cNvSpPr>
                <p:nvPr/>
              </p:nvSpPr>
              <p:spPr bwMode="auto">
                <a:xfrm>
                  <a:off x="2696" y="247"/>
                  <a:ext cx="205" cy="41"/>
                </a:xfrm>
                <a:custGeom>
                  <a:avLst/>
                  <a:gdLst>
                    <a:gd name="T0" fmla="*/ 23 w 323"/>
                    <a:gd name="T1" fmla="*/ 1 h 64"/>
                    <a:gd name="T2" fmla="*/ 23 w 323"/>
                    <a:gd name="T3" fmla="*/ 1 h 64"/>
                    <a:gd name="T4" fmla="*/ 24 w 323"/>
                    <a:gd name="T5" fmla="*/ 0 h 64"/>
                    <a:gd name="T6" fmla="*/ 27 w 323"/>
                    <a:gd name="T7" fmla="*/ 0 h 64"/>
                    <a:gd name="T8" fmla="*/ 30 w 323"/>
                    <a:gd name="T9" fmla="*/ 2 h 64"/>
                    <a:gd name="T10" fmla="*/ 32 w 323"/>
                    <a:gd name="T11" fmla="*/ 1 h 64"/>
                    <a:gd name="T12" fmla="*/ 32 w 323"/>
                    <a:gd name="T13" fmla="*/ 3 h 64"/>
                    <a:gd name="T14" fmla="*/ 30 w 323"/>
                    <a:gd name="T15" fmla="*/ 5 h 64"/>
                    <a:gd name="T16" fmla="*/ 30 w 323"/>
                    <a:gd name="T17" fmla="*/ 3 h 64"/>
                    <a:gd name="T18" fmla="*/ 30 w 323"/>
                    <a:gd name="T19" fmla="*/ 3 h 64"/>
                    <a:gd name="T20" fmla="*/ 29 w 323"/>
                    <a:gd name="T21" fmla="*/ 3 h 64"/>
                    <a:gd name="T22" fmla="*/ 27 w 323"/>
                    <a:gd name="T23" fmla="*/ 2 h 64"/>
                    <a:gd name="T24" fmla="*/ 23 w 323"/>
                    <a:gd name="T25" fmla="*/ 4 h 64"/>
                    <a:gd name="T26" fmla="*/ 20 w 323"/>
                    <a:gd name="T27" fmla="*/ 5 h 64"/>
                    <a:gd name="T28" fmla="*/ 22 w 323"/>
                    <a:gd name="T29" fmla="*/ 6 h 64"/>
                    <a:gd name="T30" fmla="*/ 19 w 323"/>
                    <a:gd name="T31" fmla="*/ 7 h 64"/>
                    <a:gd name="T32" fmla="*/ 17 w 323"/>
                    <a:gd name="T33" fmla="*/ 6 h 64"/>
                    <a:gd name="T34" fmla="*/ 18 w 323"/>
                    <a:gd name="T35" fmla="*/ 6 h 64"/>
                    <a:gd name="T36" fmla="*/ 18 w 323"/>
                    <a:gd name="T37" fmla="*/ 4 h 64"/>
                    <a:gd name="T38" fmla="*/ 17 w 323"/>
                    <a:gd name="T39" fmla="*/ 3 h 64"/>
                    <a:gd name="T40" fmla="*/ 16 w 323"/>
                    <a:gd name="T41" fmla="*/ 3 h 64"/>
                    <a:gd name="T42" fmla="*/ 15 w 323"/>
                    <a:gd name="T43" fmla="*/ 3 h 64"/>
                    <a:gd name="T44" fmla="*/ 14 w 323"/>
                    <a:gd name="T45" fmla="*/ 3 h 64"/>
                    <a:gd name="T46" fmla="*/ 13 w 323"/>
                    <a:gd name="T47" fmla="*/ 3 h 64"/>
                    <a:gd name="T48" fmla="*/ 9 w 323"/>
                    <a:gd name="T49" fmla="*/ 1 h 64"/>
                    <a:gd name="T50" fmla="*/ 6 w 323"/>
                    <a:gd name="T51" fmla="*/ 2 h 64"/>
                    <a:gd name="T52" fmla="*/ 1 w 323"/>
                    <a:gd name="T53" fmla="*/ 0 h 64"/>
                    <a:gd name="T54" fmla="*/ 23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pPr>
                    <a:defRPr/>
                  </a:pPr>
                  <a:endParaRPr lang="zh-CN" altLang="en-US"/>
                </a:p>
              </p:txBody>
            </p:sp>
            <p:sp>
              <p:nvSpPr>
                <p:cNvPr id="4250" name="任意多边形 235566"/>
                <p:cNvSpPr>
                  <a:spLocks noChangeArrowheads="1"/>
                </p:cNvSpPr>
                <p:nvPr/>
              </p:nvSpPr>
              <p:spPr bwMode="auto">
                <a:xfrm>
                  <a:off x="2515" y="246"/>
                  <a:ext cx="190" cy="20"/>
                </a:xfrm>
                <a:custGeom>
                  <a:avLst/>
                  <a:gdLst>
                    <a:gd name="T0" fmla="*/ 11 w 300"/>
                    <a:gd name="T1" fmla="*/ 3 h 31"/>
                    <a:gd name="T2" fmla="*/ 3 w 300"/>
                    <a:gd name="T3" fmla="*/ 1 h 31"/>
                    <a:gd name="T4" fmla="*/ 29 w 300"/>
                    <a:gd name="T5" fmla="*/ 0 h 31"/>
                    <a:gd name="T6" fmla="*/ 30 w 300"/>
                    <a:gd name="T7" fmla="*/ 2 h 31"/>
                    <a:gd name="T8" fmla="*/ 27 w 300"/>
                    <a:gd name="T9" fmla="*/ 2 h 31"/>
                    <a:gd name="T10" fmla="*/ 11 w 300"/>
                    <a:gd name="T11" fmla="*/ 3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pPr>
                    <a:defRPr/>
                  </a:pPr>
                  <a:endParaRPr lang="zh-CN" altLang="en-US"/>
                </a:p>
              </p:txBody>
            </p:sp>
            <p:sp>
              <p:nvSpPr>
                <p:cNvPr id="4251" name="任意多边形 235567"/>
                <p:cNvSpPr>
                  <a:spLocks noChangeArrowheads="1"/>
                </p:cNvSpPr>
                <p:nvPr/>
              </p:nvSpPr>
              <p:spPr bwMode="auto">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pPr>
                    <a:defRPr/>
                  </a:pPr>
                  <a:endParaRPr lang="zh-CN" altLang="en-US"/>
                </a:p>
              </p:txBody>
            </p:sp>
            <p:sp>
              <p:nvSpPr>
                <p:cNvPr id="4252" name="任意多边形 235568"/>
                <p:cNvSpPr>
                  <a:spLocks noChangeArrowheads="1"/>
                </p:cNvSpPr>
                <p:nvPr/>
              </p:nvSpPr>
              <p:spPr bwMode="auto">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pPr>
                    <a:defRPr/>
                  </a:pPr>
                  <a:endParaRPr lang="zh-CN" altLang="en-US"/>
                </a:p>
              </p:txBody>
            </p:sp>
            <p:sp>
              <p:nvSpPr>
                <p:cNvPr id="4253" name="任意多边形 235569"/>
                <p:cNvSpPr>
                  <a:spLocks noChangeArrowheads="1"/>
                </p:cNvSpPr>
                <p:nvPr/>
              </p:nvSpPr>
              <p:spPr bwMode="auto">
                <a:xfrm>
                  <a:off x="2043" y="241"/>
                  <a:ext cx="20" cy="55"/>
                </a:xfrm>
                <a:custGeom>
                  <a:avLst/>
                  <a:gdLst>
                    <a:gd name="T0" fmla="*/ 0 w 47"/>
                    <a:gd name="T1" fmla="*/ 1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1 w 47"/>
                    <a:gd name="T15" fmla="*/ 0 h 165"/>
                    <a:gd name="T16" fmla="*/ 0 w 47"/>
                    <a:gd name="T17" fmla="*/ 0 h 165"/>
                    <a:gd name="T18" fmla="*/ 0 w 47"/>
                    <a:gd name="T19" fmla="*/ 1 h 165"/>
                    <a:gd name="T20" fmla="*/ 0 w 47"/>
                    <a:gd name="T21" fmla="*/ 1 h 165"/>
                    <a:gd name="T22" fmla="*/ 0 w 47"/>
                    <a:gd name="T23" fmla="*/ 1 h 165"/>
                    <a:gd name="T24" fmla="*/ 0 w 47"/>
                    <a:gd name="T25" fmla="*/ 1 h 165"/>
                    <a:gd name="T26" fmla="*/ 0 w 47"/>
                    <a:gd name="T27" fmla="*/ 1 h 165"/>
                    <a:gd name="T28" fmla="*/ 0 w 47"/>
                    <a:gd name="T29" fmla="*/ 1 h 165"/>
                    <a:gd name="T30" fmla="*/ 0 w 47"/>
                    <a:gd name="T31" fmla="*/ 1 h 165"/>
                    <a:gd name="T32" fmla="*/ 0 w 47"/>
                    <a:gd name="T33" fmla="*/ 1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pPr>
                    <a:defRPr/>
                  </a:pPr>
                  <a:endParaRPr lang="zh-CN" altLang="en-US"/>
                </a:p>
              </p:txBody>
            </p:sp>
            <p:sp>
              <p:nvSpPr>
                <p:cNvPr id="4254" name="任意多边形 235570"/>
                <p:cNvSpPr>
                  <a:spLocks noChangeArrowheads="1"/>
                </p:cNvSpPr>
                <p:nvPr/>
              </p:nvSpPr>
              <p:spPr bwMode="auto">
                <a:xfrm>
                  <a:off x="2031" y="287"/>
                  <a:ext cx="59" cy="34"/>
                </a:xfrm>
                <a:custGeom>
                  <a:avLst/>
                  <a:gdLst>
                    <a:gd name="T0" fmla="*/ 0 w 138"/>
                    <a:gd name="T1" fmla="*/ 0 h 103"/>
                    <a:gd name="T2" fmla="*/ 0 w 138"/>
                    <a:gd name="T3" fmla="*/ 0 h 103"/>
                    <a:gd name="T4" fmla="*/ 1 w 138"/>
                    <a:gd name="T5" fmla="*/ 0 h 103"/>
                    <a:gd name="T6" fmla="*/ 1 w 138"/>
                    <a:gd name="T7" fmla="*/ 0 h 103"/>
                    <a:gd name="T8" fmla="*/ 1 w 138"/>
                    <a:gd name="T9" fmla="*/ 0 h 103"/>
                    <a:gd name="T10" fmla="*/ 1 w 138"/>
                    <a:gd name="T11" fmla="*/ 0 h 103"/>
                    <a:gd name="T12" fmla="*/ 2 w 138"/>
                    <a:gd name="T13" fmla="*/ 0 h 103"/>
                    <a:gd name="T14" fmla="*/ 2 w 138"/>
                    <a:gd name="T15" fmla="*/ 0 h 103"/>
                    <a:gd name="T16" fmla="*/ 2 w 138"/>
                    <a:gd name="T17" fmla="*/ 0 h 103"/>
                    <a:gd name="T18" fmla="*/ 1 w 138"/>
                    <a:gd name="T19" fmla="*/ 0 h 103"/>
                    <a:gd name="T20" fmla="*/ 1 w 138"/>
                    <a:gd name="T21" fmla="*/ 0 h 103"/>
                    <a:gd name="T22" fmla="*/ 1 w 138"/>
                    <a:gd name="T23" fmla="*/ 0 h 103"/>
                    <a:gd name="T24" fmla="*/ 1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pPr>
                    <a:defRPr/>
                  </a:pPr>
                  <a:endParaRPr lang="zh-CN" altLang="en-US"/>
                </a:p>
              </p:txBody>
            </p:sp>
            <p:sp>
              <p:nvSpPr>
                <p:cNvPr id="4255" name="任意多边形 235571"/>
                <p:cNvSpPr>
                  <a:spLocks noChangeArrowheads="1"/>
                </p:cNvSpPr>
                <p:nvPr/>
              </p:nvSpPr>
              <p:spPr bwMode="auto">
                <a:xfrm>
                  <a:off x="1968" y="319"/>
                  <a:ext cx="80" cy="72"/>
                </a:xfrm>
                <a:custGeom>
                  <a:avLst/>
                  <a:gdLst>
                    <a:gd name="T0" fmla="*/ 2 w 188"/>
                    <a:gd name="T1" fmla="*/ 0 h 214"/>
                    <a:gd name="T2" fmla="*/ 2 w 188"/>
                    <a:gd name="T3" fmla="*/ 0 h 214"/>
                    <a:gd name="T4" fmla="*/ 3 w 188"/>
                    <a:gd name="T5" fmla="*/ 0 h 214"/>
                    <a:gd name="T6" fmla="*/ 3 w 188"/>
                    <a:gd name="T7" fmla="*/ 0 h 214"/>
                    <a:gd name="T8" fmla="*/ 3 w 188"/>
                    <a:gd name="T9" fmla="*/ 0 h 214"/>
                    <a:gd name="T10" fmla="*/ 3 w 188"/>
                    <a:gd name="T11" fmla="*/ 0 h 214"/>
                    <a:gd name="T12" fmla="*/ 3 w 188"/>
                    <a:gd name="T13" fmla="*/ 0 h 214"/>
                    <a:gd name="T14" fmla="*/ 2 w 188"/>
                    <a:gd name="T15" fmla="*/ 1 h 214"/>
                    <a:gd name="T16" fmla="*/ 2 w 188"/>
                    <a:gd name="T17" fmla="*/ 1 h 214"/>
                    <a:gd name="T18" fmla="*/ 2 w 188"/>
                    <a:gd name="T19" fmla="*/ 1 h 214"/>
                    <a:gd name="T20" fmla="*/ 2 w 188"/>
                    <a:gd name="T21" fmla="*/ 1 h 214"/>
                    <a:gd name="T22" fmla="*/ 1 w 188"/>
                    <a:gd name="T23" fmla="*/ 1 h 214"/>
                    <a:gd name="T24" fmla="*/ 1 w 188"/>
                    <a:gd name="T25" fmla="*/ 1 h 214"/>
                    <a:gd name="T26" fmla="*/ 1 w 188"/>
                    <a:gd name="T27" fmla="*/ 1 h 214"/>
                    <a:gd name="T28" fmla="*/ 1 w 188"/>
                    <a:gd name="T29" fmla="*/ 1 h 214"/>
                    <a:gd name="T30" fmla="*/ 1 w 188"/>
                    <a:gd name="T31" fmla="*/ 1 h 214"/>
                    <a:gd name="T32" fmla="*/ 1 w 188"/>
                    <a:gd name="T33" fmla="*/ 1 h 214"/>
                    <a:gd name="T34" fmla="*/ 1 w 188"/>
                    <a:gd name="T35" fmla="*/ 1 h 214"/>
                    <a:gd name="T36" fmla="*/ 0 w 188"/>
                    <a:gd name="T37" fmla="*/ 1 h 214"/>
                    <a:gd name="T38" fmla="*/ 0 w 188"/>
                    <a:gd name="T39" fmla="*/ 1 h 214"/>
                    <a:gd name="T40" fmla="*/ 1 w 188"/>
                    <a:gd name="T41" fmla="*/ 1 h 214"/>
                    <a:gd name="T42" fmla="*/ 0 w 188"/>
                    <a:gd name="T43" fmla="*/ 1 h 214"/>
                    <a:gd name="T44" fmla="*/ 0 w 188"/>
                    <a:gd name="T45" fmla="*/ 1 h 214"/>
                    <a:gd name="T46" fmla="*/ 0 w 188"/>
                    <a:gd name="T47" fmla="*/ 1 h 214"/>
                    <a:gd name="T48" fmla="*/ 0 w 188"/>
                    <a:gd name="T49" fmla="*/ 1 h 214"/>
                    <a:gd name="T50" fmla="*/ 0 w 188"/>
                    <a:gd name="T51" fmla="*/ 1 h 214"/>
                    <a:gd name="T52" fmla="*/ 0 w 188"/>
                    <a:gd name="T53" fmla="*/ 1 h 214"/>
                    <a:gd name="T54" fmla="*/ 0 w 188"/>
                    <a:gd name="T55" fmla="*/ 1 h 214"/>
                    <a:gd name="T56" fmla="*/ 0 w 188"/>
                    <a:gd name="T57" fmla="*/ 1 h 214"/>
                    <a:gd name="T58" fmla="*/ 0 w 188"/>
                    <a:gd name="T59" fmla="*/ 1 h 214"/>
                    <a:gd name="T60" fmla="*/ 0 w 188"/>
                    <a:gd name="T61" fmla="*/ 0 h 214"/>
                    <a:gd name="T62" fmla="*/ 1 w 188"/>
                    <a:gd name="T63" fmla="*/ 0 h 214"/>
                    <a:gd name="T64" fmla="*/ 1 w 188"/>
                    <a:gd name="T65" fmla="*/ 0 h 214"/>
                    <a:gd name="T66" fmla="*/ 2 w 188"/>
                    <a:gd name="T67" fmla="*/ 0 h 214"/>
                    <a:gd name="T68" fmla="*/ 2 w 188"/>
                    <a:gd name="T69" fmla="*/ 0 h 214"/>
                    <a:gd name="T70" fmla="*/ 2 w 188"/>
                    <a:gd name="T71" fmla="*/ 0 h 214"/>
                    <a:gd name="T72" fmla="*/ 2 w 188"/>
                    <a:gd name="T73" fmla="*/ 0 h 214"/>
                    <a:gd name="T74" fmla="*/ 2 w 188"/>
                    <a:gd name="T75" fmla="*/ 0 h 214"/>
                    <a:gd name="T76" fmla="*/ 2 w 188"/>
                    <a:gd name="T77" fmla="*/ 0 h 214"/>
                    <a:gd name="T78" fmla="*/ 2 w 188"/>
                    <a:gd name="T79" fmla="*/ 0 h 214"/>
                    <a:gd name="T80" fmla="*/ 2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pPr>
                    <a:defRPr/>
                  </a:pPr>
                  <a:endParaRPr lang="zh-CN" altLang="en-US"/>
                </a:p>
              </p:txBody>
            </p:sp>
            <p:sp>
              <p:nvSpPr>
                <p:cNvPr id="4256" name="任意多边形 235572"/>
                <p:cNvSpPr>
                  <a:spLocks noChangeArrowheads="1"/>
                </p:cNvSpPr>
                <p:nvPr/>
              </p:nvSpPr>
              <p:spPr bwMode="auto">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pPr>
                    <a:defRPr/>
                  </a:pPr>
                  <a:endParaRPr lang="zh-CN" altLang="en-US"/>
                </a:p>
              </p:txBody>
            </p:sp>
            <p:sp>
              <p:nvSpPr>
                <p:cNvPr id="4257" name="任意多边形 235573"/>
                <p:cNvSpPr>
                  <a:spLocks noChangeArrowheads="1"/>
                </p:cNvSpPr>
                <p:nvPr/>
              </p:nvSpPr>
              <p:spPr bwMode="auto">
                <a:xfrm>
                  <a:off x="1573" y="389"/>
                  <a:ext cx="347" cy="189"/>
                </a:xfrm>
                <a:custGeom>
                  <a:avLst/>
                  <a:gdLst>
                    <a:gd name="T0" fmla="*/ 12 w 812"/>
                    <a:gd name="T1" fmla="*/ 0 h 564"/>
                    <a:gd name="T2" fmla="*/ 11 w 812"/>
                    <a:gd name="T3" fmla="*/ 0 h 564"/>
                    <a:gd name="T4" fmla="*/ 11 w 812"/>
                    <a:gd name="T5" fmla="*/ 1 h 564"/>
                    <a:gd name="T6" fmla="*/ 10 w 812"/>
                    <a:gd name="T7" fmla="*/ 1 h 564"/>
                    <a:gd name="T8" fmla="*/ 9 w 812"/>
                    <a:gd name="T9" fmla="*/ 1 h 564"/>
                    <a:gd name="T10" fmla="*/ 9 w 812"/>
                    <a:gd name="T11" fmla="*/ 1 h 564"/>
                    <a:gd name="T12" fmla="*/ 9 w 812"/>
                    <a:gd name="T13" fmla="*/ 1 h 564"/>
                    <a:gd name="T14" fmla="*/ 9 w 812"/>
                    <a:gd name="T15" fmla="*/ 1 h 564"/>
                    <a:gd name="T16" fmla="*/ 8 w 812"/>
                    <a:gd name="T17" fmla="*/ 1 h 564"/>
                    <a:gd name="T18" fmla="*/ 8 w 812"/>
                    <a:gd name="T19" fmla="*/ 1 h 564"/>
                    <a:gd name="T20" fmla="*/ 9 w 812"/>
                    <a:gd name="T21" fmla="*/ 1 h 564"/>
                    <a:gd name="T22" fmla="*/ 9 w 812"/>
                    <a:gd name="T23" fmla="*/ 2 h 564"/>
                    <a:gd name="T24" fmla="*/ 8 w 812"/>
                    <a:gd name="T25" fmla="*/ 2 h 564"/>
                    <a:gd name="T26" fmla="*/ 8 w 812"/>
                    <a:gd name="T27" fmla="*/ 2 h 564"/>
                    <a:gd name="T28" fmla="*/ 7 w 812"/>
                    <a:gd name="T29" fmla="*/ 1 h 564"/>
                    <a:gd name="T30" fmla="*/ 6 w 812"/>
                    <a:gd name="T31" fmla="*/ 1 h 564"/>
                    <a:gd name="T32" fmla="*/ 6 w 812"/>
                    <a:gd name="T33" fmla="*/ 2 h 564"/>
                    <a:gd name="T34" fmla="*/ 7 w 812"/>
                    <a:gd name="T35" fmla="*/ 2 h 564"/>
                    <a:gd name="T36" fmla="*/ 7 w 812"/>
                    <a:gd name="T37" fmla="*/ 2 h 564"/>
                    <a:gd name="T38" fmla="*/ 8 w 812"/>
                    <a:gd name="T39" fmla="*/ 2 h 564"/>
                    <a:gd name="T40" fmla="*/ 7 w 812"/>
                    <a:gd name="T41" fmla="*/ 2 h 564"/>
                    <a:gd name="T42" fmla="*/ 7 w 812"/>
                    <a:gd name="T43" fmla="*/ 2 h 564"/>
                    <a:gd name="T44" fmla="*/ 6 w 812"/>
                    <a:gd name="T45" fmla="*/ 2 h 564"/>
                    <a:gd name="T46" fmla="*/ 6 w 812"/>
                    <a:gd name="T47" fmla="*/ 1 h 564"/>
                    <a:gd name="T48" fmla="*/ 6 w 812"/>
                    <a:gd name="T49" fmla="*/ 1 h 564"/>
                    <a:gd name="T50" fmla="*/ 6 w 812"/>
                    <a:gd name="T51" fmla="*/ 1 h 564"/>
                    <a:gd name="T52" fmla="*/ 6 w 812"/>
                    <a:gd name="T53" fmla="*/ 1 h 564"/>
                    <a:gd name="T54" fmla="*/ 5 w 812"/>
                    <a:gd name="T55" fmla="*/ 1 h 564"/>
                    <a:gd name="T56" fmla="*/ 5 w 812"/>
                    <a:gd name="T57" fmla="*/ 1 h 564"/>
                    <a:gd name="T58" fmla="*/ 4 w 812"/>
                    <a:gd name="T59" fmla="*/ 1 h 564"/>
                    <a:gd name="T60" fmla="*/ 3 w 812"/>
                    <a:gd name="T61" fmla="*/ 1 h 564"/>
                    <a:gd name="T62" fmla="*/ 3 w 812"/>
                    <a:gd name="T63" fmla="*/ 1 h 564"/>
                    <a:gd name="T64" fmla="*/ 3 w 812"/>
                    <a:gd name="T65" fmla="*/ 1 h 564"/>
                    <a:gd name="T66" fmla="*/ 2 w 812"/>
                    <a:gd name="T67" fmla="*/ 1 h 564"/>
                    <a:gd name="T68" fmla="*/ 2 w 812"/>
                    <a:gd name="T69" fmla="*/ 1 h 564"/>
                    <a:gd name="T70" fmla="*/ 2 w 812"/>
                    <a:gd name="T71" fmla="*/ 2 h 564"/>
                    <a:gd name="T72" fmla="*/ 1 w 812"/>
                    <a:gd name="T73" fmla="*/ 2 h 564"/>
                    <a:gd name="T74" fmla="*/ 1 w 812"/>
                    <a:gd name="T75" fmla="*/ 1 h 564"/>
                    <a:gd name="T76" fmla="*/ 1 w 812"/>
                    <a:gd name="T77" fmla="*/ 1 h 564"/>
                    <a:gd name="T78" fmla="*/ 0 w 812"/>
                    <a:gd name="T79" fmla="*/ 1 h 564"/>
                    <a:gd name="T80" fmla="*/ 0 w 812"/>
                    <a:gd name="T81" fmla="*/ 1 h 564"/>
                    <a:gd name="T82" fmla="*/ 0 w 812"/>
                    <a:gd name="T83" fmla="*/ 1 h 564"/>
                    <a:gd name="T84" fmla="*/ 0 w 812"/>
                    <a:gd name="T85" fmla="*/ 0 h 564"/>
                    <a:gd name="T86" fmla="*/ 11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pPr>
                    <a:defRPr/>
                  </a:pPr>
                  <a:endParaRPr lang="zh-CN" altLang="en-US"/>
                </a:p>
              </p:txBody>
            </p:sp>
            <p:sp>
              <p:nvSpPr>
                <p:cNvPr id="4258" name="任意多边形 235574"/>
                <p:cNvSpPr>
                  <a:spLocks noChangeArrowheads="1"/>
                </p:cNvSpPr>
                <p:nvPr/>
              </p:nvSpPr>
              <p:spPr bwMode="auto">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pPr>
                    <a:defRPr/>
                  </a:pPr>
                  <a:endParaRPr lang="zh-CN" altLang="en-US"/>
                </a:p>
              </p:txBody>
            </p:sp>
            <p:sp>
              <p:nvSpPr>
                <p:cNvPr id="4259" name="任意多边形 235575"/>
                <p:cNvSpPr>
                  <a:spLocks noChangeArrowheads="1"/>
                </p:cNvSpPr>
                <p:nvPr/>
              </p:nvSpPr>
              <p:spPr bwMode="auto">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pPr>
                    <a:defRPr/>
                  </a:pPr>
                  <a:endParaRPr lang="zh-CN" altLang="en-US"/>
                </a:p>
              </p:txBody>
            </p:sp>
            <p:sp>
              <p:nvSpPr>
                <p:cNvPr id="4260" name="任意多边形 235576"/>
                <p:cNvSpPr>
                  <a:spLocks noChangeArrowheads="1"/>
                </p:cNvSpPr>
                <p:nvPr/>
              </p:nvSpPr>
              <p:spPr bwMode="auto">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pPr>
                    <a:defRPr/>
                  </a:pPr>
                  <a:endParaRPr lang="zh-CN" altLang="en-US"/>
                </a:p>
              </p:txBody>
            </p:sp>
            <p:sp>
              <p:nvSpPr>
                <p:cNvPr id="4261" name="任意多边形 235577"/>
                <p:cNvSpPr>
                  <a:spLocks noChangeArrowheads="1"/>
                </p:cNvSpPr>
                <p:nvPr/>
              </p:nvSpPr>
              <p:spPr bwMode="auto">
                <a:xfrm>
                  <a:off x="1021" y="314"/>
                  <a:ext cx="433" cy="354"/>
                </a:xfrm>
                <a:custGeom>
                  <a:avLst/>
                  <a:gdLst>
                    <a:gd name="T0" fmla="*/ 50 w 682"/>
                    <a:gd name="T1" fmla="*/ 48 h 557"/>
                    <a:gd name="T2" fmla="*/ 50 w 682"/>
                    <a:gd name="T3" fmla="*/ 47 h 557"/>
                    <a:gd name="T4" fmla="*/ 51 w 682"/>
                    <a:gd name="T5" fmla="*/ 43 h 557"/>
                    <a:gd name="T6" fmla="*/ 32 w 682"/>
                    <a:gd name="T7" fmla="*/ 30 h 557"/>
                    <a:gd name="T8" fmla="*/ 29 w 682"/>
                    <a:gd name="T9" fmla="*/ 36 h 557"/>
                    <a:gd name="T10" fmla="*/ 31 w 682"/>
                    <a:gd name="T11" fmla="*/ 57 h 557"/>
                    <a:gd name="T12" fmla="*/ 29 w 682"/>
                    <a:gd name="T13" fmla="*/ 51 h 557"/>
                    <a:gd name="T14" fmla="*/ 25 w 682"/>
                    <a:gd name="T15" fmla="*/ 45 h 557"/>
                    <a:gd name="T16" fmla="*/ 25 w 682"/>
                    <a:gd name="T17" fmla="*/ 43 h 557"/>
                    <a:gd name="T18" fmla="*/ 25 w 682"/>
                    <a:gd name="T19" fmla="*/ 41 h 557"/>
                    <a:gd name="T20" fmla="*/ 23 w 682"/>
                    <a:gd name="T21" fmla="*/ 39 h 557"/>
                    <a:gd name="T22" fmla="*/ 20 w 682"/>
                    <a:gd name="T23" fmla="*/ 36 h 557"/>
                    <a:gd name="T24" fmla="*/ 15 w 682"/>
                    <a:gd name="T25" fmla="*/ 37 h 557"/>
                    <a:gd name="T26" fmla="*/ 13 w 682"/>
                    <a:gd name="T27" fmla="*/ 37 h 557"/>
                    <a:gd name="T28" fmla="*/ 8 w 682"/>
                    <a:gd name="T29" fmla="*/ 37 h 557"/>
                    <a:gd name="T30" fmla="*/ 3 w 682"/>
                    <a:gd name="T31" fmla="*/ 32 h 557"/>
                    <a:gd name="T32" fmla="*/ 1 w 682"/>
                    <a:gd name="T33" fmla="*/ 31 h 557"/>
                    <a:gd name="T34" fmla="*/ 0 w 682"/>
                    <a:gd name="T35" fmla="*/ 27 h 557"/>
                    <a:gd name="T36" fmla="*/ 3 w 682"/>
                    <a:gd name="T37" fmla="*/ 22 h 557"/>
                    <a:gd name="T38" fmla="*/ 3 w 682"/>
                    <a:gd name="T39" fmla="*/ 18 h 557"/>
                    <a:gd name="T40" fmla="*/ 5 w 682"/>
                    <a:gd name="T41" fmla="*/ 15 h 557"/>
                    <a:gd name="T42" fmla="*/ 8 w 682"/>
                    <a:gd name="T43" fmla="*/ 12 h 557"/>
                    <a:gd name="T44" fmla="*/ 17 w 682"/>
                    <a:gd name="T45" fmla="*/ 7 h 557"/>
                    <a:gd name="T46" fmla="*/ 23 w 682"/>
                    <a:gd name="T47" fmla="*/ 3 h 557"/>
                    <a:gd name="T48" fmla="*/ 27 w 682"/>
                    <a:gd name="T49" fmla="*/ 1 h 557"/>
                    <a:gd name="T50" fmla="*/ 37 w 682"/>
                    <a:gd name="T51" fmla="*/ 1 h 557"/>
                    <a:gd name="T52" fmla="*/ 41 w 682"/>
                    <a:gd name="T53" fmla="*/ 0 h 557"/>
                    <a:gd name="T54" fmla="*/ 39 w 682"/>
                    <a:gd name="T55" fmla="*/ 4 h 557"/>
                    <a:gd name="T56" fmla="*/ 46 w 682"/>
                    <a:gd name="T57" fmla="*/ 9 h 557"/>
                    <a:gd name="T58" fmla="*/ 51 w 682"/>
                    <a:gd name="T59" fmla="*/ 8 h 557"/>
                    <a:gd name="T60" fmla="*/ 55 w 682"/>
                    <a:gd name="T61" fmla="*/ 8 h 557"/>
                    <a:gd name="T62" fmla="*/ 58 w 682"/>
                    <a:gd name="T63" fmla="*/ 10 h 557"/>
                    <a:gd name="T64" fmla="*/ 59 w 682"/>
                    <a:gd name="T65" fmla="*/ 20 h 557"/>
                    <a:gd name="T66" fmla="*/ 59 w 682"/>
                    <a:gd name="T67" fmla="*/ 25 h 557"/>
                    <a:gd name="T68" fmla="*/ 62 w 682"/>
                    <a:gd name="T69" fmla="*/ 29 h 557"/>
                    <a:gd name="T70" fmla="*/ 67 w 682"/>
                    <a:gd name="T71" fmla="*/ 31 h 557"/>
                    <a:gd name="T72" fmla="*/ 70 w 682"/>
                    <a:gd name="T73" fmla="*/ 31 h 557"/>
                    <a:gd name="T74" fmla="*/ 69 w 682"/>
                    <a:gd name="T75" fmla="*/ 35 h 557"/>
                    <a:gd name="T76" fmla="*/ 62 w 682"/>
                    <a:gd name="T77" fmla="*/ 43 h 557"/>
                    <a:gd name="T78" fmla="*/ 57 w 682"/>
                    <a:gd name="T79" fmla="*/ 50 h 557"/>
                    <a:gd name="T80" fmla="*/ 57 w 682"/>
                    <a:gd name="T81" fmla="*/ 53 h 557"/>
                    <a:gd name="T82" fmla="*/ 44 w 682"/>
                    <a:gd name="T83" fmla="*/ 57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pPr>
                    <a:defRPr/>
                  </a:pPr>
                  <a:endParaRPr lang="zh-CN" altLang="en-US"/>
                </a:p>
              </p:txBody>
            </p:sp>
            <p:sp>
              <p:nvSpPr>
                <p:cNvPr id="4262" name="任意多边形 235578"/>
                <p:cNvSpPr>
                  <a:spLocks noChangeArrowheads="1"/>
                </p:cNvSpPr>
                <p:nvPr/>
              </p:nvSpPr>
              <p:spPr bwMode="auto">
                <a:xfrm>
                  <a:off x="1189" y="447"/>
                  <a:ext cx="163" cy="221"/>
                </a:xfrm>
                <a:custGeom>
                  <a:avLst/>
                  <a:gdLst>
                    <a:gd name="T0" fmla="*/ 25 w 257"/>
                    <a:gd name="T1" fmla="*/ 36 h 347"/>
                    <a:gd name="T2" fmla="*/ 24 w 257"/>
                    <a:gd name="T3" fmla="*/ 32 h 347"/>
                    <a:gd name="T4" fmla="*/ 23 w 257"/>
                    <a:gd name="T5" fmla="*/ 31 h 347"/>
                    <a:gd name="T6" fmla="*/ 22 w 257"/>
                    <a:gd name="T7" fmla="*/ 28 h 347"/>
                    <a:gd name="T8" fmla="*/ 22 w 257"/>
                    <a:gd name="T9" fmla="*/ 27 h 347"/>
                    <a:gd name="T10" fmla="*/ 22 w 257"/>
                    <a:gd name="T11" fmla="*/ 24 h 347"/>
                    <a:gd name="T12" fmla="*/ 22 w 257"/>
                    <a:gd name="T13" fmla="*/ 22 h 347"/>
                    <a:gd name="T14" fmla="*/ 23 w 257"/>
                    <a:gd name="T15" fmla="*/ 21 h 347"/>
                    <a:gd name="T16" fmla="*/ 26 w 257"/>
                    <a:gd name="T17" fmla="*/ 20 h 347"/>
                    <a:gd name="T18" fmla="*/ 26 w 257"/>
                    <a:gd name="T19" fmla="*/ 14 h 347"/>
                    <a:gd name="T20" fmla="*/ 6 w 257"/>
                    <a:gd name="T21" fmla="*/ 10 h 347"/>
                    <a:gd name="T22" fmla="*/ 3 w 257"/>
                    <a:gd name="T23" fmla="*/ 10 h 347"/>
                    <a:gd name="T24" fmla="*/ 2 w 257"/>
                    <a:gd name="T25" fmla="*/ 11 h 347"/>
                    <a:gd name="T26" fmla="*/ 0 w 257"/>
                    <a:gd name="T27" fmla="*/ 16 h 347"/>
                    <a:gd name="T28" fmla="*/ 10 w 257"/>
                    <a:gd name="T29" fmla="*/ 36 h 347"/>
                    <a:gd name="T30" fmla="*/ 25 w 257"/>
                    <a:gd name="T31" fmla="*/ 36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pPr>
                    <a:defRPr/>
                  </a:pPr>
                  <a:endParaRPr lang="zh-CN" altLang="en-US"/>
                </a:p>
              </p:txBody>
            </p:sp>
            <p:sp>
              <p:nvSpPr>
                <p:cNvPr id="4263" name="任意多边形 235579"/>
                <p:cNvSpPr>
                  <a:spLocks noChangeArrowheads="1"/>
                </p:cNvSpPr>
                <p:nvPr/>
              </p:nvSpPr>
              <p:spPr bwMode="auto">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pPr>
                    <a:defRPr/>
                  </a:pPr>
                  <a:endParaRPr lang="zh-CN" altLang="en-US"/>
                </a:p>
              </p:txBody>
            </p:sp>
            <p:sp>
              <p:nvSpPr>
                <p:cNvPr id="4264" name="任意多边形 235580"/>
                <p:cNvSpPr>
                  <a:spLocks noChangeArrowheads="1"/>
                </p:cNvSpPr>
                <p:nvPr/>
              </p:nvSpPr>
              <p:spPr bwMode="auto">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pPr>
                    <a:defRPr/>
                  </a:pPr>
                  <a:endParaRPr lang="zh-CN" altLang="en-US"/>
                </a:p>
              </p:txBody>
            </p:sp>
            <p:sp>
              <p:nvSpPr>
                <p:cNvPr id="4265" name="任意多边形 235581"/>
                <p:cNvSpPr>
                  <a:spLocks noChangeArrowheads="1"/>
                </p:cNvSpPr>
                <p:nvPr/>
              </p:nvSpPr>
              <p:spPr bwMode="auto">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pPr>
                    <a:defRPr/>
                  </a:pPr>
                  <a:endParaRPr lang="zh-CN" altLang="en-US"/>
                </a:p>
              </p:txBody>
            </p:sp>
            <p:sp>
              <p:nvSpPr>
                <p:cNvPr id="4266" name="任意多边形 235582"/>
                <p:cNvSpPr>
                  <a:spLocks noChangeArrowheads="1"/>
                </p:cNvSpPr>
                <p:nvPr/>
              </p:nvSpPr>
              <p:spPr bwMode="auto">
                <a:xfrm>
                  <a:off x="1374" y="265"/>
                  <a:ext cx="295" cy="233"/>
                </a:xfrm>
                <a:custGeom>
                  <a:avLst/>
                  <a:gdLst>
                    <a:gd name="T0" fmla="*/ 7 w 693"/>
                    <a:gd name="T1" fmla="*/ 2 h 696"/>
                    <a:gd name="T2" fmla="*/ 6 w 693"/>
                    <a:gd name="T3" fmla="*/ 2 h 696"/>
                    <a:gd name="T4" fmla="*/ 5 w 693"/>
                    <a:gd name="T5" fmla="*/ 2 h 696"/>
                    <a:gd name="T6" fmla="*/ 4 w 693"/>
                    <a:gd name="T7" fmla="*/ 2 h 696"/>
                    <a:gd name="T8" fmla="*/ 3 w 693"/>
                    <a:gd name="T9" fmla="*/ 2 h 696"/>
                    <a:gd name="T10" fmla="*/ 4 w 693"/>
                    <a:gd name="T11" fmla="*/ 2 h 696"/>
                    <a:gd name="T12" fmla="*/ 4 w 693"/>
                    <a:gd name="T13" fmla="*/ 2 h 696"/>
                    <a:gd name="T14" fmla="*/ 5 w 693"/>
                    <a:gd name="T15" fmla="*/ 2 h 696"/>
                    <a:gd name="T16" fmla="*/ 5 w 693"/>
                    <a:gd name="T17" fmla="*/ 2 h 696"/>
                    <a:gd name="T18" fmla="*/ 4 w 693"/>
                    <a:gd name="T19" fmla="*/ 2 h 696"/>
                    <a:gd name="T20" fmla="*/ 4 w 693"/>
                    <a:gd name="T21" fmla="*/ 3 h 696"/>
                    <a:gd name="T22" fmla="*/ 3 w 693"/>
                    <a:gd name="T23" fmla="*/ 3 h 696"/>
                    <a:gd name="T24" fmla="*/ 1 w 693"/>
                    <a:gd name="T25" fmla="*/ 3 h 696"/>
                    <a:gd name="T26" fmla="*/ 1 w 693"/>
                    <a:gd name="T27" fmla="*/ 3 h 696"/>
                    <a:gd name="T28" fmla="*/ 0 w 693"/>
                    <a:gd name="T29" fmla="*/ 2 h 696"/>
                    <a:gd name="T30" fmla="*/ 0 w 693"/>
                    <a:gd name="T31" fmla="*/ 2 h 696"/>
                    <a:gd name="T32" fmla="*/ 1 w 693"/>
                    <a:gd name="T33" fmla="*/ 1 h 696"/>
                    <a:gd name="T34" fmla="*/ 0 w 693"/>
                    <a:gd name="T35" fmla="*/ 2 h 696"/>
                    <a:gd name="T36" fmla="*/ 1 w 693"/>
                    <a:gd name="T37" fmla="*/ 1 h 696"/>
                    <a:gd name="T38" fmla="*/ 2 w 693"/>
                    <a:gd name="T39" fmla="*/ 1 h 696"/>
                    <a:gd name="T40" fmla="*/ 0 w 693"/>
                    <a:gd name="T41" fmla="*/ 1 h 696"/>
                    <a:gd name="T42" fmla="*/ 0 w 693"/>
                    <a:gd name="T43" fmla="*/ 1 h 696"/>
                    <a:gd name="T44" fmla="*/ 0 w 693"/>
                    <a:gd name="T45" fmla="*/ 1 h 696"/>
                    <a:gd name="T46" fmla="*/ 1 w 693"/>
                    <a:gd name="T47" fmla="*/ 0 h 696"/>
                    <a:gd name="T48" fmla="*/ 3 w 693"/>
                    <a:gd name="T49" fmla="*/ 1 h 696"/>
                    <a:gd name="T50" fmla="*/ 3 w 693"/>
                    <a:gd name="T51" fmla="*/ 0 h 696"/>
                    <a:gd name="T52" fmla="*/ 4 w 693"/>
                    <a:gd name="T53" fmla="*/ 0 h 696"/>
                    <a:gd name="T54" fmla="*/ 5 w 693"/>
                    <a:gd name="T55" fmla="*/ 0 h 696"/>
                    <a:gd name="T56" fmla="*/ 5 w 693"/>
                    <a:gd name="T57" fmla="*/ 0 h 696"/>
                    <a:gd name="T58" fmla="*/ 4 w 693"/>
                    <a:gd name="T59" fmla="*/ 1 h 696"/>
                    <a:gd name="T60" fmla="*/ 5 w 693"/>
                    <a:gd name="T61" fmla="*/ 1 h 696"/>
                    <a:gd name="T62" fmla="*/ 5 w 693"/>
                    <a:gd name="T63" fmla="*/ 1 h 696"/>
                    <a:gd name="T64" fmla="*/ 6 w 693"/>
                    <a:gd name="T65" fmla="*/ 0 h 696"/>
                    <a:gd name="T66" fmla="*/ 7 w 693"/>
                    <a:gd name="T67" fmla="*/ 0 h 696"/>
                    <a:gd name="T68" fmla="*/ 7 w 693"/>
                    <a:gd name="T69" fmla="*/ 0 h 696"/>
                    <a:gd name="T70" fmla="*/ 8 w 693"/>
                    <a:gd name="T71" fmla="*/ 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pPr>
                    <a:defRPr/>
                  </a:pPr>
                  <a:endParaRPr lang="zh-CN" altLang="en-US"/>
                </a:p>
              </p:txBody>
            </p:sp>
            <p:sp>
              <p:nvSpPr>
                <p:cNvPr id="4267" name="任意多边形 235583"/>
                <p:cNvSpPr>
                  <a:spLocks noChangeArrowheads="1"/>
                </p:cNvSpPr>
                <p:nvPr/>
              </p:nvSpPr>
              <p:spPr bwMode="auto">
                <a:xfrm>
                  <a:off x="1173" y="247"/>
                  <a:ext cx="591" cy="95"/>
                </a:xfrm>
                <a:custGeom>
                  <a:avLst/>
                  <a:gdLst>
                    <a:gd name="T0" fmla="*/ 85 w 931"/>
                    <a:gd name="T1" fmla="*/ 0 h 149"/>
                    <a:gd name="T2" fmla="*/ 15 w 931"/>
                    <a:gd name="T3" fmla="*/ 3 h 149"/>
                    <a:gd name="T4" fmla="*/ 10 w 931"/>
                    <a:gd name="T5" fmla="*/ 4 h 149"/>
                    <a:gd name="T6" fmla="*/ 6 w 931"/>
                    <a:gd name="T7" fmla="*/ 4 h 149"/>
                    <a:gd name="T8" fmla="*/ 3 w 931"/>
                    <a:gd name="T9" fmla="*/ 8 h 149"/>
                    <a:gd name="T10" fmla="*/ 0 w 931"/>
                    <a:gd name="T11" fmla="*/ 11 h 149"/>
                    <a:gd name="T12" fmla="*/ 6 w 931"/>
                    <a:gd name="T13" fmla="*/ 12 h 149"/>
                    <a:gd name="T14" fmla="*/ 10 w 931"/>
                    <a:gd name="T15" fmla="*/ 10 h 149"/>
                    <a:gd name="T16" fmla="*/ 11 w 931"/>
                    <a:gd name="T17" fmla="*/ 9 h 149"/>
                    <a:gd name="T18" fmla="*/ 17 w 931"/>
                    <a:gd name="T19" fmla="*/ 5 h 149"/>
                    <a:gd name="T20" fmla="*/ 22 w 931"/>
                    <a:gd name="T21" fmla="*/ 4 h 149"/>
                    <a:gd name="T22" fmla="*/ 24 w 931"/>
                    <a:gd name="T23" fmla="*/ 10 h 149"/>
                    <a:gd name="T24" fmla="*/ 19 w 931"/>
                    <a:gd name="T25" fmla="*/ 11 h 149"/>
                    <a:gd name="T26" fmla="*/ 23 w 931"/>
                    <a:gd name="T27" fmla="*/ 11 h 149"/>
                    <a:gd name="T28" fmla="*/ 26 w 931"/>
                    <a:gd name="T29" fmla="*/ 10 h 149"/>
                    <a:gd name="T30" fmla="*/ 27 w 931"/>
                    <a:gd name="T31" fmla="*/ 10 h 149"/>
                    <a:gd name="T32" fmla="*/ 26 w 931"/>
                    <a:gd name="T33" fmla="*/ 6 h 149"/>
                    <a:gd name="T34" fmla="*/ 27 w 931"/>
                    <a:gd name="T35" fmla="*/ 4 h 149"/>
                    <a:gd name="T36" fmla="*/ 29 w 931"/>
                    <a:gd name="T37" fmla="*/ 10 h 149"/>
                    <a:gd name="T38" fmla="*/ 27 w 931"/>
                    <a:gd name="T39" fmla="*/ 11 h 149"/>
                    <a:gd name="T40" fmla="*/ 30 w 931"/>
                    <a:gd name="T41" fmla="*/ 14 h 149"/>
                    <a:gd name="T42" fmla="*/ 31 w 931"/>
                    <a:gd name="T43" fmla="*/ 10 h 149"/>
                    <a:gd name="T44" fmla="*/ 34 w 931"/>
                    <a:gd name="T45" fmla="*/ 11 h 149"/>
                    <a:gd name="T46" fmla="*/ 39 w 931"/>
                    <a:gd name="T47" fmla="*/ 8 h 149"/>
                    <a:gd name="T48" fmla="*/ 43 w 931"/>
                    <a:gd name="T49" fmla="*/ 5 h 149"/>
                    <a:gd name="T50" fmla="*/ 45 w 931"/>
                    <a:gd name="T51" fmla="*/ 6 h 149"/>
                    <a:gd name="T52" fmla="*/ 47 w 931"/>
                    <a:gd name="T53" fmla="*/ 5 h 149"/>
                    <a:gd name="T54" fmla="*/ 44 w 931"/>
                    <a:gd name="T55" fmla="*/ 4 h 149"/>
                    <a:gd name="T56" fmla="*/ 49 w 931"/>
                    <a:gd name="T57" fmla="*/ 4 h 149"/>
                    <a:gd name="T58" fmla="*/ 56 w 931"/>
                    <a:gd name="T59" fmla="*/ 6 h 149"/>
                    <a:gd name="T60" fmla="*/ 60 w 931"/>
                    <a:gd name="T61" fmla="*/ 4 h 149"/>
                    <a:gd name="T62" fmla="*/ 60 w 931"/>
                    <a:gd name="T63" fmla="*/ 7 h 149"/>
                    <a:gd name="T64" fmla="*/ 58 w 931"/>
                    <a:gd name="T65" fmla="*/ 11 h 149"/>
                    <a:gd name="T66" fmla="*/ 63 w 931"/>
                    <a:gd name="T67" fmla="*/ 10 h 149"/>
                    <a:gd name="T68" fmla="*/ 64 w 931"/>
                    <a:gd name="T69" fmla="*/ 8 h 149"/>
                    <a:gd name="T70" fmla="*/ 67 w 931"/>
                    <a:gd name="T71" fmla="*/ 6 h 149"/>
                    <a:gd name="T72" fmla="*/ 82 w 931"/>
                    <a:gd name="T73" fmla="*/ 9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pPr>
                    <a:defRPr/>
                  </a:pPr>
                  <a:endParaRPr lang="zh-CN" altLang="en-US"/>
                </a:p>
              </p:txBody>
            </p:sp>
            <p:sp>
              <p:nvSpPr>
                <p:cNvPr id="4268" name="任意多边形 235584"/>
                <p:cNvSpPr>
                  <a:spLocks noChangeArrowheads="1"/>
                </p:cNvSpPr>
                <p:nvPr/>
              </p:nvSpPr>
              <p:spPr bwMode="auto">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pPr>
                    <a:defRPr/>
                  </a:pPr>
                  <a:endParaRPr lang="zh-CN" altLang="en-US"/>
                </a:p>
              </p:txBody>
            </p:sp>
            <p:sp>
              <p:nvSpPr>
                <p:cNvPr id="4269" name="任意多边形 235585"/>
                <p:cNvSpPr>
                  <a:spLocks noChangeArrowheads="1"/>
                </p:cNvSpPr>
                <p:nvPr/>
              </p:nvSpPr>
              <p:spPr bwMode="auto">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pPr>
                    <a:defRPr/>
                  </a:pPr>
                  <a:endParaRPr lang="zh-CN" altLang="en-US"/>
                </a:p>
              </p:txBody>
            </p:sp>
            <p:sp>
              <p:nvSpPr>
                <p:cNvPr id="4270" name="任意多边形 235586"/>
                <p:cNvSpPr>
                  <a:spLocks noChangeArrowheads="1"/>
                </p:cNvSpPr>
                <p:nvPr/>
              </p:nvSpPr>
              <p:spPr bwMode="auto">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pPr>
                    <a:defRPr/>
                  </a:pPr>
                  <a:endParaRPr lang="zh-CN" altLang="en-US"/>
                </a:p>
              </p:txBody>
            </p:sp>
            <p:sp>
              <p:nvSpPr>
                <p:cNvPr id="4271" name="任意多边形 235587"/>
                <p:cNvSpPr>
                  <a:spLocks noChangeArrowheads="1"/>
                </p:cNvSpPr>
                <p:nvPr/>
              </p:nvSpPr>
              <p:spPr bwMode="auto">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pPr>
                    <a:defRPr/>
                  </a:pPr>
                  <a:endParaRPr lang="zh-CN" altLang="en-US"/>
                </a:p>
              </p:txBody>
            </p:sp>
            <p:sp>
              <p:nvSpPr>
                <p:cNvPr id="4272" name="任意多边形 235588"/>
                <p:cNvSpPr>
                  <a:spLocks noChangeArrowheads="1"/>
                </p:cNvSpPr>
                <p:nvPr/>
              </p:nvSpPr>
              <p:spPr bwMode="auto">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pPr>
                    <a:defRPr/>
                  </a:pPr>
                  <a:endParaRPr lang="zh-CN" altLang="en-US"/>
                </a:p>
              </p:txBody>
            </p:sp>
          </p:grpSp>
          <p:grpSp>
            <p:nvGrpSpPr>
              <p:cNvPr id="1103" name="组合 235589"/>
              <p:cNvGrpSpPr>
                <a:grpSpLocks/>
              </p:cNvGrpSpPr>
              <p:nvPr/>
            </p:nvGrpSpPr>
            <p:grpSpPr bwMode="auto">
              <a:xfrm>
                <a:off x="3709" y="240"/>
                <a:ext cx="1139" cy="429"/>
                <a:chOff x="3709" y="240"/>
                <a:chExt cx="1139" cy="429"/>
              </a:xfrm>
            </p:grpSpPr>
            <p:sp>
              <p:nvSpPr>
                <p:cNvPr id="4175" name="任意多边形 235590"/>
                <p:cNvSpPr>
                  <a:spLocks noChangeArrowheads="1"/>
                </p:cNvSpPr>
                <p:nvPr/>
              </p:nvSpPr>
              <p:spPr bwMode="auto">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pPr>
                    <a:defRPr/>
                  </a:pPr>
                  <a:endParaRPr lang="zh-CN" altLang="en-US"/>
                </a:p>
              </p:txBody>
            </p:sp>
            <p:sp>
              <p:nvSpPr>
                <p:cNvPr id="4176" name="任意多边形 235591"/>
                <p:cNvSpPr>
                  <a:spLocks noChangeArrowheads="1"/>
                </p:cNvSpPr>
                <p:nvPr/>
              </p:nvSpPr>
              <p:spPr bwMode="auto">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pPr>
                    <a:defRPr/>
                  </a:pPr>
                  <a:endParaRPr lang="zh-CN" altLang="en-US"/>
                </a:p>
              </p:txBody>
            </p:sp>
            <p:sp>
              <p:nvSpPr>
                <p:cNvPr id="4177" name="任意多边形 235592"/>
                <p:cNvSpPr>
                  <a:spLocks noChangeArrowheads="1"/>
                </p:cNvSpPr>
                <p:nvPr/>
              </p:nvSpPr>
              <p:spPr bwMode="auto">
                <a:xfrm>
                  <a:off x="4609" y="635"/>
                  <a:ext cx="28" cy="16"/>
                </a:xfrm>
                <a:custGeom>
                  <a:avLst/>
                  <a:gdLst>
                    <a:gd name="T0" fmla="*/ 0 w 65"/>
                    <a:gd name="T1" fmla="*/ 0 h 46"/>
                    <a:gd name="T2" fmla="*/ 0 w 65"/>
                    <a:gd name="T3" fmla="*/ 0 h 46"/>
                    <a:gd name="T4" fmla="*/ 0 w 65"/>
                    <a:gd name="T5" fmla="*/ 0 h 46"/>
                    <a:gd name="T6" fmla="*/ 1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pPr>
                    <a:defRPr/>
                  </a:pPr>
                  <a:endParaRPr lang="zh-CN" altLang="en-US"/>
                </a:p>
              </p:txBody>
            </p:sp>
            <p:sp>
              <p:nvSpPr>
                <p:cNvPr id="4178" name="任意多边形 235593"/>
                <p:cNvSpPr>
                  <a:spLocks noChangeArrowheads="1"/>
                </p:cNvSpPr>
                <p:nvPr/>
              </p:nvSpPr>
              <p:spPr bwMode="auto">
                <a:xfrm>
                  <a:off x="4580" y="634"/>
                  <a:ext cx="29" cy="16"/>
                </a:xfrm>
                <a:custGeom>
                  <a:avLst/>
                  <a:gdLst>
                    <a:gd name="T0" fmla="*/ 0 w 69"/>
                    <a:gd name="T1" fmla="*/ 0 h 47"/>
                    <a:gd name="T2" fmla="*/ 0 w 69"/>
                    <a:gd name="T3" fmla="*/ 0 h 47"/>
                    <a:gd name="T4" fmla="*/ 1 w 69"/>
                    <a:gd name="T5" fmla="*/ 0 h 47"/>
                    <a:gd name="T6" fmla="*/ 1 w 69"/>
                    <a:gd name="T7" fmla="*/ 0 h 47"/>
                    <a:gd name="T8" fmla="*/ 1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pPr>
                    <a:defRPr/>
                  </a:pPr>
                  <a:endParaRPr lang="zh-CN" altLang="en-US"/>
                </a:p>
              </p:txBody>
            </p:sp>
            <p:sp>
              <p:nvSpPr>
                <p:cNvPr id="4179" name="任意多边形 235594"/>
                <p:cNvSpPr>
                  <a:spLocks noChangeArrowheads="1"/>
                </p:cNvSpPr>
                <p:nvPr/>
              </p:nvSpPr>
              <p:spPr bwMode="auto">
                <a:xfrm>
                  <a:off x="4423" y="547"/>
                  <a:ext cx="151" cy="93"/>
                </a:xfrm>
                <a:custGeom>
                  <a:avLst/>
                  <a:gdLst>
                    <a:gd name="T0" fmla="*/ 0 w 355"/>
                    <a:gd name="T1" fmla="*/ 0 h 277"/>
                    <a:gd name="T2" fmla="*/ 0 w 355"/>
                    <a:gd name="T3" fmla="*/ 0 h 277"/>
                    <a:gd name="T4" fmla="*/ 1 w 355"/>
                    <a:gd name="T5" fmla="*/ 0 h 277"/>
                    <a:gd name="T6" fmla="*/ 1 w 355"/>
                    <a:gd name="T7" fmla="*/ 0 h 277"/>
                    <a:gd name="T8" fmla="*/ 1 w 355"/>
                    <a:gd name="T9" fmla="*/ 0 h 277"/>
                    <a:gd name="T10" fmla="*/ 2 w 355"/>
                    <a:gd name="T11" fmla="*/ 0 h 277"/>
                    <a:gd name="T12" fmla="*/ 2 w 355"/>
                    <a:gd name="T13" fmla="*/ 1 h 277"/>
                    <a:gd name="T14" fmla="*/ 2 w 355"/>
                    <a:gd name="T15" fmla="*/ 1 h 277"/>
                    <a:gd name="T16" fmla="*/ 2 w 355"/>
                    <a:gd name="T17" fmla="*/ 1 h 277"/>
                    <a:gd name="T18" fmla="*/ 3 w 355"/>
                    <a:gd name="T19" fmla="*/ 1 h 277"/>
                    <a:gd name="T20" fmla="*/ 3 w 355"/>
                    <a:gd name="T21" fmla="*/ 1 h 277"/>
                    <a:gd name="T22" fmla="*/ 3 w 355"/>
                    <a:gd name="T23" fmla="*/ 1 h 277"/>
                    <a:gd name="T24" fmla="*/ 3 w 355"/>
                    <a:gd name="T25" fmla="*/ 1 h 277"/>
                    <a:gd name="T26" fmla="*/ 3 w 355"/>
                    <a:gd name="T27" fmla="*/ 1 h 277"/>
                    <a:gd name="T28" fmla="*/ 3 w 355"/>
                    <a:gd name="T29" fmla="*/ 1 h 277"/>
                    <a:gd name="T30" fmla="*/ 4 w 355"/>
                    <a:gd name="T31" fmla="*/ 1 h 277"/>
                    <a:gd name="T32" fmla="*/ 4 w 355"/>
                    <a:gd name="T33" fmla="*/ 1 h 277"/>
                    <a:gd name="T34" fmla="*/ 4 w 355"/>
                    <a:gd name="T35" fmla="*/ 1 h 277"/>
                    <a:gd name="T36" fmla="*/ 4 w 355"/>
                    <a:gd name="T37" fmla="*/ 1 h 277"/>
                    <a:gd name="T38" fmla="*/ 5 w 355"/>
                    <a:gd name="T39" fmla="*/ 1 h 277"/>
                    <a:gd name="T40" fmla="*/ 5 w 355"/>
                    <a:gd name="T41" fmla="*/ 1 h 277"/>
                    <a:gd name="T42" fmla="*/ 5 w 355"/>
                    <a:gd name="T43" fmla="*/ 1 h 277"/>
                    <a:gd name="T44" fmla="*/ 4 w 355"/>
                    <a:gd name="T45" fmla="*/ 1 h 277"/>
                    <a:gd name="T46" fmla="*/ 4 w 355"/>
                    <a:gd name="T47" fmla="*/ 1 h 277"/>
                    <a:gd name="T48" fmla="*/ 4 w 355"/>
                    <a:gd name="T49" fmla="*/ 1 h 277"/>
                    <a:gd name="T50" fmla="*/ 3 w 355"/>
                    <a:gd name="T51" fmla="*/ 1 h 277"/>
                    <a:gd name="T52" fmla="*/ 3 w 355"/>
                    <a:gd name="T53" fmla="*/ 1 h 277"/>
                    <a:gd name="T54" fmla="*/ 2 w 355"/>
                    <a:gd name="T55" fmla="*/ 1 h 277"/>
                    <a:gd name="T56" fmla="*/ 2 w 355"/>
                    <a:gd name="T57" fmla="*/ 1 h 277"/>
                    <a:gd name="T58" fmla="*/ 2 w 355"/>
                    <a:gd name="T59" fmla="*/ 1 h 277"/>
                    <a:gd name="T60" fmla="*/ 1 w 355"/>
                    <a:gd name="T61" fmla="*/ 1 h 277"/>
                    <a:gd name="T62" fmla="*/ 1 w 355"/>
                    <a:gd name="T63" fmla="*/ 0 h 277"/>
                    <a:gd name="T64" fmla="*/ 1 w 355"/>
                    <a:gd name="T65" fmla="*/ 0 h 277"/>
                    <a:gd name="T66" fmla="*/ 1 w 355"/>
                    <a:gd name="T67" fmla="*/ 0 h 277"/>
                    <a:gd name="T68" fmla="*/ 1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pPr>
                    <a:defRPr/>
                  </a:pPr>
                  <a:endParaRPr lang="zh-CN" altLang="en-US"/>
                </a:p>
              </p:txBody>
            </p:sp>
            <p:sp>
              <p:nvSpPr>
                <p:cNvPr id="4180" name="任意多边形 235595"/>
                <p:cNvSpPr>
                  <a:spLocks noChangeArrowheads="1"/>
                </p:cNvSpPr>
                <p:nvPr/>
              </p:nvSpPr>
              <p:spPr bwMode="auto">
                <a:xfrm>
                  <a:off x="4515" y="541"/>
                  <a:ext cx="67" cy="68"/>
                </a:xfrm>
                <a:custGeom>
                  <a:avLst/>
                  <a:gdLst>
                    <a:gd name="T0" fmla="*/ 1 w 156"/>
                    <a:gd name="T1" fmla="*/ 0 h 206"/>
                    <a:gd name="T2" fmla="*/ 1 w 156"/>
                    <a:gd name="T3" fmla="*/ 0 h 206"/>
                    <a:gd name="T4" fmla="*/ 1 w 156"/>
                    <a:gd name="T5" fmla="*/ 0 h 206"/>
                    <a:gd name="T6" fmla="*/ 1 w 156"/>
                    <a:gd name="T7" fmla="*/ 0 h 206"/>
                    <a:gd name="T8" fmla="*/ 2 w 156"/>
                    <a:gd name="T9" fmla="*/ 0 h 206"/>
                    <a:gd name="T10" fmla="*/ 2 w 156"/>
                    <a:gd name="T11" fmla="*/ 0 h 206"/>
                    <a:gd name="T12" fmla="*/ 2 w 156"/>
                    <a:gd name="T13" fmla="*/ 0 h 206"/>
                    <a:gd name="T14" fmla="*/ 2 w 156"/>
                    <a:gd name="T15" fmla="*/ 0 h 206"/>
                    <a:gd name="T16" fmla="*/ 2 w 156"/>
                    <a:gd name="T17" fmla="*/ 0 h 206"/>
                    <a:gd name="T18" fmla="*/ 2 w 156"/>
                    <a:gd name="T19" fmla="*/ 0 h 206"/>
                    <a:gd name="T20" fmla="*/ 2 w 156"/>
                    <a:gd name="T21" fmla="*/ 0 h 206"/>
                    <a:gd name="T22" fmla="*/ 2 w 156"/>
                    <a:gd name="T23" fmla="*/ 0 h 206"/>
                    <a:gd name="T24" fmla="*/ 2 w 156"/>
                    <a:gd name="T25" fmla="*/ 1 h 206"/>
                    <a:gd name="T26" fmla="*/ 2 w 156"/>
                    <a:gd name="T27" fmla="*/ 1 h 206"/>
                    <a:gd name="T28" fmla="*/ 2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0 w 156"/>
                    <a:gd name="T45" fmla="*/ 1 h 206"/>
                    <a:gd name="T46" fmla="*/ 0 w 156"/>
                    <a:gd name="T47" fmla="*/ 1 h 206"/>
                    <a:gd name="T48" fmla="*/ 0 w 156"/>
                    <a:gd name="T49" fmla="*/ 1 h 206"/>
                    <a:gd name="T50" fmla="*/ 0 w 156"/>
                    <a:gd name="T51" fmla="*/ 1 h 206"/>
                    <a:gd name="T52" fmla="*/ 0 w 156"/>
                    <a:gd name="T53" fmla="*/ 0 h 206"/>
                    <a:gd name="T54" fmla="*/ 0 w 156"/>
                    <a:gd name="T55" fmla="*/ 0 h 206"/>
                    <a:gd name="T56" fmla="*/ 0 w 156"/>
                    <a:gd name="T57" fmla="*/ 0 h 206"/>
                    <a:gd name="T58" fmla="*/ 0 w 156"/>
                    <a:gd name="T59" fmla="*/ 0 h 206"/>
                    <a:gd name="T60" fmla="*/ 1 w 156"/>
                    <a:gd name="T61" fmla="*/ 0 h 206"/>
                    <a:gd name="T62" fmla="*/ 1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pPr>
                    <a:defRPr/>
                  </a:pPr>
                  <a:endParaRPr lang="zh-CN" altLang="en-US"/>
                </a:p>
              </p:txBody>
            </p:sp>
            <p:sp>
              <p:nvSpPr>
                <p:cNvPr id="4181" name="任意多边形 235596"/>
                <p:cNvSpPr>
                  <a:spLocks noChangeArrowheads="1"/>
                </p:cNvSpPr>
                <p:nvPr/>
              </p:nvSpPr>
              <p:spPr bwMode="auto">
                <a:xfrm>
                  <a:off x="4580" y="572"/>
                  <a:ext cx="47" cy="13"/>
                </a:xfrm>
                <a:custGeom>
                  <a:avLst/>
                  <a:gdLst>
                    <a:gd name="T0" fmla="*/ 0 w 109"/>
                    <a:gd name="T1" fmla="*/ 0 h 38"/>
                    <a:gd name="T2" fmla="*/ 0 w 109"/>
                    <a:gd name="T3" fmla="*/ 0 h 38"/>
                    <a:gd name="T4" fmla="*/ 1 w 109"/>
                    <a:gd name="T5" fmla="*/ 0 h 38"/>
                    <a:gd name="T6" fmla="*/ 1 w 109"/>
                    <a:gd name="T7" fmla="*/ 0 h 38"/>
                    <a:gd name="T8" fmla="*/ 1 w 109"/>
                    <a:gd name="T9" fmla="*/ 0 h 38"/>
                    <a:gd name="T10" fmla="*/ 1 w 109"/>
                    <a:gd name="T11" fmla="*/ 0 h 38"/>
                    <a:gd name="T12" fmla="*/ 1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pPr>
                    <a:defRPr/>
                  </a:pPr>
                  <a:endParaRPr lang="zh-CN" altLang="en-US"/>
                </a:p>
              </p:txBody>
            </p:sp>
            <p:sp>
              <p:nvSpPr>
                <p:cNvPr id="4182" name="任意多边形 235597"/>
                <p:cNvSpPr>
                  <a:spLocks noChangeArrowheads="1"/>
                </p:cNvSpPr>
                <p:nvPr/>
              </p:nvSpPr>
              <p:spPr bwMode="auto">
                <a:xfrm>
                  <a:off x="4578" y="588"/>
                  <a:ext cx="32" cy="34"/>
                </a:xfrm>
                <a:custGeom>
                  <a:avLst/>
                  <a:gdLst>
                    <a:gd name="T0" fmla="*/ 0 w 76"/>
                    <a:gd name="T1" fmla="*/ 0 h 104"/>
                    <a:gd name="T2" fmla="*/ 0 w 76"/>
                    <a:gd name="T3" fmla="*/ 0 h 104"/>
                    <a:gd name="T4" fmla="*/ 0 w 76"/>
                    <a:gd name="T5" fmla="*/ 0 h 104"/>
                    <a:gd name="T6" fmla="*/ 1 w 76"/>
                    <a:gd name="T7" fmla="*/ 0 h 104"/>
                    <a:gd name="T8" fmla="*/ 0 w 76"/>
                    <a:gd name="T9" fmla="*/ 0 h 104"/>
                    <a:gd name="T10" fmla="*/ 1 w 76"/>
                    <a:gd name="T11" fmla="*/ 0 h 104"/>
                    <a:gd name="T12" fmla="*/ 1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pPr>
                    <a:defRPr/>
                  </a:pPr>
                  <a:endParaRPr lang="zh-CN" altLang="en-US"/>
                </a:p>
              </p:txBody>
            </p:sp>
            <p:sp>
              <p:nvSpPr>
                <p:cNvPr id="4183" name="任意多边形 235598"/>
                <p:cNvSpPr>
                  <a:spLocks noChangeArrowheads="1"/>
                </p:cNvSpPr>
                <p:nvPr/>
              </p:nvSpPr>
              <p:spPr bwMode="auto">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pPr>
                    <a:defRPr/>
                  </a:pPr>
                  <a:endParaRPr lang="zh-CN" altLang="en-US"/>
                </a:p>
              </p:txBody>
            </p:sp>
            <p:sp>
              <p:nvSpPr>
                <p:cNvPr id="4184" name="任意多边形 235599"/>
                <p:cNvSpPr>
                  <a:spLocks noChangeArrowheads="1"/>
                </p:cNvSpPr>
                <p:nvPr/>
              </p:nvSpPr>
              <p:spPr bwMode="auto">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pPr>
                    <a:defRPr/>
                  </a:pPr>
                  <a:endParaRPr lang="zh-CN" altLang="en-US"/>
                </a:p>
              </p:txBody>
            </p:sp>
            <p:sp>
              <p:nvSpPr>
                <p:cNvPr id="4185" name="任意多边形 235600"/>
                <p:cNvSpPr>
                  <a:spLocks noChangeArrowheads="1"/>
                </p:cNvSpPr>
                <p:nvPr/>
              </p:nvSpPr>
              <p:spPr bwMode="auto">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1 w 61"/>
                    <a:gd name="T11" fmla="*/ 0 h 48"/>
                    <a:gd name="T12" fmla="*/ 1 w 61"/>
                    <a:gd name="T13" fmla="*/ 0 h 48"/>
                    <a:gd name="T14" fmla="*/ 1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pPr>
                    <a:defRPr/>
                  </a:pPr>
                  <a:endParaRPr lang="zh-CN" altLang="en-US"/>
                </a:p>
              </p:txBody>
            </p:sp>
            <p:sp>
              <p:nvSpPr>
                <p:cNvPr id="4186" name="任意多边形 235601"/>
                <p:cNvSpPr>
                  <a:spLocks noChangeArrowheads="1"/>
                </p:cNvSpPr>
                <p:nvPr/>
              </p:nvSpPr>
              <p:spPr bwMode="auto">
                <a:xfrm>
                  <a:off x="4664" y="593"/>
                  <a:ext cx="122" cy="61"/>
                </a:xfrm>
                <a:custGeom>
                  <a:avLst/>
                  <a:gdLst>
                    <a:gd name="T0" fmla="*/ 1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1 w 286"/>
                    <a:gd name="T17" fmla="*/ 0 h 182"/>
                    <a:gd name="T18" fmla="*/ 1 w 286"/>
                    <a:gd name="T19" fmla="*/ 0 h 182"/>
                    <a:gd name="T20" fmla="*/ 1 w 286"/>
                    <a:gd name="T21" fmla="*/ 0 h 182"/>
                    <a:gd name="T22" fmla="*/ 1 w 286"/>
                    <a:gd name="T23" fmla="*/ 0 h 182"/>
                    <a:gd name="T24" fmla="*/ 1 w 286"/>
                    <a:gd name="T25" fmla="*/ 1 h 182"/>
                    <a:gd name="T26" fmla="*/ 1 w 286"/>
                    <a:gd name="T27" fmla="*/ 1 h 182"/>
                    <a:gd name="T28" fmla="*/ 2 w 286"/>
                    <a:gd name="T29" fmla="*/ 1 h 182"/>
                    <a:gd name="T30" fmla="*/ 2 w 286"/>
                    <a:gd name="T31" fmla="*/ 1 h 182"/>
                    <a:gd name="T32" fmla="*/ 3 w 286"/>
                    <a:gd name="T33" fmla="*/ 1 h 182"/>
                    <a:gd name="T34" fmla="*/ 3 w 286"/>
                    <a:gd name="T35" fmla="*/ 1 h 182"/>
                    <a:gd name="T36" fmla="*/ 3 w 286"/>
                    <a:gd name="T37" fmla="*/ 1 h 182"/>
                    <a:gd name="T38" fmla="*/ 3 w 286"/>
                    <a:gd name="T39" fmla="*/ 1 h 182"/>
                    <a:gd name="T40" fmla="*/ 3 w 286"/>
                    <a:gd name="T41" fmla="*/ 0 h 182"/>
                    <a:gd name="T42" fmla="*/ 3 w 286"/>
                    <a:gd name="T43" fmla="*/ 1 h 182"/>
                    <a:gd name="T44" fmla="*/ 3 w 286"/>
                    <a:gd name="T45" fmla="*/ 1 h 182"/>
                    <a:gd name="T46" fmla="*/ 3 w 286"/>
                    <a:gd name="T47" fmla="*/ 1 h 182"/>
                    <a:gd name="T48" fmla="*/ 4 w 286"/>
                    <a:gd name="T49" fmla="*/ 1 h 182"/>
                    <a:gd name="T50" fmla="*/ 4 w 286"/>
                    <a:gd name="T51" fmla="*/ 1 h 182"/>
                    <a:gd name="T52" fmla="*/ 4 w 286"/>
                    <a:gd name="T53" fmla="*/ 1 h 182"/>
                    <a:gd name="T54" fmla="*/ 4 w 286"/>
                    <a:gd name="T55" fmla="*/ 1 h 182"/>
                    <a:gd name="T56" fmla="*/ 4 w 286"/>
                    <a:gd name="T57" fmla="*/ 1 h 182"/>
                    <a:gd name="T58" fmla="*/ 3 w 286"/>
                    <a:gd name="T59" fmla="*/ 1 h 182"/>
                    <a:gd name="T60" fmla="*/ 3 w 286"/>
                    <a:gd name="T61" fmla="*/ 0 h 182"/>
                    <a:gd name="T62" fmla="*/ 3 w 286"/>
                    <a:gd name="T63" fmla="*/ 0 h 182"/>
                    <a:gd name="T64" fmla="*/ 3 w 286"/>
                    <a:gd name="T65" fmla="*/ 0 h 182"/>
                    <a:gd name="T66" fmla="*/ 3 w 286"/>
                    <a:gd name="T67" fmla="*/ 0 h 182"/>
                    <a:gd name="T68" fmla="*/ 3 w 286"/>
                    <a:gd name="T69" fmla="*/ 0 h 182"/>
                    <a:gd name="T70" fmla="*/ 3 w 286"/>
                    <a:gd name="T71" fmla="*/ 0 h 182"/>
                    <a:gd name="T72" fmla="*/ 2 w 286"/>
                    <a:gd name="T73" fmla="*/ 0 h 182"/>
                    <a:gd name="T74" fmla="*/ 2 w 286"/>
                    <a:gd name="T75" fmla="*/ 0 h 182"/>
                    <a:gd name="T76" fmla="*/ 1 w 286"/>
                    <a:gd name="T77" fmla="*/ 0 h 182"/>
                    <a:gd name="T78" fmla="*/ 1 w 286"/>
                    <a:gd name="T79" fmla="*/ 0 h 182"/>
                    <a:gd name="T80" fmla="*/ 1 w 286"/>
                    <a:gd name="T81" fmla="*/ 0 h 182"/>
                    <a:gd name="T82" fmla="*/ 1 w 286"/>
                    <a:gd name="T83" fmla="*/ 0 h 182"/>
                    <a:gd name="T84" fmla="*/ 1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pPr>
                    <a:defRPr/>
                  </a:pPr>
                  <a:endParaRPr lang="zh-CN" altLang="en-US"/>
                </a:p>
              </p:txBody>
            </p:sp>
            <p:sp>
              <p:nvSpPr>
                <p:cNvPr id="4187" name="任意多边形 235602"/>
                <p:cNvSpPr>
                  <a:spLocks noChangeArrowheads="1"/>
                </p:cNvSpPr>
                <p:nvPr/>
              </p:nvSpPr>
              <p:spPr bwMode="auto">
                <a:xfrm>
                  <a:off x="4770" y="599"/>
                  <a:ext cx="33" cy="26"/>
                </a:xfrm>
                <a:custGeom>
                  <a:avLst/>
                  <a:gdLst>
                    <a:gd name="T0" fmla="*/ 0 w 78"/>
                    <a:gd name="T1" fmla="*/ 0 h 78"/>
                    <a:gd name="T2" fmla="*/ 0 w 78"/>
                    <a:gd name="T3" fmla="*/ 0 h 78"/>
                    <a:gd name="T4" fmla="*/ 0 w 78"/>
                    <a:gd name="T5" fmla="*/ 0 h 78"/>
                    <a:gd name="T6" fmla="*/ 1 w 78"/>
                    <a:gd name="T7" fmla="*/ 0 h 78"/>
                    <a:gd name="T8" fmla="*/ 0 w 78"/>
                    <a:gd name="T9" fmla="*/ 0 h 78"/>
                    <a:gd name="T10" fmla="*/ 0 w 78"/>
                    <a:gd name="T11" fmla="*/ 0 h 78"/>
                    <a:gd name="T12" fmla="*/ 1 w 78"/>
                    <a:gd name="T13" fmla="*/ 0 h 78"/>
                    <a:gd name="T14" fmla="*/ 1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pPr>
                    <a:defRPr/>
                  </a:pPr>
                  <a:endParaRPr lang="zh-CN" altLang="en-US"/>
                </a:p>
              </p:txBody>
            </p:sp>
            <p:sp>
              <p:nvSpPr>
                <p:cNvPr id="4188" name="任意多边形 235603"/>
                <p:cNvSpPr>
                  <a:spLocks noChangeArrowheads="1"/>
                </p:cNvSpPr>
                <p:nvPr/>
              </p:nvSpPr>
              <p:spPr bwMode="auto">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pPr>
                    <a:defRPr/>
                  </a:pPr>
                  <a:endParaRPr lang="zh-CN" altLang="en-US"/>
                </a:p>
              </p:txBody>
            </p:sp>
            <p:sp>
              <p:nvSpPr>
                <p:cNvPr id="4189" name="任意多边形 235604"/>
                <p:cNvSpPr>
                  <a:spLocks noChangeArrowheads="1"/>
                </p:cNvSpPr>
                <p:nvPr/>
              </p:nvSpPr>
              <p:spPr bwMode="auto">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pPr>
                    <a:defRPr/>
                  </a:pPr>
                  <a:endParaRPr lang="zh-CN" altLang="en-US"/>
                </a:p>
              </p:txBody>
            </p:sp>
            <p:sp>
              <p:nvSpPr>
                <p:cNvPr id="4190" name="任意多边形 235605"/>
                <p:cNvSpPr>
                  <a:spLocks noChangeArrowheads="1"/>
                </p:cNvSpPr>
                <p:nvPr/>
              </p:nvSpPr>
              <p:spPr bwMode="auto">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pPr>
                    <a:defRPr/>
                  </a:pPr>
                  <a:endParaRPr lang="zh-CN" altLang="en-US"/>
                </a:p>
              </p:txBody>
            </p:sp>
            <p:sp>
              <p:nvSpPr>
                <p:cNvPr id="4191" name="任意多边形 235606"/>
                <p:cNvSpPr>
                  <a:spLocks noChangeArrowheads="1"/>
                </p:cNvSpPr>
                <p:nvPr/>
              </p:nvSpPr>
              <p:spPr bwMode="auto">
                <a:xfrm>
                  <a:off x="4598" y="523"/>
                  <a:ext cx="34" cy="27"/>
                </a:xfrm>
                <a:custGeom>
                  <a:avLst/>
                  <a:gdLst>
                    <a:gd name="T0" fmla="*/ 0 w 80"/>
                    <a:gd name="T1" fmla="*/ 0 h 80"/>
                    <a:gd name="T2" fmla="*/ 0 w 80"/>
                    <a:gd name="T3" fmla="*/ 0 h 80"/>
                    <a:gd name="T4" fmla="*/ 0 w 80"/>
                    <a:gd name="T5" fmla="*/ 0 h 80"/>
                    <a:gd name="T6" fmla="*/ 1 w 80"/>
                    <a:gd name="T7" fmla="*/ 0 h 80"/>
                    <a:gd name="T8" fmla="*/ 1 w 80"/>
                    <a:gd name="T9" fmla="*/ 0 h 80"/>
                    <a:gd name="T10" fmla="*/ 1 w 80"/>
                    <a:gd name="T11" fmla="*/ 0 h 80"/>
                    <a:gd name="T12" fmla="*/ 1 w 80"/>
                    <a:gd name="T13" fmla="*/ 0 h 80"/>
                    <a:gd name="T14" fmla="*/ 1 w 80"/>
                    <a:gd name="T15" fmla="*/ 0 h 80"/>
                    <a:gd name="T16" fmla="*/ 1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pPr>
                    <a:defRPr/>
                  </a:pPr>
                  <a:endParaRPr lang="zh-CN" altLang="en-US"/>
                </a:p>
              </p:txBody>
            </p:sp>
            <p:sp>
              <p:nvSpPr>
                <p:cNvPr id="4192" name="任意多边形 235607"/>
                <p:cNvSpPr>
                  <a:spLocks noChangeArrowheads="1"/>
                </p:cNvSpPr>
                <p:nvPr/>
              </p:nvSpPr>
              <p:spPr bwMode="auto">
                <a:xfrm>
                  <a:off x="4587" y="466"/>
                  <a:ext cx="40" cy="58"/>
                </a:xfrm>
                <a:custGeom>
                  <a:avLst/>
                  <a:gdLst>
                    <a:gd name="T0" fmla="*/ 0 w 94"/>
                    <a:gd name="T1" fmla="*/ 0 h 174"/>
                    <a:gd name="T2" fmla="*/ 0 w 94"/>
                    <a:gd name="T3" fmla="*/ 1 h 174"/>
                    <a:gd name="T4" fmla="*/ 0 w 94"/>
                    <a:gd name="T5" fmla="*/ 0 h 174"/>
                    <a:gd name="T6" fmla="*/ 1 w 94"/>
                    <a:gd name="T7" fmla="*/ 0 h 174"/>
                    <a:gd name="T8" fmla="*/ 1 w 94"/>
                    <a:gd name="T9" fmla="*/ 1 h 174"/>
                    <a:gd name="T10" fmla="*/ 1 w 94"/>
                    <a:gd name="T11" fmla="*/ 1 h 174"/>
                    <a:gd name="T12" fmla="*/ 1 w 94"/>
                    <a:gd name="T13" fmla="*/ 1 h 174"/>
                    <a:gd name="T14" fmla="*/ 1 w 94"/>
                    <a:gd name="T15" fmla="*/ 1 h 174"/>
                    <a:gd name="T16" fmla="*/ 1 w 94"/>
                    <a:gd name="T17" fmla="*/ 1 h 174"/>
                    <a:gd name="T18" fmla="*/ 1 w 94"/>
                    <a:gd name="T19" fmla="*/ 1 h 174"/>
                    <a:gd name="T20" fmla="*/ 1 w 94"/>
                    <a:gd name="T21" fmla="*/ 0 h 174"/>
                    <a:gd name="T22" fmla="*/ 1 w 94"/>
                    <a:gd name="T23" fmla="*/ 0 h 174"/>
                    <a:gd name="T24" fmla="*/ 1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pPr>
                    <a:defRPr/>
                  </a:pPr>
                  <a:endParaRPr lang="zh-CN" altLang="en-US"/>
                </a:p>
              </p:txBody>
            </p:sp>
            <p:sp>
              <p:nvSpPr>
                <p:cNvPr id="4193" name="任意多边形 235608"/>
                <p:cNvSpPr>
                  <a:spLocks noChangeArrowheads="1"/>
                </p:cNvSpPr>
                <p:nvPr/>
              </p:nvSpPr>
              <p:spPr bwMode="auto">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pPr>
                    <a:defRPr/>
                  </a:pPr>
                  <a:endParaRPr lang="zh-CN" altLang="en-US"/>
                </a:p>
              </p:txBody>
            </p:sp>
            <p:sp>
              <p:nvSpPr>
                <p:cNvPr id="4194" name="任意多边形 235609"/>
                <p:cNvSpPr>
                  <a:spLocks noChangeArrowheads="1"/>
                </p:cNvSpPr>
                <p:nvPr/>
              </p:nvSpPr>
              <p:spPr bwMode="auto">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pPr>
                    <a:defRPr/>
                  </a:pPr>
                  <a:endParaRPr lang="zh-CN" altLang="en-US"/>
                </a:p>
              </p:txBody>
            </p:sp>
            <p:sp>
              <p:nvSpPr>
                <p:cNvPr id="4195" name="任意多边形 235610"/>
                <p:cNvSpPr>
                  <a:spLocks noChangeArrowheads="1"/>
                </p:cNvSpPr>
                <p:nvPr/>
              </p:nvSpPr>
              <p:spPr bwMode="auto">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pPr>
                    <a:defRPr/>
                  </a:pPr>
                  <a:endParaRPr lang="zh-CN" altLang="en-US"/>
                </a:p>
              </p:txBody>
            </p:sp>
            <p:sp>
              <p:nvSpPr>
                <p:cNvPr id="4196" name="任意多边形 235611"/>
                <p:cNvSpPr>
                  <a:spLocks noChangeArrowheads="1"/>
                </p:cNvSpPr>
                <p:nvPr/>
              </p:nvSpPr>
              <p:spPr bwMode="auto">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pPr>
                    <a:defRPr/>
                  </a:pPr>
                  <a:endParaRPr lang="zh-CN" altLang="en-US"/>
                </a:p>
              </p:txBody>
            </p:sp>
            <p:sp>
              <p:nvSpPr>
                <p:cNvPr id="4197" name="任意多边形 235612"/>
                <p:cNvSpPr>
                  <a:spLocks noChangeArrowheads="1"/>
                </p:cNvSpPr>
                <p:nvPr/>
              </p:nvSpPr>
              <p:spPr bwMode="auto">
                <a:xfrm>
                  <a:off x="4731" y="240"/>
                  <a:ext cx="20" cy="55"/>
                </a:xfrm>
                <a:custGeom>
                  <a:avLst/>
                  <a:gdLst>
                    <a:gd name="T0" fmla="*/ 0 w 47"/>
                    <a:gd name="T1" fmla="*/ 1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1 w 47"/>
                    <a:gd name="T15" fmla="*/ 0 h 165"/>
                    <a:gd name="T16" fmla="*/ 0 w 47"/>
                    <a:gd name="T17" fmla="*/ 0 h 165"/>
                    <a:gd name="T18" fmla="*/ 0 w 47"/>
                    <a:gd name="T19" fmla="*/ 1 h 165"/>
                    <a:gd name="T20" fmla="*/ 0 w 47"/>
                    <a:gd name="T21" fmla="*/ 1 h 165"/>
                    <a:gd name="T22" fmla="*/ 0 w 47"/>
                    <a:gd name="T23" fmla="*/ 1 h 165"/>
                    <a:gd name="T24" fmla="*/ 0 w 47"/>
                    <a:gd name="T25" fmla="*/ 1 h 165"/>
                    <a:gd name="T26" fmla="*/ 0 w 47"/>
                    <a:gd name="T27" fmla="*/ 1 h 165"/>
                    <a:gd name="T28" fmla="*/ 0 w 47"/>
                    <a:gd name="T29" fmla="*/ 1 h 165"/>
                    <a:gd name="T30" fmla="*/ 0 w 47"/>
                    <a:gd name="T31" fmla="*/ 1 h 165"/>
                    <a:gd name="T32" fmla="*/ 0 w 47"/>
                    <a:gd name="T33" fmla="*/ 1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pPr>
                    <a:defRPr/>
                  </a:pPr>
                  <a:endParaRPr lang="zh-CN" altLang="en-US"/>
                </a:p>
              </p:txBody>
            </p:sp>
            <p:sp>
              <p:nvSpPr>
                <p:cNvPr id="4198" name="任意多边形 235613"/>
                <p:cNvSpPr>
                  <a:spLocks noChangeArrowheads="1"/>
                </p:cNvSpPr>
                <p:nvPr/>
              </p:nvSpPr>
              <p:spPr bwMode="auto">
                <a:xfrm>
                  <a:off x="4719" y="287"/>
                  <a:ext cx="59" cy="34"/>
                </a:xfrm>
                <a:custGeom>
                  <a:avLst/>
                  <a:gdLst>
                    <a:gd name="T0" fmla="*/ 0 w 138"/>
                    <a:gd name="T1" fmla="*/ 0 h 103"/>
                    <a:gd name="T2" fmla="*/ 0 w 138"/>
                    <a:gd name="T3" fmla="*/ 0 h 103"/>
                    <a:gd name="T4" fmla="*/ 1 w 138"/>
                    <a:gd name="T5" fmla="*/ 0 h 103"/>
                    <a:gd name="T6" fmla="*/ 1 w 138"/>
                    <a:gd name="T7" fmla="*/ 0 h 103"/>
                    <a:gd name="T8" fmla="*/ 1 w 138"/>
                    <a:gd name="T9" fmla="*/ 0 h 103"/>
                    <a:gd name="T10" fmla="*/ 1 w 138"/>
                    <a:gd name="T11" fmla="*/ 0 h 103"/>
                    <a:gd name="T12" fmla="*/ 2 w 138"/>
                    <a:gd name="T13" fmla="*/ 0 h 103"/>
                    <a:gd name="T14" fmla="*/ 2 w 138"/>
                    <a:gd name="T15" fmla="*/ 0 h 103"/>
                    <a:gd name="T16" fmla="*/ 2 w 138"/>
                    <a:gd name="T17" fmla="*/ 0 h 103"/>
                    <a:gd name="T18" fmla="*/ 1 w 138"/>
                    <a:gd name="T19" fmla="*/ 0 h 103"/>
                    <a:gd name="T20" fmla="*/ 1 w 138"/>
                    <a:gd name="T21" fmla="*/ 0 h 103"/>
                    <a:gd name="T22" fmla="*/ 1 w 138"/>
                    <a:gd name="T23" fmla="*/ 0 h 103"/>
                    <a:gd name="T24" fmla="*/ 1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pPr>
                    <a:defRPr/>
                  </a:pPr>
                  <a:endParaRPr lang="zh-CN" altLang="en-US"/>
                </a:p>
              </p:txBody>
            </p:sp>
            <p:sp>
              <p:nvSpPr>
                <p:cNvPr id="4199" name="任意多边形 235614"/>
                <p:cNvSpPr>
                  <a:spLocks noChangeArrowheads="1"/>
                </p:cNvSpPr>
                <p:nvPr/>
              </p:nvSpPr>
              <p:spPr bwMode="auto">
                <a:xfrm>
                  <a:off x="4656" y="319"/>
                  <a:ext cx="80" cy="72"/>
                </a:xfrm>
                <a:custGeom>
                  <a:avLst/>
                  <a:gdLst>
                    <a:gd name="T0" fmla="*/ 2 w 188"/>
                    <a:gd name="T1" fmla="*/ 0 h 214"/>
                    <a:gd name="T2" fmla="*/ 2 w 188"/>
                    <a:gd name="T3" fmla="*/ 0 h 214"/>
                    <a:gd name="T4" fmla="*/ 3 w 188"/>
                    <a:gd name="T5" fmla="*/ 0 h 214"/>
                    <a:gd name="T6" fmla="*/ 3 w 188"/>
                    <a:gd name="T7" fmla="*/ 0 h 214"/>
                    <a:gd name="T8" fmla="*/ 3 w 188"/>
                    <a:gd name="T9" fmla="*/ 0 h 214"/>
                    <a:gd name="T10" fmla="*/ 3 w 188"/>
                    <a:gd name="T11" fmla="*/ 0 h 214"/>
                    <a:gd name="T12" fmla="*/ 3 w 188"/>
                    <a:gd name="T13" fmla="*/ 0 h 214"/>
                    <a:gd name="T14" fmla="*/ 2 w 188"/>
                    <a:gd name="T15" fmla="*/ 1 h 214"/>
                    <a:gd name="T16" fmla="*/ 2 w 188"/>
                    <a:gd name="T17" fmla="*/ 1 h 214"/>
                    <a:gd name="T18" fmla="*/ 2 w 188"/>
                    <a:gd name="T19" fmla="*/ 1 h 214"/>
                    <a:gd name="T20" fmla="*/ 2 w 188"/>
                    <a:gd name="T21" fmla="*/ 1 h 214"/>
                    <a:gd name="T22" fmla="*/ 1 w 188"/>
                    <a:gd name="T23" fmla="*/ 1 h 214"/>
                    <a:gd name="T24" fmla="*/ 1 w 188"/>
                    <a:gd name="T25" fmla="*/ 1 h 214"/>
                    <a:gd name="T26" fmla="*/ 1 w 188"/>
                    <a:gd name="T27" fmla="*/ 1 h 214"/>
                    <a:gd name="T28" fmla="*/ 1 w 188"/>
                    <a:gd name="T29" fmla="*/ 1 h 214"/>
                    <a:gd name="T30" fmla="*/ 1 w 188"/>
                    <a:gd name="T31" fmla="*/ 1 h 214"/>
                    <a:gd name="T32" fmla="*/ 1 w 188"/>
                    <a:gd name="T33" fmla="*/ 1 h 214"/>
                    <a:gd name="T34" fmla="*/ 1 w 188"/>
                    <a:gd name="T35" fmla="*/ 1 h 214"/>
                    <a:gd name="T36" fmla="*/ 0 w 188"/>
                    <a:gd name="T37" fmla="*/ 1 h 214"/>
                    <a:gd name="T38" fmla="*/ 0 w 188"/>
                    <a:gd name="T39" fmla="*/ 1 h 214"/>
                    <a:gd name="T40" fmla="*/ 1 w 188"/>
                    <a:gd name="T41" fmla="*/ 1 h 214"/>
                    <a:gd name="T42" fmla="*/ 0 w 188"/>
                    <a:gd name="T43" fmla="*/ 1 h 214"/>
                    <a:gd name="T44" fmla="*/ 0 w 188"/>
                    <a:gd name="T45" fmla="*/ 1 h 214"/>
                    <a:gd name="T46" fmla="*/ 0 w 188"/>
                    <a:gd name="T47" fmla="*/ 1 h 214"/>
                    <a:gd name="T48" fmla="*/ 0 w 188"/>
                    <a:gd name="T49" fmla="*/ 1 h 214"/>
                    <a:gd name="T50" fmla="*/ 0 w 188"/>
                    <a:gd name="T51" fmla="*/ 1 h 214"/>
                    <a:gd name="T52" fmla="*/ 0 w 188"/>
                    <a:gd name="T53" fmla="*/ 1 h 214"/>
                    <a:gd name="T54" fmla="*/ 0 w 188"/>
                    <a:gd name="T55" fmla="*/ 1 h 214"/>
                    <a:gd name="T56" fmla="*/ 0 w 188"/>
                    <a:gd name="T57" fmla="*/ 1 h 214"/>
                    <a:gd name="T58" fmla="*/ 0 w 188"/>
                    <a:gd name="T59" fmla="*/ 1 h 214"/>
                    <a:gd name="T60" fmla="*/ 0 w 188"/>
                    <a:gd name="T61" fmla="*/ 0 h 214"/>
                    <a:gd name="T62" fmla="*/ 1 w 188"/>
                    <a:gd name="T63" fmla="*/ 0 h 214"/>
                    <a:gd name="T64" fmla="*/ 1 w 188"/>
                    <a:gd name="T65" fmla="*/ 0 h 214"/>
                    <a:gd name="T66" fmla="*/ 2 w 188"/>
                    <a:gd name="T67" fmla="*/ 0 h 214"/>
                    <a:gd name="T68" fmla="*/ 2 w 188"/>
                    <a:gd name="T69" fmla="*/ 0 h 214"/>
                    <a:gd name="T70" fmla="*/ 2 w 188"/>
                    <a:gd name="T71" fmla="*/ 0 h 214"/>
                    <a:gd name="T72" fmla="*/ 2 w 188"/>
                    <a:gd name="T73" fmla="*/ 0 h 214"/>
                    <a:gd name="T74" fmla="*/ 2 w 188"/>
                    <a:gd name="T75" fmla="*/ 0 h 214"/>
                    <a:gd name="T76" fmla="*/ 2 w 188"/>
                    <a:gd name="T77" fmla="*/ 0 h 214"/>
                    <a:gd name="T78" fmla="*/ 2 w 188"/>
                    <a:gd name="T79" fmla="*/ 0 h 214"/>
                    <a:gd name="T80" fmla="*/ 2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pPr>
                    <a:defRPr/>
                  </a:pPr>
                  <a:endParaRPr lang="zh-CN" altLang="en-US"/>
                </a:p>
              </p:txBody>
            </p:sp>
            <p:sp>
              <p:nvSpPr>
                <p:cNvPr id="4200" name="任意多边形 235615"/>
                <p:cNvSpPr>
                  <a:spLocks noChangeArrowheads="1"/>
                </p:cNvSpPr>
                <p:nvPr/>
              </p:nvSpPr>
              <p:spPr bwMode="auto">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pPr>
                    <a:defRPr/>
                  </a:pPr>
                  <a:endParaRPr lang="zh-CN" altLang="en-US"/>
                </a:p>
              </p:txBody>
            </p:sp>
            <p:sp>
              <p:nvSpPr>
                <p:cNvPr id="4201" name="任意多边形 235616"/>
                <p:cNvSpPr>
                  <a:spLocks noChangeArrowheads="1"/>
                </p:cNvSpPr>
                <p:nvPr/>
              </p:nvSpPr>
              <p:spPr bwMode="auto">
                <a:xfrm>
                  <a:off x="4261" y="389"/>
                  <a:ext cx="347" cy="189"/>
                </a:xfrm>
                <a:custGeom>
                  <a:avLst/>
                  <a:gdLst>
                    <a:gd name="T0" fmla="*/ 12 w 812"/>
                    <a:gd name="T1" fmla="*/ 0 h 564"/>
                    <a:gd name="T2" fmla="*/ 11 w 812"/>
                    <a:gd name="T3" fmla="*/ 0 h 564"/>
                    <a:gd name="T4" fmla="*/ 11 w 812"/>
                    <a:gd name="T5" fmla="*/ 1 h 564"/>
                    <a:gd name="T6" fmla="*/ 10 w 812"/>
                    <a:gd name="T7" fmla="*/ 1 h 564"/>
                    <a:gd name="T8" fmla="*/ 9 w 812"/>
                    <a:gd name="T9" fmla="*/ 1 h 564"/>
                    <a:gd name="T10" fmla="*/ 9 w 812"/>
                    <a:gd name="T11" fmla="*/ 1 h 564"/>
                    <a:gd name="T12" fmla="*/ 9 w 812"/>
                    <a:gd name="T13" fmla="*/ 1 h 564"/>
                    <a:gd name="T14" fmla="*/ 9 w 812"/>
                    <a:gd name="T15" fmla="*/ 1 h 564"/>
                    <a:gd name="T16" fmla="*/ 8 w 812"/>
                    <a:gd name="T17" fmla="*/ 1 h 564"/>
                    <a:gd name="T18" fmla="*/ 8 w 812"/>
                    <a:gd name="T19" fmla="*/ 1 h 564"/>
                    <a:gd name="T20" fmla="*/ 9 w 812"/>
                    <a:gd name="T21" fmla="*/ 1 h 564"/>
                    <a:gd name="T22" fmla="*/ 9 w 812"/>
                    <a:gd name="T23" fmla="*/ 2 h 564"/>
                    <a:gd name="T24" fmla="*/ 8 w 812"/>
                    <a:gd name="T25" fmla="*/ 2 h 564"/>
                    <a:gd name="T26" fmla="*/ 8 w 812"/>
                    <a:gd name="T27" fmla="*/ 2 h 564"/>
                    <a:gd name="T28" fmla="*/ 7 w 812"/>
                    <a:gd name="T29" fmla="*/ 1 h 564"/>
                    <a:gd name="T30" fmla="*/ 6 w 812"/>
                    <a:gd name="T31" fmla="*/ 1 h 564"/>
                    <a:gd name="T32" fmla="*/ 6 w 812"/>
                    <a:gd name="T33" fmla="*/ 2 h 564"/>
                    <a:gd name="T34" fmla="*/ 7 w 812"/>
                    <a:gd name="T35" fmla="*/ 2 h 564"/>
                    <a:gd name="T36" fmla="*/ 7 w 812"/>
                    <a:gd name="T37" fmla="*/ 2 h 564"/>
                    <a:gd name="T38" fmla="*/ 8 w 812"/>
                    <a:gd name="T39" fmla="*/ 2 h 564"/>
                    <a:gd name="T40" fmla="*/ 7 w 812"/>
                    <a:gd name="T41" fmla="*/ 2 h 564"/>
                    <a:gd name="T42" fmla="*/ 7 w 812"/>
                    <a:gd name="T43" fmla="*/ 2 h 564"/>
                    <a:gd name="T44" fmla="*/ 6 w 812"/>
                    <a:gd name="T45" fmla="*/ 2 h 564"/>
                    <a:gd name="T46" fmla="*/ 6 w 812"/>
                    <a:gd name="T47" fmla="*/ 1 h 564"/>
                    <a:gd name="T48" fmla="*/ 6 w 812"/>
                    <a:gd name="T49" fmla="*/ 1 h 564"/>
                    <a:gd name="T50" fmla="*/ 6 w 812"/>
                    <a:gd name="T51" fmla="*/ 1 h 564"/>
                    <a:gd name="T52" fmla="*/ 6 w 812"/>
                    <a:gd name="T53" fmla="*/ 1 h 564"/>
                    <a:gd name="T54" fmla="*/ 5 w 812"/>
                    <a:gd name="T55" fmla="*/ 1 h 564"/>
                    <a:gd name="T56" fmla="*/ 5 w 812"/>
                    <a:gd name="T57" fmla="*/ 1 h 564"/>
                    <a:gd name="T58" fmla="*/ 4 w 812"/>
                    <a:gd name="T59" fmla="*/ 1 h 564"/>
                    <a:gd name="T60" fmla="*/ 3 w 812"/>
                    <a:gd name="T61" fmla="*/ 1 h 564"/>
                    <a:gd name="T62" fmla="*/ 3 w 812"/>
                    <a:gd name="T63" fmla="*/ 1 h 564"/>
                    <a:gd name="T64" fmla="*/ 3 w 812"/>
                    <a:gd name="T65" fmla="*/ 1 h 564"/>
                    <a:gd name="T66" fmla="*/ 2 w 812"/>
                    <a:gd name="T67" fmla="*/ 1 h 564"/>
                    <a:gd name="T68" fmla="*/ 2 w 812"/>
                    <a:gd name="T69" fmla="*/ 1 h 564"/>
                    <a:gd name="T70" fmla="*/ 2 w 812"/>
                    <a:gd name="T71" fmla="*/ 2 h 564"/>
                    <a:gd name="T72" fmla="*/ 1 w 812"/>
                    <a:gd name="T73" fmla="*/ 2 h 564"/>
                    <a:gd name="T74" fmla="*/ 1 w 812"/>
                    <a:gd name="T75" fmla="*/ 1 h 564"/>
                    <a:gd name="T76" fmla="*/ 1 w 812"/>
                    <a:gd name="T77" fmla="*/ 1 h 564"/>
                    <a:gd name="T78" fmla="*/ 0 w 812"/>
                    <a:gd name="T79" fmla="*/ 1 h 564"/>
                    <a:gd name="T80" fmla="*/ 0 w 812"/>
                    <a:gd name="T81" fmla="*/ 1 h 564"/>
                    <a:gd name="T82" fmla="*/ 0 w 812"/>
                    <a:gd name="T83" fmla="*/ 1 h 564"/>
                    <a:gd name="T84" fmla="*/ 0 w 812"/>
                    <a:gd name="T85" fmla="*/ 0 h 564"/>
                    <a:gd name="T86" fmla="*/ 11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pPr>
                    <a:defRPr/>
                  </a:pPr>
                  <a:endParaRPr lang="zh-CN" altLang="en-US"/>
                </a:p>
              </p:txBody>
            </p:sp>
            <p:sp>
              <p:nvSpPr>
                <p:cNvPr id="4202" name="任意多边形 235617"/>
                <p:cNvSpPr>
                  <a:spLocks noChangeArrowheads="1"/>
                </p:cNvSpPr>
                <p:nvPr/>
              </p:nvSpPr>
              <p:spPr bwMode="auto">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pPr>
                    <a:defRPr/>
                  </a:pPr>
                  <a:endParaRPr lang="zh-CN" altLang="en-US"/>
                </a:p>
              </p:txBody>
            </p:sp>
            <p:sp>
              <p:nvSpPr>
                <p:cNvPr id="4203" name="任意多边形 235618"/>
                <p:cNvSpPr>
                  <a:spLocks noChangeArrowheads="1"/>
                </p:cNvSpPr>
                <p:nvPr/>
              </p:nvSpPr>
              <p:spPr bwMode="auto">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pPr>
                    <a:defRPr/>
                  </a:pPr>
                  <a:endParaRPr lang="zh-CN" altLang="en-US"/>
                </a:p>
              </p:txBody>
            </p:sp>
            <p:sp>
              <p:nvSpPr>
                <p:cNvPr id="4204" name="任意多边形 235619"/>
                <p:cNvSpPr>
                  <a:spLocks noChangeArrowheads="1"/>
                </p:cNvSpPr>
                <p:nvPr/>
              </p:nvSpPr>
              <p:spPr bwMode="auto">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pPr>
                    <a:defRPr/>
                  </a:pPr>
                  <a:endParaRPr lang="zh-CN" altLang="en-US"/>
                </a:p>
              </p:txBody>
            </p:sp>
            <p:sp>
              <p:nvSpPr>
                <p:cNvPr id="4205" name="任意多边形 235620"/>
                <p:cNvSpPr>
                  <a:spLocks noChangeArrowheads="1"/>
                </p:cNvSpPr>
                <p:nvPr/>
              </p:nvSpPr>
              <p:spPr bwMode="auto">
                <a:xfrm>
                  <a:off x="3709" y="315"/>
                  <a:ext cx="433" cy="354"/>
                </a:xfrm>
                <a:custGeom>
                  <a:avLst/>
                  <a:gdLst>
                    <a:gd name="T0" fmla="*/ 50 w 682"/>
                    <a:gd name="T1" fmla="*/ 48 h 557"/>
                    <a:gd name="T2" fmla="*/ 50 w 682"/>
                    <a:gd name="T3" fmla="*/ 47 h 557"/>
                    <a:gd name="T4" fmla="*/ 51 w 682"/>
                    <a:gd name="T5" fmla="*/ 43 h 557"/>
                    <a:gd name="T6" fmla="*/ 32 w 682"/>
                    <a:gd name="T7" fmla="*/ 30 h 557"/>
                    <a:gd name="T8" fmla="*/ 29 w 682"/>
                    <a:gd name="T9" fmla="*/ 36 h 557"/>
                    <a:gd name="T10" fmla="*/ 31 w 682"/>
                    <a:gd name="T11" fmla="*/ 57 h 557"/>
                    <a:gd name="T12" fmla="*/ 29 w 682"/>
                    <a:gd name="T13" fmla="*/ 51 h 557"/>
                    <a:gd name="T14" fmla="*/ 25 w 682"/>
                    <a:gd name="T15" fmla="*/ 45 h 557"/>
                    <a:gd name="T16" fmla="*/ 25 w 682"/>
                    <a:gd name="T17" fmla="*/ 43 h 557"/>
                    <a:gd name="T18" fmla="*/ 25 w 682"/>
                    <a:gd name="T19" fmla="*/ 41 h 557"/>
                    <a:gd name="T20" fmla="*/ 23 w 682"/>
                    <a:gd name="T21" fmla="*/ 39 h 557"/>
                    <a:gd name="T22" fmla="*/ 20 w 682"/>
                    <a:gd name="T23" fmla="*/ 36 h 557"/>
                    <a:gd name="T24" fmla="*/ 15 w 682"/>
                    <a:gd name="T25" fmla="*/ 37 h 557"/>
                    <a:gd name="T26" fmla="*/ 13 w 682"/>
                    <a:gd name="T27" fmla="*/ 37 h 557"/>
                    <a:gd name="T28" fmla="*/ 8 w 682"/>
                    <a:gd name="T29" fmla="*/ 37 h 557"/>
                    <a:gd name="T30" fmla="*/ 3 w 682"/>
                    <a:gd name="T31" fmla="*/ 32 h 557"/>
                    <a:gd name="T32" fmla="*/ 1 w 682"/>
                    <a:gd name="T33" fmla="*/ 31 h 557"/>
                    <a:gd name="T34" fmla="*/ 0 w 682"/>
                    <a:gd name="T35" fmla="*/ 27 h 557"/>
                    <a:gd name="T36" fmla="*/ 3 w 682"/>
                    <a:gd name="T37" fmla="*/ 22 h 557"/>
                    <a:gd name="T38" fmla="*/ 3 w 682"/>
                    <a:gd name="T39" fmla="*/ 18 h 557"/>
                    <a:gd name="T40" fmla="*/ 5 w 682"/>
                    <a:gd name="T41" fmla="*/ 15 h 557"/>
                    <a:gd name="T42" fmla="*/ 8 w 682"/>
                    <a:gd name="T43" fmla="*/ 12 h 557"/>
                    <a:gd name="T44" fmla="*/ 17 w 682"/>
                    <a:gd name="T45" fmla="*/ 7 h 557"/>
                    <a:gd name="T46" fmla="*/ 23 w 682"/>
                    <a:gd name="T47" fmla="*/ 3 h 557"/>
                    <a:gd name="T48" fmla="*/ 27 w 682"/>
                    <a:gd name="T49" fmla="*/ 1 h 557"/>
                    <a:gd name="T50" fmla="*/ 37 w 682"/>
                    <a:gd name="T51" fmla="*/ 1 h 557"/>
                    <a:gd name="T52" fmla="*/ 41 w 682"/>
                    <a:gd name="T53" fmla="*/ 0 h 557"/>
                    <a:gd name="T54" fmla="*/ 39 w 682"/>
                    <a:gd name="T55" fmla="*/ 4 h 557"/>
                    <a:gd name="T56" fmla="*/ 46 w 682"/>
                    <a:gd name="T57" fmla="*/ 9 h 557"/>
                    <a:gd name="T58" fmla="*/ 51 w 682"/>
                    <a:gd name="T59" fmla="*/ 8 h 557"/>
                    <a:gd name="T60" fmla="*/ 55 w 682"/>
                    <a:gd name="T61" fmla="*/ 8 h 557"/>
                    <a:gd name="T62" fmla="*/ 58 w 682"/>
                    <a:gd name="T63" fmla="*/ 10 h 557"/>
                    <a:gd name="T64" fmla="*/ 59 w 682"/>
                    <a:gd name="T65" fmla="*/ 20 h 557"/>
                    <a:gd name="T66" fmla="*/ 59 w 682"/>
                    <a:gd name="T67" fmla="*/ 25 h 557"/>
                    <a:gd name="T68" fmla="*/ 62 w 682"/>
                    <a:gd name="T69" fmla="*/ 29 h 557"/>
                    <a:gd name="T70" fmla="*/ 67 w 682"/>
                    <a:gd name="T71" fmla="*/ 31 h 557"/>
                    <a:gd name="T72" fmla="*/ 70 w 682"/>
                    <a:gd name="T73" fmla="*/ 31 h 557"/>
                    <a:gd name="T74" fmla="*/ 69 w 682"/>
                    <a:gd name="T75" fmla="*/ 35 h 557"/>
                    <a:gd name="T76" fmla="*/ 62 w 682"/>
                    <a:gd name="T77" fmla="*/ 43 h 557"/>
                    <a:gd name="T78" fmla="*/ 57 w 682"/>
                    <a:gd name="T79" fmla="*/ 50 h 557"/>
                    <a:gd name="T80" fmla="*/ 57 w 682"/>
                    <a:gd name="T81" fmla="*/ 53 h 557"/>
                    <a:gd name="T82" fmla="*/ 44 w 682"/>
                    <a:gd name="T83" fmla="*/ 57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pPr>
                    <a:defRPr/>
                  </a:pPr>
                  <a:endParaRPr lang="zh-CN" altLang="en-US"/>
                </a:p>
              </p:txBody>
            </p:sp>
            <p:sp>
              <p:nvSpPr>
                <p:cNvPr id="4206" name="任意多边形 235621"/>
                <p:cNvSpPr>
                  <a:spLocks noChangeArrowheads="1"/>
                </p:cNvSpPr>
                <p:nvPr/>
              </p:nvSpPr>
              <p:spPr bwMode="auto">
                <a:xfrm>
                  <a:off x="3877" y="448"/>
                  <a:ext cx="163" cy="221"/>
                </a:xfrm>
                <a:custGeom>
                  <a:avLst/>
                  <a:gdLst>
                    <a:gd name="T0" fmla="*/ 25 w 257"/>
                    <a:gd name="T1" fmla="*/ 36 h 347"/>
                    <a:gd name="T2" fmla="*/ 24 w 257"/>
                    <a:gd name="T3" fmla="*/ 32 h 347"/>
                    <a:gd name="T4" fmla="*/ 23 w 257"/>
                    <a:gd name="T5" fmla="*/ 31 h 347"/>
                    <a:gd name="T6" fmla="*/ 22 w 257"/>
                    <a:gd name="T7" fmla="*/ 28 h 347"/>
                    <a:gd name="T8" fmla="*/ 22 w 257"/>
                    <a:gd name="T9" fmla="*/ 27 h 347"/>
                    <a:gd name="T10" fmla="*/ 22 w 257"/>
                    <a:gd name="T11" fmla="*/ 24 h 347"/>
                    <a:gd name="T12" fmla="*/ 22 w 257"/>
                    <a:gd name="T13" fmla="*/ 22 h 347"/>
                    <a:gd name="T14" fmla="*/ 23 w 257"/>
                    <a:gd name="T15" fmla="*/ 21 h 347"/>
                    <a:gd name="T16" fmla="*/ 26 w 257"/>
                    <a:gd name="T17" fmla="*/ 20 h 347"/>
                    <a:gd name="T18" fmla="*/ 26 w 257"/>
                    <a:gd name="T19" fmla="*/ 14 h 347"/>
                    <a:gd name="T20" fmla="*/ 6 w 257"/>
                    <a:gd name="T21" fmla="*/ 10 h 347"/>
                    <a:gd name="T22" fmla="*/ 3 w 257"/>
                    <a:gd name="T23" fmla="*/ 10 h 347"/>
                    <a:gd name="T24" fmla="*/ 2 w 257"/>
                    <a:gd name="T25" fmla="*/ 11 h 347"/>
                    <a:gd name="T26" fmla="*/ 0 w 257"/>
                    <a:gd name="T27" fmla="*/ 16 h 347"/>
                    <a:gd name="T28" fmla="*/ 10 w 257"/>
                    <a:gd name="T29" fmla="*/ 36 h 347"/>
                    <a:gd name="T30" fmla="*/ 25 w 257"/>
                    <a:gd name="T31" fmla="*/ 36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pPr>
                    <a:defRPr/>
                  </a:pPr>
                  <a:endParaRPr lang="zh-CN" altLang="en-US"/>
                </a:p>
              </p:txBody>
            </p:sp>
            <p:sp>
              <p:nvSpPr>
                <p:cNvPr id="4207" name="任意多边形 235622"/>
                <p:cNvSpPr>
                  <a:spLocks noChangeArrowheads="1"/>
                </p:cNvSpPr>
                <p:nvPr/>
              </p:nvSpPr>
              <p:spPr bwMode="auto">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pPr>
                    <a:defRPr/>
                  </a:pPr>
                  <a:endParaRPr lang="zh-CN" altLang="en-US"/>
                </a:p>
              </p:txBody>
            </p:sp>
            <p:sp>
              <p:nvSpPr>
                <p:cNvPr id="4208" name="任意多边形 235623"/>
                <p:cNvSpPr>
                  <a:spLocks noChangeArrowheads="1"/>
                </p:cNvSpPr>
                <p:nvPr/>
              </p:nvSpPr>
              <p:spPr bwMode="auto">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pPr>
                    <a:defRPr/>
                  </a:pPr>
                  <a:endParaRPr lang="zh-CN" altLang="en-US"/>
                </a:p>
              </p:txBody>
            </p:sp>
            <p:sp>
              <p:nvSpPr>
                <p:cNvPr id="4209" name="任意多边形 235624"/>
                <p:cNvSpPr>
                  <a:spLocks noChangeArrowheads="1"/>
                </p:cNvSpPr>
                <p:nvPr/>
              </p:nvSpPr>
              <p:spPr bwMode="auto">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pPr>
                    <a:defRPr/>
                  </a:pPr>
                  <a:endParaRPr lang="zh-CN" altLang="en-US"/>
                </a:p>
              </p:txBody>
            </p:sp>
            <p:sp>
              <p:nvSpPr>
                <p:cNvPr id="4210" name="任意多边形 235625"/>
                <p:cNvSpPr>
                  <a:spLocks noChangeArrowheads="1"/>
                </p:cNvSpPr>
                <p:nvPr/>
              </p:nvSpPr>
              <p:spPr bwMode="auto">
                <a:xfrm>
                  <a:off x="4062" y="265"/>
                  <a:ext cx="295" cy="233"/>
                </a:xfrm>
                <a:custGeom>
                  <a:avLst/>
                  <a:gdLst>
                    <a:gd name="T0" fmla="*/ 7 w 693"/>
                    <a:gd name="T1" fmla="*/ 2 h 696"/>
                    <a:gd name="T2" fmla="*/ 6 w 693"/>
                    <a:gd name="T3" fmla="*/ 2 h 696"/>
                    <a:gd name="T4" fmla="*/ 5 w 693"/>
                    <a:gd name="T5" fmla="*/ 2 h 696"/>
                    <a:gd name="T6" fmla="*/ 4 w 693"/>
                    <a:gd name="T7" fmla="*/ 2 h 696"/>
                    <a:gd name="T8" fmla="*/ 3 w 693"/>
                    <a:gd name="T9" fmla="*/ 2 h 696"/>
                    <a:gd name="T10" fmla="*/ 4 w 693"/>
                    <a:gd name="T11" fmla="*/ 2 h 696"/>
                    <a:gd name="T12" fmla="*/ 4 w 693"/>
                    <a:gd name="T13" fmla="*/ 2 h 696"/>
                    <a:gd name="T14" fmla="*/ 5 w 693"/>
                    <a:gd name="T15" fmla="*/ 2 h 696"/>
                    <a:gd name="T16" fmla="*/ 5 w 693"/>
                    <a:gd name="T17" fmla="*/ 2 h 696"/>
                    <a:gd name="T18" fmla="*/ 4 w 693"/>
                    <a:gd name="T19" fmla="*/ 2 h 696"/>
                    <a:gd name="T20" fmla="*/ 4 w 693"/>
                    <a:gd name="T21" fmla="*/ 3 h 696"/>
                    <a:gd name="T22" fmla="*/ 3 w 693"/>
                    <a:gd name="T23" fmla="*/ 3 h 696"/>
                    <a:gd name="T24" fmla="*/ 1 w 693"/>
                    <a:gd name="T25" fmla="*/ 3 h 696"/>
                    <a:gd name="T26" fmla="*/ 1 w 693"/>
                    <a:gd name="T27" fmla="*/ 3 h 696"/>
                    <a:gd name="T28" fmla="*/ 0 w 693"/>
                    <a:gd name="T29" fmla="*/ 2 h 696"/>
                    <a:gd name="T30" fmla="*/ 0 w 693"/>
                    <a:gd name="T31" fmla="*/ 2 h 696"/>
                    <a:gd name="T32" fmla="*/ 1 w 693"/>
                    <a:gd name="T33" fmla="*/ 1 h 696"/>
                    <a:gd name="T34" fmla="*/ 0 w 693"/>
                    <a:gd name="T35" fmla="*/ 2 h 696"/>
                    <a:gd name="T36" fmla="*/ 1 w 693"/>
                    <a:gd name="T37" fmla="*/ 1 h 696"/>
                    <a:gd name="T38" fmla="*/ 2 w 693"/>
                    <a:gd name="T39" fmla="*/ 1 h 696"/>
                    <a:gd name="T40" fmla="*/ 0 w 693"/>
                    <a:gd name="T41" fmla="*/ 1 h 696"/>
                    <a:gd name="T42" fmla="*/ 0 w 693"/>
                    <a:gd name="T43" fmla="*/ 1 h 696"/>
                    <a:gd name="T44" fmla="*/ 0 w 693"/>
                    <a:gd name="T45" fmla="*/ 1 h 696"/>
                    <a:gd name="T46" fmla="*/ 1 w 693"/>
                    <a:gd name="T47" fmla="*/ 0 h 696"/>
                    <a:gd name="T48" fmla="*/ 3 w 693"/>
                    <a:gd name="T49" fmla="*/ 1 h 696"/>
                    <a:gd name="T50" fmla="*/ 3 w 693"/>
                    <a:gd name="T51" fmla="*/ 0 h 696"/>
                    <a:gd name="T52" fmla="*/ 4 w 693"/>
                    <a:gd name="T53" fmla="*/ 0 h 696"/>
                    <a:gd name="T54" fmla="*/ 5 w 693"/>
                    <a:gd name="T55" fmla="*/ 0 h 696"/>
                    <a:gd name="T56" fmla="*/ 5 w 693"/>
                    <a:gd name="T57" fmla="*/ 0 h 696"/>
                    <a:gd name="T58" fmla="*/ 4 w 693"/>
                    <a:gd name="T59" fmla="*/ 1 h 696"/>
                    <a:gd name="T60" fmla="*/ 5 w 693"/>
                    <a:gd name="T61" fmla="*/ 1 h 696"/>
                    <a:gd name="T62" fmla="*/ 5 w 693"/>
                    <a:gd name="T63" fmla="*/ 1 h 696"/>
                    <a:gd name="T64" fmla="*/ 6 w 693"/>
                    <a:gd name="T65" fmla="*/ 0 h 696"/>
                    <a:gd name="T66" fmla="*/ 7 w 693"/>
                    <a:gd name="T67" fmla="*/ 0 h 696"/>
                    <a:gd name="T68" fmla="*/ 7 w 693"/>
                    <a:gd name="T69" fmla="*/ 0 h 696"/>
                    <a:gd name="T70" fmla="*/ 8 w 693"/>
                    <a:gd name="T71" fmla="*/ 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pPr>
                    <a:defRPr/>
                  </a:pPr>
                  <a:endParaRPr lang="zh-CN" altLang="en-US"/>
                </a:p>
              </p:txBody>
            </p:sp>
            <p:sp>
              <p:nvSpPr>
                <p:cNvPr id="4211" name="任意多边形 235626"/>
                <p:cNvSpPr>
                  <a:spLocks noChangeArrowheads="1"/>
                </p:cNvSpPr>
                <p:nvPr/>
              </p:nvSpPr>
              <p:spPr bwMode="auto">
                <a:xfrm>
                  <a:off x="3861" y="247"/>
                  <a:ext cx="591" cy="95"/>
                </a:xfrm>
                <a:custGeom>
                  <a:avLst/>
                  <a:gdLst>
                    <a:gd name="T0" fmla="*/ 85 w 931"/>
                    <a:gd name="T1" fmla="*/ 0 h 149"/>
                    <a:gd name="T2" fmla="*/ 15 w 931"/>
                    <a:gd name="T3" fmla="*/ 3 h 149"/>
                    <a:gd name="T4" fmla="*/ 10 w 931"/>
                    <a:gd name="T5" fmla="*/ 4 h 149"/>
                    <a:gd name="T6" fmla="*/ 6 w 931"/>
                    <a:gd name="T7" fmla="*/ 4 h 149"/>
                    <a:gd name="T8" fmla="*/ 3 w 931"/>
                    <a:gd name="T9" fmla="*/ 8 h 149"/>
                    <a:gd name="T10" fmla="*/ 0 w 931"/>
                    <a:gd name="T11" fmla="*/ 11 h 149"/>
                    <a:gd name="T12" fmla="*/ 6 w 931"/>
                    <a:gd name="T13" fmla="*/ 12 h 149"/>
                    <a:gd name="T14" fmla="*/ 10 w 931"/>
                    <a:gd name="T15" fmla="*/ 10 h 149"/>
                    <a:gd name="T16" fmla="*/ 11 w 931"/>
                    <a:gd name="T17" fmla="*/ 9 h 149"/>
                    <a:gd name="T18" fmla="*/ 17 w 931"/>
                    <a:gd name="T19" fmla="*/ 5 h 149"/>
                    <a:gd name="T20" fmla="*/ 22 w 931"/>
                    <a:gd name="T21" fmla="*/ 4 h 149"/>
                    <a:gd name="T22" fmla="*/ 24 w 931"/>
                    <a:gd name="T23" fmla="*/ 10 h 149"/>
                    <a:gd name="T24" fmla="*/ 19 w 931"/>
                    <a:gd name="T25" fmla="*/ 11 h 149"/>
                    <a:gd name="T26" fmla="*/ 23 w 931"/>
                    <a:gd name="T27" fmla="*/ 11 h 149"/>
                    <a:gd name="T28" fmla="*/ 26 w 931"/>
                    <a:gd name="T29" fmla="*/ 10 h 149"/>
                    <a:gd name="T30" fmla="*/ 27 w 931"/>
                    <a:gd name="T31" fmla="*/ 10 h 149"/>
                    <a:gd name="T32" fmla="*/ 26 w 931"/>
                    <a:gd name="T33" fmla="*/ 6 h 149"/>
                    <a:gd name="T34" fmla="*/ 27 w 931"/>
                    <a:gd name="T35" fmla="*/ 4 h 149"/>
                    <a:gd name="T36" fmla="*/ 29 w 931"/>
                    <a:gd name="T37" fmla="*/ 10 h 149"/>
                    <a:gd name="T38" fmla="*/ 27 w 931"/>
                    <a:gd name="T39" fmla="*/ 11 h 149"/>
                    <a:gd name="T40" fmla="*/ 30 w 931"/>
                    <a:gd name="T41" fmla="*/ 14 h 149"/>
                    <a:gd name="T42" fmla="*/ 31 w 931"/>
                    <a:gd name="T43" fmla="*/ 10 h 149"/>
                    <a:gd name="T44" fmla="*/ 34 w 931"/>
                    <a:gd name="T45" fmla="*/ 11 h 149"/>
                    <a:gd name="T46" fmla="*/ 39 w 931"/>
                    <a:gd name="T47" fmla="*/ 8 h 149"/>
                    <a:gd name="T48" fmla="*/ 43 w 931"/>
                    <a:gd name="T49" fmla="*/ 5 h 149"/>
                    <a:gd name="T50" fmla="*/ 45 w 931"/>
                    <a:gd name="T51" fmla="*/ 6 h 149"/>
                    <a:gd name="T52" fmla="*/ 47 w 931"/>
                    <a:gd name="T53" fmla="*/ 5 h 149"/>
                    <a:gd name="T54" fmla="*/ 44 w 931"/>
                    <a:gd name="T55" fmla="*/ 4 h 149"/>
                    <a:gd name="T56" fmla="*/ 49 w 931"/>
                    <a:gd name="T57" fmla="*/ 4 h 149"/>
                    <a:gd name="T58" fmla="*/ 56 w 931"/>
                    <a:gd name="T59" fmla="*/ 6 h 149"/>
                    <a:gd name="T60" fmla="*/ 60 w 931"/>
                    <a:gd name="T61" fmla="*/ 4 h 149"/>
                    <a:gd name="T62" fmla="*/ 60 w 931"/>
                    <a:gd name="T63" fmla="*/ 7 h 149"/>
                    <a:gd name="T64" fmla="*/ 58 w 931"/>
                    <a:gd name="T65" fmla="*/ 11 h 149"/>
                    <a:gd name="T66" fmla="*/ 63 w 931"/>
                    <a:gd name="T67" fmla="*/ 10 h 149"/>
                    <a:gd name="T68" fmla="*/ 64 w 931"/>
                    <a:gd name="T69" fmla="*/ 8 h 149"/>
                    <a:gd name="T70" fmla="*/ 67 w 931"/>
                    <a:gd name="T71" fmla="*/ 6 h 149"/>
                    <a:gd name="T72" fmla="*/ 82 w 931"/>
                    <a:gd name="T73" fmla="*/ 9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pPr>
                    <a:defRPr/>
                  </a:pPr>
                  <a:endParaRPr lang="zh-CN" altLang="en-US"/>
                </a:p>
              </p:txBody>
            </p:sp>
            <p:sp>
              <p:nvSpPr>
                <p:cNvPr id="4212" name="任意多边形 235627"/>
                <p:cNvSpPr>
                  <a:spLocks noChangeArrowheads="1"/>
                </p:cNvSpPr>
                <p:nvPr/>
              </p:nvSpPr>
              <p:spPr bwMode="auto">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pPr>
                    <a:defRPr/>
                  </a:pPr>
                  <a:endParaRPr lang="zh-CN" altLang="en-US"/>
                </a:p>
              </p:txBody>
            </p:sp>
            <p:sp>
              <p:nvSpPr>
                <p:cNvPr id="4213" name="任意多边形 235628"/>
                <p:cNvSpPr>
                  <a:spLocks noChangeArrowheads="1"/>
                </p:cNvSpPr>
                <p:nvPr/>
              </p:nvSpPr>
              <p:spPr bwMode="auto">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pPr>
                    <a:defRPr/>
                  </a:pPr>
                  <a:endParaRPr lang="zh-CN" altLang="en-US"/>
                </a:p>
              </p:txBody>
            </p:sp>
            <p:sp>
              <p:nvSpPr>
                <p:cNvPr id="4214" name="任意多边形 235629"/>
                <p:cNvSpPr>
                  <a:spLocks noChangeArrowheads="1"/>
                </p:cNvSpPr>
                <p:nvPr/>
              </p:nvSpPr>
              <p:spPr bwMode="auto">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pPr>
                    <a:defRPr/>
                  </a:pPr>
                  <a:endParaRPr lang="zh-CN" altLang="en-US"/>
                </a:p>
              </p:txBody>
            </p:sp>
            <p:sp>
              <p:nvSpPr>
                <p:cNvPr id="4215" name="任意多边形 235630"/>
                <p:cNvSpPr>
                  <a:spLocks noChangeArrowheads="1"/>
                </p:cNvSpPr>
                <p:nvPr/>
              </p:nvSpPr>
              <p:spPr bwMode="auto">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pPr>
                    <a:defRPr/>
                  </a:pPr>
                  <a:endParaRPr lang="zh-CN" altLang="en-US"/>
                </a:p>
              </p:txBody>
            </p:sp>
            <p:sp>
              <p:nvSpPr>
                <p:cNvPr id="4216" name="任意多边形 235631"/>
                <p:cNvSpPr>
                  <a:spLocks noChangeArrowheads="1"/>
                </p:cNvSpPr>
                <p:nvPr/>
              </p:nvSpPr>
              <p:spPr bwMode="auto">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pPr>
                    <a:defRPr/>
                  </a:pPr>
                  <a:endParaRPr lang="zh-CN" altLang="en-US"/>
                </a:p>
              </p:txBody>
            </p:sp>
          </p:grpSp>
        </p:grpSp>
        <p:grpSp>
          <p:nvGrpSpPr>
            <p:cNvPr id="1054" name="组合 235632"/>
            <p:cNvGrpSpPr>
              <a:grpSpLocks/>
            </p:cNvGrpSpPr>
            <p:nvPr/>
          </p:nvGrpSpPr>
          <p:grpSpPr bwMode="auto">
            <a:xfrm>
              <a:off x="798" y="111"/>
              <a:ext cx="4702" cy="418"/>
              <a:chOff x="798" y="255"/>
              <a:chExt cx="4702" cy="418"/>
            </a:xfrm>
          </p:grpSpPr>
          <p:sp>
            <p:nvSpPr>
              <p:cNvPr id="4152" name="直接连接符 235633"/>
              <p:cNvSpPr>
                <a:spLocks noChangeShapeType="1"/>
              </p:cNvSpPr>
              <p:nvPr/>
            </p:nvSpPr>
            <p:spPr bwMode="auto">
              <a:xfrm>
                <a:off x="798" y="476"/>
                <a:ext cx="4702" cy="0"/>
              </a:xfrm>
              <a:prstGeom prst="line">
                <a:avLst/>
              </a:prstGeom>
              <a:noFill/>
              <a:ln w="9525">
                <a:solidFill>
                  <a:schemeClr val="folHlink"/>
                </a:solidFill>
                <a:round/>
                <a:headEnd/>
                <a:tailEnd/>
              </a:ln>
            </p:spPr>
            <p:txBody>
              <a:bodyPr/>
              <a:lstStyle/>
              <a:p>
                <a:pPr>
                  <a:defRPr/>
                </a:pPr>
                <a:endParaRPr lang="zh-CN" altLang="en-US"/>
              </a:p>
            </p:txBody>
          </p:sp>
          <p:sp>
            <p:nvSpPr>
              <p:cNvPr id="4153" name="直接连接符 235634"/>
              <p:cNvSpPr>
                <a:spLocks noChangeShapeType="1"/>
              </p:cNvSpPr>
              <p:nvPr/>
            </p:nvSpPr>
            <p:spPr bwMode="auto">
              <a:xfrm>
                <a:off x="1026" y="255"/>
                <a:ext cx="0" cy="418"/>
              </a:xfrm>
              <a:prstGeom prst="line">
                <a:avLst/>
              </a:prstGeom>
              <a:noFill/>
              <a:ln w="9525">
                <a:solidFill>
                  <a:schemeClr val="folHlink"/>
                </a:solidFill>
                <a:round/>
                <a:headEnd/>
                <a:tailEnd/>
              </a:ln>
            </p:spPr>
            <p:txBody>
              <a:bodyPr/>
              <a:lstStyle/>
              <a:p>
                <a:pPr>
                  <a:defRPr/>
                </a:pPr>
                <a:endParaRPr lang="zh-CN" altLang="en-US"/>
              </a:p>
            </p:txBody>
          </p:sp>
          <p:sp>
            <p:nvSpPr>
              <p:cNvPr id="4154" name="直接连接符 235635"/>
              <p:cNvSpPr>
                <a:spLocks noChangeShapeType="1"/>
              </p:cNvSpPr>
              <p:nvPr/>
            </p:nvSpPr>
            <p:spPr bwMode="auto">
              <a:xfrm>
                <a:off x="1254" y="255"/>
                <a:ext cx="0" cy="418"/>
              </a:xfrm>
              <a:prstGeom prst="line">
                <a:avLst/>
              </a:prstGeom>
              <a:noFill/>
              <a:ln w="9525">
                <a:solidFill>
                  <a:schemeClr val="folHlink"/>
                </a:solidFill>
                <a:round/>
                <a:headEnd/>
                <a:tailEnd/>
              </a:ln>
            </p:spPr>
            <p:txBody>
              <a:bodyPr/>
              <a:lstStyle/>
              <a:p>
                <a:pPr>
                  <a:defRPr/>
                </a:pPr>
                <a:endParaRPr lang="zh-CN" altLang="en-US"/>
              </a:p>
            </p:txBody>
          </p:sp>
          <p:sp>
            <p:nvSpPr>
              <p:cNvPr id="4155" name="直接连接符 235636"/>
              <p:cNvSpPr>
                <a:spLocks noChangeShapeType="1"/>
              </p:cNvSpPr>
              <p:nvPr/>
            </p:nvSpPr>
            <p:spPr bwMode="auto">
              <a:xfrm>
                <a:off x="1482" y="255"/>
                <a:ext cx="0" cy="418"/>
              </a:xfrm>
              <a:prstGeom prst="line">
                <a:avLst/>
              </a:prstGeom>
              <a:noFill/>
              <a:ln w="9525">
                <a:solidFill>
                  <a:schemeClr val="folHlink"/>
                </a:solidFill>
                <a:round/>
                <a:headEnd/>
                <a:tailEnd/>
              </a:ln>
            </p:spPr>
            <p:txBody>
              <a:bodyPr/>
              <a:lstStyle/>
              <a:p>
                <a:pPr>
                  <a:defRPr/>
                </a:pPr>
                <a:endParaRPr lang="zh-CN" altLang="en-US"/>
              </a:p>
            </p:txBody>
          </p:sp>
          <p:sp>
            <p:nvSpPr>
              <p:cNvPr id="4156" name="直接连接符 235637"/>
              <p:cNvSpPr>
                <a:spLocks noChangeShapeType="1"/>
              </p:cNvSpPr>
              <p:nvPr/>
            </p:nvSpPr>
            <p:spPr bwMode="auto">
              <a:xfrm>
                <a:off x="1710" y="255"/>
                <a:ext cx="0" cy="418"/>
              </a:xfrm>
              <a:prstGeom prst="line">
                <a:avLst/>
              </a:prstGeom>
              <a:noFill/>
              <a:ln w="9525">
                <a:solidFill>
                  <a:schemeClr val="folHlink"/>
                </a:solidFill>
                <a:round/>
                <a:headEnd/>
                <a:tailEnd/>
              </a:ln>
            </p:spPr>
            <p:txBody>
              <a:bodyPr/>
              <a:lstStyle/>
              <a:p>
                <a:pPr>
                  <a:defRPr/>
                </a:pPr>
                <a:endParaRPr lang="zh-CN" altLang="en-US"/>
              </a:p>
            </p:txBody>
          </p:sp>
          <p:sp>
            <p:nvSpPr>
              <p:cNvPr id="4157" name="直接连接符 235638"/>
              <p:cNvSpPr>
                <a:spLocks noChangeShapeType="1"/>
              </p:cNvSpPr>
              <p:nvPr/>
            </p:nvSpPr>
            <p:spPr bwMode="auto">
              <a:xfrm>
                <a:off x="1938" y="255"/>
                <a:ext cx="0" cy="418"/>
              </a:xfrm>
              <a:prstGeom prst="line">
                <a:avLst/>
              </a:prstGeom>
              <a:noFill/>
              <a:ln w="9525">
                <a:solidFill>
                  <a:schemeClr val="folHlink"/>
                </a:solidFill>
                <a:round/>
                <a:headEnd/>
                <a:tailEnd/>
              </a:ln>
            </p:spPr>
            <p:txBody>
              <a:bodyPr/>
              <a:lstStyle/>
              <a:p>
                <a:pPr>
                  <a:defRPr/>
                </a:pPr>
                <a:endParaRPr lang="zh-CN" altLang="en-US"/>
              </a:p>
            </p:txBody>
          </p:sp>
          <p:sp>
            <p:nvSpPr>
              <p:cNvPr id="4158" name="直接连接符 235639"/>
              <p:cNvSpPr>
                <a:spLocks noChangeShapeType="1"/>
              </p:cNvSpPr>
              <p:nvPr/>
            </p:nvSpPr>
            <p:spPr bwMode="auto">
              <a:xfrm>
                <a:off x="2166" y="255"/>
                <a:ext cx="0" cy="418"/>
              </a:xfrm>
              <a:prstGeom prst="line">
                <a:avLst/>
              </a:prstGeom>
              <a:noFill/>
              <a:ln w="9525">
                <a:solidFill>
                  <a:schemeClr val="folHlink"/>
                </a:solidFill>
                <a:round/>
                <a:headEnd/>
                <a:tailEnd/>
              </a:ln>
            </p:spPr>
            <p:txBody>
              <a:bodyPr/>
              <a:lstStyle/>
              <a:p>
                <a:pPr>
                  <a:defRPr/>
                </a:pPr>
                <a:endParaRPr lang="zh-CN" altLang="en-US"/>
              </a:p>
            </p:txBody>
          </p:sp>
          <p:sp>
            <p:nvSpPr>
              <p:cNvPr id="4159" name="直接连接符 235640"/>
              <p:cNvSpPr>
                <a:spLocks noChangeShapeType="1"/>
              </p:cNvSpPr>
              <p:nvPr/>
            </p:nvSpPr>
            <p:spPr bwMode="auto">
              <a:xfrm>
                <a:off x="2394"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0" name="直接连接符 235641"/>
              <p:cNvSpPr>
                <a:spLocks noChangeShapeType="1"/>
              </p:cNvSpPr>
              <p:nvPr/>
            </p:nvSpPr>
            <p:spPr bwMode="auto">
              <a:xfrm>
                <a:off x="2622"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1" name="直接连接符 235642"/>
              <p:cNvSpPr>
                <a:spLocks noChangeShapeType="1"/>
              </p:cNvSpPr>
              <p:nvPr/>
            </p:nvSpPr>
            <p:spPr bwMode="auto">
              <a:xfrm>
                <a:off x="2850"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2" name="直接连接符 235643"/>
              <p:cNvSpPr>
                <a:spLocks noChangeShapeType="1"/>
              </p:cNvSpPr>
              <p:nvPr/>
            </p:nvSpPr>
            <p:spPr bwMode="auto">
              <a:xfrm>
                <a:off x="3078"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3" name="直接连接符 235644"/>
              <p:cNvSpPr>
                <a:spLocks noChangeShapeType="1"/>
              </p:cNvSpPr>
              <p:nvPr/>
            </p:nvSpPr>
            <p:spPr bwMode="auto">
              <a:xfrm>
                <a:off x="3306"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4" name="直接连接符 235645"/>
              <p:cNvSpPr>
                <a:spLocks noChangeShapeType="1"/>
              </p:cNvSpPr>
              <p:nvPr/>
            </p:nvSpPr>
            <p:spPr bwMode="auto">
              <a:xfrm>
                <a:off x="3534"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5" name="直接连接符 235646"/>
              <p:cNvSpPr>
                <a:spLocks noChangeShapeType="1"/>
              </p:cNvSpPr>
              <p:nvPr/>
            </p:nvSpPr>
            <p:spPr bwMode="auto">
              <a:xfrm>
                <a:off x="3762"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6" name="直接连接符 235647"/>
              <p:cNvSpPr>
                <a:spLocks noChangeShapeType="1"/>
              </p:cNvSpPr>
              <p:nvPr/>
            </p:nvSpPr>
            <p:spPr bwMode="auto">
              <a:xfrm>
                <a:off x="3990"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7" name="直接连接符 235648"/>
              <p:cNvSpPr>
                <a:spLocks noChangeShapeType="1"/>
              </p:cNvSpPr>
              <p:nvPr/>
            </p:nvSpPr>
            <p:spPr bwMode="auto">
              <a:xfrm>
                <a:off x="4218"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8" name="直接连接符 235649"/>
              <p:cNvSpPr>
                <a:spLocks noChangeShapeType="1"/>
              </p:cNvSpPr>
              <p:nvPr/>
            </p:nvSpPr>
            <p:spPr bwMode="auto">
              <a:xfrm>
                <a:off x="4446" y="255"/>
                <a:ext cx="0" cy="418"/>
              </a:xfrm>
              <a:prstGeom prst="line">
                <a:avLst/>
              </a:prstGeom>
              <a:noFill/>
              <a:ln w="9525">
                <a:solidFill>
                  <a:schemeClr val="folHlink"/>
                </a:solidFill>
                <a:round/>
                <a:headEnd/>
                <a:tailEnd/>
              </a:ln>
            </p:spPr>
            <p:txBody>
              <a:bodyPr/>
              <a:lstStyle/>
              <a:p>
                <a:pPr>
                  <a:defRPr/>
                </a:pPr>
                <a:endParaRPr lang="zh-CN" altLang="en-US"/>
              </a:p>
            </p:txBody>
          </p:sp>
          <p:sp>
            <p:nvSpPr>
              <p:cNvPr id="4169" name="直接连接符 235650"/>
              <p:cNvSpPr>
                <a:spLocks noChangeShapeType="1"/>
              </p:cNvSpPr>
              <p:nvPr/>
            </p:nvSpPr>
            <p:spPr bwMode="auto">
              <a:xfrm>
                <a:off x="4674" y="255"/>
                <a:ext cx="0" cy="418"/>
              </a:xfrm>
              <a:prstGeom prst="line">
                <a:avLst/>
              </a:prstGeom>
              <a:noFill/>
              <a:ln w="9525">
                <a:solidFill>
                  <a:schemeClr val="folHlink"/>
                </a:solidFill>
                <a:round/>
                <a:headEnd/>
                <a:tailEnd/>
              </a:ln>
            </p:spPr>
            <p:txBody>
              <a:bodyPr/>
              <a:lstStyle/>
              <a:p>
                <a:pPr>
                  <a:defRPr/>
                </a:pPr>
                <a:endParaRPr lang="zh-CN" altLang="en-US"/>
              </a:p>
            </p:txBody>
          </p:sp>
          <p:sp>
            <p:nvSpPr>
              <p:cNvPr id="4170" name="直接连接符 235651"/>
              <p:cNvSpPr>
                <a:spLocks noChangeShapeType="1"/>
              </p:cNvSpPr>
              <p:nvPr/>
            </p:nvSpPr>
            <p:spPr bwMode="auto">
              <a:xfrm>
                <a:off x="4902" y="255"/>
                <a:ext cx="0" cy="418"/>
              </a:xfrm>
              <a:prstGeom prst="line">
                <a:avLst/>
              </a:prstGeom>
              <a:noFill/>
              <a:ln w="9525">
                <a:solidFill>
                  <a:schemeClr val="folHlink"/>
                </a:solidFill>
                <a:round/>
                <a:headEnd/>
                <a:tailEnd/>
              </a:ln>
            </p:spPr>
            <p:txBody>
              <a:bodyPr/>
              <a:lstStyle/>
              <a:p>
                <a:pPr>
                  <a:defRPr/>
                </a:pPr>
                <a:endParaRPr lang="zh-CN" altLang="en-US"/>
              </a:p>
            </p:txBody>
          </p:sp>
          <p:sp>
            <p:nvSpPr>
              <p:cNvPr id="4171" name="直接连接符 235652"/>
              <p:cNvSpPr>
                <a:spLocks noChangeShapeType="1"/>
              </p:cNvSpPr>
              <p:nvPr/>
            </p:nvSpPr>
            <p:spPr bwMode="auto">
              <a:xfrm>
                <a:off x="5130" y="255"/>
                <a:ext cx="0" cy="418"/>
              </a:xfrm>
              <a:prstGeom prst="line">
                <a:avLst/>
              </a:prstGeom>
              <a:noFill/>
              <a:ln w="9525">
                <a:solidFill>
                  <a:schemeClr val="folHlink"/>
                </a:solidFill>
                <a:round/>
                <a:headEnd/>
                <a:tailEnd/>
              </a:ln>
            </p:spPr>
            <p:txBody>
              <a:bodyPr/>
              <a:lstStyle/>
              <a:p>
                <a:pPr>
                  <a:defRPr/>
                </a:pPr>
                <a:endParaRPr lang="zh-CN" altLang="en-US"/>
              </a:p>
            </p:txBody>
          </p:sp>
          <p:sp>
            <p:nvSpPr>
              <p:cNvPr id="4172" name="直接连接符 235653"/>
              <p:cNvSpPr>
                <a:spLocks noChangeShapeType="1"/>
              </p:cNvSpPr>
              <p:nvPr/>
            </p:nvSpPr>
            <p:spPr bwMode="auto">
              <a:xfrm>
                <a:off x="5358" y="255"/>
                <a:ext cx="0" cy="418"/>
              </a:xfrm>
              <a:prstGeom prst="line">
                <a:avLst/>
              </a:prstGeom>
              <a:noFill/>
              <a:ln w="9525">
                <a:solidFill>
                  <a:schemeClr val="folHlink"/>
                </a:solidFill>
                <a:round/>
                <a:headEnd/>
                <a:tailEnd/>
              </a:ln>
            </p:spPr>
            <p:txBody>
              <a:bodyPr/>
              <a:lstStyle/>
              <a:p>
                <a:pPr>
                  <a:defRPr/>
                </a:pPr>
                <a:endParaRPr lang="zh-CN" altLang="en-US"/>
              </a:p>
            </p:txBody>
          </p:sp>
        </p:grpSp>
        <p:grpSp>
          <p:nvGrpSpPr>
            <p:cNvPr id="1055" name="组合 235654"/>
            <p:cNvGrpSpPr>
              <a:grpSpLocks/>
            </p:cNvGrpSpPr>
            <p:nvPr/>
          </p:nvGrpSpPr>
          <p:grpSpPr bwMode="auto">
            <a:xfrm>
              <a:off x="1208" y="109"/>
              <a:ext cx="3694" cy="423"/>
              <a:chOff x="1034" y="245"/>
              <a:chExt cx="3694" cy="423"/>
            </a:xfrm>
          </p:grpSpPr>
          <p:sp>
            <p:nvSpPr>
              <p:cNvPr id="4127" name="直接连接符 235655"/>
              <p:cNvSpPr>
                <a:spLocks noChangeShapeType="1"/>
              </p:cNvSpPr>
              <p:nvPr/>
            </p:nvSpPr>
            <p:spPr bwMode="auto">
              <a:xfrm>
                <a:off x="2676" y="246"/>
                <a:ext cx="0" cy="142"/>
              </a:xfrm>
              <a:prstGeom prst="line">
                <a:avLst/>
              </a:prstGeom>
              <a:noFill/>
              <a:ln w="9525">
                <a:solidFill>
                  <a:schemeClr val="hlink"/>
                </a:solidFill>
                <a:round/>
                <a:headEnd/>
                <a:tailEnd/>
              </a:ln>
            </p:spPr>
            <p:txBody>
              <a:bodyPr/>
              <a:lstStyle/>
              <a:p>
                <a:pPr>
                  <a:defRPr/>
                </a:pPr>
                <a:endParaRPr lang="zh-CN" altLang="en-US"/>
              </a:p>
            </p:txBody>
          </p:sp>
          <p:sp>
            <p:nvSpPr>
              <p:cNvPr id="4128" name="直接连接符 235656"/>
              <p:cNvSpPr>
                <a:spLocks noChangeShapeType="1"/>
              </p:cNvSpPr>
              <p:nvPr/>
            </p:nvSpPr>
            <p:spPr bwMode="auto">
              <a:xfrm>
                <a:off x="2798" y="468"/>
                <a:ext cx="70" cy="0"/>
              </a:xfrm>
              <a:prstGeom prst="line">
                <a:avLst/>
              </a:prstGeom>
              <a:noFill/>
              <a:ln w="9525">
                <a:solidFill>
                  <a:schemeClr val="hlink"/>
                </a:solidFill>
                <a:round/>
                <a:headEnd/>
                <a:tailEnd/>
              </a:ln>
            </p:spPr>
            <p:txBody>
              <a:bodyPr/>
              <a:lstStyle/>
              <a:p>
                <a:pPr>
                  <a:defRPr/>
                </a:pPr>
                <a:endParaRPr lang="zh-CN" altLang="en-US"/>
              </a:p>
            </p:txBody>
          </p:sp>
          <p:sp>
            <p:nvSpPr>
              <p:cNvPr id="4129" name="直接连接符 235657"/>
              <p:cNvSpPr>
                <a:spLocks noChangeShapeType="1"/>
              </p:cNvSpPr>
              <p:nvPr/>
            </p:nvSpPr>
            <p:spPr bwMode="auto">
              <a:xfrm>
                <a:off x="2904" y="486"/>
                <a:ext cx="0" cy="28"/>
              </a:xfrm>
              <a:prstGeom prst="line">
                <a:avLst/>
              </a:prstGeom>
              <a:noFill/>
              <a:ln w="9525">
                <a:solidFill>
                  <a:schemeClr val="hlink"/>
                </a:solidFill>
                <a:round/>
                <a:headEnd/>
                <a:tailEnd/>
              </a:ln>
            </p:spPr>
            <p:txBody>
              <a:bodyPr/>
              <a:lstStyle/>
              <a:p>
                <a:pPr>
                  <a:defRPr/>
                </a:pPr>
                <a:endParaRPr lang="zh-CN" altLang="en-US"/>
              </a:p>
            </p:txBody>
          </p:sp>
          <p:sp>
            <p:nvSpPr>
              <p:cNvPr id="4130" name="直接连接符 235658"/>
              <p:cNvSpPr>
                <a:spLocks noChangeShapeType="1"/>
              </p:cNvSpPr>
              <p:nvPr/>
            </p:nvSpPr>
            <p:spPr bwMode="auto">
              <a:xfrm>
                <a:off x="3132" y="586"/>
                <a:ext cx="0" cy="79"/>
              </a:xfrm>
              <a:prstGeom prst="line">
                <a:avLst/>
              </a:prstGeom>
              <a:noFill/>
              <a:ln w="9525">
                <a:solidFill>
                  <a:schemeClr val="hlink"/>
                </a:solidFill>
                <a:round/>
                <a:headEnd/>
                <a:tailEnd/>
              </a:ln>
            </p:spPr>
            <p:txBody>
              <a:bodyPr/>
              <a:lstStyle/>
              <a:p>
                <a:pPr>
                  <a:defRPr/>
                </a:pPr>
                <a:endParaRPr lang="zh-CN" altLang="en-US"/>
              </a:p>
            </p:txBody>
          </p:sp>
          <p:sp>
            <p:nvSpPr>
              <p:cNvPr id="4131" name="直接连接符 235659"/>
              <p:cNvSpPr>
                <a:spLocks noChangeShapeType="1"/>
              </p:cNvSpPr>
              <p:nvPr/>
            </p:nvSpPr>
            <p:spPr bwMode="auto">
              <a:xfrm>
                <a:off x="3816" y="358"/>
                <a:ext cx="0" cy="180"/>
              </a:xfrm>
              <a:prstGeom prst="line">
                <a:avLst/>
              </a:prstGeom>
              <a:noFill/>
              <a:ln w="9525">
                <a:solidFill>
                  <a:schemeClr val="hlink"/>
                </a:solidFill>
                <a:round/>
                <a:headEnd/>
                <a:tailEnd/>
              </a:ln>
            </p:spPr>
            <p:txBody>
              <a:bodyPr/>
              <a:lstStyle/>
              <a:p>
                <a:pPr>
                  <a:defRPr/>
                </a:pPr>
                <a:endParaRPr lang="zh-CN" altLang="en-US"/>
              </a:p>
            </p:txBody>
          </p:sp>
          <p:sp>
            <p:nvSpPr>
              <p:cNvPr id="4132" name="直接连接符 235660"/>
              <p:cNvSpPr>
                <a:spLocks noChangeShapeType="1"/>
              </p:cNvSpPr>
              <p:nvPr/>
            </p:nvSpPr>
            <p:spPr bwMode="auto">
              <a:xfrm>
                <a:off x="3722" y="468"/>
                <a:ext cx="348" cy="0"/>
              </a:xfrm>
              <a:prstGeom prst="line">
                <a:avLst/>
              </a:prstGeom>
              <a:noFill/>
              <a:ln w="9525">
                <a:solidFill>
                  <a:schemeClr val="hlink"/>
                </a:solidFill>
                <a:round/>
                <a:headEnd/>
                <a:tailEnd/>
              </a:ln>
            </p:spPr>
            <p:txBody>
              <a:bodyPr/>
              <a:lstStyle/>
              <a:p>
                <a:pPr>
                  <a:defRPr/>
                </a:pPr>
                <a:endParaRPr lang="zh-CN" altLang="en-US"/>
              </a:p>
            </p:txBody>
          </p:sp>
          <p:sp>
            <p:nvSpPr>
              <p:cNvPr id="4133" name="直接连接符 235661"/>
              <p:cNvSpPr>
                <a:spLocks noChangeShapeType="1"/>
              </p:cNvSpPr>
              <p:nvPr/>
            </p:nvSpPr>
            <p:spPr bwMode="auto">
              <a:xfrm>
                <a:off x="4044" y="372"/>
                <a:ext cx="0" cy="294"/>
              </a:xfrm>
              <a:prstGeom prst="line">
                <a:avLst/>
              </a:prstGeom>
              <a:noFill/>
              <a:ln w="9525">
                <a:solidFill>
                  <a:schemeClr val="hlink"/>
                </a:solidFill>
                <a:round/>
                <a:headEnd/>
                <a:tailEnd/>
              </a:ln>
            </p:spPr>
            <p:txBody>
              <a:bodyPr/>
              <a:lstStyle/>
              <a:p>
                <a:pPr>
                  <a:defRPr/>
                </a:pPr>
                <a:endParaRPr lang="zh-CN" altLang="en-US"/>
              </a:p>
            </p:txBody>
          </p:sp>
          <p:sp>
            <p:nvSpPr>
              <p:cNvPr id="4134" name="直接连接符 235662"/>
              <p:cNvSpPr>
                <a:spLocks noChangeShapeType="1"/>
              </p:cNvSpPr>
              <p:nvPr/>
            </p:nvSpPr>
            <p:spPr bwMode="auto">
              <a:xfrm flipV="1">
                <a:off x="4046" y="248"/>
                <a:ext cx="0" cy="50"/>
              </a:xfrm>
              <a:prstGeom prst="line">
                <a:avLst/>
              </a:prstGeom>
              <a:noFill/>
              <a:ln w="9525">
                <a:solidFill>
                  <a:schemeClr val="hlink"/>
                </a:solidFill>
                <a:round/>
                <a:headEnd/>
                <a:tailEnd/>
              </a:ln>
            </p:spPr>
            <p:txBody>
              <a:bodyPr/>
              <a:lstStyle/>
              <a:p>
                <a:pPr>
                  <a:defRPr/>
                </a:pPr>
                <a:endParaRPr lang="zh-CN" altLang="en-US"/>
              </a:p>
            </p:txBody>
          </p:sp>
          <p:sp>
            <p:nvSpPr>
              <p:cNvPr id="4135" name="直接连接符 235663"/>
              <p:cNvSpPr>
                <a:spLocks noChangeShapeType="1"/>
              </p:cNvSpPr>
              <p:nvPr/>
            </p:nvSpPr>
            <p:spPr bwMode="auto">
              <a:xfrm flipV="1">
                <a:off x="4272" y="246"/>
                <a:ext cx="0" cy="182"/>
              </a:xfrm>
              <a:prstGeom prst="line">
                <a:avLst/>
              </a:prstGeom>
              <a:noFill/>
              <a:ln w="9525">
                <a:solidFill>
                  <a:schemeClr val="hlink"/>
                </a:solidFill>
                <a:round/>
                <a:headEnd/>
                <a:tailEnd/>
              </a:ln>
            </p:spPr>
            <p:txBody>
              <a:bodyPr/>
              <a:lstStyle/>
              <a:p>
                <a:pPr>
                  <a:defRPr/>
                </a:pPr>
                <a:endParaRPr lang="zh-CN" altLang="en-US"/>
              </a:p>
            </p:txBody>
          </p:sp>
          <p:sp>
            <p:nvSpPr>
              <p:cNvPr id="4136" name="直接连接符 235664"/>
              <p:cNvSpPr>
                <a:spLocks noChangeShapeType="1"/>
              </p:cNvSpPr>
              <p:nvPr/>
            </p:nvSpPr>
            <p:spPr bwMode="auto">
              <a:xfrm flipH="1">
                <a:off x="4422" y="468"/>
                <a:ext cx="78" cy="0"/>
              </a:xfrm>
              <a:prstGeom prst="line">
                <a:avLst/>
              </a:prstGeom>
              <a:noFill/>
              <a:ln w="9525">
                <a:solidFill>
                  <a:schemeClr val="hlink"/>
                </a:solidFill>
                <a:round/>
                <a:headEnd/>
                <a:tailEnd/>
              </a:ln>
            </p:spPr>
            <p:txBody>
              <a:bodyPr/>
              <a:lstStyle/>
              <a:p>
                <a:pPr>
                  <a:defRPr/>
                </a:pPr>
                <a:endParaRPr lang="zh-CN" altLang="en-US"/>
              </a:p>
            </p:txBody>
          </p:sp>
          <p:sp>
            <p:nvSpPr>
              <p:cNvPr id="4137" name="直接连接符 235665"/>
              <p:cNvSpPr>
                <a:spLocks noChangeShapeType="1"/>
              </p:cNvSpPr>
              <p:nvPr/>
            </p:nvSpPr>
            <p:spPr bwMode="auto">
              <a:xfrm flipH="1">
                <a:off x="4290" y="468"/>
                <a:ext cx="62" cy="0"/>
              </a:xfrm>
              <a:prstGeom prst="line">
                <a:avLst/>
              </a:prstGeom>
              <a:noFill/>
              <a:ln w="9525">
                <a:solidFill>
                  <a:schemeClr val="hlink"/>
                </a:solidFill>
                <a:round/>
                <a:headEnd/>
                <a:tailEnd/>
              </a:ln>
            </p:spPr>
            <p:txBody>
              <a:bodyPr/>
              <a:lstStyle/>
              <a:p>
                <a:pPr>
                  <a:defRPr/>
                </a:pPr>
                <a:endParaRPr lang="zh-CN" altLang="en-US"/>
              </a:p>
            </p:txBody>
          </p:sp>
          <p:sp>
            <p:nvSpPr>
              <p:cNvPr id="4138" name="直接连接符 235666"/>
              <p:cNvSpPr>
                <a:spLocks noChangeShapeType="1"/>
              </p:cNvSpPr>
              <p:nvPr/>
            </p:nvSpPr>
            <p:spPr bwMode="auto">
              <a:xfrm flipV="1">
                <a:off x="4500" y="246"/>
                <a:ext cx="0" cy="270"/>
              </a:xfrm>
              <a:prstGeom prst="line">
                <a:avLst/>
              </a:prstGeom>
              <a:noFill/>
              <a:ln w="9525">
                <a:solidFill>
                  <a:schemeClr val="hlink"/>
                </a:solidFill>
                <a:round/>
                <a:headEnd/>
                <a:tailEnd/>
              </a:ln>
            </p:spPr>
            <p:txBody>
              <a:bodyPr/>
              <a:lstStyle/>
              <a:p>
                <a:pPr>
                  <a:defRPr/>
                </a:pPr>
                <a:endParaRPr lang="zh-CN" altLang="en-US"/>
              </a:p>
            </p:txBody>
          </p:sp>
          <p:sp>
            <p:nvSpPr>
              <p:cNvPr id="4139" name="直接连接符 235667"/>
              <p:cNvSpPr>
                <a:spLocks noChangeShapeType="1"/>
              </p:cNvSpPr>
              <p:nvPr/>
            </p:nvSpPr>
            <p:spPr bwMode="auto">
              <a:xfrm>
                <a:off x="4728" y="606"/>
                <a:ext cx="0" cy="34"/>
              </a:xfrm>
              <a:prstGeom prst="line">
                <a:avLst/>
              </a:prstGeom>
              <a:noFill/>
              <a:ln w="9525">
                <a:solidFill>
                  <a:schemeClr val="hlink"/>
                </a:solidFill>
                <a:round/>
                <a:headEnd/>
                <a:tailEnd/>
              </a:ln>
            </p:spPr>
            <p:txBody>
              <a:bodyPr/>
              <a:lstStyle/>
              <a:p>
                <a:pPr>
                  <a:defRPr/>
                </a:pPr>
                <a:endParaRPr lang="zh-CN" altLang="en-US"/>
              </a:p>
            </p:txBody>
          </p:sp>
          <p:sp>
            <p:nvSpPr>
              <p:cNvPr id="4140" name="直接连接符 235668"/>
              <p:cNvSpPr>
                <a:spLocks noChangeShapeType="1"/>
              </p:cNvSpPr>
              <p:nvPr/>
            </p:nvSpPr>
            <p:spPr bwMode="auto">
              <a:xfrm>
                <a:off x="1992" y="250"/>
                <a:ext cx="0" cy="62"/>
              </a:xfrm>
              <a:prstGeom prst="line">
                <a:avLst/>
              </a:prstGeom>
              <a:noFill/>
              <a:ln w="9525">
                <a:solidFill>
                  <a:schemeClr val="hlink"/>
                </a:solidFill>
                <a:round/>
                <a:headEnd/>
                <a:tailEnd/>
              </a:ln>
            </p:spPr>
            <p:txBody>
              <a:bodyPr/>
              <a:lstStyle/>
              <a:p>
                <a:pPr>
                  <a:defRPr/>
                </a:pPr>
                <a:endParaRPr lang="zh-CN" altLang="en-US"/>
              </a:p>
            </p:txBody>
          </p:sp>
          <p:sp>
            <p:nvSpPr>
              <p:cNvPr id="4141" name="直接连接符 235669"/>
              <p:cNvSpPr>
                <a:spLocks noChangeShapeType="1"/>
              </p:cNvSpPr>
              <p:nvPr/>
            </p:nvSpPr>
            <p:spPr bwMode="auto">
              <a:xfrm>
                <a:off x="1764" y="247"/>
                <a:ext cx="0" cy="337"/>
              </a:xfrm>
              <a:prstGeom prst="line">
                <a:avLst/>
              </a:prstGeom>
              <a:noFill/>
              <a:ln w="9525">
                <a:solidFill>
                  <a:schemeClr val="hlink"/>
                </a:solidFill>
                <a:round/>
                <a:headEnd/>
                <a:tailEnd/>
              </a:ln>
            </p:spPr>
            <p:txBody>
              <a:bodyPr/>
              <a:lstStyle/>
              <a:p>
                <a:pPr>
                  <a:defRPr/>
                </a:pPr>
                <a:endParaRPr lang="zh-CN" altLang="en-US"/>
              </a:p>
            </p:txBody>
          </p:sp>
          <p:sp>
            <p:nvSpPr>
              <p:cNvPr id="4142" name="直接连接符 235670"/>
              <p:cNvSpPr>
                <a:spLocks noChangeShapeType="1"/>
              </p:cNvSpPr>
              <p:nvPr/>
            </p:nvSpPr>
            <p:spPr bwMode="auto">
              <a:xfrm flipH="1">
                <a:off x="1738" y="468"/>
                <a:ext cx="68" cy="0"/>
              </a:xfrm>
              <a:prstGeom prst="line">
                <a:avLst/>
              </a:prstGeom>
              <a:noFill/>
              <a:ln w="9525">
                <a:solidFill>
                  <a:schemeClr val="hlink"/>
                </a:solidFill>
                <a:round/>
                <a:headEnd/>
                <a:tailEnd/>
              </a:ln>
            </p:spPr>
            <p:txBody>
              <a:bodyPr/>
              <a:lstStyle/>
              <a:p>
                <a:pPr>
                  <a:defRPr/>
                </a:pPr>
                <a:endParaRPr lang="zh-CN" altLang="en-US"/>
              </a:p>
            </p:txBody>
          </p:sp>
          <p:sp>
            <p:nvSpPr>
              <p:cNvPr id="4143" name="直接连接符 235671"/>
              <p:cNvSpPr>
                <a:spLocks noChangeShapeType="1"/>
              </p:cNvSpPr>
              <p:nvPr/>
            </p:nvSpPr>
            <p:spPr bwMode="auto">
              <a:xfrm>
                <a:off x="1604" y="468"/>
                <a:ext cx="60" cy="0"/>
              </a:xfrm>
              <a:prstGeom prst="line">
                <a:avLst/>
              </a:prstGeom>
              <a:noFill/>
              <a:ln w="9525">
                <a:solidFill>
                  <a:schemeClr val="hlink"/>
                </a:solidFill>
                <a:round/>
                <a:headEnd/>
                <a:tailEnd/>
              </a:ln>
            </p:spPr>
            <p:txBody>
              <a:bodyPr/>
              <a:lstStyle/>
              <a:p>
                <a:pPr>
                  <a:defRPr/>
                </a:pPr>
                <a:endParaRPr lang="zh-CN" altLang="en-US"/>
              </a:p>
            </p:txBody>
          </p:sp>
          <p:sp>
            <p:nvSpPr>
              <p:cNvPr id="4144" name="直接连接符 235672"/>
              <p:cNvSpPr>
                <a:spLocks noChangeShapeType="1"/>
              </p:cNvSpPr>
              <p:nvPr/>
            </p:nvSpPr>
            <p:spPr bwMode="auto">
              <a:xfrm flipH="1">
                <a:off x="1404" y="468"/>
                <a:ext cx="82" cy="0"/>
              </a:xfrm>
              <a:prstGeom prst="line">
                <a:avLst/>
              </a:prstGeom>
              <a:noFill/>
              <a:ln w="9525">
                <a:solidFill>
                  <a:schemeClr val="hlink"/>
                </a:solidFill>
                <a:round/>
                <a:headEnd/>
                <a:tailEnd/>
              </a:ln>
            </p:spPr>
            <p:txBody>
              <a:bodyPr/>
              <a:lstStyle/>
              <a:p>
                <a:pPr>
                  <a:defRPr/>
                </a:pPr>
                <a:endParaRPr lang="zh-CN" altLang="en-US"/>
              </a:p>
            </p:txBody>
          </p:sp>
          <p:sp>
            <p:nvSpPr>
              <p:cNvPr id="4145" name="直接连接符 235673"/>
              <p:cNvSpPr>
                <a:spLocks noChangeShapeType="1"/>
              </p:cNvSpPr>
              <p:nvPr/>
            </p:nvSpPr>
            <p:spPr bwMode="auto">
              <a:xfrm>
                <a:off x="1034" y="468"/>
                <a:ext cx="348" cy="0"/>
              </a:xfrm>
              <a:prstGeom prst="line">
                <a:avLst/>
              </a:prstGeom>
              <a:noFill/>
              <a:ln w="9525">
                <a:solidFill>
                  <a:schemeClr val="hlink"/>
                </a:solidFill>
                <a:round/>
                <a:headEnd/>
                <a:tailEnd/>
              </a:ln>
            </p:spPr>
            <p:txBody>
              <a:bodyPr/>
              <a:lstStyle/>
              <a:p>
                <a:pPr>
                  <a:defRPr/>
                </a:pPr>
                <a:endParaRPr lang="zh-CN" altLang="en-US"/>
              </a:p>
            </p:txBody>
          </p:sp>
          <p:sp>
            <p:nvSpPr>
              <p:cNvPr id="4146" name="直接连接符 235674"/>
              <p:cNvSpPr>
                <a:spLocks noChangeShapeType="1"/>
              </p:cNvSpPr>
              <p:nvPr/>
            </p:nvSpPr>
            <p:spPr bwMode="auto">
              <a:xfrm>
                <a:off x="1306" y="370"/>
                <a:ext cx="0" cy="298"/>
              </a:xfrm>
              <a:prstGeom prst="line">
                <a:avLst/>
              </a:prstGeom>
              <a:noFill/>
              <a:ln w="9525">
                <a:solidFill>
                  <a:schemeClr val="hlink"/>
                </a:solidFill>
                <a:round/>
                <a:headEnd/>
                <a:tailEnd/>
              </a:ln>
            </p:spPr>
            <p:txBody>
              <a:bodyPr/>
              <a:lstStyle/>
              <a:p>
                <a:pPr>
                  <a:defRPr/>
                </a:pPr>
                <a:endParaRPr lang="zh-CN" altLang="en-US"/>
              </a:p>
            </p:txBody>
          </p:sp>
          <p:sp>
            <p:nvSpPr>
              <p:cNvPr id="4147" name="直接连接符 235675"/>
              <p:cNvSpPr>
                <a:spLocks noChangeShapeType="1"/>
              </p:cNvSpPr>
              <p:nvPr/>
            </p:nvSpPr>
            <p:spPr bwMode="auto">
              <a:xfrm>
                <a:off x="1080" y="388"/>
                <a:ext cx="0" cy="156"/>
              </a:xfrm>
              <a:prstGeom prst="line">
                <a:avLst/>
              </a:prstGeom>
              <a:noFill/>
              <a:ln w="9525">
                <a:solidFill>
                  <a:schemeClr val="hlink"/>
                </a:solidFill>
                <a:round/>
                <a:headEnd/>
                <a:tailEnd/>
              </a:ln>
            </p:spPr>
            <p:txBody>
              <a:bodyPr/>
              <a:lstStyle/>
              <a:p>
                <a:pPr>
                  <a:defRPr/>
                </a:pPr>
                <a:endParaRPr lang="zh-CN" altLang="en-US"/>
              </a:p>
            </p:txBody>
          </p:sp>
          <p:sp>
            <p:nvSpPr>
              <p:cNvPr id="4148" name="直接连接符 235676"/>
              <p:cNvSpPr>
                <a:spLocks noChangeShapeType="1"/>
              </p:cNvSpPr>
              <p:nvPr/>
            </p:nvSpPr>
            <p:spPr bwMode="auto">
              <a:xfrm flipH="1" flipV="1">
                <a:off x="1308" y="245"/>
                <a:ext cx="0" cy="27"/>
              </a:xfrm>
              <a:prstGeom prst="line">
                <a:avLst/>
              </a:prstGeom>
              <a:noFill/>
              <a:ln w="9525">
                <a:solidFill>
                  <a:schemeClr val="hlink"/>
                </a:solidFill>
                <a:round/>
                <a:headEnd/>
                <a:tailEnd/>
              </a:ln>
            </p:spPr>
            <p:txBody>
              <a:bodyPr/>
              <a:lstStyle/>
              <a:p>
                <a:pPr>
                  <a:defRPr/>
                </a:pPr>
                <a:endParaRPr lang="zh-CN" altLang="en-US"/>
              </a:p>
            </p:txBody>
          </p:sp>
          <p:sp>
            <p:nvSpPr>
              <p:cNvPr id="4149" name="直接连接符 235677"/>
              <p:cNvSpPr>
                <a:spLocks noChangeShapeType="1"/>
              </p:cNvSpPr>
              <p:nvPr/>
            </p:nvSpPr>
            <p:spPr bwMode="auto">
              <a:xfrm>
                <a:off x="1536" y="316"/>
                <a:ext cx="0" cy="96"/>
              </a:xfrm>
              <a:prstGeom prst="line">
                <a:avLst/>
              </a:prstGeom>
              <a:noFill/>
              <a:ln w="9525">
                <a:solidFill>
                  <a:schemeClr val="hlink"/>
                </a:solidFill>
                <a:round/>
                <a:headEnd/>
                <a:tailEnd/>
              </a:ln>
            </p:spPr>
            <p:txBody>
              <a:bodyPr/>
              <a:lstStyle/>
              <a:p>
                <a:pPr>
                  <a:defRPr/>
                </a:pPr>
                <a:endParaRPr lang="zh-CN" altLang="en-US"/>
              </a:p>
            </p:txBody>
          </p:sp>
          <p:sp>
            <p:nvSpPr>
              <p:cNvPr id="4150" name="直接连接符 235678"/>
              <p:cNvSpPr>
                <a:spLocks noChangeShapeType="1"/>
              </p:cNvSpPr>
              <p:nvPr/>
            </p:nvSpPr>
            <p:spPr bwMode="auto">
              <a:xfrm flipV="1">
                <a:off x="1536" y="247"/>
                <a:ext cx="0" cy="22"/>
              </a:xfrm>
              <a:prstGeom prst="line">
                <a:avLst/>
              </a:prstGeom>
              <a:noFill/>
              <a:ln w="9525">
                <a:solidFill>
                  <a:schemeClr val="hlink"/>
                </a:solidFill>
                <a:round/>
                <a:headEnd/>
                <a:tailEnd/>
              </a:ln>
            </p:spPr>
            <p:txBody>
              <a:bodyPr/>
              <a:lstStyle/>
              <a:p>
                <a:pPr>
                  <a:defRPr/>
                </a:pPr>
                <a:endParaRPr lang="zh-CN" altLang="en-US"/>
              </a:p>
            </p:txBody>
          </p:sp>
          <p:sp>
            <p:nvSpPr>
              <p:cNvPr id="4151" name="直接连接符 235679"/>
              <p:cNvSpPr>
                <a:spLocks noChangeShapeType="1"/>
              </p:cNvSpPr>
              <p:nvPr/>
            </p:nvSpPr>
            <p:spPr bwMode="auto">
              <a:xfrm>
                <a:off x="4095" y="467"/>
                <a:ext cx="80" cy="0"/>
              </a:xfrm>
              <a:prstGeom prst="line">
                <a:avLst/>
              </a:prstGeom>
              <a:noFill/>
              <a:ln w="9525">
                <a:solidFill>
                  <a:schemeClr val="hlink"/>
                </a:solidFill>
                <a:round/>
                <a:headEnd/>
                <a:tailEnd/>
              </a:ln>
            </p:spPr>
            <p:txBody>
              <a:bodyPr/>
              <a:lstStyle/>
              <a:p>
                <a:pPr>
                  <a:defRPr/>
                </a:pPr>
                <a:endParaRPr lang="zh-CN" altLang="en-US"/>
              </a:p>
            </p:txBody>
          </p:sp>
        </p:grpSp>
      </p:grpSp>
      <p:sp>
        <p:nvSpPr>
          <p:cNvPr id="235681" name="标题 235680"/>
          <p:cNvSpPr>
            <a:spLocks noGrp="1"/>
          </p:cNvSpPr>
          <p:nvPr>
            <p:ph type="title"/>
          </p:nvPr>
        </p:nvSpPr>
        <p:spPr>
          <a:xfrm>
            <a:off x="1295400" y="228600"/>
            <a:ext cx="7589838" cy="701675"/>
          </a:xfrm>
          <a:prstGeom prst="rect">
            <a:avLst/>
          </a:prstGeom>
          <a:noFill/>
          <a:ln w="9525">
            <a:noFill/>
          </a:ln>
        </p:spPr>
        <p:txBody>
          <a:bodyPr anchor="ctr"/>
          <a:lstStyle/>
          <a:p>
            <a:pPr lvl="0"/>
            <a:r>
              <a:rPr lang="zh-TW" altLang="en-US" noProof="1"/>
              <a:t>按一下以編輯母片標題樣式</a:t>
            </a:r>
          </a:p>
        </p:txBody>
      </p:sp>
      <p:sp>
        <p:nvSpPr>
          <p:cNvPr id="4104" name="直接连接符 235681"/>
          <p:cNvSpPr>
            <a:spLocks noChangeShapeType="1"/>
          </p:cNvSpPr>
          <p:nvPr/>
        </p:nvSpPr>
        <p:spPr bwMode="auto">
          <a:xfrm flipV="1">
            <a:off x="900113" y="6524625"/>
            <a:ext cx="7848600" cy="0"/>
          </a:xfrm>
          <a:prstGeom prst="line">
            <a:avLst/>
          </a:prstGeom>
          <a:noFill/>
          <a:ln w="57150" cmpd="thickThin">
            <a:solidFill>
              <a:schemeClr val="tx1"/>
            </a:solidFill>
            <a:round/>
            <a:headEnd/>
            <a:tailEnd/>
          </a:ln>
        </p:spPr>
        <p:txBody>
          <a:bodyPr/>
          <a:lstStyle/>
          <a:p>
            <a:pPr>
              <a:defRPr/>
            </a:pPr>
            <a:endParaRPr lang="zh-CN" altLang="en-US"/>
          </a:p>
        </p:txBody>
      </p:sp>
      <p:sp>
        <p:nvSpPr>
          <p:cNvPr id="235683" name="灯片编号占位符 235682"/>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b="0">
                <a:latin typeface="Arial" pitchFamily="34" charset="0"/>
              </a:defRPr>
            </a:lvl1pPr>
          </a:lstStyle>
          <a:p>
            <a:pPr>
              <a:defRPr/>
            </a:pPr>
            <a:fld id="{2E46BE9B-DFCF-460D-973E-4C4860652671}" type="slidenum">
              <a:rPr lang="zh-TW" altLang="en-US"/>
              <a:pPr>
                <a:defRPr/>
              </a:pPr>
              <a:t>‹#›</a:t>
            </a:fld>
            <a:endParaRPr lang="zh-TW" altLang="en-US"/>
          </a:p>
        </p:txBody>
      </p:sp>
      <p:pic>
        <p:nvPicPr>
          <p:cNvPr id="1035" name="图片 235683" descr="ai logo"/>
          <p:cNvPicPr>
            <a:picLocks noChangeAspect="1" noChangeArrowheads="1"/>
          </p:cNvPicPr>
          <p:nvPr/>
        </p:nvPicPr>
        <p:blipFill>
          <a:blip r:embed="rId17" cstate="print"/>
          <a:srcRect/>
          <a:stretch>
            <a:fillRect/>
          </a:stretch>
        </p:blipFill>
        <p:spPr bwMode="auto">
          <a:xfrm>
            <a:off x="34925" y="5715000"/>
            <a:ext cx="1143000" cy="911225"/>
          </a:xfrm>
          <a:prstGeom prst="rect">
            <a:avLst/>
          </a:prstGeom>
          <a:noFill/>
          <a:ln w="9525">
            <a:noFill/>
            <a:miter lim="800000"/>
            <a:headEnd/>
            <a:tailEnd/>
          </a:ln>
        </p:spPr>
      </p:pic>
      <p:sp>
        <p:nvSpPr>
          <p:cNvPr id="235685" name="文本框 235684"/>
          <p:cNvSpPr txBox="1"/>
          <p:nvPr/>
        </p:nvSpPr>
        <p:spPr>
          <a:xfrm>
            <a:off x="1187450" y="6521450"/>
            <a:ext cx="5346700" cy="336550"/>
          </a:xfrm>
          <a:prstGeom prst="rect">
            <a:avLst/>
          </a:prstGeom>
          <a:noFill/>
          <a:ln w="9525">
            <a:noFill/>
          </a:ln>
        </p:spPr>
        <p:txBody>
          <a:bodyPr>
            <a:spAutoFit/>
          </a:bodyPr>
          <a:lstStyle/>
          <a:p>
            <a:pPr eaLnBrk="1" hangingPunct="1">
              <a:defRPr/>
            </a:pPr>
            <a:r>
              <a:rPr lang="en-US" altLang="zh-CN" sz="160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rPr>
              <a:t>       Central South University   Artificial Intelligence</a:t>
            </a:r>
            <a:endParaRPr lang="en-US" altLang="zh-TW" sz="160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1037" name="组合 235685"/>
          <p:cNvGrpSpPr>
            <a:grpSpLocks/>
          </p:cNvGrpSpPr>
          <p:nvPr/>
        </p:nvGrpSpPr>
        <p:grpSpPr bwMode="auto">
          <a:xfrm>
            <a:off x="53975" y="2865438"/>
            <a:ext cx="8915400" cy="1127125"/>
            <a:chOff x="0" y="0"/>
            <a:chExt cx="5616" cy="710"/>
          </a:xfrm>
        </p:grpSpPr>
        <p:sp>
          <p:nvSpPr>
            <p:cNvPr id="1049" name="矩形 235686"/>
            <p:cNvSpPr>
              <a:spLocks noChangeArrowheads="1"/>
            </p:cNvSpPr>
            <p:nvPr userDrawn="1"/>
          </p:nvSpPr>
          <p:spPr bwMode="auto">
            <a:xfrm>
              <a:off x="0" y="0"/>
              <a:ext cx="0" cy="0"/>
            </a:xfrm>
            <a:prstGeom prst="rect">
              <a:avLst/>
            </a:prstGeom>
            <a:noFill/>
            <a:ln>
              <a:noFill/>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50" name="矩形 235687"/>
            <p:cNvSpPr>
              <a:spLocks noChangeArrowheads="1"/>
            </p:cNvSpPr>
            <p:nvPr userDrawn="1"/>
          </p:nvSpPr>
          <p:spPr bwMode="auto">
            <a:xfrm>
              <a:off x="0" y="0"/>
              <a:ext cx="5616" cy="710"/>
            </a:xfrm>
            <a:prstGeom prst="rect">
              <a:avLst/>
            </a:prstGeom>
            <a:noFill/>
            <a:ln>
              <a:noFill/>
            </a:ln>
          </p:spPr>
          <p:txBody>
            <a:bodyPr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r>
                <a:rPr lang="en-US" altLang="zh-CN" sz="900" b="0">
                  <a:solidFill>
                    <a:schemeClr val="tx1"/>
                  </a:solidFill>
                  <a:latin typeface="Times New Roman" panose="02020603050405020304" pitchFamily="18" charset="0"/>
                  <a:ea typeface="宋体" panose="02010600030101010101" pitchFamily="2" charset="-122"/>
                </a:rPr>
                <a:t>  </a:t>
              </a:r>
              <a:r>
                <a:rPr lang="en-US" altLang="zh-CN" sz="5900" b="0">
                  <a:solidFill>
                    <a:schemeClr val="tx1"/>
                  </a:solidFill>
                  <a:latin typeface="Times New Roman" panose="02020603050405020304" pitchFamily="18" charset="0"/>
                  <a:ea typeface="宋体" panose="02010600030101010101" pitchFamily="2" charset="-122"/>
                </a:rPr>
                <a:t> </a:t>
              </a:r>
              <a:r>
                <a:rPr lang="en-US" altLang="zh-CN" sz="900" b="0">
                  <a:solidFill>
                    <a:schemeClr val="tx1"/>
                  </a:solidFill>
                  <a:latin typeface="Times New Roman" panose="02020603050405020304" pitchFamily="18" charset="0"/>
                  <a:ea typeface="宋体" panose="02010600030101010101" pitchFamily="2" charset="-122"/>
                </a:rPr>
                <a:t>                                                                                                                                                                                                                                                                                                                       </a:t>
              </a:r>
            </a:p>
          </p:txBody>
        </p:sp>
      </p:grpSp>
      <p:sp>
        <p:nvSpPr>
          <p:cNvPr id="1193" name="文本框 235688"/>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eaLnBrk="1" hangingPunct="1">
              <a:defRPr/>
            </a:pPr>
            <a:r>
              <a:rPr lang="en-US" altLang="zh-CN" sz="3200">
                <a:solidFill>
                  <a:schemeClr val="bg2"/>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CISIC</a:t>
            </a:r>
          </a:p>
        </p:txBody>
      </p:sp>
      <p:sp>
        <p:nvSpPr>
          <p:cNvPr id="1038" name="矩形 235689"/>
          <p:cNvSpPr>
            <a:spLocks noChangeArrowheads="1"/>
          </p:cNvSpPr>
          <p:nvPr/>
        </p:nvSpPr>
        <p:spPr bwMode="auto">
          <a:xfrm>
            <a:off x="1981200" y="533400"/>
            <a:ext cx="381000" cy="381000"/>
          </a:xfrm>
          <a:prstGeom prst="rect">
            <a:avLst/>
          </a:prstGeom>
          <a:no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039" name="矩形 235690"/>
          <p:cNvSpPr>
            <a:spLocks noChangeArrowheads="1"/>
          </p:cNvSpPr>
          <p:nvPr/>
        </p:nvSpPr>
        <p:spPr bwMode="auto">
          <a:xfrm>
            <a:off x="2362200" y="152400"/>
            <a:ext cx="381000" cy="381000"/>
          </a:xfrm>
          <a:prstGeom prst="rect">
            <a:avLst/>
          </a:prstGeom>
          <a:no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040" name="矩形 235691"/>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041" name="矩形 235692"/>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042" name="矩形 235693"/>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43" name="矩形 235694"/>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grpSp>
        <p:nvGrpSpPr>
          <p:cNvPr id="1045" name="组合 235695"/>
          <p:cNvGrpSpPr>
            <a:grpSpLocks/>
          </p:cNvGrpSpPr>
          <p:nvPr/>
        </p:nvGrpSpPr>
        <p:grpSpPr bwMode="auto">
          <a:xfrm>
            <a:off x="76200" y="762000"/>
            <a:ext cx="533400" cy="609600"/>
            <a:chOff x="480" y="432"/>
            <a:chExt cx="480" cy="480"/>
          </a:xfrm>
        </p:grpSpPr>
        <p:sp>
          <p:nvSpPr>
            <p:cNvPr id="2" name="矩形 235696"/>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046" name="矩形 235697"/>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eaLnBrk="1" hangingPunct="1">
                <a:defRPr/>
              </a:pPr>
              <a:endParaRPr lang="zh-CN" altLang="zh-CN" sz="2400" b="0">
                <a:solidFill>
                  <a:schemeClr val="tx1"/>
                </a:solidFill>
                <a:latin typeface="Arial" panose="020B0604020202020204" pitchFamily="34" charset="0"/>
                <a:ea typeface="宋体" panose="02010600030101010101" pitchFamily="2" charset="-122"/>
              </a:endParaRPr>
            </a:p>
          </p:txBody>
        </p:sp>
        <p:sp>
          <p:nvSpPr>
            <p:cNvPr id="1047" name="矩形 235698"/>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sp>
          <p:nvSpPr>
            <p:cNvPr id="1048" name="矩形 235699"/>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8"/>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9"/>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20"/>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21"/>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8.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47.jpeg"/><Relationship Id="rId5" Type="http://schemas.openxmlformats.org/officeDocument/2006/relationships/image" Target="../media/image6.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oleObject" Target="../embeddings/oleObject2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Visio_2003-2010___3.vsd"/><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oleObject" Target="../embeddings/oleObject39.bin"/><Relationship Id="rId3" Type="http://schemas.openxmlformats.org/officeDocument/2006/relationships/oleObject" Target="../embeddings/oleObject29.bin"/><Relationship Id="rId7" Type="http://schemas.openxmlformats.org/officeDocument/2006/relationships/oleObject" Target="../embeddings/oleObject33.bin"/><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Visio_2003-2010___4.vsd"/><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Microsoft_Visio_2003-2010___5.vsd"/><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Visio_2003-2010___6.vsd"/><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Microsoft_Visio_2003-2010___7.vsd"/><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Microsoft_Visio_2003-2010___8.vsd"/><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7874" name="标题 207873"/>
          <p:cNvSpPr>
            <a:spLocks noGrp="1"/>
          </p:cNvSpPr>
          <p:nvPr>
            <p:ph type="ctrTitle" idx="4294967295"/>
          </p:nvPr>
        </p:nvSpPr>
        <p:spPr>
          <a:xfrm>
            <a:off x="685800" y="1905000"/>
            <a:ext cx="7989888" cy="1368425"/>
          </a:xfrm>
        </p:spPr>
        <p:txBody>
          <a:bodyPr vert="horz" wrap="square" lIns="91440" tIns="45720" rIns="91440" bIns="45720" numCol="1" anchorCtr="0" compatLnSpc="1">
            <a:prstTxWarp prst="textNoShape">
              <a:avLst/>
            </a:prstTxWarp>
          </a:bodyPr>
          <a:lstStyle/>
          <a:p>
            <a:pPr algn="ctr" eaLnBrk="1" hangingPunct="1">
              <a:defRPr/>
            </a:pPr>
            <a:r>
              <a:rPr kumimoji="1" lang="zh-CN" altLang="en-US" sz="4400" b="0" smtClean="0">
                <a:solidFill>
                  <a:srgbClr val="0000FF"/>
                </a:solidFill>
                <a:effectLst>
                  <a:outerShdw blurRad="38100" dist="38100" dir="2700000" algn="tl">
                    <a:srgbClr val="C0C0C0"/>
                  </a:outerShdw>
                </a:effectLst>
                <a:latin typeface="Verdana" pitchFamily="34" charset="0"/>
                <a:ea typeface="隶书" pitchFamily="49" charset="-122"/>
                <a:sym typeface="+mn-ea"/>
              </a:rPr>
              <a:t>第4章 计算智能</a:t>
            </a:r>
            <a:r>
              <a:rPr kumimoji="1" lang="zh-CN" altLang="en-US" sz="4400" b="0" smtClean="0">
                <a:solidFill>
                  <a:srgbClr val="0000FF"/>
                </a:solidFill>
                <a:effectLst>
                  <a:outerShdw blurRad="38100" dist="38100" dir="2700000" algn="tl">
                    <a:srgbClr val="C0C0C0"/>
                  </a:outerShdw>
                </a:effectLst>
                <a:latin typeface="Verdana" pitchFamily="34" charset="0"/>
                <a:ea typeface="隶书" pitchFamily="49" charset="-122"/>
              </a:rPr>
              <a:t/>
            </a:r>
            <a:br>
              <a:rPr kumimoji="1" lang="zh-CN" altLang="en-US" sz="4400" b="0" smtClean="0">
                <a:solidFill>
                  <a:srgbClr val="0000FF"/>
                </a:solidFill>
                <a:effectLst>
                  <a:outerShdw blurRad="38100" dist="38100" dir="2700000" algn="tl">
                    <a:srgbClr val="C0C0C0"/>
                  </a:outerShdw>
                </a:effectLst>
                <a:latin typeface="Verdana" pitchFamily="34" charset="0"/>
                <a:ea typeface="隶书" pitchFamily="49" charset="-122"/>
              </a:rPr>
            </a:br>
            <a:r>
              <a:rPr kumimoji="1" lang="en-US" altLang="zh-CN" sz="4400" b="0" smtClean="0">
                <a:effectLst>
                  <a:outerShdw blurRad="38100" dist="38100" dir="2700000" algn="tl">
                    <a:srgbClr val="C0C0C0"/>
                  </a:outerShdw>
                </a:effectLst>
                <a:latin typeface="Times New Roman" pitchFamily="18" charset="0"/>
                <a:ea typeface="隶书" pitchFamily="49" charset="-122"/>
                <a:cs typeface="Times New Roman" pitchFamily="18" charset="0"/>
              </a:rPr>
              <a:t>Ch.4  Computational Intelligence </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灯片编号占位符 1"/>
          <p:cNvSpPr>
            <a:spLocks noGrp="1" noChangeArrowheads="1"/>
          </p:cNvSpPr>
          <p:nvPr>
            <p:ph type="sldNum" sz="quarter" idx="10"/>
          </p:nvPr>
        </p:nvSpPr>
        <p:spPr bwMode="auto">
          <a:noFill/>
          <a:ln>
            <a:miter lim="800000"/>
            <a:headEnd/>
            <a:tailEnd/>
          </a:ln>
        </p:spPr>
        <p:txBody>
          <a:bodyPr/>
          <a:lstStyle/>
          <a:p>
            <a:fld id="{896E4C65-D276-4FC5-8C31-77A0BF2683D7}" type="slidenum">
              <a:rPr lang="zh-TW" altLang="en-US" smtClean="0"/>
              <a:pPr/>
              <a:t>10</a:t>
            </a:fld>
            <a:endParaRPr lang="zh-TW" altLang="en-US" smtClean="0"/>
          </a:p>
        </p:txBody>
      </p:sp>
      <p:sp>
        <p:nvSpPr>
          <p:cNvPr id="64515" name="标题 201729"/>
          <p:cNvSpPr>
            <a:spLocks noGrp="1" noChangeArrowheads="1"/>
          </p:cNvSpPr>
          <p:nvPr>
            <p:ph type="title"/>
          </p:nvPr>
        </p:nvSpPr>
        <p:spPr bwMode="auto">
          <a:xfrm>
            <a:off x="1042988" y="765175"/>
            <a:ext cx="7850187" cy="792163"/>
          </a:xfrm>
        </p:spPr>
        <p:txBody>
          <a:bodyPr vert="horz" wrap="square" lIns="91440" tIns="45720" rIns="91440" bIns="45720" numCol="1" anchorCtr="0" compatLnSpc="1">
            <a:prstTxWarp prst="textNoShape">
              <a:avLst/>
            </a:prstTxWarp>
          </a:bodyPr>
          <a:lstStyle/>
          <a:p>
            <a:pPr eaLnBrk="1" hangingPunct="1"/>
            <a:r>
              <a:rPr lang="en-US" altLang="zh-CN" b="0" smtClean="0">
                <a:solidFill>
                  <a:schemeClr val="tx1"/>
                </a:solidFill>
                <a:effectLst/>
                <a:latin typeface="Times New Roman" pitchFamily="18" charset="0"/>
                <a:ea typeface="楷体_GB2312" pitchFamily="49" charset="-122"/>
              </a:rPr>
              <a:t>Difference &amp; relationship between CI&amp;AI</a:t>
            </a:r>
            <a:r>
              <a:rPr lang="en-US" altLang="zh-CN" b="0" smtClean="0">
                <a:solidFill>
                  <a:schemeClr val="tx1"/>
                </a:solidFill>
                <a:effectLst/>
                <a:latin typeface="楷体_GB2312" pitchFamily="49" charset="-122"/>
                <a:ea typeface="楷体_GB2312" pitchFamily="49" charset="-122"/>
              </a:rPr>
              <a:t> </a:t>
            </a:r>
          </a:p>
        </p:txBody>
      </p:sp>
      <p:grpSp>
        <p:nvGrpSpPr>
          <p:cNvPr id="64516" name="组合 201774"/>
          <p:cNvGrpSpPr>
            <a:grpSpLocks/>
          </p:cNvGrpSpPr>
          <p:nvPr/>
        </p:nvGrpSpPr>
        <p:grpSpPr bwMode="auto">
          <a:xfrm>
            <a:off x="755650" y="1557338"/>
            <a:ext cx="7708900" cy="4495800"/>
            <a:chOff x="456" y="1104"/>
            <a:chExt cx="4856" cy="2832"/>
          </a:xfrm>
        </p:grpSpPr>
        <p:sp>
          <p:nvSpPr>
            <p:cNvPr id="64517" name="矩形 201732"/>
            <p:cNvSpPr>
              <a:spLocks noChangeArrowheads="1"/>
            </p:cNvSpPr>
            <p:nvPr/>
          </p:nvSpPr>
          <p:spPr bwMode="auto">
            <a:xfrm>
              <a:off x="464" y="1104"/>
              <a:ext cx="4848" cy="2832"/>
            </a:xfrm>
            <a:prstGeom prst="rect">
              <a:avLst/>
            </a:prstGeom>
            <a:noFill/>
            <a:ln w="38100">
              <a:solidFill>
                <a:schemeClr val="tx1"/>
              </a:solidFill>
              <a:miter lim="800000"/>
              <a:headEnd/>
              <a:tailEnd/>
            </a:ln>
          </p:spPr>
          <p:txBody>
            <a:bodyPr/>
            <a:lstStyle/>
            <a:p>
              <a:pPr eaLnBrk="1" hangingPunct="1"/>
              <a:endParaRPr lang="zh-CN" altLang="en-US"/>
            </a:p>
          </p:txBody>
        </p:sp>
        <p:sp>
          <p:nvSpPr>
            <p:cNvPr id="64518" name="直接连接符 201733"/>
            <p:cNvSpPr>
              <a:spLocks noChangeShapeType="1"/>
            </p:cNvSpPr>
            <p:nvPr/>
          </p:nvSpPr>
          <p:spPr bwMode="auto">
            <a:xfrm>
              <a:off x="820" y="1104"/>
              <a:ext cx="0" cy="2832"/>
            </a:xfrm>
            <a:prstGeom prst="line">
              <a:avLst/>
            </a:prstGeom>
            <a:noFill/>
            <a:ln w="38100">
              <a:solidFill>
                <a:schemeClr val="tx1"/>
              </a:solidFill>
              <a:round/>
              <a:headEnd/>
              <a:tailEnd type="none" w="lg" len="lg"/>
            </a:ln>
          </p:spPr>
          <p:txBody>
            <a:bodyPr/>
            <a:lstStyle/>
            <a:p>
              <a:endParaRPr lang="zh-CN" altLang="en-US"/>
            </a:p>
          </p:txBody>
        </p:sp>
        <p:sp>
          <p:nvSpPr>
            <p:cNvPr id="64519" name="直接连接符 201734"/>
            <p:cNvSpPr>
              <a:spLocks noChangeShapeType="1"/>
            </p:cNvSpPr>
            <p:nvPr/>
          </p:nvSpPr>
          <p:spPr bwMode="auto">
            <a:xfrm>
              <a:off x="456" y="1551"/>
              <a:ext cx="4848" cy="0"/>
            </a:xfrm>
            <a:prstGeom prst="line">
              <a:avLst/>
            </a:prstGeom>
            <a:noFill/>
            <a:ln w="38100">
              <a:solidFill>
                <a:schemeClr val="tx1"/>
              </a:solidFill>
              <a:round/>
              <a:headEnd/>
              <a:tailEnd type="none" w="lg" len="lg"/>
            </a:ln>
          </p:spPr>
          <p:txBody>
            <a:bodyPr/>
            <a:lstStyle/>
            <a:p>
              <a:endParaRPr lang="zh-CN" altLang="en-US"/>
            </a:p>
          </p:txBody>
        </p:sp>
        <p:sp>
          <p:nvSpPr>
            <p:cNvPr id="64520" name="直接连接符 201735"/>
            <p:cNvSpPr>
              <a:spLocks noChangeShapeType="1"/>
            </p:cNvSpPr>
            <p:nvPr/>
          </p:nvSpPr>
          <p:spPr bwMode="auto">
            <a:xfrm>
              <a:off x="1668" y="1104"/>
              <a:ext cx="727" cy="2832"/>
            </a:xfrm>
            <a:prstGeom prst="line">
              <a:avLst/>
            </a:prstGeom>
            <a:noFill/>
            <a:ln w="38100">
              <a:solidFill>
                <a:schemeClr val="tx1"/>
              </a:solidFill>
              <a:round/>
              <a:headEnd/>
              <a:tailEnd type="none" w="lg" len="lg"/>
            </a:ln>
          </p:spPr>
          <p:txBody>
            <a:bodyPr/>
            <a:lstStyle/>
            <a:p>
              <a:endParaRPr lang="zh-CN" altLang="en-US"/>
            </a:p>
          </p:txBody>
        </p:sp>
        <p:sp>
          <p:nvSpPr>
            <p:cNvPr id="64521" name="直接连接符 201736"/>
            <p:cNvSpPr>
              <a:spLocks noChangeShapeType="1"/>
            </p:cNvSpPr>
            <p:nvPr/>
          </p:nvSpPr>
          <p:spPr bwMode="auto">
            <a:xfrm flipH="1">
              <a:off x="3728" y="1104"/>
              <a:ext cx="606" cy="2832"/>
            </a:xfrm>
            <a:prstGeom prst="line">
              <a:avLst/>
            </a:prstGeom>
            <a:noFill/>
            <a:ln w="38100">
              <a:solidFill>
                <a:schemeClr val="tx1"/>
              </a:solidFill>
              <a:round/>
              <a:headEnd/>
              <a:tailEnd type="none" w="lg" len="lg"/>
            </a:ln>
          </p:spPr>
          <p:txBody>
            <a:bodyPr/>
            <a:lstStyle/>
            <a:p>
              <a:endParaRPr lang="zh-CN" altLang="en-US"/>
            </a:p>
          </p:txBody>
        </p:sp>
        <p:sp>
          <p:nvSpPr>
            <p:cNvPr id="64522" name="文本框 201737"/>
            <p:cNvSpPr txBox="1">
              <a:spLocks noChangeArrowheads="1"/>
            </p:cNvSpPr>
            <p:nvPr/>
          </p:nvSpPr>
          <p:spPr bwMode="auto">
            <a:xfrm>
              <a:off x="941" y="1104"/>
              <a:ext cx="606" cy="447"/>
            </a:xfrm>
            <a:prstGeom prst="rect">
              <a:avLst/>
            </a:prstGeom>
            <a:noFill/>
            <a:ln w="38100">
              <a:noFill/>
              <a:miter lim="800000"/>
              <a:headEnd/>
              <a:tailEnd/>
            </a:ln>
          </p:spPr>
          <p:txBody>
            <a:bodyPr/>
            <a:lstStyle/>
            <a:p>
              <a:pPr algn="just"/>
              <a:r>
                <a:rPr lang="zh-CN" altLang="en-US" sz="2000" b="0">
                  <a:solidFill>
                    <a:schemeClr val="tx1"/>
                  </a:solidFill>
                  <a:latin typeface="楷体_GB2312" pitchFamily="49" charset="-122"/>
                  <a:ea typeface="楷体_GB2312" pitchFamily="49" charset="-122"/>
                </a:rPr>
                <a:t>输入</a:t>
              </a:r>
            </a:p>
          </p:txBody>
        </p:sp>
        <p:sp>
          <p:nvSpPr>
            <p:cNvPr id="64523" name="文本框 201738"/>
            <p:cNvSpPr txBox="1">
              <a:spLocks noChangeArrowheads="1"/>
            </p:cNvSpPr>
            <p:nvPr/>
          </p:nvSpPr>
          <p:spPr bwMode="auto">
            <a:xfrm>
              <a:off x="820" y="1701"/>
              <a:ext cx="1090" cy="745"/>
            </a:xfrm>
            <a:prstGeom prst="rect">
              <a:avLst/>
            </a:prstGeom>
            <a:noFill/>
            <a:ln w="38100">
              <a:noFill/>
              <a:miter lim="800000"/>
              <a:headEnd/>
              <a:tailEnd/>
            </a:ln>
          </p:spPr>
          <p:txBody>
            <a:bodyPr/>
            <a:lstStyle/>
            <a:p>
              <a:pPr algn="just"/>
              <a:r>
                <a:rPr lang="zh-CN" altLang="en-US" sz="2000" b="0">
                  <a:solidFill>
                    <a:schemeClr val="tx1"/>
                  </a:solidFill>
                  <a:latin typeface="楷体_GB2312" pitchFamily="49" charset="-122"/>
                  <a:ea typeface="楷体_GB2312" pitchFamily="49" charset="-122"/>
                </a:rPr>
                <a:t>人类知识</a:t>
              </a:r>
            </a:p>
            <a:p>
              <a:pPr algn="just"/>
              <a:r>
                <a:rPr lang="en-US" altLang="zh-CN" sz="2000" b="0">
                  <a:solidFill>
                    <a:schemeClr val="tx1"/>
                  </a:solidFill>
                  <a:latin typeface="楷体_GB2312" pitchFamily="49" charset="-122"/>
                  <a:ea typeface="楷体_GB2312" pitchFamily="49" charset="-122"/>
                </a:rPr>
                <a:t>(</a:t>
              </a:r>
              <a:r>
                <a:rPr lang="zh-CN" altLang="en-US" sz="2000" b="0">
                  <a:solidFill>
                    <a:schemeClr val="tx1"/>
                  </a:solidFill>
                  <a:latin typeface="楷体_GB2312" pitchFamily="49" charset="-122"/>
                  <a:ea typeface="楷体_GB2312" pitchFamily="49" charset="-122"/>
                </a:rPr>
                <a:t>＋</a:t>
              </a:r>
              <a:r>
                <a:rPr lang="en-US" altLang="zh-CN" sz="2000" b="0">
                  <a:solidFill>
                    <a:schemeClr val="tx1"/>
                  </a:solidFill>
                  <a:latin typeface="楷体_GB2312" pitchFamily="49" charset="-122"/>
                  <a:ea typeface="楷体_GB2312" pitchFamily="49" charset="-122"/>
                </a:rPr>
                <a:t>)</a:t>
              </a:r>
              <a:r>
                <a:rPr lang="zh-CN" altLang="en-US" sz="2000" b="0">
                  <a:solidFill>
                    <a:schemeClr val="tx1"/>
                  </a:solidFill>
                  <a:latin typeface="楷体_GB2312" pitchFamily="49" charset="-122"/>
                  <a:ea typeface="楷体_GB2312" pitchFamily="49" charset="-122"/>
                </a:rPr>
                <a:t>传感输入</a:t>
              </a:r>
            </a:p>
          </p:txBody>
        </p:sp>
        <p:sp>
          <p:nvSpPr>
            <p:cNvPr id="64524" name="文本框 201739"/>
            <p:cNvSpPr txBox="1">
              <a:spLocks noChangeArrowheads="1"/>
            </p:cNvSpPr>
            <p:nvPr/>
          </p:nvSpPr>
          <p:spPr bwMode="auto">
            <a:xfrm>
              <a:off x="981" y="2446"/>
              <a:ext cx="1111" cy="745"/>
            </a:xfrm>
            <a:prstGeom prst="rect">
              <a:avLst/>
            </a:prstGeom>
            <a:noFill/>
            <a:ln w="38100">
              <a:noFill/>
              <a:miter lim="800000"/>
              <a:headEnd/>
              <a:tailEnd/>
            </a:ln>
          </p:spPr>
          <p:txBody>
            <a:bodyPr/>
            <a:lstStyle/>
            <a:p>
              <a:pPr algn="just"/>
              <a:r>
                <a:rPr lang="zh-CN" altLang="en-US" sz="2000" b="0">
                  <a:solidFill>
                    <a:schemeClr val="tx1"/>
                  </a:solidFill>
                  <a:latin typeface="楷体_GB2312" pitchFamily="49" charset="-122"/>
                  <a:ea typeface="楷体_GB2312" pitchFamily="49" charset="-122"/>
                </a:rPr>
                <a:t>知识</a:t>
              </a:r>
            </a:p>
            <a:p>
              <a:pPr algn="just"/>
              <a:r>
                <a:rPr lang="en-US" altLang="zh-CN" sz="2000" b="0">
                  <a:solidFill>
                    <a:schemeClr val="tx1"/>
                  </a:solidFill>
                  <a:latin typeface="楷体_GB2312" pitchFamily="49" charset="-122"/>
                  <a:ea typeface="楷体_GB2312" pitchFamily="49" charset="-122"/>
                </a:rPr>
                <a:t>(</a:t>
              </a:r>
              <a:r>
                <a:rPr lang="zh-CN" altLang="en-US" sz="2000" b="0">
                  <a:solidFill>
                    <a:schemeClr val="tx1"/>
                  </a:solidFill>
                  <a:latin typeface="楷体_GB2312" pitchFamily="49" charset="-122"/>
                  <a:ea typeface="楷体_GB2312" pitchFamily="49" charset="-122"/>
                </a:rPr>
                <a:t>＋</a:t>
              </a:r>
              <a:r>
                <a:rPr lang="en-US" altLang="zh-CN" sz="2000" b="0">
                  <a:solidFill>
                    <a:schemeClr val="tx1"/>
                  </a:solidFill>
                  <a:latin typeface="楷体_GB2312" pitchFamily="49" charset="-122"/>
                  <a:ea typeface="楷体_GB2312" pitchFamily="49" charset="-122"/>
                </a:rPr>
                <a:t>)</a:t>
              </a:r>
              <a:r>
                <a:rPr lang="zh-CN" altLang="en-US" sz="2000" b="0">
                  <a:solidFill>
                    <a:schemeClr val="tx1"/>
                  </a:solidFill>
                  <a:latin typeface="楷体_GB2312" pitchFamily="49" charset="-122"/>
                  <a:ea typeface="楷体_GB2312" pitchFamily="49" charset="-122"/>
                </a:rPr>
                <a:t>传感数据</a:t>
              </a:r>
            </a:p>
          </p:txBody>
        </p:sp>
        <p:sp>
          <p:nvSpPr>
            <p:cNvPr id="64525" name="文本框 201740"/>
            <p:cNvSpPr txBox="1">
              <a:spLocks noChangeArrowheads="1"/>
            </p:cNvSpPr>
            <p:nvPr/>
          </p:nvSpPr>
          <p:spPr bwMode="auto">
            <a:xfrm>
              <a:off x="1304" y="3191"/>
              <a:ext cx="930" cy="745"/>
            </a:xfrm>
            <a:prstGeom prst="rect">
              <a:avLst/>
            </a:prstGeom>
            <a:noFill/>
            <a:ln w="38100">
              <a:noFill/>
              <a:miter lim="800000"/>
              <a:headEnd/>
              <a:tailEnd/>
            </a:ln>
          </p:spPr>
          <p:txBody>
            <a:bodyPr/>
            <a:lstStyle/>
            <a:p>
              <a:pPr algn="just"/>
              <a:r>
                <a:rPr lang="zh-CN" altLang="en-US" sz="2000" b="0">
                  <a:solidFill>
                    <a:schemeClr val="tx1"/>
                  </a:solidFill>
                  <a:latin typeface="楷体_GB2312" pitchFamily="49" charset="-122"/>
                  <a:ea typeface="楷体_GB2312" pitchFamily="49" charset="-122"/>
                </a:rPr>
                <a:t>计算</a:t>
              </a:r>
            </a:p>
            <a:p>
              <a:pPr algn="just"/>
              <a:r>
                <a:rPr lang="en-US" altLang="zh-CN" sz="2000" b="0">
                  <a:solidFill>
                    <a:schemeClr val="tx1"/>
                  </a:solidFill>
                  <a:latin typeface="楷体_GB2312" pitchFamily="49" charset="-122"/>
                  <a:ea typeface="楷体_GB2312" pitchFamily="49" charset="-122"/>
                </a:rPr>
                <a:t>(</a:t>
              </a:r>
              <a:r>
                <a:rPr lang="zh-CN" altLang="en-US" sz="2000" b="0">
                  <a:solidFill>
                    <a:schemeClr val="tx1"/>
                  </a:solidFill>
                  <a:latin typeface="楷体_GB2312" pitchFamily="49" charset="-122"/>
                  <a:ea typeface="楷体_GB2312" pitchFamily="49" charset="-122"/>
                </a:rPr>
                <a:t>＋</a:t>
              </a:r>
              <a:r>
                <a:rPr lang="en-US" altLang="zh-CN" sz="2000" b="0">
                  <a:solidFill>
                    <a:schemeClr val="tx1"/>
                  </a:solidFill>
                  <a:latin typeface="楷体_GB2312" pitchFamily="49" charset="-122"/>
                  <a:ea typeface="楷体_GB2312" pitchFamily="49" charset="-122"/>
                </a:rPr>
                <a:t>)</a:t>
              </a:r>
              <a:r>
                <a:rPr lang="zh-CN" altLang="en-US" sz="2000" b="0">
                  <a:solidFill>
                    <a:schemeClr val="tx1"/>
                  </a:solidFill>
                  <a:latin typeface="楷体_GB2312" pitchFamily="49" charset="-122"/>
                  <a:ea typeface="楷体_GB2312" pitchFamily="49" charset="-122"/>
                </a:rPr>
                <a:t>传感器</a:t>
              </a:r>
            </a:p>
          </p:txBody>
        </p:sp>
        <p:sp>
          <p:nvSpPr>
            <p:cNvPr id="64526" name="文本框 201741"/>
            <p:cNvSpPr txBox="1">
              <a:spLocks noChangeArrowheads="1"/>
            </p:cNvSpPr>
            <p:nvPr/>
          </p:nvSpPr>
          <p:spPr bwMode="auto">
            <a:xfrm>
              <a:off x="3971" y="3339"/>
              <a:ext cx="969" cy="448"/>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C</a:t>
              </a:r>
              <a:r>
                <a:rPr lang="zh-CN" altLang="en-US" sz="2000" b="0">
                  <a:solidFill>
                    <a:schemeClr val="tx1"/>
                  </a:solidFill>
                  <a:latin typeface="楷体_GB2312" pitchFamily="49" charset="-122"/>
                  <a:ea typeface="楷体_GB2312" pitchFamily="49" charset="-122"/>
                </a:rPr>
                <a:t>－数值的</a:t>
              </a:r>
            </a:p>
          </p:txBody>
        </p:sp>
        <p:sp>
          <p:nvSpPr>
            <p:cNvPr id="64527" name="文本框 201742"/>
            <p:cNvSpPr txBox="1">
              <a:spLocks noChangeArrowheads="1"/>
            </p:cNvSpPr>
            <p:nvPr/>
          </p:nvSpPr>
          <p:spPr bwMode="auto">
            <a:xfrm>
              <a:off x="4163" y="2594"/>
              <a:ext cx="969" cy="447"/>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A</a:t>
              </a:r>
              <a:r>
                <a:rPr lang="zh-CN" altLang="en-US" sz="2000" b="0">
                  <a:solidFill>
                    <a:schemeClr val="tx1"/>
                  </a:solidFill>
                  <a:latin typeface="楷体_GB2312" pitchFamily="49" charset="-122"/>
                  <a:ea typeface="楷体_GB2312" pitchFamily="49" charset="-122"/>
                </a:rPr>
                <a:t>－符号的</a:t>
              </a:r>
            </a:p>
          </p:txBody>
        </p:sp>
        <p:sp>
          <p:nvSpPr>
            <p:cNvPr id="64528" name="文本框 201743"/>
            <p:cNvSpPr txBox="1">
              <a:spLocks noChangeArrowheads="1"/>
            </p:cNvSpPr>
            <p:nvPr/>
          </p:nvSpPr>
          <p:spPr bwMode="auto">
            <a:xfrm>
              <a:off x="4334" y="1701"/>
              <a:ext cx="970" cy="446"/>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B</a:t>
              </a:r>
              <a:r>
                <a:rPr lang="zh-CN" altLang="en-US" sz="2000" b="0">
                  <a:solidFill>
                    <a:schemeClr val="tx1"/>
                  </a:solidFill>
                  <a:latin typeface="楷体_GB2312" pitchFamily="49" charset="-122"/>
                  <a:ea typeface="楷体_GB2312" pitchFamily="49" charset="-122"/>
                </a:rPr>
                <a:t>－生物的</a:t>
              </a:r>
            </a:p>
          </p:txBody>
        </p:sp>
        <p:sp>
          <p:nvSpPr>
            <p:cNvPr id="64529" name="文本框 201744"/>
            <p:cNvSpPr txBox="1">
              <a:spLocks noChangeArrowheads="1"/>
            </p:cNvSpPr>
            <p:nvPr/>
          </p:nvSpPr>
          <p:spPr bwMode="auto">
            <a:xfrm>
              <a:off x="4456" y="1104"/>
              <a:ext cx="606" cy="447"/>
            </a:xfrm>
            <a:prstGeom prst="rect">
              <a:avLst/>
            </a:prstGeom>
            <a:noFill/>
            <a:ln w="38100">
              <a:noFill/>
              <a:miter lim="800000"/>
              <a:headEnd/>
              <a:tailEnd/>
            </a:ln>
          </p:spPr>
          <p:txBody>
            <a:bodyPr/>
            <a:lstStyle/>
            <a:p>
              <a:pPr algn="just"/>
              <a:r>
                <a:rPr lang="zh-CN" altLang="en-US" sz="2000" b="0">
                  <a:solidFill>
                    <a:schemeClr val="tx1"/>
                  </a:solidFill>
                  <a:latin typeface="楷体_GB2312" pitchFamily="49" charset="-122"/>
                  <a:ea typeface="楷体_GB2312" pitchFamily="49" charset="-122"/>
                </a:rPr>
                <a:t>输入</a:t>
              </a:r>
            </a:p>
          </p:txBody>
        </p:sp>
        <p:sp>
          <p:nvSpPr>
            <p:cNvPr id="64530" name="文本框 201745"/>
            <p:cNvSpPr txBox="1">
              <a:spLocks noChangeArrowheads="1"/>
            </p:cNvSpPr>
            <p:nvPr/>
          </p:nvSpPr>
          <p:spPr bwMode="auto">
            <a:xfrm>
              <a:off x="2032" y="1104"/>
              <a:ext cx="848" cy="447"/>
            </a:xfrm>
            <a:prstGeom prst="rect">
              <a:avLst/>
            </a:prstGeom>
            <a:noFill/>
            <a:ln w="38100">
              <a:noFill/>
              <a:miter lim="800000"/>
              <a:headEnd/>
              <a:tailEnd/>
            </a:ln>
          </p:spPr>
          <p:txBody>
            <a:bodyPr/>
            <a:lstStyle/>
            <a:p>
              <a:pPr algn="just"/>
              <a:r>
                <a:rPr lang="zh-CN" altLang="en-US" sz="2000" b="0">
                  <a:solidFill>
                    <a:schemeClr val="tx1"/>
                  </a:solidFill>
                  <a:latin typeface="楷体_GB2312" pitchFamily="49" charset="-122"/>
                  <a:ea typeface="楷体_GB2312" pitchFamily="49" charset="-122"/>
                </a:rPr>
                <a:t>复杂性</a:t>
              </a:r>
            </a:p>
          </p:txBody>
        </p:sp>
        <p:sp>
          <p:nvSpPr>
            <p:cNvPr id="64531" name="直接连接符 201746"/>
            <p:cNvSpPr>
              <a:spLocks noChangeShapeType="1"/>
            </p:cNvSpPr>
            <p:nvPr/>
          </p:nvSpPr>
          <p:spPr bwMode="auto">
            <a:xfrm>
              <a:off x="3001" y="1350"/>
              <a:ext cx="1091" cy="0"/>
            </a:xfrm>
            <a:prstGeom prst="line">
              <a:avLst/>
            </a:prstGeom>
            <a:noFill/>
            <a:ln w="38100">
              <a:solidFill>
                <a:schemeClr val="tx1"/>
              </a:solidFill>
              <a:round/>
              <a:headEnd/>
              <a:tailEnd type="triangle" w="lg" len="lg"/>
            </a:ln>
          </p:spPr>
          <p:txBody>
            <a:bodyPr/>
            <a:lstStyle/>
            <a:p>
              <a:endParaRPr lang="zh-CN" altLang="en-US"/>
            </a:p>
          </p:txBody>
        </p:sp>
        <p:sp>
          <p:nvSpPr>
            <p:cNvPr id="64532" name="文本框 201747"/>
            <p:cNvSpPr txBox="1">
              <a:spLocks noChangeArrowheads="1"/>
            </p:cNvSpPr>
            <p:nvPr/>
          </p:nvSpPr>
          <p:spPr bwMode="auto">
            <a:xfrm>
              <a:off x="456" y="2744"/>
              <a:ext cx="364" cy="894"/>
            </a:xfrm>
            <a:prstGeom prst="rect">
              <a:avLst/>
            </a:prstGeom>
            <a:noFill/>
            <a:ln w="38100">
              <a:noFill/>
              <a:miter lim="800000"/>
              <a:headEnd/>
              <a:tailEnd/>
            </a:ln>
          </p:spPr>
          <p:txBody>
            <a:bodyPr vert="eaVert"/>
            <a:lstStyle/>
            <a:p>
              <a:pPr algn="just"/>
              <a:r>
                <a:rPr lang="zh-CN" altLang="en-US" sz="2000" b="0">
                  <a:solidFill>
                    <a:schemeClr val="tx1"/>
                  </a:solidFill>
                  <a:latin typeface="楷体_GB2312" pitchFamily="49" charset="-122"/>
                  <a:ea typeface="楷体_GB2312" pitchFamily="49" charset="-122"/>
                </a:rPr>
                <a:t>复杂性</a:t>
              </a:r>
            </a:p>
          </p:txBody>
        </p:sp>
        <p:sp>
          <p:nvSpPr>
            <p:cNvPr id="64533" name="直接连接符 201748"/>
            <p:cNvSpPr>
              <a:spLocks noChangeShapeType="1"/>
            </p:cNvSpPr>
            <p:nvPr/>
          </p:nvSpPr>
          <p:spPr bwMode="auto">
            <a:xfrm flipV="1">
              <a:off x="618" y="1701"/>
              <a:ext cx="0" cy="893"/>
            </a:xfrm>
            <a:prstGeom prst="line">
              <a:avLst/>
            </a:prstGeom>
            <a:noFill/>
            <a:ln w="38100">
              <a:solidFill>
                <a:schemeClr val="tx1"/>
              </a:solidFill>
              <a:round/>
              <a:headEnd/>
              <a:tailEnd type="triangle" w="lg" len="lg"/>
            </a:ln>
          </p:spPr>
          <p:txBody>
            <a:bodyPr/>
            <a:lstStyle/>
            <a:p>
              <a:endParaRPr lang="zh-CN" altLang="en-US"/>
            </a:p>
          </p:txBody>
        </p:sp>
        <p:sp>
          <p:nvSpPr>
            <p:cNvPr id="64534" name="文本框 201749"/>
            <p:cNvSpPr txBox="1">
              <a:spLocks noChangeArrowheads="1"/>
            </p:cNvSpPr>
            <p:nvPr/>
          </p:nvSpPr>
          <p:spPr bwMode="auto">
            <a:xfrm>
              <a:off x="1971" y="1701"/>
              <a:ext cx="606" cy="446"/>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BNN</a:t>
              </a:r>
            </a:p>
          </p:txBody>
        </p:sp>
        <p:sp>
          <p:nvSpPr>
            <p:cNvPr id="64535" name="文本框 201750"/>
            <p:cNvSpPr txBox="1">
              <a:spLocks noChangeArrowheads="1"/>
            </p:cNvSpPr>
            <p:nvPr/>
          </p:nvSpPr>
          <p:spPr bwMode="auto">
            <a:xfrm>
              <a:off x="2819" y="1701"/>
              <a:ext cx="546" cy="446"/>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BPR</a:t>
              </a:r>
            </a:p>
          </p:txBody>
        </p:sp>
        <p:sp>
          <p:nvSpPr>
            <p:cNvPr id="64536" name="文本框 201751"/>
            <p:cNvSpPr txBox="1">
              <a:spLocks noChangeArrowheads="1"/>
            </p:cNvSpPr>
            <p:nvPr/>
          </p:nvSpPr>
          <p:spPr bwMode="auto">
            <a:xfrm>
              <a:off x="3678" y="1701"/>
              <a:ext cx="535" cy="446"/>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BI</a:t>
              </a:r>
            </a:p>
          </p:txBody>
        </p:sp>
        <p:sp>
          <p:nvSpPr>
            <p:cNvPr id="64537" name="文本框 201752"/>
            <p:cNvSpPr txBox="1">
              <a:spLocks noChangeArrowheads="1"/>
            </p:cNvSpPr>
            <p:nvPr/>
          </p:nvSpPr>
          <p:spPr bwMode="auto">
            <a:xfrm>
              <a:off x="2153" y="2594"/>
              <a:ext cx="606" cy="447"/>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ANN</a:t>
              </a:r>
            </a:p>
          </p:txBody>
        </p:sp>
        <p:sp>
          <p:nvSpPr>
            <p:cNvPr id="64538" name="文本框 201753"/>
            <p:cNvSpPr txBox="1">
              <a:spLocks noChangeArrowheads="1"/>
            </p:cNvSpPr>
            <p:nvPr/>
          </p:nvSpPr>
          <p:spPr bwMode="auto">
            <a:xfrm>
              <a:off x="2856" y="2592"/>
              <a:ext cx="528" cy="286"/>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APR</a:t>
              </a:r>
            </a:p>
          </p:txBody>
        </p:sp>
        <p:sp>
          <p:nvSpPr>
            <p:cNvPr id="64539" name="文本框 201754"/>
            <p:cNvSpPr txBox="1">
              <a:spLocks noChangeArrowheads="1"/>
            </p:cNvSpPr>
            <p:nvPr/>
          </p:nvSpPr>
          <p:spPr bwMode="auto">
            <a:xfrm>
              <a:off x="3576" y="2592"/>
              <a:ext cx="330" cy="286"/>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AI</a:t>
              </a:r>
            </a:p>
          </p:txBody>
        </p:sp>
        <p:sp>
          <p:nvSpPr>
            <p:cNvPr id="64540" name="文本框 201755"/>
            <p:cNvSpPr txBox="1">
              <a:spLocks noChangeArrowheads="1"/>
            </p:cNvSpPr>
            <p:nvPr/>
          </p:nvSpPr>
          <p:spPr bwMode="auto">
            <a:xfrm>
              <a:off x="2274" y="3339"/>
              <a:ext cx="606" cy="448"/>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CNN</a:t>
              </a:r>
            </a:p>
          </p:txBody>
        </p:sp>
        <p:sp>
          <p:nvSpPr>
            <p:cNvPr id="64541" name="文本框 201756"/>
            <p:cNvSpPr txBox="1">
              <a:spLocks noChangeArrowheads="1"/>
            </p:cNvSpPr>
            <p:nvPr/>
          </p:nvSpPr>
          <p:spPr bwMode="auto">
            <a:xfrm>
              <a:off x="2840" y="3339"/>
              <a:ext cx="545" cy="448"/>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CPR</a:t>
              </a:r>
            </a:p>
          </p:txBody>
        </p:sp>
        <p:sp>
          <p:nvSpPr>
            <p:cNvPr id="64542" name="文本框 201757"/>
            <p:cNvSpPr txBox="1">
              <a:spLocks noChangeArrowheads="1"/>
            </p:cNvSpPr>
            <p:nvPr/>
          </p:nvSpPr>
          <p:spPr bwMode="auto">
            <a:xfrm>
              <a:off x="3365" y="3339"/>
              <a:ext cx="485" cy="448"/>
            </a:xfrm>
            <a:prstGeom prst="rect">
              <a:avLst/>
            </a:prstGeom>
            <a:noFill/>
            <a:ln w="38100">
              <a:noFill/>
              <a:miter lim="800000"/>
              <a:headEnd/>
              <a:tailEnd/>
            </a:ln>
          </p:spPr>
          <p:txBody>
            <a:bodyPr/>
            <a:lstStyle/>
            <a:p>
              <a:pPr algn="just"/>
              <a:r>
                <a:rPr lang="en-US" altLang="zh-CN" sz="2000">
                  <a:solidFill>
                    <a:schemeClr val="tx1"/>
                  </a:solidFill>
                  <a:latin typeface="Times New Roman" pitchFamily="18" charset="0"/>
                  <a:ea typeface="楷体_GB2312" pitchFamily="49" charset="-122"/>
                </a:rPr>
                <a:t>CI</a:t>
              </a:r>
            </a:p>
          </p:txBody>
        </p:sp>
        <p:sp>
          <p:nvSpPr>
            <p:cNvPr id="64543" name="直接连接符 201758"/>
            <p:cNvSpPr>
              <a:spLocks noChangeShapeType="1"/>
            </p:cNvSpPr>
            <p:nvPr/>
          </p:nvSpPr>
          <p:spPr bwMode="auto">
            <a:xfrm>
              <a:off x="2688" y="3546"/>
              <a:ext cx="243" cy="0"/>
            </a:xfrm>
            <a:prstGeom prst="line">
              <a:avLst/>
            </a:prstGeom>
            <a:noFill/>
            <a:ln w="38100">
              <a:solidFill>
                <a:schemeClr val="tx1"/>
              </a:solidFill>
              <a:round/>
              <a:headEnd/>
              <a:tailEnd type="triangle" w="lg" len="lg"/>
            </a:ln>
          </p:spPr>
          <p:txBody>
            <a:bodyPr/>
            <a:lstStyle/>
            <a:p>
              <a:endParaRPr lang="zh-CN" altLang="en-US"/>
            </a:p>
          </p:txBody>
        </p:sp>
        <p:sp>
          <p:nvSpPr>
            <p:cNvPr id="64544" name="直接连接符 201759"/>
            <p:cNvSpPr>
              <a:spLocks noChangeShapeType="1"/>
            </p:cNvSpPr>
            <p:nvPr/>
          </p:nvSpPr>
          <p:spPr bwMode="auto">
            <a:xfrm>
              <a:off x="3240" y="1872"/>
              <a:ext cx="482" cy="0"/>
            </a:xfrm>
            <a:prstGeom prst="line">
              <a:avLst/>
            </a:prstGeom>
            <a:noFill/>
            <a:ln w="38100">
              <a:solidFill>
                <a:schemeClr val="tx1"/>
              </a:solidFill>
              <a:round/>
              <a:headEnd/>
              <a:tailEnd type="triangle" w="lg" len="lg"/>
            </a:ln>
          </p:spPr>
          <p:txBody>
            <a:bodyPr/>
            <a:lstStyle/>
            <a:p>
              <a:endParaRPr lang="zh-CN" altLang="en-US"/>
            </a:p>
          </p:txBody>
        </p:sp>
        <p:sp>
          <p:nvSpPr>
            <p:cNvPr id="64545" name="直接连接符 201760"/>
            <p:cNvSpPr>
              <a:spLocks noChangeShapeType="1"/>
            </p:cNvSpPr>
            <p:nvPr/>
          </p:nvSpPr>
          <p:spPr bwMode="auto">
            <a:xfrm>
              <a:off x="2376" y="1872"/>
              <a:ext cx="480" cy="0"/>
            </a:xfrm>
            <a:prstGeom prst="line">
              <a:avLst/>
            </a:prstGeom>
            <a:noFill/>
            <a:ln w="38100">
              <a:solidFill>
                <a:schemeClr val="tx1"/>
              </a:solidFill>
              <a:round/>
              <a:headEnd/>
              <a:tailEnd type="triangle" w="lg" len="lg"/>
            </a:ln>
          </p:spPr>
          <p:txBody>
            <a:bodyPr/>
            <a:lstStyle/>
            <a:p>
              <a:endParaRPr lang="zh-CN" altLang="en-US"/>
            </a:p>
          </p:txBody>
        </p:sp>
        <p:sp>
          <p:nvSpPr>
            <p:cNvPr id="64546" name="直接连接符 201761"/>
            <p:cNvSpPr>
              <a:spLocks noChangeShapeType="1"/>
            </p:cNvSpPr>
            <p:nvPr/>
          </p:nvSpPr>
          <p:spPr bwMode="auto">
            <a:xfrm>
              <a:off x="2568" y="2736"/>
              <a:ext cx="336" cy="0"/>
            </a:xfrm>
            <a:prstGeom prst="line">
              <a:avLst/>
            </a:prstGeom>
            <a:noFill/>
            <a:ln w="38100">
              <a:solidFill>
                <a:schemeClr val="tx1"/>
              </a:solidFill>
              <a:round/>
              <a:headEnd/>
              <a:tailEnd type="triangle" w="lg" len="lg"/>
            </a:ln>
          </p:spPr>
          <p:txBody>
            <a:bodyPr/>
            <a:lstStyle/>
            <a:p>
              <a:endParaRPr lang="zh-CN" altLang="en-US"/>
            </a:p>
          </p:txBody>
        </p:sp>
        <p:sp>
          <p:nvSpPr>
            <p:cNvPr id="64547" name="直接连接符 201762"/>
            <p:cNvSpPr>
              <a:spLocks noChangeShapeType="1"/>
            </p:cNvSpPr>
            <p:nvPr/>
          </p:nvSpPr>
          <p:spPr bwMode="auto">
            <a:xfrm>
              <a:off x="3288" y="2736"/>
              <a:ext cx="336" cy="0"/>
            </a:xfrm>
            <a:prstGeom prst="line">
              <a:avLst/>
            </a:prstGeom>
            <a:noFill/>
            <a:ln w="38100">
              <a:solidFill>
                <a:schemeClr val="tx1"/>
              </a:solidFill>
              <a:round/>
              <a:headEnd/>
              <a:tailEnd type="triangle" w="lg" len="lg"/>
            </a:ln>
          </p:spPr>
          <p:txBody>
            <a:bodyPr/>
            <a:lstStyle/>
            <a:p>
              <a:endParaRPr lang="zh-CN" altLang="en-US"/>
            </a:p>
          </p:txBody>
        </p:sp>
        <p:sp>
          <p:nvSpPr>
            <p:cNvPr id="64548" name="直接连接符 201763"/>
            <p:cNvSpPr>
              <a:spLocks noChangeShapeType="1"/>
            </p:cNvSpPr>
            <p:nvPr/>
          </p:nvSpPr>
          <p:spPr bwMode="auto">
            <a:xfrm>
              <a:off x="3223" y="3552"/>
              <a:ext cx="243" cy="0"/>
            </a:xfrm>
            <a:prstGeom prst="line">
              <a:avLst/>
            </a:prstGeom>
            <a:noFill/>
            <a:ln w="38100">
              <a:solidFill>
                <a:schemeClr val="tx1"/>
              </a:solidFill>
              <a:round/>
              <a:headEnd/>
              <a:tailEnd type="triangle" w="lg" len="lg"/>
            </a:ln>
          </p:spPr>
          <p:txBody>
            <a:bodyPr/>
            <a:lstStyle/>
            <a:p>
              <a:endParaRPr lang="zh-CN" altLang="en-US"/>
            </a:p>
          </p:txBody>
        </p:sp>
        <p:sp>
          <p:nvSpPr>
            <p:cNvPr id="64549" name="直接连接符 201764"/>
            <p:cNvSpPr>
              <a:spLocks noChangeShapeType="1"/>
            </p:cNvSpPr>
            <p:nvPr/>
          </p:nvSpPr>
          <p:spPr bwMode="auto">
            <a:xfrm flipH="1" flipV="1">
              <a:off x="2424" y="2928"/>
              <a:ext cx="144" cy="384"/>
            </a:xfrm>
            <a:prstGeom prst="line">
              <a:avLst/>
            </a:prstGeom>
            <a:noFill/>
            <a:ln w="38100">
              <a:solidFill>
                <a:schemeClr val="tx1"/>
              </a:solidFill>
              <a:round/>
              <a:headEnd/>
              <a:tailEnd type="triangle" w="lg" len="lg"/>
            </a:ln>
          </p:spPr>
          <p:txBody>
            <a:bodyPr/>
            <a:lstStyle/>
            <a:p>
              <a:endParaRPr lang="zh-CN" altLang="en-US"/>
            </a:p>
          </p:txBody>
        </p:sp>
        <p:sp>
          <p:nvSpPr>
            <p:cNvPr id="64550" name="直接连接符 201765"/>
            <p:cNvSpPr>
              <a:spLocks noChangeShapeType="1"/>
            </p:cNvSpPr>
            <p:nvPr/>
          </p:nvSpPr>
          <p:spPr bwMode="auto">
            <a:xfrm flipH="1" flipV="1">
              <a:off x="2193" y="2067"/>
              <a:ext cx="152" cy="527"/>
            </a:xfrm>
            <a:prstGeom prst="line">
              <a:avLst/>
            </a:prstGeom>
            <a:noFill/>
            <a:ln w="38100">
              <a:solidFill>
                <a:schemeClr val="tx1"/>
              </a:solidFill>
              <a:round/>
              <a:headEnd/>
              <a:tailEnd type="triangle" w="lg" len="lg"/>
            </a:ln>
          </p:spPr>
          <p:txBody>
            <a:bodyPr/>
            <a:lstStyle/>
            <a:p>
              <a:endParaRPr lang="zh-CN" altLang="en-US"/>
            </a:p>
          </p:txBody>
        </p:sp>
        <p:sp>
          <p:nvSpPr>
            <p:cNvPr id="64551" name="直接连接符 201766"/>
            <p:cNvSpPr>
              <a:spLocks noChangeShapeType="1"/>
            </p:cNvSpPr>
            <p:nvPr/>
          </p:nvSpPr>
          <p:spPr bwMode="auto">
            <a:xfrm flipV="1">
              <a:off x="3048" y="2928"/>
              <a:ext cx="0" cy="384"/>
            </a:xfrm>
            <a:prstGeom prst="line">
              <a:avLst/>
            </a:prstGeom>
            <a:noFill/>
            <a:ln w="38100">
              <a:solidFill>
                <a:schemeClr val="tx1"/>
              </a:solidFill>
              <a:round/>
              <a:headEnd/>
              <a:tailEnd type="triangle" w="lg" len="lg"/>
            </a:ln>
          </p:spPr>
          <p:txBody>
            <a:bodyPr/>
            <a:lstStyle/>
            <a:p>
              <a:endParaRPr lang="zh-CN" altLang="en-US"/>
            </a:p>
          </p:txBody>
        </p:sp>
        <p:sp>
          <p:nvSpPr>
            <p:cNvPr id="64552" name="直接连接符 201767"/>
            <p:cNvSpPr>
              <a:spLocks noChangeShapeType="1"/>
            </p:cNvSpPr>
            <p:nvPr/>
          </p:nvSpPr>
          <p:spPr bwMode="auto">
            <a:xfrm flipV="1">
              <a:off x="3052" y="2041"/>
              <a:ext cx="0" cy="596"/>
            </a:xfrm>
            <a:prstGeom prst="line">
              <a:avLst/>
            </a:prstGeom>
            <a:noFill/>
            <a:ln w="38100">
              <a:solidFill>
                <a:schemeClr val="tx1"/>
              </a:solidFill>
              <a:round/>
              <a:headEnd/>
              <a:tailEnd type="triangle" w="lg" len="lg"/>
            </a:ln>
          </p:spPr>
          <p:txBody>
            <a:bodyPr/>
            <a:lstStyle/>
            <a:p>
              <a:endParaRPr lang="zh-CN" altLang="en-US"/>
            </a:p>
          </p:txBody>
        </p:sp>
        <p:sp>
          <p:nvSpPr>
            <p:cNvPr id="64553" name="直接连接符 201768"/>
            <p:cNvSpPr>
              <a:spLocks noChangeShapeType="1"/>
            </p:cNvSpPr>
            <p:nvPr/>
          </p:nvSpPr>
          <p:spPr bwMode="auto">
            <a:xfrm flipV="1">
              <a:off x="3576" y="2928"/>
              <a:ext cx="96" cy="384"/>
            </a:xfrm>
            <a:prstGeom prst="line">
              <a:avLst/>
            </a:prstGeom>
            <a:noFill/>
            <a:ln w="38100">
              <a:solidFill>
                <a:schemeClr val="tx1"/>
              </a:solidFill>
              <a:round/>
              <a:headEnd/>
              <a:tailEnd type="triangle" w="lg" len="lg"/>
            </a:ln>
          </p:spPr>
          <p:txBody>
            <a:bodyPr/>
            <a:lstStyle/>
            <a:p>
              <a:endParaRPr lang="zh-CN" altLang="en-US"/>
            </a:p>
          </p:txBody>
        </p:sp>
        <p:sp>
          <p:nvSpPr>
            <p:cNvPr id="64554" name="直接连接符 201769"/>
            <p:cNvSpPr>
              <a:spLocks noChangeShapeType="1"/>
            </p:cNvSpPr>
            <p:nvPr/>
          </p:nvSpPr>
          <p:spPr bwMode="auto">
            <a:xfrm flipV="1">
              <a:off x="3720" y="2016"/>
              <a:ext cx="121" cy="597"/>
            </a:xfrm>
            <a:prstGeom prst="line">
              <a:avLst/>
            </a:prstGeom>
            <a:noFill/>
            <a:ln w="38100">
              <a:solidFill>
                <a:schemeClr val="tx1"/>
              </a:solidFill>
              <a:round/>
              <a:headEnd/>
              <a:tailEnd type="triangle" w="lg" len="lg"/>
            </a:ln>
          </p:spPr>
          <p:txBody>
            <a:bodyPr/>
            <a:lstStyle/>
            <a:p>
              <a:endParaRPr lang="zh-CN" altLang="en-US"/>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灯片编号占位符 1"/>
          <p:cNvSpPr>
            <a:spLocks noGrp="1" noChangeArrowheads="1"/>
          </p:cNvSpPr>
          <p:nvPr>
            <p:ph type="sldNum" sz="quarter" idx="10"/>
          </p:nvPr>
        </p:nvSpPr>
        <p:spPr bwMode="auto">
          <a:noFill/>
          <a:ln>
            <a:miter lim="800000"/>
            <a:headEnd/>
            <a:tailEnd/>
          </a:ln>
        </p:spPr>
        <p:txBody>
          <a:bodyPr/>
          <a:lstStyle/>
          <a:p>
            <a:fld id="{1A91CD0A-8FCA-4F94-A464-5262DD2F792F}" type="slidenum">
              <a:rPr lang="zh-TW" altLang="en-US" smtClean="0"/>
              <a:pPr/>
              <a:t>11</a:t>
            </a:fld>
            <a:endParaRPr lang="zh-TW" altLang="en-US" smtClean="0"/>
          </a:p>
        </p:txBody>
      </p:sp>
      <p:sp>
        <p:nvSpPr>
          <p:cNvPr id="65539" name="文本占位符 202755"/>
          <p:cNvSpPr>
            <a:spLocks noGrp="1" noChangeArrowheads="1"/>
          </p:cNvSpPr>
          <p:nvPr>
            <p:ph idx="1"/>
          </p:nvPr>
        </p:nvSpPr>
        <p:spPr>
          <a:xfrm>
            <a:off x="539750" y="1484313"/>
            <a:ext cx="7999413" cy="4057650"/>
          </a:xfrm>
        </p:spPr>
        <p:txBody>
          <a:bodyPr/>
          <a:lstStyle/>
          <a:p>
            <a:pPr algn="just" eaLnBrk="1" hangingPunct="1">
              <a:lnSpc>
                <a:spcPct val="90000"/>
              </a:lnSpc>
            </a:pPr>
            <a:r>
              <a:rPr lang="en-US" altLang="zh-CN" smtClean="0">
                <a:latin typeface="Times New Roman" pitchFamily="18" charset="0"/>
                <a:ea typeface="楷体_GB2312" pitchFamily="49" charset="-122"/>
              </a:rPr>
              <a:t>A</a:t>
            </a:r>
            <a:r>
              <a:rPr lang="zh-CN" altLang="en-US" smtClean="0">
                <a:latin typeface="Times New Roman" pitchFamily="18" charset="0"/>
                <a:ea typeface="楷体_GB2312" pitchFamily="49" charset="-122"/>
              </a:rPr>
              <a:t>－</a:t>
            </a:r>
            <a:r>
              <a:rPr lang="en-US" altLang="zh-CN" smtClean="0">
                <a:latin typeface="Times New Roman" pitchFamily="18" charset="0"/>
                <a:ea typeface="楷体_GB2312" pitchFamily="49" charset="-122"/>
              </a:rPr>
              <a:t>Artificial</a:t>
            </a:r>
            <a:r>
              <a:rPr lang="zh-CN" altLang="en-US" smtClean="0">
                <a:latin typeface="楷体_GB2312" pitchFamily="49" charset="-122"/>
                <a:ea typeface="楷体_GB2312" pitchFamily="49" charset="-122"/>
              </a:rPr>
              <a:t>，表示人工的（非生物的）；</a:t>
            </a:r>
          </a:p>
          <a:p>
            <a:pPr algn="just" eaLnBrk="1" hangingPunct="1">
              <a:lnSpc>
                <a:spcPct val="90000"/>
              </a:lnSpc>
              <a:buFontTx/>
              <a:buNone/>
            </a:pPr>
            <a:r>
              <a:rPr lang="zh-CN" altLang="en-US" smtClean="0">
                <a:latin typeface="楷体_GB2312" pitchFamily="49" charset="-122"/>
                <a:ea typeface="楷体_GB2312" pitchFamily="49" charset="-122"/>
              </a:rPr>
              <a:t>  </a:t>
            </a:r>
            <a:r>
              <a:rPr lang="en-US" altLang="zh-CN" smtClean="0">
                <a:latin typeface="Times New Roman" pitchFamily="18" charset="0"/>
                <a:ea typeface="楷体_GB2312" pitchFamily="49" charset="-122"/>
              </a:rPr>
              <a:t>B</a:t>
            </a:r>
            <a:r>
              <a:rPr lang="zh-CN" altLang="en-US" smtClean="0">
                <a:latin typeface="Times New Roman" pitchFamily="18" charset="0"/>
                <a:ea typeface="楷体_GB2312" pitchFamily="49" charset="-122"/>
              </a:rPr>
              <a:t>－</a:t>
            </a:r>
            <a:r>
              <a:rPr lang="en-US" altLang="zh-CN" smtClean="0">
                <a:latin typeface="Times New Roman" pitchFamily="18" charset="0"/>
                <a:ea typeface="楷体_GB2312" pitchFamily="49" charset="-122"/>
              </a:rPr>
              <a:t>Biological</a:t>
            </a:r>
            <a:r>
              <a:rPr lang="zh-CN" altLang="en-US" smtClean="0">
                <a:latin typeface="楷体_GB2312" pitchFamily="49" charset="-122"/>
                <a:ea typeface="楷体_GB2312" pitchFamily="49" charset="-122"/>
              </a:rPr>
              <a:t>，表示物理的＋化学的＋                              （？）＝生物的；</a:t>
            </a:r>
          </a:p>
          <a:p>
            <a:pPr algn="just" eaLnBrk="1" hangingPunct="1">
              <a:lnSpc>
                <a:spcPct val="90000"/>
              </a:lnSpc>
              <a:buFontTx/>
              <a:buNone/>
            </a:pPr>
            <a:r>
              <a:rPr lang="zh-CN" altLang="en-US" smtClean="0">
                <a:latin typeface="楷体_GB2312" pitchFamily="49" charset="-122"/>
                <a:ea typeface="楷体_GB2312" pitchFamily="49" charset="-122"/>
              </a:rPr>
              <a:t>  </a:t>
            </a:r>
            <a:r>
              <a:rPr lang="en-US" altLang="zh-CN" smtClean="0">
                <a:latin typeface="Times New Roman" pitchFamily="18" charset="0"/>
                <a:ea typeface="楷体_GB2312" pitchFamily="49" charset="-122"/>
              </a:rPr>
              <a:t>C</a:t>
            </a:r>
            <a:r>
              <a:rPr lang="zh-CN" altLang="en-US" smtClean="0">
                <a:latin typeface="Times New Roman" pitchFamily="18" charset="0"/>
                <a:ea typeface="楷体_GB2312" pitchFamily="49" charset="-122"/>
              </a:rPr>
              <a:t>－</a:t>
            </a:r>
            <a:r>
              <a:rPr lang="en-US" altLang="zh-CN" smtClean="0">
                <a:latin typeface="Times New Roman" pitchFamily="18" charset="0"/>
                <a:ea typeface="楷体_GB2312" pitchFamily="49" charset="-122"/>
              </a:rPr>
              <a:t>Computational</a:t>
            </a:r>
            <a:r>
              <a:rPr lang="zh-CN" altLang="en-US" smtClean="0">
                <a:latin typeface="楷体_GB2312" pitchFamily="49" charset="-122"/>
                <a:ea typeface="楷体_GB2312" pitchFamily="49" charset="-122"/>
              </a:rPr>
              <a:t>，表示数学＋计算机</a:t>
            </a:r>
          </a:p>
          <a:p>
            <a:pPr algn="just" eaLnBrk="1" hangingPunct="1">
              <a:lnSpc>
                <a:spcPct val="90000"/>
              </a:lnSpc>
            </a:pPr>
            <a:endParaRPr lang="zh-CN" altLang="en-US" smtClean="0">
              <a:latin typeface="楷体_GB2312" pitchFamily="49" charset="-122"/>
              <a:ea typeface="楷体_GB2312" pitchFamily="49" charset="-122"/>
            </a:endParaRPr>
          </a:p>
          <a:p>
            <a:pPr algn="just" eaLnBrk="1" hangingPunct="1">
              <a:lnSpc>
                <a:spcPct val="90000"/>
              </a:lnSpc>
            </a:pPr>
            <a:r>
              <a:rPr lang="zh-CN" altLang="en-US" smtClean="0">
                <a:latin typeface="楷体_GB2312" pitchFamily="49" charset="-122"/>
                <a:ea typeface="楷体_GB2312" pitchFamily="49" charset="-122"/>
              </a:rPr>
              <a:t>计算智能是一种智力方式的低层认知，它与人工智能的区别只是认知层次从中层下降至低层而已。中层系统含有知识（精品），低层系统则没有。</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灯片编号占位符 1"/>
          <p:cNvSpPr>
            <a:spLocks noGrp="1" noChangeArrowheads="1"/>
          </p:cNvSpPr>
          <p:nvPr>
            <p:ph type="sldNum" sz="quarter" idx="10"/>
          </p:nvPr>
        </p:nvSpPr>
        <p:spPr bwMode="auto">
          <a:noFill/>
          <a:ln>
            <a:miter lim="800000"/>
            <a:headEnd/>
            <a:tailEnd/>
          </a:ln>
        </p:spPr>
        <p:txBody>
          <a:bodyPr/>
          <a:lstStyle/>
          <a:p>
            <a:fld id="{C75EE038-DF2D-419B-A4F0-633D286787E2}" type="slidenum">
              <a:rPr lang="zh-TW" altLang="en-US" smtClean="0"/>
              <a:pPr/>
              <a:t>12</a:t>
            </a:fld>
            <a:endParaRPr lang="zh-TW" altLang="en-US" smtClean="0"/>
          </a:p>
        </p:txBody>
      </p:sp>
      <p:sp>
        <p:nvSpPr>
          <p:cNvPr id="66563" name="文本占位符 210946"/>
          <p:cNvSpPr>
            <a:spLocks noGrp="1" noChangeArrowheads="1"/>
          </p:cNvSpPr>
          <p:nvPr>
            <p:ph idx="1"/>
          </p:nvPr>
        </p:nvSpPr>
        <p:spPr>
          <a:xfrm>
            <a:off x="679450" y="1268413"/>
            <a:ext cx="7924800" cy="5181600"/>
          </a:xfrm>
        </p:spPr>
        <p:txBody>
          <a:bodyPr/>
          <a:lstStyle/>
          <a:p>
            <a:pPr algn="just" eaLnBrk="1" hangingPunct="1">
              <a:lnSpc>
                <a:spcPct val="90000"/>
              </a:lnSpc>
            </a:pPr>
            <a:r>
              <a:rPr lang="zh-CN" altLang="en-US" smtClean="0">
                <a:latin typeface="楷体_GB2312" pitchFamily="49" charset="-122"/>
                <a:ea typeface="楷体_GB2312" pitchFamily="49" charset="-122"/>
              </a:rPr>
              <a:t>当一个系统只涉及数值（低层）数据，含有模式识别部分，不应用人工智能意义上的知识，而且能够呈现出：</a:t>
            </a:r>
          </a:p>
          <a:p>
            <a:pPr lvl="1" algn="just" eaLnBrk="1" hangingPunct="1">
              <a:lnSpc>
                <a:spcPct val="90000"/>
              </a:lnSpc>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1</a:t>
            </a:r>
            <a:r>
              <a:rPr lang="zh-CN" altLang="en-US" sz="2800" smtClean="0">
                <a:latin typeface="楷体_GB2312" pitchFamily="49" charset="-122"/>
                <a:ea typeface="楷体_GB2312" pitchFamily="49" charset="-122"/>
              </a:rPr>
              <a:t>）计算适应性；</a:t>
            </a:r>
          </a:p>
          <a:p>
            <a:pPr lvl="1" algn="just" eaLnBrk="1" hangingPunct="1">
              <a:lnSpc>
                <a:spcPct val="90000"/>
              </a:lnSpc>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2</a:t>
            </a:r>
            <a:r>
              <a:rPr lang="zh-CN" altLang="en-US" sz="2800" smtClean="0">
                <a:latin typeface="楷体_GB2312" pitchFamily="49" charset="-122"/>
                <a:ea typeface="楷体_GB2312" pitchFamily="49" charset="-122"/>
              </a:rPr>
              <a:t>）计算容错性；</a:t>
            </a:r>
          </a:p>
          <a:p>
            <a:pPr lvl="1" algn="just" eaLnBrk="1" hangingPunct="1">
              <a:lnSpc>
                <a:spcPct val="90000"/>
              </a:lnSpc>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3</a:t>
            </a:r>
            <a:r>
              <a:rPr lang="zh-CN" altLang="en-US" sz="2800" smtClean="0">
                <a:latin typeface="楷体_GB2312" pitchFamily="49" charset="-122"/>
                <a:ea typeface="楷体_GB2312" pitchFamily="49" charset="-122"/>
              </a:rPr>
              <a:t>）接近人的速度；</a:t>
            </a:r>
          </a:p>
          <a:p>
            <a:pPr lvl="1" algn="just" eaLnBrk="1" hangingPunct="1">
              <a:lnSpc>
                <a:spcPct val="90000"/>
              </a:lnSpc>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4</a:t>
            </a:r>
            <a:r>
              <a:rPr lang="zh-CN" altLang="en-US" sz="2800" smtClean="0">
                <a:latin typeface="楷体_GB2312" pitchFamily="49" charset="-122"/>
                <a:ea typeface="楷体_GB2312" pitchFamily="49" charset="-122"/>
              </a:rPr>
              <a:t>）误差率与人相近，</a:t>
            </a:r>
          </a:p>
          <a:p>
            <a:pPr algn="just" eaLnBrk="1" hangingPunct="1">
              <a:lnSpc>
                <a:spcPct val="90000"/>
              </a:lnSpc>
              <a:buFontTx/>
              <a:buNone/>
            </a:pPr>
            <a:r>
              <a:rPr lang="zh-CN" altLang="en-US" smtClean="0">
                <a:latin typeface="楷体_GB2312" pitchFamily="49" charset="-122"/>
                <a:ea typeface="楷体_GB2312" pitchFamily="49" charset="-122"/>
              </a:rPr>
              <a:t>  则该系统就是</a:t>
            </a:r>
            <a:r>
              <a:rPr lang="zh-CN" altLang="en-US" b="1" smtClean="0">
                <a:latin typeface="楷体_GB2312" pitchFamily="49" charset="-122"/>
                <a:ea typeface="楷体_GB2312" pitchFamily="49" charset="-122"/>
              </a:rPr>
              <a:t>计算智能系统</a:t>
            </a:r>
            <a:r>
              <a:rPr lang="zh-CN" altLang="en-US" smtClean="0">
                <a:latin typeface="楷体_GB2312" pitchFamily="49" charset="-122"/>
                <a:ea typeface="楷体_GB2312" pitchFamily="49" charset="-122"/>
              </a:rPr>
              <a:t>。</a:t>
            </a:r>
          </a:p>
          <a:p>
            <a:pPr algn="just" eaLnBrk="1" hangingPunct="1">
              <a:lnSpc>
                <a:spcPct val="90000"/>
              </a:lnSpc>
            </a:pPr>
            <a:r>
              <a:rPr lang="zh-CN" altLang="en-US" smtClean="0">
                <a:latin typeface="楷体_GB2312" pitchFamily="49" charset="-122"/>
                <a:ea typeface="楷体_GB2312" pitchFamily="49" charset="-122"/>
              </a:rPr>
              <a:t>当一个智能计算系统以非数值方式加上知识（精品）值，即成为</a:t>
            </a:r>
            <a:r>
              <a:rPr lang="zh-CN" altLang="en-US" b="1" smtClean="0">
                <a:latin typeface="楷体_GB2312" pitchFamily="49" charset="-122"/>
                <a:ea typeface="楷体_GB2312" pitchFamily="49" charset="-122"/>
              </a:rPr>
              <a:t>人工智能系统</a:t>
            </a:r>
            <a:r>
              <a:rPr lang="zh-CN" altLang="en-US" smtClean="0">
                <a:latin typeface="楷体_GB2312" pitchFamily="49" charset="-122"/>
                <a:ea typeface="楷体_GB2312" pitchFamily="49" charset="-122"/>
              </a:rPr>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灯片编号占位符 1"/>
          <p:cNvSpPr>
            <a:spLocks noGrp="1" noChangeArrowheads="1"/>
          </p:cNvSpPr>
          <p:nvPr>
            <p:ph type="sldNum" sz="quarter" idx="10"/>
          </p:nvPr>
        </p:nvSpPr>
        <p:spPr bwMode="auto">
          <a:noFill/>
          <a:ln>
            <a:miter lim="800000"/>
            <a:headEnd/>
            <a:tailEnd/>
          </a:ln>
        </p:spPr>
        <p:txBody>
          <a:bodyPr/>
          <a:lstStyle/>
          <a:p>
            <a:fld id="{64E89F8B-CFFB-478D-B04D-E3DD2DC320E9}" type="slidenum">
              <a:rPr lang="zh-TW" altLang="en-US" smtClean="0"/>
              <a:pPr/>
              <a:t>13</a:t>
            </a:fld>
            <a:endParaRPr lang="zh-TW" altLang="en-US" smtClean="0"/>
          </a:p>
        </p:txBody>
      </p:sp>
      <p:sp>
        <p:nvSpPr>
          <p:cNvPr id="67587" name="文本占位符 154631"/>
          <p:cNvSpPr>
            <a:spLocks noGrp="1" noChangeArrowheads="1"/>
          </p:cNvSpPr>
          <p:nvPr>
            <p:ph idx="1"/>
          </p:nvPr>
        </p:nvSpPr>
        <p:spPr>
          <a:xfrm>
            <a:off x="682625" y="2420938"/>
            <a:ext cx="8353425" cy="3810000"/>
          </a:xfrm>
        </p:spPr>
        <p:txBody>
          <a:bodyPr/>
          <a:lstStyle/>
          <a:p>
            <a:pPr eaLnBrk="1" hangingPunct="1">
              <a:lnSpc>
                <a:spcPct val="90000"/>
              </a:lnSpc>
            </a:pPr>
            <a:r>
              <a:rPr lang="en-US" altLang="zh-CN" smtClean="0">
                <a:latin typeface="Times New Roman" pitchFamily="18" charset="0"/>
                <a:ea typeface="楷体_GB2312" pitchFamily="49" charset="-122"/>
              </a:rPr>
              <a:t>1943</a:t>
            </a:r>
            <a:r>
              <a:rPr lang="zh-CN" altLang="en-US" smtClean="0">
                <a:latin typeface="Times New Roman" pitchFamily="18" charset="0"/>
                <a:ea typeface="楷体_GB2312" pitchFamily="49" charset="-122"/>
              </a:rPr>
              <a:t>年的</a:t>
            </a:r>
            <a:r>
              <a:rPr lang="en-US" altLang="zh-CN" smtClean="0">
                <a:latin typeface="Times New Roman" pitchFamily="18" charset="0"/>
                <a:ea typeface="楷体_GB2312" pitchFamily="49" charset="-122"/>
              </a:rPr>
              <a:t>M</a:t>
            </a:r>
            <a:r>
              <a:rPr lang="zh-CN" altLang="en-US" smtClean="0">
                <a:latin typeface="Times New Roman" pitchFamily="18" charset="0"/>
                <a:ea typeface="楷体_GB2312" pitchFamily="49" charset="-122"/>
              </a:rPr>
              <a:t>－</a:t>
            </a:r>
            <a:r>
              <a:rPr lang="en-US" altLang="zh-CN" smtClean="0">
                <a:latin typeface="Times New Roman" pitchFamily="18" charset="0"/>
                <a:ea typeface="楷体_GB2312" pitchFamily="49" charset="-122"/>
              </a:rPr>
              <a:t>P</a:t>
            </a:r>
            <a:r>
              <a:rPr lang="zh-CN" altLang="en-US" smtClean="0">
                <a:latin typeface="Times New Roman" pitchFamily="18" charset="0"/>
                <a:ea typeface="楷体_GB2312" pitchFamily="49" charset="-122"/>
              </a:rPr>
              <a:t>模型与神经元互联模型。 </a:t>
            </a:r>
          </a:p>
          <a:p>
            <a:pPr eaLnBrk="1" hangingPunct="1">
              <a:lnSpc>
                <a:spcPct val="90000"/>
              </a:lnSpc>
            </a:pPr>
            <a:r>
              <a:rPr lang="en-US" altLang="zh-CN" smtClean="0">
                <a:latin typeface="Times New Roman" pitchFamily="18" charset="0"/>
                <a:ea typeface="楷体_GB2312" pitchFamily="49" charset="-122"/>
              </a:rPr>
              <a:t>1960</a:t>
            </a:r>
            <a:r>
              <a:rPr lang="zh-CN" altLang="en-US" smtClean="0">
                <a:latin typeface="Times New Roman" pitchFamily="18" charset="0"/>
                <a:ea typeface="楷体_GB2312" pitchFamily="49" charset="-122"/>
              </a:rPr>
              <a:t>年代，提出神经网络学习模型和感知器等。</a:t>
            </a:r>
          </a:p>
          <a:p>
            <a:pPr eaLnBrk="1" hangingPunct="1">
              <a:lnSpc>
                <a:spcPct val="90000"/>
              </a:lnSpc>
            </a:pPr>
            <a:r>
              <a:rPr lang="en-US" altLang="zh-CN" smtClean="0">
                <a:latin typeface="Times New Roman" pitchFamily="18" charset="0"/>
                <a:ea typeface="楷体_GB2312" pitchFamily="49" charset="-122"/>
              </a:rPr>
              <a:t>70</a:t>
            </a:r>
            <a:r>
              <a:rPr lang="zh-CN" altLang="en-US" smtClean="0">
                <a:latin typeface="Times New Roman" pitchFamily="18" charset="0"/>
                <a:ea typeface="楷体_GB2312" pitchFamily="49" charset="-122"/>
              </a:rPr>
              <a:t>年代至</a:t>
            </a:r>
            <a:r>
              <a:rPr lang="en-US" altLang="zh-CN" smtClean="0">
                <a:latin typeface="Times New Roman" pitchFamily="18" charset="0"/>
                <a:ea typeface="楷体_GB2312" pitchFamily="49" charset="-122"/>
              </a:rPr>
              <a:t>80</a:t>
            </a:r>
            <a:r>
              <a:rPr lang="zh-CN" altLang="en-US" smtClean="0">
                <a:latin typeface="Times New Roman" pitchFamily="18" charset="0"/>
                <a:ea typeface="楷体_GB2312" pitchFamily="49" charset="-122"/>
              </a:rPr>
              <a:t>年代，神经网络研究进一步发展，提出</a:t>
            </a:r>
            <a:r>
              <a:rPr lang="en-US" altLang="zh-CN" smtClean="0">
                <a:latin typeface="Times New Roman" pitchFamily="18" charset="0"/>
                <a:ea typeface="楷体_GB2312" pitchFamily="49" charset="-122"/>
              </a:rPr>
              <a:t>BP</a:t>
            </a:r>
            <a:r>
              <a:rPr lang="zh-CN" altLang="en-US" smtClean="0">
                <a:latin typeface="Times New Roman" pitchFamily="18" charset="0"/>
                <a:ea typeface="楷体_GB2312" pitchFamily="49" charset="-122"/>
              </a:rPr>
              <a:t>算法（</a:t>
            </a:r>
            <a:r>
              <a:rPr lang="en-US" altLang="zh-CN" smtClean="0">
                <a:latin typeface="Times New Roman" pitchFamily="18" charset="0"/>
                <a:ea typeface="楷体_GB2312" pitchFamily="49" charset="-122"/>
              </a:rPr>
              <a:t>Werbos</a:t>
            </a:r>
            <a:r>
              <a:rPr lang="zh-CN" altLang="en-US" smtClean="0">
                <a:latin typeface="Times New Roman" pitchFamily="18" charset="0"/>
                <a:ea typeface="楷体_GB2312" pitchFamily="49" charset="-122"/>
              </a:rPr>
              <a:t>）等。 </a:t>
            </a:r>
          </a:p>
          <a:p>
            <a:pPr eaLnBrk="1" hangingPunct="1">
              <a:lnSpc>
                <a:spcPct val="90000"/>
              </a:lnSpc>
            </a:pPr>
            <a:r>
              <a:rPr lang="en-US" altLang="zh-CN" smtClean="0">
                <a:latin typeface="Times New Roman" pitchFamily="18" charset="0"/>
                <a:ea typeface="楷体_GB2312" pitchFamily="49" charset="-122"/>
              </a:rPr>
              <a:t>80</a:t>
            </a:r>
            <a:r>
              <a:rPr lang="zh-CN" altLang="en-US" smtClean="0">
                <a:latin typeface="Times New Roman" pitchFamily="18" charset="0"/>
                <a:ea typeface="楷体_GB2312" pitchFamily="49" charset="-122"/>
              </a:rPr>
              <a:t>年代后期以来，对神经网络的研究十分活跃，继续取得进展并在模式识别、图像处理、自动控制、机器人、管理、商业和军事等领域得到普遍应用。</a:t>
            </a:r>
          </a:p>
        </p:txBody>
      </p:sp>
      <p:sp>
        <p:nvSpPr>
          <p:cNvPr id="154633" name="标题 154632"/>
          <p:cNvSpPr>
            <a:spLocks noGrp="1"/>
          </p:cNvSpPr>
          <p:nvPr>
            <p:ph type="title"/>
          </p:nvPr>
        </p:nvSpPr>
        <p:spPr>
          <a:xfrm>
            <a:off x="1273175" y="422275"/>
            <a:ext cx="7691438" cy="1493838"/>
          </a:xfrm>
        </p:spPr>
        <p:txBody>
          <a:bodyPr vert="horz" wrap="square" lIns="91440" tIns="45720" rIns="91440" bIns="45720" numCol="1" anchorCtr="0" compatLnSpc="1">
            <a:prstTxWarp prst="textNoShape">
              <a:avLst/>
            </a:prstTxWarp>
          </a:bodyPr>
          <a:lstStyle/>
          <a:p>
            <a:pPr eaLnBrk="1" hangingPunct="1">
              <a:defRPr/>
            </a:pPr>
            <a:r>
              <a:rPr lang="zh-CN" altLang="zh-CN"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4.2  </a:t>
            </a:r>
            <a:r>
              <a:rPr lang="zh-CN" altLang="en-US"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神经计算 （</a:t>
            </a:r>
            <a:r>
              <a:rPr lang="en-US" altLang="zh-CN"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Neural Computation</a:t>
            </a:r>
            <a:r>
              <a:rPr lang="en-US" altLang="en-US"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lang="zh-CN" altLang="en-US" sz="2800" smtClean="0">
                <a:effectLst>
                  <a:outerShdw blurRad="38100" dist="38100" dir="2700000" algn="tl">
                    <a:srgbClr val="C0C0C0"/>
                  </a:outerShdw>
                </a:effectLst>
                <a:latin typeface="Times New Roman" pitchFamily="18" charset="0"/>
                <a:ea typeface="楷体_GB2312" pitchFamily="49" charset="-122"/>
                <a:cs typeface="Times New Roman" pitchFamily="18" charset="0"/>
              </a:rPr>
              <a:t/>
            </a:r>
            <a:br>
              <a:rPr lang="zh-CN" altLang="en-US" sz="2800" smtClean="0">
                <a:effectLst>
                  <a:outerShdw blurRad="38100" dist="38100" dir="2700000" algn="tl">
                    <a:srgbClr val="C0C0C0"/>
                  </a:outerShdw>
                </a:effectLst>
                <a:latin typeface="Times New Roman" pitchFamily="18" charset="0"/>
                <a:ea typeface="楷体_GB2312" pitchFamily="49" charset="-122"/>
                <a:cs typeface="Times New Roman" pitchFamily="18" charset="0"/>
              </a:rPr>
            </a:br>
            <a:r>
              <a:rPr lang="zh-CN" altLang="en-US" sz="2800" smtClean="0">
                <a:effectLst>
                  <a:outerShdw blurRad="38100" dist="38100" dir="2700000" algn="tl">
                    <a:srgbClr val="C0C0C0"/>
                  </a:outerShdw>
                </a:effectLst>
                <a:latin typeface="Times New Roman" pitchFamily="18" charset="0"/>
                <a:ea typeface="楷体_GB2312" pitchFamily="49" charset="-122"/>
                <a:cs typeface="Times New Roman" pitchFamily="18" charset="0"/>
              </a:rPr>
              <a:t/>
            </a:r>
            <a:br>
              <a:rPr lang="zh-CN" altLang="en-US" sz="2800" smtClean="0">
                <a:effectLst>
                  <a:outerShdw blurRad="38100" dist="38100" dir="2700000" algn="tl">
                    <a:srgbClr val="C0C0C0"/>
                  </a:outerShdw>
                </a:effectLst>
                <a:latin typeface="Times New Roman" pitchFamily="18" charset="0"/>
                <a:ea typeface="楷体_GB2312" pitchFamily="49" charset="-122"/>
                <a:cs typeface="Times New Roman" pitchFamily="18" charset="0"/>
              </a:rPr>
            </a:br>
            <a:r>
              <a:rPr lang="zh-CN" altLang="zh-CN"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4.2.1  </a:t>
            </a:r>
            <a:r>
              <a:rPr lang="zh-CN" altLang="en-US"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人工神经网络研究的进展</a:t>
            </a:r>
            <a:br>
              <a:rPr lang="zh-CN" altLang="en-US"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br>
            <a:r>
              <a:rPr lang="zh-CN" altLang="en-US"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lang="en-US" altLang="zh-CN"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Advances in ANN Research</a:t>
            </a:r>
            <a:r>
              <a:rPr lang="en-US" altLang="en-US"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灯片编号占位符 3"/>
          <p:cNvSpPr>
            <a:spLocks noGrp="1" noChangeArrowheads="1"/>
          </p:cNvSpPr>
          <p:nvPr>
            <p:ph type="sldNum" sz="quarter" idx="10"/>
          </p:nvPr>
        </p:nvSpPr>
        <p:spPr bwMode="auto">
          <a:noFill/>
          <a:ln>
            <a:miter lim="800000"/>
            <a:headEnd/>
            <a:tailEnd/>
          </a:ln>
        </p:spPr>
        <p:txBody>
          <a:bodyPr/>
          <a:lstStyle/>
          <a:p>
            <a:fld id="{781FA5CF-2FD7-47C7-86B8-5A6B1C5E90A2}" type="slidenum">
              <a:rPr lang="en-US" altLang="zh-TW" smtClean="0">
                <a:solidFill>
                  <a:schemeClr val="tx1"/>
                </a:solidFill>
              </a:rPr>
              <a:pPr/>
              <a:t>14</a:t>
            </a:fld>
            <a:endParaRPr lang="en-US" altLang="zh-TW" smtClean="0">
              <a:solidFill>
                <a:schemeClr val="tx1"/>
              </a:solidFill>
            </a:endParaRPr>
          </a:p>
        </p:txBody>
      </p:sp>
      <p:grpSp>
        <p:nvGrpSpPr>
          <p:cNvPr id="2" name="Group 6"/>
          <p:cNvGrpSpPr>
            <a:grpSpLocks/>
          </p:cNvGrpSpPr>
          <p:nvPr/>
        </p:nvGrpSpPr>
        <p:grpSpPr bwMode="auto">
          <a:xfrm>
            <a:off x="7019925" y="609600"/>
            <a:ext cx="1738313" cy="2852738"/>
            <a:chOff x="3945" y="768"/>
            <a:chExt cx="1095" cy="1797"/>
          </a:xfrm>
        </p:grpSpPr>
        <p:sp>
          <p:nvSpPr>
            <p:cNvPr id="68616" name="Rectangle 7"/>
            <p:cNvSpPr>
              <a:spLocks noChangeArrowheads="1"/>
            </p:cNvSpPr>
            <p:nvPr/>
          </p:nvSpPr>
          <p:spPr bwMode="auto">
            <a:xfrm>
              <a:off x="4072" y="2197"/>
              <a:ext cx="949" cy="368"/>
            </a:xfrm>
            <a:prstGeom prst="rect">
              <a:avLst/>
            </a:prstGeom>
            <a:noFill/>
            <a:ln w="9525">
              <a:noFill/>
              <a:miter lim="800000"/>
              <a:headEnd/>
              <a:tailEnd/>
            </a:ln>
          </p:spPr>
          <p:txBody>
            <a:bodyPr wrap="none">
              <a:spAutoFit/>
            </a:bodyPr>
            <a:lstStyle/>
            <a:p>
              <a:pPr algn="ctr" eaLnBrk="1" hangingPunct="1">
                <a:lnSpc>
                  <a:spcPct val="80000"/>
                </a:lnSpc>
              </a:pPr>
              <a:r>
                <a:rPr lang="zh-CN" altLang="en-US" sz="2000" b="0">
                  <a:solidFill>
                    <a:schemeClr val="tx1"/>
                  </a:solidFill>
                  <a:latin typeface="Times New Roman" pitchFamily="18" charset="0"/>
                  <a:ea typeface="楷体_GB2312" pitchFamily="49" charset="-122"/>
                </a:rPr>
                <a:t>麦克洛奇</a:t>
              </a:r>
            </a:p>
            <a:p>
              <a:pPr algn="ctr" eaLnBrk="1" hangingPunct="1">
                <a:lnSpc>
                  <a:spcPct val="80000"/>
                </a:lnSpc>
              </a:pPr>
              <a:r>
                <a:rPr lang="en-US" altLang="zh-CN" sz="2000" b="0">
                  <a:solidFill>
                    <a:schemeClr val="tx1"/>
                  </a:solidFill>
                  <a:latin typeface="Times New Roman" pitchFamily="18" charset="0"/>
                  <a:ea typeface="楷体_GB2312" pitchFamily="49" charset="-122"/>
                </a:rPr>
                <a:t>(McCulloch)</a:t>
              </a:r>
              <a:endParaRPr lang="zh-CN" altLang="en-US" sz="2000" b="0">
                <a:solidFill>
                  <a:schemeClr val="tx1"/>
                </a:solidFill>
                <a:latin typeface="Times New Roman" pitchFamily="18" charset="0"/>
                <a:ea typeface="楷体_GB2312" pitchFamily="49" charset="-122"/>
              </a:endParaRPr>
            </a:p>
          </p:txBody>
        </p:sp>
        <p:pic>
          <p:nvPicPr>
            <p:cNvPr id="68617" name="Picture 8" descr="Warren Sturgis McCulloch"/>
            <p:cNvPicPr>
              <a:picLocks noChangeAspect="1" noChangeArrowheads="1"/>
            </p:cNvPicPr>
            <p:nvPr/>
          </p:nvPicPr>
          <p:blipFill>
            <a:blip r:embed="rId2" cstate="print"/>
            <a:srcRect/>
            <a:stretch>
              <a:fillRect/>
            </a:stretch>
          </p:blipFill>
          <p:spPr bwMode="auto">
            <a:xfrm>
              <a:off x="3945" y="768"/>
              <a:ext cx="1095" cy="1440"/>
            </a:xfrm>
            <a:prstGeom prst="rect">
              <a:avLst/>
            </a:prstGeom>
            <a:noFill/>
            <a:ln w="9525">
              <a:noFill/>
              <a:miter lim="800000"/>
              <a:headEnd/>
              <a:tailEnd/>
            </a:ln>
          </p:spPr>
        </p:pic>
      </p:grpSp>
      <p:grpSp>
        <p:nvGrpSpPr>
          <p:cNvPr id="3" name="Group 9"/>
          <p:cNvGrpSpPr>
            <a:grpSpLocks/>
          </p:cNvGrpSpPr>
          <p:nvPr/>
        </p:nvGrpSpPr>
        <p:grpSpPr bwMode="auto">
          <a:xfrm>
            <a:off x="7019925" y="3429000"/>
            <a:ext cx="1704975" cy="3006725"/>
            <a:chOff x="4032" y="2112"/>
            <a:chExt cx="1074" cy="1894"/>
          </a:xfrm>
        </p:grpSpPr>
        <p:pic>
          <p:nvPicPr>
            <p:cNvPr id="68614" name="Picture 10" descr="Image Detail"/>
            <p:cNvPicPr>
              <a:picLocks noChangeAspect="1" noChangeArrowheads="1"/>
            </p:cNvPicPr>
            <p:nvPr/>
          </p:nvPicPr>
          <p:blipFill>
            <a:blip r:embed="rId3" cstate="print"/>
            <a:srcRect/>
            <a:stretch>
              <a:fillRect/>
            </a:stretch>
          </p:blipFill>
          <p:spPr bwMode="auto">
            <a:xfrm>
              <a:off x="4032" y="2112"/>
              <a:ext cx="1074" cy="1530"/>
            </a:xfrm>
            <a:prstGeom prst="rect">
              <a:avLst/>
            </a:prstGeom>
            <a:noFill/>
            <a:ln w="9525">
              <a:noFill/>
              <a:miter lim="800000"/>
              <a:headEnd/>
              <a:tailEnd/>
            </a:ln>
          </p:spPr>
        </p:pic>
        <p:sp>
          <p:nvSpPr>
            <p:cNvPr id="68615" name="Rectangle 11"/>
            <p:cNvSpPr>
              <a:spLocks noChangeArrowheads="1"/>
            </p:cNvSpPr>
            <p:nvPr/>
          </p:nvSpPr>
          <p:spPr bwMode="auto">
            <a:xfrm>
              <a:off x="4318" y="3638"/>
              <a:ext cx="509" cy="368"/>
            </a:xfrm>
            <a:prstGeom prst="rect">
              <a:avLst/>
            </a:prstGeom>
            <a:noFill/>
            <a:ln w="9525">
              <a:noFill/>
              <a:miter lim="800000"/>
              <a:headEnd/>
              <a:tailEnd/>
            </a:ln>
          </p:spPr>
          <p:txBody>
            <a:bodyPr wrap="none">
              <a:spAutoFit/>
            </a:bodyPr>
            <a:lstStyle/>
            <a:p>
              <a:pPr algn="ctr" eaLnBrk="1" hangingPunct="1">
                <a:lnSpc>
                  <a:spcPct val="80000"/>
                </a:lnSpc>
              </a:pPr>
              <a:r>
                <a:rPr lang="zh-CN" altLang="en-US" sz="2000" b="0">
                  <a:solidFill>
                    <a:schemeClr val="tx1"/>
                  </a:solidFill>
                  <a:latin typeface="Times New Roman" pitchFamily="18" charset="0"/>
                  <a:ea typeface="楷体_GB2312" pitchFamily="49" charset="-122"/>
                </a:rPr>
                <a:t>皮茨 </a:t>
              </a:r>
            </a:p>
            <a:p>
              <a:pPr algn="ctr" eaLnBrk="1" hangingPunct="1">
                <a:lnSpc>
                  <a:spcPct val="80000"/>
                </a:lnSpc>
              </a:pPr>
              <a:r>
                <a:rPr lang="en-US" altLang="zh-CN" sz="2000" b="0">
                  <a:solidFill>
                    <a:schemeClr val="tx1"/>
                  </a:solidFill>
                  <a:latin typeface="Times New Roman" pitchFamily="18" charset="0"/>
                  <a:ea typeface="楷体_GB2312" pitchFamily="49" charset="-122"/>
                </a:rPr>
                <a:t>(Pitts)</a:t>
              </a:r>
              <a:endParaRPr lang="zh-CN" altLang="en-US" sz="2000" b="0">
                <a:solidFill>
                  <a:schemeClr val="tx1"/>
                </a:solidFill>
                <a:latin typeface="Times New Roman" pitchFamily="18" charset="0"/>
                <a:ea typeface="楷体_GB2312" pitchFamily="49" charset="-122"/>
              </a:endParaRPr>
            </a:p>
          </p:txBody>
        </p:sp>
      </p:grpSp>
      <p:sp>
        <p:nvSpPr>
          <p:cNvPr id="11" name="Rectangle 2"/>
          <p:cNvSpPr txBox="1">
            <a:spLocks noChangeArrowheads="1"/>
          </p:cNvSpPr>
          <p:nvPr/>
        </p:nvSpPr>
        <p:spPr bwMode="auto">
          <a:xfrm>
            <a:off x="971550" y="1268413"/>
            <a:ext cx="6048375" cy="5661025"/>
          </a:xfrm>
          <a:prstGeom prst="rect">
            <a:avLst/>
          </a:prstGeom>
          <a:noFill/>
          <a:ln w="9525">
            <a:noFill/>
            <a:miter lim="800000"/>
            <a:headEnd/>
            <a:tailEnd/>
          </a:ln>
        </p:spPr>
        <p:txBody>
          <a:bodyPr/>
          <a:lstStyle/>
          <a:p>
            <a:pPr marL="342900" indent="-342900">
              <a:lnSpc>
                <a:spcPct val="120000"/>
              </a:lnSpc>
              <a:spcBef>
                <a:spcPct val="20000"/>
              </a:spcBef>
              <a:buFontTx/>
              <a:buBlip>
                <a:blip r:embed="rId4"/>
              </a:buBlip>
            </a:pPr>
            <a:r>
              <a:rPr lang="en-US" altLang="zh-CN" sz="2400">
                <a:solidFill>
                  <a:schemeClr val="tx1"/>
                </a:solidFill>
                <a:latin typeface="Berlin Sans FB" pitchFamily="34" charset="0"/>
                <a:ea typeface="楷体" pitchFamily="49" charset="-122"/>
              </a:rPr>
              <a:t>McCulloch &amp; Pitts (1943) </a:t>
            </a:r>
            <a:r>
              <a:rPr lang="zh-CN" altLang="en-US" sz="2400">
                <a:solidFill>
                  <a:schemeClr val="tx1"/>
                </a:solidFill>
                <a:latin typeface="Berlin Sans FB" pitchFamily="34" charset="0"/>
                <a:ea typeface="楷体" pitchFamily="49" charset="-122"/>
              </a:rPr>
              <a:t>被公认为第一个人工神经网络的设计者</a:t>
            </a:r>
            <a:r>
              <a:rPr lang="en-US" altLang="zh-CN" sz="2400">
                <a:solidFill>
                  <a:schemeClr val="tx1"/>
                </a:solidFill>
                <a:latin typeface="Berlin Sans FB" pitchFamily="34" charset="0"/>
                <a:ea typeface="楷体" pitchFamily="49" charset="-122"/>
              </a:rPr>
              <a:t> (MP model)</a:t>
            </a:r>
          </a:p>
          <a:p>
            <a:pPr marL="742950" lvl="1" indent="-285750" eaLnBrk="1" hangingPunct="1">
              <a:lnSpc>
                <a:spcPct val="120000"/>
              </a:lnSpc>
              <a:spcBef>
                <a:spcPct val="20000"/>
              </a:spcBef>
              <a:buSzPct val="75000"/>
              <a:buFontTx/>
              <a:buBlip>
                <a:blip r:embed="rId5"/>
              </a:buBlip>
            </a:pPr>
            <a:r>
              <a:rPr lang="zh-CN" altLang="en-US" sz="2400">
                <a:solidFill>
                  <a:schemeClr val="tx1"/>
                </a:solidFill>
                <a:latin typeface="Berlin Sans FB" pitchFamily="34" charset="0"/>
                <a:ea typeface="楷体" pitchFamily="49" charset="-122"/>
              </a:rPr>
              <a:t>使用阈值以及用多个简单单元结合在一起以提高计算能力的思想到今天仍被广泛使用</a:t>
            </a:r>
            <a:endParaRPr lang="en-US" altLang="zh-CN" sz="2400">
              <a:solidFill>
                <a:schemeClr val="tx1"/>
              </a:solidFill>
              <a:latin typeface="Berlin Sans FB" pitchFamily="34" charset="0"/>
              <a:ea typeface="楷体" pitchFamily="49" charset="-122"/>
            </a:endParaRPr>
          </a:p>
          <a:p>
            <a:pPr marL="342900" indent="-342900">
              <a:spcBef>
                <a:spcPct val="20000"/>
              </a:spcBef>
              <a:buFontTx/>
              <a:buBlip>
                <a:blip r:embed="rId4"/>
              </a:buBlip>
            </a:pPr>
            <a:r>
              <a:rPr lang="en-US" altLang="zh-CN" sz="2400">
                <a:solidFill>
                  <a:schemeClr val="tx1"/>
                </a:solidFill>
                <a:latin typeface="Berlin Sans FB" pitchFamily="34" charset="0"/>
                <a:ea typeface="楷体" pitchFamily="49" charset="-122"/>
              </a:rPr>
              <a:t>1950’s </a:t>
            </a:r>
            <a:r>
              <a:rPr lang="zh-CN" altLang="en-US" sz="2400">
                <a:solidFill>
                  <a:schemeClr val="tx1"/>
                </a:solidFill>
                <a:latin typeface="Berlin Sans FB" pitchFamily="34" charset="0"/>
                <a:ea typeface="楷体" pitchFamily="49" charset="-122"/>
              </a:rPr>
              <a:t>和</a:t>
            </a:r>
            <a:r>
              <a:rPr lang="en-US" altLang="zh-CN" sz="2400">
                <a:solidFill>
                  <a:schemeClr val="tx1"/>
                </a:solidFill>
                <a:latin typeface="Berlin Sans FB" pitchFamily="34" charset="0"/>
                <a:ea typeface="楷体" pitchFamily="49" charset="-122"/>
              </a:rPr>
              <a:t>1960’s, </a:t>
            </a:r>
            <a:r>
              <a:rPr lang="zh-CN" altLang="en-US" sz="2400">
                <a:solidFill>
                  <a:schemeClr val="tx1"/>
                </a:solidFill>
                <a:latin typeface="Berlin Sans FB" pitchFamily="34" charset="0"/>
                <a:ea typeface="楷体" pitchFamily="49" charset="-122"/>
              </a:rPr>
              <a:t>许多研究者致力于研究感知器</a:t>
            </a:r>
            <a:r>
              <a:rPr lang="en-US" altLang="zh-CN" sz="2400">
                <a:solidFill>
                  <a:schemeClr val="tx1"/>
                </a:solidFill>
                <a:latin typeface="Berlin Sans FB" pitchFamily="34" charset="0"/>
                <a:ea typeface="楷体" pitchFamily="49" charset="-122"/>
              </a:rPr>
              <a:t> (perceptron)</a:t>
            </a:r>
            <a:r>
              <a:rPr lang="zh-CN" altLang="en-US" sz="2400">
                <a:solidFill>
                  <a:schemeClr val="tx1"/>
                </a:solidFill>
                <a:latin typeface="Berlin Sans FB" pitchFamily="34" charset="0"/>
                <a:ea typeface="楷体" pitchFamily="49" charset="-122"/>
              </a:rPr>
              <a:t>该模型</a:t>
            </a:r>
            <a:endParaRPr lang="en-US" altLang="zh-CN" sz="2400">
              <a:solidFill>
                <a:schemeClr val="tx1"/>
              </a:solidFill>
              <a:latin typeface="Berlin Sans FB" pitchFamily="34" charset="0"/>
              <a:ea typeface="楷体" pitchFamily="49" charset="-122"/>
            </a:endParaRPr>
          </a:p>
          <a:p>
            <a:pPr marL="342900" indent="-342900">
              <a:spcBef>
                <a:spcPct val="20000"/>
              </a:spcBef>
              <a:buFontTx/>
              <a:buBlip>
                <a:blip r:embed="rId4"/>
              </a:buBlip>
            </a:pPr>
            <a:r>
              <a:rPr lang="en-US" altLang="zh-CN" sz="2400">
                <a:solidFill>
                  <a:schemeClr val="tx1"/>
                </a:solidFill>
                <a:latin typeface="Berlin Sans FB" pitchFamily="34" charset="0"/>
                <a:ea typeface="楷体" pitchFamily="49" charset="-122"/>
              </a:rPr>
              <a:t>1969</a:t>
            </a:r>
            <a:r>
              <a:rPr lang="zh-CN" altLang="en-US" sz="2400">
                <a:solidFill>
                  <a:schemeClr val="tx1"/>
                </a:solidFill>
                <a:latin typeface="Berlin Sans FB" pitchFamily="34" charset="0"/>
                <a:ea typeface="楷体" pitchFamily="49" charset="-122"/>
              </a:rPr>
              <a:t>年</a:t>
            </a:r>
            <a:r>
              <a:rPr lang="en-US" altLang="zh-CN" sz="2400">
                <a:solidFill>
                  <a:schemeClr val="tx1"/>
                </a:solidFill>
                <a:latin typeface="Berlin Sans FB" pitchFamily="34" charset="0"/>
                <a:ea typeface="楷体" pitchFamily="49" charset="-122"/>
              </a:rPr>
              <a:t> Minsky</a:t>
            </a:r>
            <a:r>
              <a:rPr lang="zh-CN" altLang="en-US" sz="2400">
                <a:solidFill>
                  <a:schemeClr val="tx1"/>
                </a:solidFill>
                <a:latin typeface="Berlin Sans FB" pitchFamily="34" charset="0"/>
                <a:ea typeface="楷体" pitchFamily="49" charset="-122"/>
              </a:rPr>
              <a:t>和</a:t>
            </a:r>
            <a:r>
              <a:rPr lang="en-US" altLang="zh-CN" sz="2400">
                <a:solidFill>
                  <a:schemeClr val="tx1"/>
                </a:solidFill>
                <a:latin typeface="Berlin Sans FB" pitchFamily="34" charset="0"/>
                <a:ea typeface="楷体" pitchFamily="49" charset="-122"/>
              </a:rPr>
              <a:t>Papert</a:t>
            </a:r>
            <a:r>
              <a:rPr lang="zh-CN" altLang="en-US" sz="2400">
                <a:solidFill>
                  <a:schemeClr val="tx1"/>
                </a:solidFill>
                <a:latin typeface="Berlin Sans FB" pitchFamily="34" charset="0"/>
                <a:ea typeface="楷体" pitchFamily="49" charset="-122"/>
              </a:rPr>
              <a:t>展示了感知器模型的局限性，从此神经网络的研究陷入低潮，沉寂了大概</a:t>
            </a:r>
            <a:r>
              <a:rPr lang="en-US" altLang="zh-CN" sz="2400">
                <a:solidFill>
                  <a:schemeClr val="tx1"/>
                </a:solidFill>
                <a:latin typeface="Berlin Sans FB" pitchFamily="34" charset="0"/>
                <a:ea typeface="楷体" pitchFamily="49" charset="-122"/>
              </a:rPr>
              <a:t>15</a:t>
            </a:r>
            <a:r>
              <a:rPr lang="zh-CN" altLang="en-US" sz="2400">
                <a:solidFill>
                  <a:schemeClr val="tx1"/>
                </a:solidFill>
                <a:latin typeface="Berlin Sans FB" pitchFamily="34" charset="0"/>
                <a:ea typeface="楷体" pitchFamily="49" charset="-122"/>
              </a:rPr>
              <a:t>年</a:t>
            </a:r>
            <a:endParaRPr lang="en-US" altLang="zh-CN" sz="2400">
              <a:solidFill>
                <a:schemeClr val="tx1"/>
              </a:solidFill>
              <a:latin typeface="Berlin Sans FB" pitchFamily="34" charset="0"/>
              <a:ea typeface="楷体" pitchFamily="49" charset="-122"/>
            </a:endParaRPr>
          </a:p>
          <a:p>
            <a:pPr marL="342900" indent="-342900">
              <a:spcBef>
                <a:spcPct val="20000"/>
              </a:spcBef>
              <a:buFontTx/>
              <a:buBlip>
                <a:blip r:embed="rId4"/>
              </a:buBlip>
            </a:pPr>
            <a:r>
              <a:rPr lang="en-US" altLang="zh-CN" sz="2400">
                <a:solidFill>
                  <a:schemeClr val="tx1"/>
                </a:solidFill>
                <a:latin typeface="Berlin Sans FB" pitchFamily="34" charset="0"/>
                <a:ea typeface="楷体" pitchFamily="49" charset="-122"/>
              </a:rPr>
              <a:t>1980’s</a:t>
            </a:r>
            <a:r>
              <a:rPr lang="zh-CN" altLang="en-US" sz="2400">
                <a:solidFill>
                  <a:schemeClr val="tx1"/>
                </a:solidFill>
                <a:latin typeface="Berlin Sans FB" pitchFamily="34" charset="0"/>
                <a:ea typeface="楷体" pitchFamily="49" charset="-122"/>
              </a:rPr>
              <a:t>，神经网络重新成为研究热点</a:t>
            </a:r>
            <a:r>
              <a:rPr lang="en-US" altLang="zh-CN" sz="2400">
                <a:solidFill>
                  <a:schemeClr val="tx1"/>
                </a:solidFill>
                <a:latin typeface="Times New Roman" pitchFamily="18" charset="0"/>
                <a:ea typeface="幼圆" pitchFamily="49" charset="-122"/>
              </a:rPr>
              <a:t>(Parket and LeCun)</a:t>
            </a:r>
            <a:endParaRPr lang="zh-CN" altLang="en-US" sz="2400">
              <a:solidFill>
                <a:srgbClr val="000000"/>
              </a:solidFill>
              <a:latin typeface="Times New Roman" pitchFamily="18" charset="0"/>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up)">
                                      <p:cBhvr>
                                        <p:cTn id="15" dur="500"/>
                                        <p:tgtEl>
                                          <p:spTgt spid="11">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wipe(up)">
                                      <p:cBhvr>
                                        <p:cTn id="18" dur="500"/>
                                        <p:tgtEl>
                                          <p:spTgt spid="1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wipe(up)">
                                      <p:cBhvr>
                                        <p:cTn id="23" dur="500"/>
                                        <p:tgtEl>
                                          <p:spTgt spid="1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up)">
                                      <p:cBhvr>
                                        <p:cTn id="28" dur="500"/>
                                        <p:tgtEl>
                                          <p:spTgt spid="1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wipe(up)">
                                      <p:cBhvr>
                                        <p:cTn id="33"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灯片编号占位符 3"/>
          <p:cNvSpPr>
            <a:spLocks noGrp="1" noChangeArrowheads="1"/>
          </p:cNvSpPr>
          <p:nvPr>
            <p:ph type="sldNum" sz="quarter" idx="10"/>
          </p:nvPr>
        </p:nvSpPr>
        <p:spPr bwMode="auto">
          <a:noFill/>
          <a:ln>
            <a:miter lim="800000"/>
            <a:headEnd/>
            <a:tailEnd/>
          </a:ln>
        </p:spPr>
        <p:txBody>
          <a:bodyPr/>
          <a:lstStyle/>
          <a:p>
            <a:fld id="{B415A34A-E875-4E47-96A4-3BF2A12790AC}" type="slidenum">
              <a:rPr lang="en-US" altLang="zh-TW" smtClean="0">
                <a:solidFill>
                  <a:schemeClr val="tx1"/>
                </a:solidFill>
              </a:rPr>
              <a:pPr/>
              <a:t>15</a:t>
            </a:fld>
            <a:endParaRPr lang="en-US" altLang="zh-TW" smtClean="0">
              <a:solidFill>
                <a:schemeClr val="tx1"/>
              </a:solidFill>
            </a:endParaRPr>
          </a:p>
        </p:txBody>
      </p:sp>
      <p:sp>
        <p:nvSpPr>
          <p:cNvPr id="206850" name="Rectangle 2"/>
          <p:cNvSpPr>
            <a:spLocks noGrp="1" noChangeArrowheads="1"/>
          </p:cNvSpPr>
          <p:nvPr>
            <p:ph type="title"/>
          </p:nvPr>
        </p:nvSpPr>
        <p:spPr>
          <a:xfrm>
            <a:off x="1295400" y="280988"/>
            <a:ext cx="7589838" cy="701675"/>
          </a:xfrm>
        </p:spPr>
        <p:txBody>
          <a:bodyPr vert="horz" wrap="square" lIns="91440" tIns="45720" rIns="91440" bIns="45720" numCol="1" anchorCtr="0" compatLnSpc="1"/>
          <a:lstStyle/>
          <a:p>
            <a:pPr eaLnBrk="1" hangingPunct="1">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Some Examples of ANN </a:t>
            </a:r>
          </a:p>
        </p:txBody>
      </p:sp>
      <p:pic>
        <p:nvPicPr>
          <p:cNvPr id="206851" name="Picture 3"/>
          <p:cNvPicPr>
            <a:picLocks noChangeAspect="1" noChangeArrowheads="1"/>
          </p:cNvPicPr>
          <p:nvPr/>
        </p:nvPicPr>
        <p:blipFill>
          <a:blip r:embed="rId2" cstate="print"/>
          <a:srcRect/>
          <a:stretch>
            <a:fillRect/>
          </a:stretch>
        </p:blipFill>
        <p:spPr bwMode="auto">
          <a:xfrm>
            <a:off x="533400" y="1981200"/>
            <a:ext cx="3952875" cy="2943225"/>
          </a:xfrm>
          <a:prstGeom prst="rect">
            <a:avLst/>
          </a:prstGeom>
          <a:noFill/>
          <a:ln>
            <a:noFill/>
          </a:ln>
          <a:effectLst>
            <a:outerShdw blurRad="50800" dist="38100" dir="2700000" algn="tl" rotWithShape="0">
              <a:srgbClr val="808080">
                <a:alpha val="39998"/>
              </a:srgbClr>
            </a:outerShdw>
          </a:effectLst>
          <a:extLst>
            <a:ext uri="{909E8E84-426E-40DD-AFC4-6F175D3DCCD1}"/>
            <a:ext uri="{91240B29-F687-4F45-9708-019B960494DF}"/>
          </a:extLst>
        </p:spPr>
      </p:pic>
      <p:pic>
        <p:nvPicPr>
          <p:cNvPr id="206852" name="Picture 4"/>
          <p:cNvPicPr>
            <a:picLocks noChangeAspect="1" noChangeArrowheads="1"/>
          </p:cNvPicPr>
          <p:nvPr/>
        </p:nvPicPr>
        <p:blipFill>
          <a:blip r:embed="rId3" cstate="print"/>
          <a:srcRect/>
          <a:stretch>
            <a:fillRect/>
          </a:stretch>
        </p:blipFill>
        <p:spPr bwMode="auto">
          <a:xfrm>
            <a:off x="4787900" y="1557338"/>
            <a:ext cx="3727450" cy="3575050"/>
          </a:xfrm>
          <a:prstGeom prst="rect">
            <a:avLst/>
          </a:prstGeom>
          <a:noFill/>
          <a:ln>
            <a:noFill/>
          </a:ln>
          <a:effectLst>
            <a:outerShdw blurRad="50800" dist="38100" dir="2700000" algn="tl" rotWithShape="0">
              <a:srgbClr val="808080">
                <a:alpha val="39998"/>
              </a:srgbClr>
            </a:outerShdw>
          </a:effectLst>
          <a:extLst>
            <a:ext uri="{909E8E84-426E-40DD-AFC4-6F175D3DCCD1}"/>
            <a:ext uri="{91240B29-F687-4F45-9708-019B960494DF}"/>
          </a:extLst>
        </p:spPr>
      </p:pic>
      <p:sp>
        <p:nvSpPr>
          <p:cNvPr id="206853" name="Rectangle 5"/>
          <p:cNvSpPr>
            <a:spLocks noChangeArrowheads="1"/>
          </p:cNvSpPr>
          <p:nvPr/>
        </p:nvSpPr>
        <p:spPr bwMode="auto">
          <a:xfrm>
            <a:off x="914400" y="5181600"/>
            <a:ext cx="3352800" cy="457200"/>
          </a:xfrm>
          <a:prstGeom prst="rect">
            <a:avLst/>
          </a:prstGeom>
          <a:noFill/>
          <a:ln w="9525">
            <a:noFill/>
            <a:miter lim="800000"/>
            <a:headEnd/>
            <a:tailEnd/>
          </a:ln>
        </p:spPr>
        <p:txBody>
          <a:bodyPr>
            <a:spAutoFit/>
          </a:bodyPr>
          <a:lstStyle/>
          <a:p>
            <a:pPr eaLnBrk="1" hangingPunct="1"/>
            <a:r>
              <a:rPr lang="en-US" altLang="zh-CN" sz="2400" b="0">
                <a:solidFill>
                  <a:schemeClr val="tx1"/>
                </a:solidFill>
                <a:latin typeface="Arial" pitchFamily="34" charset="0"/>
                <a:ea typeface="宋体" pitchFamily="2" charset="-122"/>
              </a:rPr>
              <a:t>One Layer Perceptron</a:t>
            </a:r>
          </a:p>
        </p:txBody>
      </p:sp>
      <p:sp>
        <p:nvSpPr>
          <p:cNvPr id="206854" name="Rectangle 6"/>
          <p:cNvSpPr>
            <a:spLocks noChangeArrowheads="1"/>
          </p:cNvSpPr>
          <p:nvPr/>
        </p:nvSpPr>
        <p:spPr bwMode="auto">
          <a:xfrm>
            <a:off x="4876800" y="5181600"/>
            <a:ext cx="3184525" cy="457200"/>
          </a:xfrm>
          <a:prstGeom prst="rect">
            <a:avLst/>
          </a:prstGeom>
          <a:noFill/>
          <a:ln w="9525">
            <a:noFill/>
            <a:miter lim="800000"/>
            <a:headEnd/>
            <a:tailEnd/>
          </a:ln>
        </p:spPr>
        <p:txBody>
          <a:bodyPr wrap="none">
            <a:spAutoFit/>
          </a:bodyPr>
          <a:lstStyle/>
          <a:p>
            <a:pPr eaLnBrk="1" hangingPunct="1"/>
            <a:r>
              <a:rPr lang="en-US" altLang="zh-CN" sz="2400" b="0">
                <a:solidFill>
                  <a:schemeClr val="tx1"/>
                </a:solidFill>
                <a:latin typeface="Arial" pitchFamily="34" charset="0"/>
                <a:ea typeface="宋体" pitchFamily="2" charset="-122"/>
              </a:rPr>
              <a:t>Two Layer Perceptron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06851"/>
                                        </p:tgtEl>
                                        <p:attrNameLst>
                                          <p:attrName>style.visibility</p:attrName>
                                        </p:attrNameLst>
                                      </p:cBhvr>
                                      <p:to>
                                        <p:strVal val="visible"/>
                                      </p:to>
                                    </p:set>
                                    <p:animEffect transition="in" filter="blinds(horizontal)">
                                      <p:cBhvr>
                                        <p:cTn id="7" dur="500"/>
                                        <p:tgtEl>
                                          <p:spTgt spid="206851"/>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6853"/>
                                        </p:tgtEl>
                                        <p:attrNameLst>
                                          <p:attrName>style.visibility</p:attrName>
                                        </p:attrNameLst>
                                      </p:cBhvr>
                                      <p:to>
                                        <p:strVal val="visible"/>
                                      </p:to>
                                    </p:set>
                                    <p:animEffect transition="in" filter="blinds(horizontal)">
                                      <p:cBhvr>
                                        <p:cTn id="11" dur="500"/>
                                        <p:tgtEl>
                                          <p:spTgt spid="2068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06852"/>
                                        </p:tgtEl>
                                        <p:attrNameLst>
                                          <p:attrName>style.visibility</p:attrName>
                                        </p:attrNameLst>
                                      </p:cBhvr>
                                      <p:to>
                                        <p:strVal val="visible"/>
                                      </p:to>
                                    </p:set>
                                    <p:animEffect transition="in" filter="blinds(horizontal)">
                                      <p:cBhvr>
                                        <p:cTn id="16" dur="500"/>
                                        <p:tgtEl>
                                          <p:spTgt spid="206852"/>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06854"/>
                                        </p:tgtEl>
                                        <p:attrNameLst>
                                          <p:attrName>style.visibility</p:attrName>
                                        </p:attrNameLst>
                                      </p:cBhvr>
                                      <p:to>
                                        <p:strVal val="visible"/>
                                      </p:to>
                                    </p:set>
                                    <p:animEffect transition="in" filter="blinds(horizontal)">
                                      <p:cBhvr>
                                        <p:cTn id="20" dur="500"/>
                                        <p:tgtEl>
                                          <p:spTgt spid="20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p:bldP spid="20685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灯片编号占位符 3"/>
          <p:cNvSpPr>
            <a:spLocks noGrp="1" noChangeArrowheads="1"/>
          </p:cNvSpPr>
          <p:nvPr>
            <p:ph type="sldNum" sz="quarter" idx="10"/>
          </p:nvPr>
        </p:nvSpPr>
        <p:spPr bwMode="auto">
          <a:noFill/>
          <a:ln>
            <a:miter lim="800000"/>
            <a:headEnd/>
            <a:tailEnd/>
          </a:ln>
        </p:spPr>
        <p:txBody>
          <a:bodyPr/>
          <a:lstStyle/>
          <a:p>
            <a:fld id="{48A3500F-D08E-4362-AFAD-127B876A5AE9}" type="slidenum">
              <a:rPr lang="en-US" altLang="zh-TW" smtClean="0">
                <a:solidFill>
                  <a:schemeClr val="tx1"/>
                </a:solidFill>
              </a:rPr>
              <a:pPr/>
              <a:t>16</a:t>
            </a:fld>
            <a:endParaRPr lang="en-US" altLang="zh-TW" smtClean="0">
              <a:solidFill>
                <a:schemeClr val="tx1"/>
              </a:solidFill>
            </a:endParaRPr>
          </a:p>
        </p:txBody>
      </p:sp>
      <p:sp>
        <p:nvSpPr>
          <p:cNvPr id="207874" name="Rectangle 2"/>
          <p:cNvSpPr>
            <a:spLocks noGrp="1" noChangeArrowheads="1"/>
          </p:cNvSpPr>
          <p:nvPr>
            <p:ph type="title"/>
          </p:nvPr>
        </p:nvSpPr>
        <p:spPr>
          <a:xfrm>
            <a:off x="1243013" y="593725"/>
            <a:ext cx="7793037" cy="387350"/>
          </a:xfrm>
        </p:spPr>
        <p:txBody>
          <a:bodyPr vert="horz" wrap="square" lIns="91440" tIns="45720" rIns="91440" bIns="45720" numCol="1" anchorCtr="0" compatLnSpc="1"/>
          <a:lstStyle/>
          <a:p>
            <a:pPr eaLnBrk="1" hangingPunct="1">
              <a:defRPr/>
            </a:pPr>
            <a:r>
              <a:rPr lang="en-US" altLang="zh-CN" sz="2800" kern="0">
                <a:effectLst>
                  <a:outerShdw blurRad="38100" dist="38100" dir="2700000" algn="tl">
                    <a:srgbClr val="C0C0C0"/>
                  </a:outerShdw>
                </a:effectLst>
              </a:rPr>
              <a:t> </a:t>
            </a: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Some Examples of ANN</a:t>
            </a:r>
          </a:p>
        </p:txBody>
      </p:sp>
      <p:grpSp>
        <p:nvGrpSpPr>
          <p:cNvPr id="70660" name="Group 3"/>
          <p:cNvGrpSpPr>
            <a:grpSpLocks/>
          </p:cNvGrpSpPr>
          <p:nvPr/>
        </p:nvGrpSpPr>
        <p:grpSpPr bwMode="auto">
          <a:xfrm>
            <a:off x="3922713" y="1412875"/>
            <a:ext cx="4321175" cy="4608513"/>
            <a:chOff x="2448" y="672"/>
            <a:chExt cx="3060" cy="3322"/>
          </a:xfrm>
        </p:grpSpPr>
        <p:pic>
          <p:nvPicPr>
            <p:cNvPr id="19464" name="Picture 4"/>
            <p:cNvPicPr>
              <a:picLocks noChangeAspect="1" noChangeArrowheads="1"/>
            </p:cNvPicPr>
            <p:nvPr/>
          </p:nvPicPr>
          <p:blipFill>
            <a:blip r:embed="rId2" cstate="print"/>
            <a:srcRect/>
            <a:stretch>
              <a:fillRect/>
            </a:stretch>
          </p:blipFill>
          <p:spPr bwMode="auto">
            <a:xfrm>
              <a:off x="2448" y="672"/>
              <a:ext cx="3060" cy="2958"/>
            </a:xfrm>
            <a:prstGeom prst="rect">
              <a:avLst/>
            </a:prstGeom>
            <a:noFill/>
            <a:ln>
              <a:noFill/>
            </a:ln>
            <a:effectLst>
              <a:outerShdw blurRad="50800" dist="38100" dir="2700000" algn="tl" rotWithShape="0">
                <a:srgbClr val="808080">
                  <a:alpha val="39998"/>
                </a:srgbClr>
              </a:outerShdw>
            </a:effectLst>
            <a:extLst>
              <a:ext uri="{909E8E84-426E-40DD-AFC4-6F175D3DCCD1}"/>
              <a:ext uri="{91240B29-F687-4F45-9708-019B960494DF}"/>
            </a:extLst>
          </p:spPr>
        </p:pic>
        <p:sp>
          <p:nvSpPr>
            <p:cNvPr id="70665" name="Rectangle 5"/>
            <p:cNvSpPr>
              <a:spLocks noChangeArrowheads="1"/>
            </p:cNvSpPr>
            <p:nvPr/>
          </p:nvSpPr>
          <p:spPr bwMode="auto">
            <a:xfrm>
              <a:off x="3504" y="3744"/>
              <a:ext cx="1284" cy="250"/>
            </a:xfrm>
            <a:prstGeom prst="rect">
              <a:avLst/>
            </a:prstGeom>
            <a:noFill/>
            <a:ln w="9525">
              <a:noFill/>
              <a:miter lim="800000"/>
              <a:headEnd/>
              <a:tailEnd/>
            </a:ln>
          </p:spPr>
          <p:txBody>
            <a:bodyPr wrap="none">
              <a:spAutoFit/>
            </a:bodyPr>
            <a:lstStyle/>
            <a:p>
              <a:pPr eaLnBrk="1" hangingPunct="1"/>
              <a:r>
                <a:rPr lang="en-US" altLang="zh-CN" sz="2000" b="0">
                  <a:solidFill>
                    <a:schemeClr val="tx1"/>
                  </a:solidFill>
                  <a:latin typeface="Times New Roman" pitchFamily="18" charset="0"/>
                  <a:ea typeface="宋体" pitchFamily="2" charset="-122"/>
                </a:rPr>
                <a:t>Hopfield Network</a:t>
              </a:r>
            </a:p>
          </p:txBody>
        </p:sp>
      </p:grpSp>
      <p:grpSp>
        <p:nvGrpSpPr>
          <p:cNvPr id="70661" name="Group 6"/>
          <p:cNvGrpSpPr>
            <a:grpSpLocks/>
          </p:cNvGrpSpPr>
          <p:nvPr/>
        </p:nvGrpSpPr>
        <p:grpSpPr bwMode="auto">
          <a:xfrm>
            <a:off x="250825" y="1651000"/>
            <a:ext cx="3200400" cy="2911475"/>
            <a:chOff x="144" y="960"/>
            <a:chExt cx="2016" cy="1834"/>
          </a:xfrm>
        </p:grpSpPr>
        <p:pic>
          <p:nvPicPr>
            <p:cNvPr id="70662" name="Picture 7" descr="JohnHopfield"/>
            <p:cNvPicPr>
              <a:picLocks noChangeAspect="1" noChangeArrowheads="1"/>
            </p:cNvPicPr>
            <p:nvPr/>
          </p:nvPicPr>
          <p:blipFill>
            <a:blip r:embed="rId3" cstate="print"/>
            <a:srcRect/>
            <a:stretch>
              <a:fillRect/>
            </a:stretch>
          </p:blipFill>
          <p:spPr bwMode="auto">
            <a:xfrm>
              <a:off x="144" y="960"/>
              <a:ext cx="2016" cy="1572"/>
            </a:xfrm>
            <a:prstGeom prst="rect">
              <a:avLst/>
            </a:prstGeom>
            <a:noFill/>
            <a:ln w="9525">
              <a:noFill/>
              <a:miter lim="800000"/>
              <a:headEnd/>
              <a:tailEnd/>
            </a:ln>
          </p:spPr>
        </p:pic>
        <p:sp>
          <p:nvSpPr>
            <p:cNvPr id="70663" name="Rectangle 8"/>
            <p:cNvSpPr>
              <a:spLocks noChangeArrowheads="1"/>
            </p:cNvSpPr>
            <p:nvPr/>
          </p:nvSpPr>
          <p:spPr bwMode="auto">
            <a:xfrm>
              <a:off x="720" y="2544"/>
              <a:ext cx="768" cy="250"/>
            </a:xfrm>
            <a:prstGeom prst="rect">
              <a:avLst/>
            </a:prstGeom>
            <a:noFill/>
            <a:ln w="9525">
              <a:noFill/>
              <a:miter lim="800000"/>
              <a:headEnd/>
              <a:tailEnd/>
            </a:ln>
          </p:spPr>
          <p:txBody>
            <a:bodyPr>
              <a:spAutoFit/>
            </a:bodyPr>
            <a:lstStyle/>
            <a:p>
              <a:pPr algn="ctr" eaLnBrk="1" hangingPunct="1"/>
              <a:r>
                <a:rPr lang="en-US" altLang="zh-CN" sz="2000" b="0">
                  <a:solidFill>
                    <a:schemeClr val="tx1"/>
                  </a:solidFill>
                  <a:latin typeface="Times New Roman" pitchFamily="18" charset="0"/>
                  <a:ea typeface="宋体" pitchFamily="2" charset="-122"/>
                </a:rPr>
                <a:t>Hopfield</a:t>
              </a:r>
              <a:endParaRPr lang="zh-CN" altLang="en-US" sz="2000" b="0">
                <a:solidFill>
                  <a:schemeClr val="tx1"/>
                </a:solidFill>
                <a:latin typeface="Times New Roman" pitchFamily="18" charset="0"/>
                <a:ea typeface="宋体" pitchFamily="2" charset="-122"/>
              </a:endParaRP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灯片编号占位符 1"/>
          <p:cNvSpPr>
            <a:spLocks noGrp="1" noChangeArrowheads="1"/>
          </p:cNvSpPr>
          <p:nvPr>
            <p:ph type="sldNum" sz="quarter" idx="10"/>
          </p:nvPr>
        </p:nvSpPr>
        <p:spPr bwMode="auto">
          <a:noFill/>
          <a:ln>
            <a:miter lim="800000"/>
            <a:headEnd/>
            <a:tailEnd/>
          </a:ln>
        </p:spPr>
        <p:txBody>
          <a:bodyPr/>
          <a:lstStyle/>
          <a:p>
            <a:fld id="{6B8AEBE7-C17C-4CCE-8C37-D98C29531AE1}" type="slidenum">
              <a:rPr lang="zh-TW" altLang="en-US" smtClean="0"/>
              <a:pPr/>
              <a:t>17</a:t>
            </a:fld>
            <a:endParaRPr lang="zh-TW" altLang="en-US" smtClean="0"/>
          </a:p>
        </p:txBody>
      </p:sp>
      <p:sp>
        <p:nvSpPr>
          <p:cNvPr id="21506" name="标题 155661"/>
          <p:cNvSpPr>
            <a:spLocks noGrp="1"/>
          </p:cNvSpPr>
          <p:nvPr>
            <p:ph type="title"/>
          </p:nvPr>
        </p:nvSpPr>
        <p:spPr>
          <a:xfrm>
            <a:off x="1187450" y="908050"/>
            <a:ext cx="7589838" cy="701675"/>
          </a:xfrm>
        </p:spPr>
        <p:txBody>
          <a:bodyPr/>
          <a:lstStyle/>
          <a:p>
            <a:pPr eaLnBrk="1" hangingPunct="1">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Properties of ANN</a:t>
            </a:r>
          </a:p>
        </p:txBody>
      </p:sp>
      <p:sp>
        <p:nvSpPr>
          <p:cNvPr id="71684" name="文本占位符 155662"/>
          <p:cNvSpPr>
            <a:spLocks noGrp="1" noChangeArrowheads="1"/>
          </p:cNvSpPr>
          <p:nvPr>
            <p:ph idx="1"/>
          </p:nvPr>
        </p:nvSpPr>
        <p:spPr>
          <a:xfrm>
            <a:off x="900113" y="1700213"/>
            <a:ext cx="7061200" cy="4267200"/>
          </a:xfrm>
        </p:spPr>
        <p:txBody>
          <a:bodyPr/>
          <a:lstStyle/>
          <a:p>
            <a:pPr marL="265113" indent="0" eaLnBrk="1" hangingPunct="1"/>
            <a:r>
              <a:rPr lang="zh-CN" altLang="en-US" smtClean="0">
                <a:latin typeface="楷体_GB2312" pitchFamily="49" charset="-122"/>
                <a:ea typeface="楷体_GB2312" pitchFamily="49" charset="-122"/>
              </a:rPr>
              <a:t>并行分布处理</a:t>
            </a:r>
          </a:p>
          <a:p>
            <a:pPr marL="265113" indent="0" eaLnBrk="1" hangingPunct="1"/>
            <a:r>
              <a:rPr lang="zh-CN" altLang="en-US" smtClean="0">
                <a:latin typeface="楷体_GB2312" pitchFamily="49" charset="-122"/>
                <a:ea typeface="楷体_GB2312" pitchFamily="49" charset="-122"/>
              </a:rPr>
              <a:t>非线性映射</a:t>
            </a:r>
          </a:p>
          <a:p>
            <a:pPr marL="265113" indent="0" eaLnBrk="1" hangingPunct="1"/>
            <a:r>
              <a:rPr lang="zh-CN" altLang="en-US" smtClean="0">
                <a:latin typeface="楷体_GB2312" pitchFamily="49" charset="-122"/>
                <a:ea typeface="楷体_GB2312" pitchFamily="49" charset="-122"/>
              </a:rPr>
              <a:t>通过训练进行学习</a:t>
            </a:r>
          </a:p>
          <a:p>
            <a:pPr marL="265113" indent="0" eaLnBrk="1" hangingPunct="1"/>
            <a:r>
              <a:rPr lang="zh-CN" altLang="en-US" smtClean="0">
                <a:latin typeface="楷体_GB2312" pitchFamily="49" charset="-122"/>
                <a:ea typeface="楷体_GB2312" pitchFamily="49" charset="-122"/>
              </a:rPr>
              <a:t>适应与集成</a:t>
            </a:r>
          </a:p>
          <a:p>
            <a:pPr marL="265113" indent="0" eaLnBrk="1" hangingPunct="1"/>
            <a:r>
              <a:rPr lang="zh-CN" altLang="en-US" smtClean="0">
                <a:latin typeface="楷体_GB2312" pitchFamily="49" charset="-122"/>
                <a:ea typeface="楷体_GB2312" pitchFamily="49" charset="-122"/>
              </a:rPr>
              <a:t>硬件实现</a:t>
            </a:r>
          </a:p>
          <a:p>
            <a:pPr marL="265113" indent="0" eaLnBrk="1" hangingPunct="1">
              <a:buFontTx/>
              <a:buNone/>
            </a:pPr>
            <a:r>
              <a:rPr lang="zh-CN" altLang="en-US" smtClean="0">
                <a:latin typeface="楷体_GB2312" pitchFamily="49" charset="-122"/>
                <a:ea typeface="楷体_GB2312" pitchFamily="49" charset="-122"/>
              </a:rPr>
              <a:t>这些特性使</a:t>
            </a:r>
            <a:r>
              <a:rPr lang="en-US" altLang="zh-CN" smtClean="0">
                <a:latin typeface="楷体_GB2312" pitchFamily="49" charset="-122"/>
                <a:ea typeface="楷体_GB2312" pitchFamily="49" charset="-122"/>
              </a:rPr>
              <a:t>ANN</a:t>
            </a:r>
            <a:r>
              <a:rPr lang="zh-CN" altLang="en-US" smtClean="0">
                <a:latin typeface="楷体_GB2312" pitchFamily="49" charset="-122"/>
                <a:ea typeface="楷体_GB2312" pitchFamily="49" charset="-122"/>
              </a:rPr>
              <a:t>具有应用于各种智能系统的巨大潜力。</a:t>
            </a:r>
          </a:p>
        </p:txBody>
      </p:sp>
      <p:pic>
        <p:nvPicPr>
          <p:cNvPr id="71685" name="Picture 4" descr="ANd9GcSpXTH4qYqlzYzLYLCUyMx61ygyCXC6PfVyeXIKgKFyJza99sma"/>
          <p:cNvPicPr>
            <a:picLocks noChangeAspect="1" noChangeArrowheads="1"/>
          </p:cNvPicPr>
          <p:nvPr/>
        </p:nvPicPr>
        <p:blipFill>
          <a:blip r:embed="rId2" cstate="print"/>
          <a:srcRect/>
          <a:stretch>
            <a:fillRect/>
          </a:stretch>
        </p:blipFill>
        <p:spPr bwMode="auto">
          <a:xfrm>
            <a:off x="4932363" y="1198563"/>
            <a:ext cx="3168650" cy="2771775"/>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灯片编号占位符 1"/>
          <p:cNvSpPr>
            <a:spLocks noGrp="1" noChangeArrowheads="1"/>
          </p:cNvSpPr>
          <p:nvPr>
            <p:ph type="sldNum" sz="quarter" idx="10"/>
          </p:nvPr>
        </p:nvSpPr>
        <p:spPr bwMode="auto">
          <a:noFill/>
          <a:ln>
            <a:miter lim="800000"/>
            <a:headEnd/>
            <a:tailEnd/>
          </a:ln>
        </p:spPr>
        <p:txBody>
          <a:bodyPr/>
          <a:lstStyle/>
          <a:p>
            <a:fld id="{DB51E520-F191-44EB-9A1B-1D2AC677C86C}" type="slidenum">
              <a:rPr lang="zh-TW" altLang="en-US" smtClean="0"/>
              <a:pPr/>
              <a:t>18</a:t>
            </a:fld>
            <a:endParaRPr lang="zh-TW" altLang="en-US" smtClean="0"/>
          </a:p>
        </p:txBody>
      </p:sp>
      <p:sp>
        <p:nvSpPr>
          <p:cNvPr id="2052" name="文本占位符 156683"/>
          <p:cNvSpPr>
            <a:spLocks noGrp="1" noChangeArrowheads="1"/>
          </p:cNvSpPr>
          <p:nvPr>
            <p:ph type="body" idx="4294967295"/>
          </p:nvPr>
        </p:nvSpPr>
        <p:spPr>
          <a:xfrm>
            <a:off x="971550" y="1484313"/>
            <a:ext cx="7620000" cy="2376487"/>
          </a:xfrm>
        </p:spPr>
        <p:txBody>
          <a:bodyPr/>
          <a:lstStyle/>
          <a:p>
            <a:pPr marL="0" indent="0" eaLnBrk="1" hangingPunct="1">
              <a:lnSpc>
                <a:spcPct val="110000"/>
              </a:lnSpc>
              <a:buFontTx/>
              <a:buNone/>
            </a:pPr>
            <a:r>
              <a:rPr lang="zh-CN" altLang="en-US" sz="2000" smtClean="0">
                <a:latin typeface="楷体_GB2312" pitchFamily="49" charset="-122"/>
                <a:ea typeface="楷体_GB2312" pitchFamily="49" charset="-122"/>
              </a:rPr>
              <a:t>图</a:t>
            </a:r>
            <a:r>
              <a:rPr lang="en-US" altLang="zh-CN" sz="2000" smtClean="0">
                <a:latin typeface="楷体_GB2312" pitchFamily="49" charset="-122"/>
                <a:ea typeface="楷体_GB2312" pitchFamily="49" charset="-122"/>
              </a:rPr>
              <a:t>4.2</a:t>
            </a:r>
            <a:r>
              <a:rPr lang="zh-CN" altLang="en-US" sz="2000" smtClean="0">
                <a:latin typeface="楷体_GB2312" pitchFamily="49" charset="-122"/>
                <a:ea typeface="楷体_GB2312" pitchFamily="49" charset="-122"/>
              </a:rPr>
              <a:t>中的神经元单元由多个输入</a:t>
            </a:r>
            <a:r>
              <a:rPr lang="en-US" altLang="zh-CN" sz="2000" i="1" smtClean="0">
                <a:latin typeface="Times New Roman" pitchFamily="18" charset="0"/>
                <a:ea typeface="楷体_GB2312" pitchFamily="49" charset="-122"/>
              </a:rPr>
              <a:t>x</a:t>
            </a:r>
            <a:r>
              <a:rPr lang="en-US" altLang="zh-CN" sz="2000" i="1" baseline="-25000" smtClean="0">
                <a:latin typeface="Times New Roman" pitchFamily="18" charset="0"/>
                <a:ea typeface="楷体_GB2312" pitchFamily="49" charset="-122"/>
              </a:rPr>
              <a:t>i</a:t>
            </a:r>
            <a:r>
              <a:rPr lang="zh-CN" altLang="en-US" sz="2000" smtClean="0">
                <a:latin typeface="楷体_GB2312" pitchFamily="49" charset="-122"/>
                <a:ea typeface="楷体_GB2312" pitchFamily="49" charset="-122"/>
              </a:rPr>
              <a:t>，</a:t>
            </a:r>
            <a:r>
              <a:rPr lang="en-US" altLang="zh-CN" sz="2000" i="1" smtClean="0">
                <a:latin typeface="Times New Roman" pitchFamily="18" charset="0"/>
                <a:ea typeface="楷体_GB2312" pitchFamily="49" charset="-122"/>
              </a:rPr>
              <a:t>i</a:t>
            </a:r>
            <a:r>
              <a:rPr lang="en-US" altLang="zh-CN" sz="2000" smtClean="0">
                <a:latin typeface="楷体_GB2312" pitchFamily="49" charset="-122"/>
                <a:ea typeface="楷体_GB2312" pitchFamily="49" charset="-122"/>
              </a:rPr>
              <a:t>=1,2,...,</a:t>
            </a:r>
            <a:r>
              <a:rPr lang="en-US" altLang="zh-CN" sz="2000" i="1" smtClean="0">
                <a:latin typeface="Times New Roman" pitchFamily="18" charset="0"/>
                <a:ea typeface="楷体_GB2312" pitchFamily="49" charset="-122"/>
              </a:rPr>
              <a:t>n</a:t>
            </a:r>
            <a:r>
              <a:rPr lang="zh-CN" altLang="en-US" sz="2000" smtClean="0">
                <a:latin typeface="楷体_GB2312" pitchFamily="49" charset="-122"/>
                <a:ea typeface="楷体_GB2312" pitchFamily="49" charset="-122"/>
              </a:rPr>
              <a:t>和一个输出</a:t>
            </a:r>
            <a:r>
              <a:rPr lang="en-US" altLang="zh-CN" sz="2000" i="1" smtClean="0">
                <a:latin typeface="Times New Roman" pitchFamily="18" charset="0"/>
                <a:ea typeface="楷体_GB2312" pitchFamily="49" charset="-122"/>
              </a:rPr>
              <a:t>y</a:t>
            </a:r>
            <a:r>
              <a:rPr lang="zh-CN" altLang="en-US" sz="2000" smtClean="0">
                <a:latin typeface="楷体_GB2312" pitchFamily="49" charset="-122"/>
                <a:ea typeface="楷体_GB2312" pitchFamily="49" charset="-122"/>
              </a:rPr>
              <a:t>组成。中间状态由输入信号的权和表示，而输出为</a:t>
            </a:r>
          </a:p>
          <a:p>
            <a:pPr marL="0" indent="0" eaLnBrk="1" hangingPunct="1">
              <a:lnSpc>
                <a:spcPct val="110000"/>
              </a:lnSpc>
              <a:buFontTx/>
              <a:buNone/>
            </a:pPr>
            <a:endParaRPr lang="zh-CN" altLang="en-US" sz="2000" smtClean="0">
              <a:latin typeface="楷体_GB2312" pitchFamily="49" charset="-122"/>
              <a:ea typeface="楷体_GB2312" pitchFamily="49" charset="-122"/>
            </a:endParaRPr>
          </a:p>
          <a:p>
            <a:pPr marL="0" indent="0" eaLnBrk="1" hangingPunct="1">
              <a:lnSpc>
                <a:spcPct val="150000"/>
              </a:lnSpc>
              <a:buFontTx/>
              <a:buNone/>
            </a:pPr>
            <a:r>
              <a:rPr lang="zh-CN" altLang="en-US" sz="2000" smtClean="0">
                <a:latin typeface="楷体_GB2312" pitchFamily="49" charset="-122"/>
                <a:ea typeface="楷体_GB2312" pitchFamily="49" charset="-122"/>
              </a:rPr>
              <a:t>							</a:t>
            </a:r>
          </a:p>
          <a:p>
            <a:pPr marL="0" indent="0" eaLnBrk="1" hangingPunct="1">
              <a:lnSpc>
                <a:spcPct val="150000"/>
              </a:lnSpc>
              <a:buFontTx/>
              <a:buNone/>
            </a:pPr>
            <a:r>
              <a:rPr lang="zh-CN" altLang="en-US" sz="2000" smtClean="0">
                <a:latin typeface="楷体_GB2312" pitchFamily="49" charset="-122"/>
                <a:ea typeface="楷体_GB2312" pitchFamily="49" charset="-122"/>
              </a:rPr>
              <a:t>式中，</a:t>
            </a:r>
            <a:r>
              <a:rPr lang="en-US" altLang="zh-CN" sz="2000" i="1" smtClean="0">
                <a:latin typeface="Times New Roman" pitchFamily="18" charset="0"/>
                <a:ea typeface="楷体_GB2312" pitchFamily="49" charset="-122"/>
                <a:sym typeface="Symbol" pitchFamily="18" charset="2"/>
              </a:rPr>
              <a:t></a:t>
            </a:r>
            <a:r>
              <a:rPr lang="en-US" altLang="zh-CN" sz="2000" i="1" baseline="-25000" smtClean="0">
                <a:latin typeface="Times New Roman" pitchFamily="18" charset="0"/>
                <a:ea typeface="楷体_GB2312" pitchFamily="49" charset="-122"/>
              </a:rPr>
              <a:t>j</a:t>
            </a:r>
            <a:r>
              <a:rPr lang="zh-CN" altLang="en-US" sz="2000" smtClean="0">
                <a:latin typeface="楷体_GB2312" pitchFamily="49" charset="-122"/>
                <a:ea typeface="楷体_GB2312" pitchFamily="49" charset="-122"/>
              </a:rPr>
              <a:t>为神经元单的偏置，</a:t>
            </a:r>
            <a:r>
              <a:rPr lang="en-US" altLang="zh-CN" sz="2000" i="1" smtClean="0">
                <a:latin typeface="Times New Roman" pitchFamily="18" charset="0"/>
                <a:ea typeface="楷体_GB2312" pitchFamily="49" charset="-122"/>
              </a:rPr>
              <a:t>w</a:t>
            </a:r>
            <a:r>
              <a:rPr lang="en-US" altLang="zh-CN" sz="2000" i="1" baseline="-25000" smtClean="0">
                <a:latin typeface="Times New Roman" pitchFamily="18" charset="0"/>
                <a:ea typeface="楷体_GB2312" pitchFamily="49" charset="-122"/>
              </a:rPr>
              <a:t>ji</a:t>
            </a:r>
            <a:r>
              <a:rPr lang="zh-CN" altLang="en-US" sz="2000" smtClean="0">
                <a:latin typeface="楷体_GB2312" pitchFamily="49" charset="-122"/>
                <a:ea typeface="楷体_GB2312" pitchFamily="49" charset="-122"/>
              </a:rPr>
              <a:t>为连接权系数</a:t>
            </a:r>
          </a:p>
          <a:p>
            <a:pPr marL="0" indent="0" eaLnBrk="1" hangingPunct="1"/>
            <a:endParaRPr lang="zh-CN" altLang="en-US" sz="2000" smtClean="0">
              <a:latin typeface="楷体_GB2312" pitchFamily="49" charset="-122"/>
              <a:ea typeface="楷体_GB2312" pitchFamily="49" charset="-122"/>
            </a:endParaRPr>
          </a:p>
        </p:txBody>
      </p:sp>
      <p:graphicFrame>
        <p:nvGraphicFramePr>
          <p:cNvPr id="2050" name="对象 156677"/>
          <p:cNvGraphicFramePr>
            <a:graphicFrameLocks/>
          </p:cNvGraphicFramePr>
          <p:nvPr/>
        </p:nvGraphicFramePr>
        <p:xfrm>
          <a:off x="3549650" y="2420938"/>
          <a:ext cx="2765425" cy="792162"/>
        </p:xfrm>
        <a:graphic>
          <a:graphicData uri="http://schemas.openxmlformats.org/presentationml/2006/ole">
            <p:oleObj spid="_x0000_s2050" r:id="rId3" imgW="1206000" imgH="431640" progId="">
              <p:embed/>
            </p:oleObj>
          </a:graphicData>
        </a:graphic>
      </p:graphicFrame>
      <p:pic>
        <p:nvPicPr>
          <p:cNvPr id="2053" name="图片 156679" descr="zns5-1"/>
          <p:cNvPicPr>
            <a:picLocks noChangeAspect="1" noChangeArrowheads="1"/>
          </p:cNvPicPr>
          <p:nvPr/>
        </p:nvPicPr>
        <p:blipFill>
          <a:blip r:embed="rId4" cstate="print">
            <a:lum contrast="-42000"/>
          </a:blip>
          <a:srcRect/>
          <a:stretch>
            <a:fillRect/>
          </a:stretch>
        </p:blipFill>
        <p:spPr bwMode="auto">
          <a:xfrm>
            <a:off x="1084263" y="3933825"/>
            <a:ext cx="4495800" cy="2200275"/>
          </a:xfrm>
          <a:prstGeom prst="rect">
            <a:avLst/>
          </a:prstGeom>
          <a:noFill/>
          <a:ln w="9525">
            <a:noFill/>
            <a:miter lim="800000"/>
            <a:headEnd/>
            <a:tailEnd/>
          </a:ln>
        </p:spPr>
      </p:pic>
      <p:sp>
        <p:nvSpPr>
          <p:cNvPr id="2054" name="文本框 156680"/>
          <p:cNvSpPr txBox="1">
            <a:spLocks noChangeArrowheads="1"/>
          </p:cNvSpPr>
          <p:nvPr/>
        </p:nvSpPr>
        <p:spPr bwMode="auto">
          <a:xfrm>
            <a:off x="5867400" y="4797425"/>
            <a:ext cx="2214563" cy="522288"/>
          </a:xfrm>
          <a:prstGeom prst="rect">
            <a:avLst/>
          </a:prstGeom>
          <a:noFill/>
          <a:ln w="9525">
            <a:noFill/>
            <a:miter lim="800000"/>
            <a:headEnd/>
            <a:tailEnd/>
          </a:ln>
        </p:spPr>
        <p:txBody>
          <a:bodyPr wrap="none">
            <a:spAutoFit/>
          </a:bodyPr>
          <a:lstStyle/>
          <a:p>
            <a:pPr eaLnBrk="1" hangingPunct="1">
              <a:lnSpc>
                <a:spcPct val="140000"/>
              </a:lnSpc>
              <a:spcBef>
                <a:spcPct val="20000"/>
              </a:spcBef>
            </a:pPr>
            <a:r>
              <a:rPr lang="zh-CN" altLang="en-US" sz="2000" b="0">
                <a:solidFill>
                  <a:schemeClr val="tx1"/>
                </a:solidFill>
                <a:latin typeface="楷体_GB2312" pitchFamily="49" charset="-122"/>
                <a:ea typeface="楷体_GB2312" pitchFamily="49" charset="-122"/>
              </a:rPr>
              <a:t>图</a:t>
            </a:r>
            <a:r>
              <a:rPr lang="en-US" altLang="zh-CN" sz="2000" b="0">
                <a:solidFill>
                  <a:schemeClr val="tx1"/>
                </a:solidFill>
                <a:latin typeface="楷体_GB2312" pitchFamily="49" charset="-122"/>
                <a:ea typeface="楷体_GB2312" pitchFamily="49" charset="-122"/>
              </a:rPr>
              <a:t>4.2 </a:t>
            </a:r>
            <a:r>
              <a:rPr lang="zh-CN" altLang="en-US" sz="2000" b="0">
                <a:solidFill>
                  <a:schemeClr val="tx1"/>
                </a:solidFill>
                <a:latin typeface="楷体_GB2312" pitchFamily="49" charset="-122"/>
                <a:ea typeface="楷体_GB2312" pitchFamily="49" charset="-122"/>
              </a:rPr>
              <a:t>神经元模型</a:t>
            </a:r>
          </a:p>
        </p:txBody>
      </p:sp>
      <p:sp>
        <p:nvSpPr>
          <p:cNvPr id="156686" name="标题 156685"/>
          <p:cNvSpPr>
            <a:spLocks noGrp="1"/>
          </p:cNvSpPr>
          <p:nvPr>
            <p:ph type="title"/>
          </p:nvPr>
        </p:nvSpPr>
        <p:spPr>
          <a:xfrm>
            <a:off x="1187450" y="153988"/>
            <a:ext cx="7589838" cy="701675"/>
          </a:xfrm>
        </p:spPr>
        <p:txBody>
          <a:bodyPr vert="horz" wrap="square" lIns="91440" tIns="45720" rIns="91440" bIns="45720" numCol="1" anchorCtr="0" compatLnSpc="1">
            <a:prstTxWarp prst="textNoShape">
              <a:avLst/>
            </a:prstTxWarp>
          </a:bodyPr>
          <a:lstStyle/>
          <a:p>
            <a:pPr eaLnBrk="1" hangingPunct="1">
              <a:defRPr/>
            </a:pPr>
            <a:r>
              <a:rPr lang="zh-CN" altLang="zh-CN"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4.2.2</a:t>
            </a:r>
            <a:r>
              <a:rPr lang="zh-CN" altLang="zh-CN" sz="3000" noProof="1" smtClean="0">
                <a:solidFill>
                  <a:schemeClr val="tx1"/>
                </a:solidFill>
                <a:effectLst/>
                <a:latin typeface="Times New Roman" pitchFamily="18" charset="0"/>
                <a:ea typeface="楷体_GB2312" pitchFamily="49" charset="-122"/>
                <a:cs typeface="Times New Roman" pitchFamily="18" charset="0"/>
              </a:rPr>
              <a:t>  </a:t>
            </a:r>
            <a:r>
              <a:rPr lang="zh-CN" altLang="en-US"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人工神经网络的结构 </a:t>
            </a:r>
          </a:p>
        </p:txBody>
      </p:sp>
      <p:sp>
        <p:nvSpPr>
          <p:cNvPr id="2056" name="文本框 156686"/>
          <p:cNvSpPr txBox="1">
            <a:spLocks noChangeArrowheads="1"/>
          </p:cNvSpPr>
          <p:nvPr/>
        </p:nvSpPr>
        <p:spPr bwMode="auto">
          <a:xfrm>
            <a:off x="7426325" y="2547938"/>
            <a:ext cx="1071563" cy="522287"/>
          </a:xfrm>
          <a:prstGeom prst="rect">
            <a:avLst/>
          </a:prstGeom>
          <a:noFill/>
          <a:ln w="9525">
            <a:noFill/>
            <a:miter lim="800000"/>
            <a:headEnd/>
            <a:tailEnd/>
          </a:ln>
        </p:spPr>
        <p:txBody>
          <a:bodyPr wrap="none">
            <a:spAutoFit/>
          </a:bodyPr>
          <a:lstStyle/>
          <a:p>
            <a:pPr eaLnBrk="1" hangingPunct="1">
              <a:lnSpc>
                <a:spcPct val="140000"/>
              </a:lnSpc>
              <a:spcBef>
                <a:spcPct val="20000"/>
              </a:spcBef>
            </a:pPr>
            <a:r>
              <a:rPr lang="zh-CN" altLang="en-US" sz="2000" b="0">
                <a:solidFill>
                  <a:schemeClr val="tx1"/>
                </a:solidFill>
                <a:latin typeface="楷体_GB2312" pitchFamily="49" charset="-122"/>
                <a:ea typeface="楷体_GB2312" pitchFamily="49" charset="-122"/>
              </a:rPr>
              <a:t>（</a:t>
            </a:r>
            <a:r>
              <a:rPr lang="en-US" altLang="zh-CN" sz="2000" b="0">
                <a:solidFill>
                  <a:schemeClr val="tx1"/>
                </a:solidFill>
                <a:latin typeface="楷体_GB2312" pitchFamily="49" charset="-122"/>
                <a:ea typeface="楷体_GB2312" pitchFamily="49" charset="-122"/>
              </a:rPr>
              <a:t>4.1</a:t>
            </a:r>
            <a:r>
              <a:rPr lang="zh-CN" altLang="en-US" sz="2000" b="0">
                <a:solidFill>
                  <a:schemeClr val="tx1"/>
                </a:solidFill>
                <a:latin typeface="楷体_GB2312" pitchFamily="49" charset="-122"/>
                <a:ea typeface="楷体_GB2312" pitchFamily="49" charset="-122"/>
              </a:rPr>
              <a:t>）</a:t>
            </a:r>
          </a:p>
        </p:txBody>
      </p:sp>
      <p:sp>
        <p:nvSpPr>
          <p:cNvPr id="10" name="文本框 9"/>
          <p:cNvSpPr txBox="1"/>
          <p:nvPr/>
        </p:nvSpPr>
        <p:spPr>
          <a:xfrm>
            <a:off x="1187450" y="911225"/>
            <a:ext cx="6121400" cy="522288"/>
          </a:xfrm>
          <a:prstGeom prst="rect">
            <a:avLst/>
          </a:prstGeom>
          <a:noFill/>
        </p:spPr>
        <p:txBody>
          <a:bodyPr>
            <a:spAutoFit/>
          </a:bodyPr>
          <a:lstStyle>
            <a:lvl1pPr>
              <a:spcBef>
                <a:spcPct val="20000"/>
              </a:spcBef>
              <a:buBlip>
                <a:blip r:embed="rId5"/>
              </a:buBlip>
              <a:defRPr sz="2800">
                <a:solidFill>
                  <a:schemeClr val="tx1"/>
                </a:solidFill>
                <a:latin typeface="Berlin Sans FB" pitchFamily="34" charset="0"/>
                <a:ea typeface="幼圆" pitchFamily="49" charset="-122"/>
              </a:defRPr>
            </a:lvl1pPr>
            <a:lvl2pPr marL="742950" indent="-285750">
              <a:spcBef>
                <a:spcPct val="20000"/>
              </a:spcBef>
              <a:buSzPct val="75000"/>
              <a:buBlip>
                <a:blip r:embed="rId6"/>
              </a:buBlip>
              <a:defRPr sz="2400">
                <a:solidFill>
                  <a:schemeClr val="tx1"/>
                </a:solidFill>
                <a:latin typeface="Berlin Sans FB" pitchFamily="34" charset="0"/>
                <a:ea typeface="幼圆" pitchFamily="49" charset="-122"/>
              </a:defRPr>
            </a:lvl2pPr>
            <a:lvl3pPr marL="1143000" indent="-228600">
              <a:spcBef>
                <a:spcPct val="20000"/>
              </a:spcBef>
              <a:buBlip>
                <a:blip r:embed="rId7"/>
              </a:buBlip>
              <a:defRPr sz="2000">
                <a:solidFill>
                  <a:schemeClr val="tx1"/>
                </a:solidFill>
                <a:latin typeface="Berlin Sans FB" pitchFamily="34" charset="0"/>
                <a:ea typeface="幼圆" pitchFamily="49" charset="-122"/>
              </a:defRPr>
            </a:lvl3pPr>
            <a:lvl4pPr marL="1600200" indent="-228600">
              <a:spcBef>
                <a:spcPct val="20000"/>
              </a:spcBef>
              <a:buBlip>
                <a:blip r:embed="rId8"/>
              </a:buBlip>
              <a:defRPr>
                <a:solidFill>
                  <a:schemeClr val="tx1"/>
                </a:solidFill>
                <a:latin typeface="Berlin Sans FB" pitchFamily="34" charset="0"/>
                <a:ea typeface="幼圆" pitchFamily="49" charset="-122"/>
              </a:defRPr>
            </a:lvl4pPr>
            <a:lvl5pPr marL="2057400" indent="-228600">
              <a:spcBef>
                <a:spcPct val="20000"/>
              </a:spcBef>
              <a:buClr>
                <a:schemeClr val="tx2"/>
              </a:buClr>
              <a:buChar char="–"/>
              <a:defRPr sz="1600">
                <a:solidFill>
                  <a:schemeClr val="tx1"/>
                </a:solidFill>
                <a:latin typeface="Berlin Sans FB" pitchFamily="34" charset="0"/>
                <a:ea typeface="幼圆"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9pPr>
          </a:lstStyle>
          <a:p>
            <a:pPr eaLnBrk="1" hangingPunct="1">
              <a:spcBef>
                <a:spcPct val="0"/>
              </a:spcBef>
              <a:buFontTx/>
              <a:buNone/>
              <a:defRPr/>
            </a:pPr>
            <a:r>
              <a:rPr kumimoji="1" lang="en-US" altLang="zh-CN"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kumimoji="1" lang="zh-CN" altLang="en-US"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、神经元及其特性</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灯片编号占位符 1"/>
          <p:cNvSpPr>
            <a:spLocks noGrp="1" noChangeArrowheads="1"/>
          </p:cNvSpPr>
          <p:nvPr>
            <p:ph type="sldNum" sz="quarter" idx="10"/>
          </p:nvPr>
        </p:nvSpPr>
        <p:spPr bwMode="auto">
          <a:noFill/>
          <a:ln>
            <a:miter lim="800000"/>
            <a:headEnd/>
            <a:tailEnd/>
          </a:ln>
        </p:spPr>
        <p:txBody>
          <a:bodyPr/>
          <a:lstStyle/>
          <a:p>
            <a:fld id="{4C306372-3213-4CA3-A96C-A2095A6C525B}" type="slidenum">
              <a:rPr lang="zh-TW" altLang="en-US" smtClean="0"/>
              <a:pPr/>
              <a:t>19</a:t>
            </a:fld>
            <a:endParaRPr lang="zh-TW" altLang="en-US" smtClean="0"/>
          </a:p>
        </p:txBody>
      </p:sp>
      <p:pic>
        <p:nvPicPr>
          <p:cNvPr id="72707" name="图片 157698" descr="zns5-2"/>
          <p:cNvPicPr>
            <a:picLocks noChangeAspect="1" noChangeArrowheads="1"/>
          </p:cNvPicPr>
          <p:nvPr/>
        </p:nvPicPr>
        <p:blipFill>
          <a:blip r:embed="rId2" cstate="print">
            <a:lum contrast="-42000"/>
          </a:blip>
          <a:srcRect/>
          <a:stretch>
            <a:fillRect/>
          </a:stretch>
        </p:blipFill>
        <p:spPr bwMode="auto">
          <a:xfrm>
            <a:off x="533400" y="2736850"/>
            <a:ext cx="8077200" cy="1987550"/>
          </a:xfrm>
          <a:prstGeom prst="rect">
            <a:avLst/>
          </a:prstGeom>
          <a:noFill/>
          <a:ln w="9525">
            <a:noFill/>
            <a:miter lim="800000"/>
            <a:headEnd/>
            <a:tailEnd/>
          </a:ln>
        </p:spPr>
      </p:pic>
      <p:sp>
        <p:nvSpPr>
          <p:cNvPr id="72708" name="文本框 157699"/>
          <p:cNvSpPr txBox="1">
            <a:spLocks noChangeArrowheads="1"/>
          </p:cNvSpPr>
          <p:nvPr/>
        </p:nvSpPr>
        <p:spPr bwMode="auto">
          <a:xfrm>
            <a:off x="1371600" y="4914900"/>
            <a:ext cx="5668963" cy="460375"/>
          </a:xfrm>
          <a:prstGeom prst="rect">
            <a:avLst/>
          </a:prstGeom>
          <a:noFill/>
          <a:ln w="9525">
            <a:noFill/>
            <a:miter lim="800000"/>
            <a:headEnd/>
            <a:tailEnd/>
          </a:ln>
        </p:spPr>
        <p:txBody>
          <a:bodyPr wrap="none">
            <a:spAutoFit/>
          </a:bodyPr>
          <a:lstStyle/>
          <a:p>
            <a:pPr eaLnBrk="1" hangingPunct="1">
              <a:spcBef>
                <a:spcPct val="20000"/>
              </a:spcBef>
            </a:pPr>
            <a:r>
              <a:rPr lang="zh-CN" altLang="en-US" sz="2400" b="0">
                <a:solidFill>
                  <a:schemeClr val="tx1"/>
                </a:solidFill>
                <a:latin typeface="Times New Roman" pitchFamily="18" charset="0"/>
                <a:ea typeface="楷体_GB2312" pitchFamily="49" charset="-122"/>
              </a:rPr>
              <a:t>图</a:t>
            </a:r>
            <a:r>
              <a:rPr lang="en-US" altLang="zh-CN" sz="2400" b="0">
                <a:solidFill>
                  <a:schemeClr val="tx1"/>
                </a:solidFill>
                <a:latin typeface="Times New Roman" pitchFamily="18" charset="0"/>
                <a:ea typeface="楷体_GB2312" pitchFamily="49" charset="-122"/>
              </a:rPr>
              <a:t>4.3   </a:t>
            </a:r>
            <a:r>
              <a:rPr lang="zh-CN" altLang="en-US" sz="2400" b="0">
                <a:solidFill>
                  <a:schemeClr val="tx1"/>
                </a:solidFill>
                <a:latin typeface="Times New Roman" pitchFamily="18" charset="0"/>
                <a:ea typeface="楷体_GB2312" pitchFamily="49" charset="-122"/>
              </a:rPr>
              <a:t>神经元中的某些变换（激励）函数</a:t>
            </a:r>
          </a:p>
        </p:txBody>
      </p:sp>
      <p:sp>
        <p:nvSpPr>
          <p:cNvPr id="72709" name="文本框 157700"/>
          <p:cNvSpPr txBox="1">
            <a:spLocks noChangeArrowheads="1"/>
          </p:cNvSpPr>
          <p:nvPr/>
        </p:nvSpPr>
        <p:spPr bwMode="auto">
          <a:xfrm>
            <a:off x="1268413" y="5588000"/>
            <a:ext cx="5999162" cy="496888"/>
          </a:xfrm>
          <a:prstGeom prst="rect">
            <a:avLst/>
          </a:prstGeom>
          <a:noFill/>
          <a:ln w="9525">
            <a:noFill/>
            <a:miter lim="800000"/>
            <a:headEnd/>
            <a:tailEnd/>
          </a:ln>
        </p:spPr>
        <p:txBody>
          <a:bodyPr wrap="none">
            <a:spAutoFit/>
          </a:bodyPr>
          <a:lstStyle/>
          <a:p>
            <a:pPr eaLnBrk="1" hangingPunct="1">
              <a:lnSpc>
                <a:spcPct val="110000"/>
              </a:lnSpc>
              <a:spcBef>
                <a:spcPct val="20000"/>
              </a:spcBef>
            </a:pPr>
            <a:r>
              <a:rPr lang="en-US" altLang="zh-CN" sz="2400" b="0">
                <a:solidFill>
                  <a:schemeClr val="tx1"/>
                </a:solidFill>
                <a:latin typeface="Times New Roman" pitchFamily="18" charset="0"/>
                <a:ea typeface="楷体_GB2312" pitchFamily="49" charset="-122"/>
              </a:rPr>
              <a:t>(a) </a:t>
            </a:r>
            <a:r>
              <a:rPr lang="zh-CN" altLang="en-US" sz="2400" b="0">
                <a:solidFill>
                  <a:schemeClr val="tx1"/>
                </a:solidFill>
                <a:latin typeface="Times New Roman" pitchFamily="18" charset="0"/>
                <a:ea typeface="楷体_GB2312" pitchFamily="49" charset="-122"/>
              </a:rPr>
              <a:t>二值函数	</a:t>
            </a:r>
            <a:r>
              <a:rPr lang="en-US" altLang="zh-CN" sz="2400" b="0">
                <a:solidFill>
                  <a:schemeClr val="tx1"/>
                </a:solidFill>
                <a:latin typeface="Times New Roman" pitchFamily="18" charset="0"/>
                <a:ea typeface="楷体_GB2312" pitchFamily="49" charset="-122"/>
              </a:rPr>
              <a:t>(b) S</a:t>
            </a:r>
            <a:r>
              <a:rPr lang="zh-CN" altLang="en-US" sz="2400" b="0">
                <a:solidFill>
                  <a:schemeClr val="tx1"/>
                </a:solidFill>
                <a:latin typeface="Times New Roman" pitchFamily="18" charset="0"/>
                <a:ea typeface="楷体_GB2312" pitchFamily="49" charset="-122"/>
              </a:rPr>
              <a:t>形函数   </a:t>
            </a:r>
            <a:r>
              <a:rPr lang="en-US" altLang="zh-CN" sz="2400" b="0">
                <a:solidFill>
                  <a:schemeClr val="tx1"/>
                </a:solidFill>
                <a:latin typeface="Times New Roman" pitchFamily="18" charset="0"/>
                <a:ea typeface="楷体_GB2312" pitchFamily="49" charset="-122"/>
              </a:rPr>
              <a:t>(c) </a:t>
            </a:r>
            <a:r>
              <a:rPr lang="zh-CN" altLang="en-US" sz="2400" b="0">
                <a:solidFill>
                  <a:schemeClr val="tx1"/>
                </a:solidFill>
                <a:latin typeface="Times New Roman" pitchFamily="18" charset="0"/>
                <a:ea typeface="楷体_GB2312" pitchFamily="49" charset="-122"/>
              </a:rPr>
              <a:t>双曲正切函数</a:t>
            </a:r>
          </a:p>
        </p:txBody>
      </p:sp>
      <p:sp>
        <p:nvSpPr>
          <p:cNvPr id="72710" name="文本占位符 157712"/>
          <p:cNvSpPr>
            <a:spLocks noGrp="1" noChangeArrowheads="1"/>
          </p:cNvSpPr>
          <p:nvPr>
            <p:ph idx="1"/>
          </p:nvPr>
        </p:nvSpPr>
        <p:spPr>
          <a:xfrm>
            <a:off x="755650" y="1196975"/>
            <a:ext cx="7543800" cy="1295400"/>
          </a:xfrm>
        </p:spPr>
        <p:txBody>
          <a:bodyPr/>
          <a:lstStyle/>
          <a:p>
            <a:pPr eaLnBrk="1" hangingPunct="1">
              <a:lnSpc>
                <a:spcPct val="140000"/>
              </a:lnSpc>
              <a:buFontTx/>
              <a:buNone/>
            </a:pPr>
            <a:r>
              <a:rPr lang="en-US" altLang="zh-CN" sz="2400" i="1" smtClean="0">
                <a:latin typeface="Times New Roman" pitchFamily="18" charset="0"/>
                <a:ea typeface="楷体_GB2312" pitchFamily="49" charset="-122"/>
              </a:rPr>
              <a:t>n</a:t>
            </a:r>
            <a:r>
              <a:rPr lang="zh-CN" altLang="en-US" sz="2400" smtClean="0">
                <a:latin typeface="Times New Roman" pitchFamily="18" charset="0"/>
                <a:ea typeface="楷体_GB2312" pitchFamily="49" charset="-122"/>
              </a:rPr>
              <a:t>为输入信号数目，</a:t>
            </a:r>
            <a:r>
              <a:rPr lang="en-US" altLang="zh-CN" sz="2400" i="1" smtClean="0">
                <a:latin typeface="Times New Roman" pitchFamily="18" charset="0"/>
                <a:ea typeface="楷体_GB2312" pitchFamily="49" charset="-122"/>
              </a:rPr>
              <a:t>y</a:t>
            </a:r>
            <a:r>
              <a:rPr lang="en-US" altLang="zh-CN" sz="2400" i="1" baseline="-25000" smtClean="0">
                <a:latin typeface="Times New Roman" pitchFamily="18" charset="0"/>
                <a:ea typeface="楷体_GB2312" pitchFamily="49" charset="-122"/>
              </a:rPr>
              <a:t>j</a:t>
            </a:r>
            <a:r>
              <a:rPr lang="zh-CN" altLang="en-US" sz="2400" smtClean="0">
                <a:latin typeface="Times New Roman" pitchFamily="18" charset="0"/>
                <a:ea typeface="楷体_GB2312" pitchFamily="49" charset="-122"/>
              </a:rPr>
              <a:t>为神经元输出，</a:t>
            </a:r>
            <a:r>
              <a:rPr lang="en-US" altLang="zh-CN" sz="2400" i="1" smtClean="0">
                <a:latin typeface="Times New Roman" pitchFamily="18" charset="0"/>
                <a:ea typeface="楷体_GB2312" pitchFamily="49" charset="-122"/>
              </a:rPr>
              <a:t>t</a:t>
            </a:r>
            <a:r>
              <a:rPr lang="zh-CN" altLang="en-US" sz="2400" smtClean="0">
                <a:latin typeface="Times New Roman" pitchFamily="18" charset="0"/>
                <a:ea typeface="楷体_GB2312" pitchFamily="49" charset="-122"/>
              </a:rPr>
              <a:t>为时间，</a:t>
            </a:r>
            <a:r>
              <a:rPr lang="en-US" altLang="zh-CN" sz="2400" i="1" smtClean="0">
                <a:latin typeface="Times New Roman" pitchFamily="18" charset="0"/>
                <a:ea typeface="楷体_GB2312" pitchFamily="49" charset="-122"/>
              </a:rPr>
              <a:t>f</a:t>
            </a:r>
            <a:r>
              <a:rPr lang="en-US" altLang="zh-CN" sz="2400" smtClean="0">
                <a:latin typeface="Times New Roman" pitchFamily="18" charset="0"/>
                <a:ea typeface="楷体_GB2312" pitchFamily="49" charset="-122"/>
              </a:rPr>
              <a:t>(_)</a:t>
            </a:r>
            <a:r>
              <a:rPr lang="zh-CN" altLang="en-US" sz="2400" smtClean="0">
                <a:latin typeface="Times New Roman" pitchFamily="18" charset="0"/>
                <a:ea typeface="楷体_GB2312" pitchFamily="49" charset="-122"/>
              </a:rPr>
              <a:t>为输出变换函数，如图</a:t>
            </a:r>
            <a:r>
              <a:rPr lang="en-US" altLang="zh-CN" sz="2400" smtClean="0">
                <a:latin typeface="Times New Roman" pitchFamily="18" charset="0"/>
                <a:ea typeface="楷体_GB2312" pitchFamily="49" charset="-122"/>
              </a:rPr>
              <a:t>2</a:t>
            </a:r>
            <a:r>
              <a:rPr lang="zh-CN" altLang="en-US" sz="2400" smtClean="0">
                <a:latin typeface="Times New Roman" pitchFamily="18" charset="0"/>
                <a:ea typeface="楷体_GB2312" pitchFamily="49" charset="-122"/>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灯片编号占位符 3"/>
          <p:cNvSpPr>
            <a:spLocks noGrp="1" noChangeArrowheads="1"/>
          </p:cNvSpPr>
          <p:nvPr>
            <p:ph type="sldNum" sz="quarter" idx="10"/>
          </p:nvPr>
        </p:nvSpPr>
        <p:spPr bwMode="auto">
          <a:noFill/>
          <a:ln>
            <a:miter lim="800000"/>
            <a:headEnd/>
            <a:tailEnd/>
          </a:ln>
        </p:spPr>
        <p:txBody>
          <a:bodyPr/>
          <a:lstStyle/>
          <a:p>
            <a:fld id="{5696D10F-AB4C-4E19-81B5-E0B2EB0A720B}" type="slidenum">
              <a:rPr lang="zh-TW" altLang="en-US" smtClean="0">
                <a:solidFill>
                  <a:schemeClr val="tx1"/>
                </a:solidFill>
              </a:rPr>
              <a:pPr/>
              <a:t>2</a:t>
            </a:fld>
            <a:endParaRPr lang="zh-TW" altLang="en-US" smtClean="0">
              <a:solidFill>
                <a:schemeClr val="tx1"/>
              </a:solidFill>
            </a:endParaRPr>
          </a:p>
        </p:txBody>
      </p:sp>
      <p:sp>
        <p:nvSpPr>
          <p:cNvPr id="68610" name="Rectangle 2"/>
          <p:cNvSpPr>
            <a:spLocks noGrp="1" noChangeArrowheads="1"/>
          </p:cNvSpPr>
          <p:nvPr>
            <p:ph type="title"/>
          </p:nvPr>
        </p:nvSpPr>
        <p:spPr>
          <a:xfrm>
            <a:off x="1716088" y="228600"/>
            <a:ext cx="4851400" cy="701675"/>
          </a:xfrm>
        </p:spPr>
        <p:txBody>
          <a:bodyPr vert="horz" wrap="square" lIns="91440" tIns="45720" rIns="91440" bIns="45720" numCol="1" anchorCtr="0" compatLnSpc="1"/>
          <a:lstStyle/>
          <a:p>
            <a:pPr algn="ctr" eaLnBrk="1" hangingPunct="1">
              <a:defRPr/>
            </a:pPr>
            <a:r>
              <a:rPr lang="en-US" altLang="zh-CN" sz="4000"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Main Contents</a:t>
            </a:r>
          </a:p>
        </p:txBody>
      </p:sp>
      <p:sp>
        <p:nvSpPr>
          <p:cNvPr id="56324" name="Rectangle 2"/>
          <p:cNvSpPr txBox="1">
            <a:spLocks noChangeArrowheads="1"/>
          </p:cNvSpPr>
          <p:nvPr/>
        </p:nvSpPr>
        <p:spPr bwMode="auto">
          <a:xfrm>
            <a:off x="1454150" y="1257300"/>
            <a:ext cx="5375275" cy="685800"/>
          </a:xfrm>
          <a:prstGeom prst="rect">
            <a:avLst/>
          </a:prstGeom>
          <a:noFill/>
          <a:ln w="9525">
            <a:noFill/>
            <a:miter lim="800000"/>
            <a:headEnd/>
            <a:tailEnd/>
          </a:ln>
        </p:spPr>
        <p:txBody>
          <a:bodyPr anchor="b"/>
          <a:lstStyle/>
          <a:p>
            <a:pPr algn="ctr" eaLnBrk="1" hangingPunct="1">
              <a:lnSpc>
                <a:spcPct val="90000"/>
              </a:lnSpc>
            </a:pPr>
            <a:r>
              <a:rPr lang="zh-CN" altLang="en-US" sz="4000" b="0">
                <a:solidFill>
                  <a:srgbClr val="000000"/>
                </a:solidFill>
                <a:latin typeface="Calibri Light" pitchFamily="34" charset="0"/>
                <a:ea typeface="宋体" pitchFamily="2" charset="-122"/>
              </a:rPr>
              <a:t>第</a:t>
            </a:r>
            <a:r>
              <a:rPr lang="en-US" altLang="zh-CN" sz="4000" b="0">
                <a:solidFill>
                  <a:srgbClr val="000000"/>
                </a:solidFill>
                <a:latin typeface="Calibri Light" pitchFamily="34" charset="0"/>
                <a:ea typeface="宋体" pitchFamily="2" charset="-122"/>
              </a:rPr>
              <a:t>4</a:t>
            </a:r>
            <a:r>
              <a:rPr lang="zh-CN" altLang="en-US" sz="4000" b="0">
                <a:solidFill>
                  <a:srgbClr val="000000"/>
                </a:solidFill>
                <a:latin typeface="Calibri Light" pitchFamily="34" charset="0"/>
                <a:ea typeface="宋体" pitchFamily="2" charset="-122"/>
              </a:rPr>
              <a:t>章 计算智能</a:t>
            </a:r>
          </a:p>
        </p:txBody>
      </p:sp>
      <p:sp>
        <p:nvSpPr>
          <p:cNvPr id="207875" name="副标题 207874"/>
          <p:cNvSpPr>
            <a:spLocks noGrp="1" noChangeArrowheads="1"/>
          </p:cNvSpPr>
          <p:nvPr>
            <p:ph type="subTitle" idx="4294967295"/>
          </p:nvPr>
        </p:nvSpPr>
        <p:spPr>
          <a:xfrm>
            <a:off x="2449513" y="2260600"/>
            <a:ext cx="4176712" cy="2581275"/>
          </a:xfrm>
        </p:spPr>
        <p:txBody>
          <a:bodyPr/>
          <a:lstStyle/>
          <a:p>
            <a:pPr marL="838200" indent="-838200" eaLnBrk="1" hangingPunct="1">
              <a:lnSpc>
                <a:spcPct val="80000"/>
              </a:lnSpc>
              <a:spcBef>
                <a:spcPts val="1000"/>
              </a:spcBef>
              <a:buFontTx/>
              <a:buNone/>
            </a:pPr>
            <a:r>
              <a:rPr lang="en-US" altLang="zh-CN" smtClean="0">
                <a:solidFill>
                  <a:srgbClr val="000000"/>
                </a:solidFill>
                <a:latin typeface="Calibri" pitchFamily="34" charset="0"/>
                <a:ea typeface="宋体" pitchFamily="2" charset="-122"/>
              </a:rPr>
              <a:t>4.1  概述</a:t>
            </a:r>
          </a:p>
          <a:p>
            <a:pPr marL="838200" indent="-838200" eaLnBrk="1" hangingPunct="1">
              <a:lnSpc>
                <a:spcPct val="80000"/>
              </a:lnSpc>
              <a:spcBef>
                <a:spcPts val="1000"/>
              </a:spcBef>
              <a:buFontTx/>
              <a:buNone/>
            </a:pPr>
            <a:r>
              <a:rPr lang="en-US" altLang="zh-CN" smtClean="0">
                <a:solidFill>
                  <a:srgbClr val="000000"/>
                </a:solidFill>
                <a:latin typeface="Calibri" pitchFamily="34" charset="0"/>
                <a:ea typeface="宋体" pitchFamily="2" charset="-122"/>
              </a:rPr>
              <a:t>4.2  神经计算</a:t>
            </a:r>
          </a:p>
          <a:p>
            <a:pPr marL="838200" indent="-838200" eaLnBrk="1" hangingPunct="1">
              <a:lnSpc>
                <a:spcPct val="80000"/>
              </a:lnSpc>
              <a:spcBef>
                <a:spcPts val="1000"/>
              </a:spcBef>
              <a:buFontTx/>
              <a:buNone/>
            </a:pPr>
            <a:r>
              <a:rPr lang="en-US" altLang="zh-CN" smtClean="0">
                <a:solidFill>
                  <a:srgbClr val="000000"/>
                </a:solidFill>
                <a:latin typeface="Calibri" pitchFamily="34" charset="0"/>
                <a:ea typeface="宋体" pitchFamily="2" charset="-122"/>
              </a:rPr>
              <a:t>4.3  模糊计算</a:t>
            </a:r>
          </a:p>
          <a:p>
            <a:pPr marL="838200" indent="-838200" eaLnBrk="1" hangingPunct="1">
              <a:lnSpc>
                <a:spcPct val="80000"/>
              </a:lnSpc>
              <a:spcBef>
                <a:spcPts val="1000"/>
              </a:spcBef>
              <a:buFontTx/>
              <a:buNone/>
            </a:pPr>
            <a:r>
              <a:rPr lang="en-US" altLang="zh-CN" smtClean="0">
                <a:solidFill>
                  <a:srgbClr val="000000"/>
                </a:solidFill>
                <a:latin typeface="Calibri" pitchFamily="34" charset="0"/>
                <a:ea typeface="宋体" pitchFamily="2" charset="-122"/>
              </a:rPr>
              <a:t>4.4  进化算法与遗传算法</a:t>
            </a:r>
          </a:p>
          <a:p>
            <a:pPr marL="838200" indent="-838200" eaLnBrk="1" hangingPunct="1">
              <a:lnSpc>
                <a:spcPct val="80000"/>
              </a:lnSpc>
              <a:spcBef>
                <a:spcPts val="1000"/>
              </a:spcBef>
              <a:buFontTx/>
              <a:buNone/>
            </a:pPr>
            <a:r>
              <a:rPr lang="en-US" altLang="zh-CN" smtClean="0">
                <a:solidFill>
                  <a:srgbClr val="000000"/>
                </a:solidFill>
                <a:latin typeface="Calibri" pitchFamily="34" charset="0"/>
                <a:ea typeface="宋体" pitchFamily="2" charset="-122"/>
              </a:rPr>
              <a:t>4.5  人工生命</a:t>
            </a:r>
          </a:p>
          <a:p>
            <a:pPr marL="838200" indent="-838200" eaLnBrk="1" hangingPunct="1">
              <a:lnSpc>
                <a:spcPct val="80000"/>
              </a:lnSpc>
              <a:spcBef>
                <a:spcPts val="1000"/>
              </a:spcBef>
              <a:buFontTx/>
              <a:buNone/>
            </a:pPr>
            <a:r>
              <a:rPr lang="en-US" altLang="zh-CN" smtClean="0">
                <a:solidFill>
                  <a:srgbClr val="000000"/>
                </a:solidFill>
                <a:latin typeface="Calibri" pitchFamily="34" charset="0"/>
                <a:ea typeface="宋体" pitchFamily="2" charset="-122"/>
              </a:rPr>
              <a:t>4.6  粒群优化算法</a:t>
            </a:r>
          </a:p>
          <a:p>
            <a:pPr marL="838200" indent="-838200" eaLnBrk="1" hangingPunct="1">
              <a:lnSpc>
                <a:spcPct val="80000"/>
              </a:lnSpc>
              <a:spcBef>
                <a:spcPts val="1000"/>
              </a:spcBef>
              <a:buFontTx/>
              <a:buNone/>
            </a:pPr>
            <a:r>
              <a:rPr lang="en-US" altLang="zh-CN" smtClean="0">
                <a:solidFill>
                  <a:srgbClr val="000000"/>
                </a:solidFill>
                <a:latin typeface="Calibri" pitchFamily="34" charset="0"/>
                <a:ea typeface="宋体" pitchFamily="2" charset="-122"/>
              </a:rPr>
              <a:t>4.7  蚁群算法</a:t>
            </a:r>
          </a:p>
          <a:p>
            <a:pPr marL="838200" indent="-838200" eaLnBrk="1" hangingPunct="1">
              <a:lnSpc>
                <a:spcPct val="80000"/>
              </a:lnSpc>
              <a:spcBef>
                <a:spcPts val="1000"/>
              </a:spcBef>
              <a:buFontTx/>
              <a:buNone/>
            </a:pPr>
            <a:r>
              <a:rPr lang="en-US" altLang="zh-CN" smtClean="0">
                <a:solidFill>
                  <a:srgbClr val="000000"/>
                </a:solidFill>
                <a:latin typeface="Calibri" pitchFamily="34" charset="0"/>
                <a:ea typeface="宋体" pitchFamily="2" charset="-122"/>
              </a:rPr>
              <a:t>4.8 小结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blinds(horizontal)">
                                      <p:cBhvr>
                                        <p:cTn id="7" dur="500"/>
                                        <p:tgtEl>
                                          <p:spTgt spid="20787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75">
                                            <p:txEl>
                                              <p:pRg st="1" end="1"/>
                                            </p:txEl>
                                          </p:spTgt>
                                        </p:tgtEl>
                                        <p:attrNameLst>
                                          <p:attrName>style.visibility</p:attrName>
                                        </p:attrNameLst>
                                      </p:cBhvr>
                                      <p:to>
                                        <p:strVal val="visible"/>
                                      </p:to>
                                    </p:set>
                                    <p:animEffect transition="in" filter="blinds(horizontal)">
                                      <p:cBhvr>
                                        <p:cTn id="11" dur="500"/>
                                        <p:tgtEl>
                                          <p:spTgt spid="20787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07875">
                                            <p:txEl>
                                              <p:pRg st="2" end="2"/>
                                            </p:txEl>
                                          </p:spTgt>
                                        </p:tgtEl>
                                        <p:attrNameLst>
                                          <p:attrName>style.visibility</p:attrName>
                                        </p:attrNameLst>
                                      </p:cBhvr>
                                      <p:to>
                                        <p:strVal val="visible"/>
                                      </p:to>
                                    </p:set>
                                    <p:animEffect transition="in" filter="blinds(horizontal)">
                                      <p:cBhvr>
                                        <p:cTn id="15" dur="500"/>
                                        <p:tgtEl>
                                          <p:spTgt spid="20787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07875">
                                            <p:txEl>
                                              <p:pRg st="3" end="3"/>
                                            </p:txEl>
                                          </p:spTgt>
                                        </p:tgtEl>
                                        <p:attrNameLst>
                                          <p:attrName>style.visibility</p:attrName>
                                        </p:attrNameLst>
                                      </p:cBhvr>
                                      <p:to>
                                        <p:strVal val="visible"/>
                                      </p:to>
                                    </p:set>
                                    <p:animEffect transition="in" filter="blinds(horizontal)">
                                      <p:cBhvr>
                                        <p:cTn id="19" dur="500"/>
                                        <p:tgtEl>
                                          <p:spTgt spid="20787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07875">
                                            <p:txEl>
                                              <p:pRg st="4" end="4"/>
                                            </p:txEl>
                                          </p:spTgt>
                                        </p:tgtEl>
                                        <p:attrNameLst>
                                          <p:attrName>style.visibility</p:attrName>
                                        </p:attrNameLst>
                                      </p:cBhvr>
                                      <p:to>
                                        <p:strVal val="visible"/>
                                      </p:to>
                                    </p:set>
                                    <p:animEffect transition="in" filter="blinds(horizontal)">
                                      <p:cBhvr>
                                        <p:cTn id="23" dur="500"/>
                                        <p:tgtEl>
                                          <p:spTgt spid="207875">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07875">
                                            <p:txEl>
                                              <p:pRg st="5" end="5"/>
                                            </p:txEl>
                                          </p:spTgt>
                                        </p:tgtEl>
                                        <p:attrNameLst>
                                          <p:attrName>style.visibility</p:attrName>
                                        </p:attrNameLst>
                                      </p:cBhvr>
                                      <p:to>
                                        <p:strVal val="visible"/>
                                      </p:to>
                                    </p:set>
                                    <p:animEffect transition="in" filter="blinds(horizontal)">
                                      <p:cBhvr>
                                        <p:cTn id="27" dur="500"/>
                                        <p:tgtEl>
                                          <p:spTgt spid="207875">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07875">
                                            <p:txEl>
                                              <p:pRg st="6" end="6"/>
                                            </p:txEl>
                                          </p:spTgt>
                                        </p:tgtEl>
                                        <p:attrNameLst>
                                          <p:attrName>style.visibility</p:attrName>
                                        </p:attrNameLst>
                                      </p:cBhvr>
                                      <p:to>
                                        <p:strVal val="visible"/>
                                      </p:to>
                                    </p:set>
                                    <p:animEffect transition="in" filter="blinds(horizontal)">
                                      <p:cBhvr>
                                        <p:cTn id="31" dur="500"/>
                                        <p:tgtEl>
                                          <p:spTgt spid="207875">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07875">
                                            <p:txEl>
                                              <p:pRg st="7" end="7"/>
                                            </p:txEl>
                                          </p:spTgt>
                                        </p:tgtEl>
                                        <p:attrNameLst>
                                          <p:attrName>style.visibility</p:attrName>
                                        </p:attrNameLst>
                                      </p:cBhvr>
                                      <p:to>
                                        <p:strVal val="visible"/>
                                      </p:to>
                                    </p:set>
                                    <p:animEffect transition="in" filter="blinds(horizontal)">
                                      <p:cBhvr>
                                        <p:cTn id="35" dur="500"/>
                                        <p:tgtEl>
                                          <p:spTgt spid="207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bldLvl="2" advAuto="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灯片编号占位符 1"/>
          <p:cNvSpPr>
            <a:spLocks noGrp="1" noChangeArrowheads="1"/>
          </p:cNvSpPr>
          <p:nvPr>
            <p:ph type="sldNum" sz="quarter" idx="10"/>
          </p:nvPr>
        </p:nvSpPr>
        <p:spPr bwMode="auto">
          <a:noFill/>
          <a:ln>
            <a:miter lim="800000"/>
            <a:headEnd/>
            <a:tailEnd/>
          </a:ln>
        </p:spPr>
        <p:txBody>
          <a:bodyPr/>
          <a:lstStyle/>
          <a:p>
            <a:fld id="{33F19E0E-1227-4BC3-ABFF-F25C29985118}" type="slidenum">
              <a:rPr lang="zh-TW" altLang="en-US" smtClean="0"/>
              <a:pPr/>
              <a:t>20</a:t>
            </a:fld>
            <a:endParaRPr lang="zh-TW" altLang="en-US" smtClean="0"/>
          </a:p>
        </p:txBody>
      </p:sp>
      <p:sp>
        <p:nvSpPr>
          <p:cNvPr id="244738" name="矩形 244737"/>
          <p:cNvSpPr/>
          <p:nvPr/>
        </p:nvSpPr>
        <p:spPr>
          <a:xfrm>
            <a:off x="1403350" y="549275"/>
            <a:ext cx="3670300" cy="9906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itchFamily="34" charset="0"/>
                <a:ea typeface="PMingLiU" pitchFamily="18" charset="-120"/>
              </a:defRPr>
            </a:lvl1pPr>
          </a:lstStyle>
          <a:p>
            <a:pPr>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Real Neurons</a:t>
            </a:r>
          </a:p>
        </p:txBody>
      </p:sp>
      <p:sp>
        <p:nvSpPr>
          <p:cNvPr id="73732" name="矩形 244738"/>
          <p:cNvSpPr>
            <a:spLocks noChangeArrowheads="1"/>
          </p:cNvSpPr>
          <p:nvPr/>
        </p:nvSpPr>
        <p:spPr bwMode="auto">
          <a:xfrm>
            <a:off x="973138" y="1412875"/>
            <a:ext cx="3886200" cy="3641725"/>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zh-CN" b="0">
                <a:solidFill>
                  <a:schemeClr val="tx1"/>
                </a:solidFill>
                <a:latin typeface="Times New Roman" pitchFamily="18" charset="0"/>
                <a:ea typeface="幼圆" pitchFamily="49" charset="-122"/>
              </a:rPr>
              <a:t>Cell structures</a:t>
            </a:r>
          </a:p>
          <a:p>
            <a:pPr marL="742950" lvl="1" indent="-285750" eaLnBrk="1" hangingPunct="1">
              <a:spcBef>
                <a:spcPct val="20000"/>
              </a:spcBef>
              <a:buSzPct val="75000"/>
              <a:buFontTx/>
              <a:buBlip>
                <a:blip r:embed="rId2"/>
              </a:buBlip>
            </a:pPr>
            <a:r>
              <a:rPr lang="en-US" altLang="zh-CN" sz="2400" b="0">
                <a:solidFill>
                  <a:schemeClr val="tx1"/>
                </a:solidFill>
                <a:latin typeface="Times New Roman" pitchFamily="18" charset="0"/>
                <a:ea typeface="幼圆" pitchFamily="49" charset="-122"/>
              </a:rPr>
              <a:t>Cell body</a:t>
            </a:r>
          </a:p>
          <a:p>
            <a:pPr marL="742950" lvl="1" indent="-285750" eaLnBrk="1" hangingPunct="1">
              <a:spcBef>
                <a:spcPct val="20000"/>
              </a:spcBef>
              <a:buSzPct val="75000"/>
              <a:buFontTx/>
              <a:buBlip>
                <a:blip r:embed="rId2"/>
              </a:buBlip>
            </a:pPr>
            <a:r>
              <a:rPr lang="en-US" altLang="zh-CN" sz="2400" b="0">
                <a:solidFill>
                  <a:schemeClr val="tx1"/>
                </a:solidFill>
                <a:latin typeface="Times New Roman" pitchFamily="18" charset="0"/>
                <a:ea typeface="幼圆" pitchFamily="49" charset="-122"/>
              </a:rPr>
              <a:t>Dendrites(</a:t>
            </a:r>
            <a:r>
              <a:rPr lang="zh-CN" altLang="en-US" sz="2400" b="0">
                <a:solidFill>
                  <a:schemeClr val="tx1"/>
                </a:solidFill>
                <a:latin typeface="Times New Roman" pitchFamily="18" charset="0"/>
                <a:ea typeface="楷体_GB2312" pitchFamily="49" charset="-122"/>
              </a:rPr>
              <a:t>树突</a:t>
            </a:r>
            <a:r>
              <a:rPr lang="en-US" altLang="zh-CN" sz="2400" b="0">
                <a:solidFill>
                  <a:schemeClr val="tx1"/>
                </a:solidFill>
                <a:latin typeface="Times New Roman" pitchFamily="18" charset="0"/>
                <a:ea typeface="幼圆" pitchFamily="49" charset="-122"/>
              </a:rPr>
              <a:t>)</a:t>
            </a:r>
          </a:p>
          <a:p>
            <a:pPr marL="742950" lvl="1" indent="-285750" eaLnBrk="1" hangingPunct="1">
              <a:spcBef>
                <a:spcPct val="20000"/>
              </a:spcBef>
              <a:buSzPct val="75000"/>
              <a:buFontTx/>
              <a:buBlip>
                <a:blip r:embed="rId2"/>
              </a:buBlip>
            </a:pPr>
            <a:r>
              <a:rPr lang="en-US" altLang="zh-CN" sz="2400" b="0">
                <a:solidFill>
                  <a:schemeClr val="tx1"/>
                </a:solidFill>
                <a:latin typeface="Times New Roman" pitchFamily="18" charset="0"/>
                <a:ea typeface="幼圆" pitchFamily="49" charset="-122"/>
              </a:rPr>
              <a:t>Axon</a:t>
            </a:r>
            <a:r>
              <a:rPr lang="zh-CN" altLang="en-US" sz="2400" b="0">
                <a:solidFill>
                  <a:schemeClr val="tx1"/>
                </a:solidFill>
                <a:latin typeface="Times New Roman" pitchFamily="18" charset="0"/>
                <a:ea typeface="幼圆" pitchFamily="49" charset="-122"/>
              </a:rPr>
              <a:t>（</a:t>
            </a:r>
            <a:r>
              <a:rPr lang="zh-CN" altLang="en-US" sz="2400" b="0">
                <a:solidFill>
                  <a:schemeClr val="tx1"/>
                </a:solidFill>
                <a:latin typeface="Times New Roman" pitchFamily="18" charset="0"/>
                <a:ea typeface="楷体_GB2312" pitchFamily="49" charset="-122"/>
              </a:rPr>
              <a:t>轴突</a:t>
            </a:r>
            <a:r>
              <a:rPr lang="zh-CN" altLang="en-US" sz="2400" b="0">
                <a:solidFill>
                  <a:schemeClr val="tx1"/>
                </a:solidFill>
                <a:latin typeface="Times New Roman" pitchFamily="18" charset="0"/>
                <a:ea typeface="幼圆" pitchFamily="49" charset="-122"/>
              </a:rPr>
              <a:t>）</a:t>
            </a:r>
          </a:p>
          <a:p>
            <a:pPr marL="742950" lvl="1" indent="-285750" eaLnBrk="1" hangingPunct="1">
              <a:spcBef>
                <a:spcPct val="20000"/>
              </a:spcBef>
              <a:buSzPct val="75000"/>
              <a:buFontTx/>
              <a:buBlip>
                <a:blip r:embed="rId2"/>
              </a:buBlip>
            </a:pPr>
            <a:r>
              <a:rPr lang="en-US" altLang="zh-CN" sz="2400" b="0">
                <a:solidFill>
                  <a:schemeClr val="tx1"/>
                </a:solidFill>
                <a:latin typeface="Times New Roman" pitchFamily="18" charset="0"/>
                <a:ea typeface="幼圆" pitchFamily="49" charset="-122"/>
              </a:rPr>
              <a:t>Synaptic terminals</a:t>
            </a:r>
          </a:p>
          <a:p>
            <a:pPr marL="742950" lvl="1" indent="-285750" eaLnBrk="1" hangingPunct="1">
              <a:spcBef>
                <a:spcPct val="20000"/>
              </a:spcBef>
              <a:buSzPct val="75000"/>
            </a:pPr>
            <a:r>
              <a:rPr lang="en-US" altLang="zh-CN" sz="2400" b="0">
                <a:solidFill>
                  <a:schemeClr val="tx1"/>
                </a:solidFill>
                <a:latin typeface="Times New Roman" pitchFamily="18" charset="0"/>
                <a:ea typeface="幼圆" pitchFamily="49" charset="-122"/>
              </a:rPr>
              <a:t>                  </a:t>
            </a:r>
            <a:r>
              <a:rPr lang="zh-CN" altLang="en-US" sz="2400" b="0">
                <a:solidFill>
                  <a:schemeClr val="tx1"/>
                </a:solidFill>
                <a:latin typeface="Times New Roman" pitchFamily="18" charset="0"/>
                <a:ea typeface="幼圆" pitchFamily="49" charset="-122"/>
              </a:rPr>
              <a:t>（</a:t>
            </a:r>
            <a:r>
              <a:rPr lang="zh-CN" altLang="en-US" sz="2400" b="0">
                <a:solidFill>
                  <a:schemeClr val="tx1"/>
                </a:solidFill>
                <a:latin typeface="Times New Roman" pitchFamily="18" charset="0"/>
                <a:ea typeface="楷体_GB2312" pitchFamily="49" charset="-122"/>
              </a:rPr>
              <a:t>突触末端</a:t>
            </a:r>
            <a:r>
              <a:rPr lang="zh-CN" altLang="en-US" sz="2400" b="0">
                <a:solidFill>
                  <a:schemeClr val="tx1"/>
                </a:solidFill>
                <a:latin typeface="Times New Roman" pitchFamily="18" charset="0"/>
                <a:ea typeface="幼圆" pitchFamily="49" charset="-122"/>
              </a:rPr>
              <a:t>）</a:t>
            </a:r>
          </a:p>
        </p:txBody>
      </p:sp>
      <p:pic>
        <p:nvPicPr>
          <p:cNvPr id="73733" name="图片 244739" descr="neuron_large"/>
          <p:cNvPicPr>
            <a:picLocks noChangeAspect="1" noChangeArrowheads="1"/>
          </p:cNvPicPr>
          <p:nvPr/>
        </p:nvPicPr>
        <p:blipFill>
          <a:blip r:embed="rId3" cstate="print"/>
          <a:srcRect/>
          <a:stretch>
            <a:fillRect/>
          </a:stretch>
        </p:blipFill>
        <p:spPr bwMode="auto">
          <a:xfrm>
            <a:off x="4835525" y="1409700"/>
            <a:ext cx="3763963" cy="5049838"/>
          </a:xfrm>
          <a:prstGeom prst="rect">
            <a:avLst/>
          </a:prstGeom>
          <a:noFill/>
          <a:ln w="9525">
            <a:noFill/>
            <a:miter lim="800000"/>
            <a:headEnd/>
            <a:tailEnd/>
          </a:ln>
        </p:spPr>
      </p:pic>
      <p:sp>
        <p:nvSpPr>
          <p:cNvPr id="73734" name="直接连接符 244740"/>
          <p:cNvSpPr>
            <a:spLocks noChangeShapeType="1"/>
          </p:cNvSpPr>
          <p:nvPr/>
        </p:nvSpPr>
        <p:spPr bwMode="auto">
          <a:xfrm>
            <a:off x="2951163" y="2133600"/>
            <a:ext cx="3035300" cy="231775"/>
          </a:xfrm>
          <a:prstGeom prst="line">
            <a:avLst/>
          </a:prstGeom>
          <a:noFill/>
          <a:ln w="38100">
            <a:solidFill>
              <a:srgbClr val="FF0000"/>
            </a:solidFill>
            <a:round/>
            <a:headEnd/>
            <a:tailEnd/>
          </a:ln>
        </p:spPr>
        <p:txBody>
          <a:bodyPr/>
          <a:lstStyle/>
          <a:p>
            <a:endParaRPr lang="zh-CN" altLang="en-US"/>
          </a:p>
        </p:txBody>
      </p:sp>
      <p:sp>
        <p:nvSpPr>
          <p:cNvPr id="73735" name="直接连接符 244741"/>
          <p:cNvSpPr>
            <a:spLocks noChangeShapeType="1"/>
          </p:cNvSpPr>
          <p:nvPr/>
        </p:nvSpPr>
        <p:spPr bwMode="auto">
          <a:xfrm>
            <a:off x="3122613" y="2684463"/>
            <a:ext cx="2170112" cy="293687"/>
          </a:xfrm>
          <a:prstGeom prst="line">
            <a:avLst/>
          </a:prstGeom>
          <a:noFill/>
          <a:ln w="38100">
            <a:solidFill>
              <a:srgbClr val="FF0000"/>
            </a:solidFill>
            <a:round/>
            <a:headEnd/>
            <a:tailEnd/>
          </a:ln>
        </p:spPr>
        <p:txBody>
          <a:bodyPr/>
          <a:lstStyle/>
          <a:p>
            <a:endParaRPr lang="zh-CN" altLang="en-US"/>
          </a:p>
        </p:txBody>
      </p:sp>
      <p:sp>
        <p:nvSpPr>
          <p:cNvPr id="73736" name="直接连接符 244742"/>
          <p:cNvSpPr>
            <a:spLocks noChangeShapeType="1"/>
          </p:cNvSpPr>
          <p:nvPr/>
        </p:nvSpPr>
        <p:spPr bwMode="auto">
          <a:xfrm flipV="1">
            <a:off x="4486275" y="2574925"/>
            <a:ext cx="877888" cy="268288"/>
          </a:xfrm>
          <a:prstGeom prst="line">
            <a:avLst/>
          </a:prstGeom>
          <a:noFill/>
          <a:ln w="38100">
            <a:solidFill>
              <a:srgbClr val="FF0000"/>
            </a:solidFill>
            <a:round/>
            <a:headEnd/>
            <a:tailEnd/>
          </a:ln>
        </p:spPr>
        <p:txBody>
          <a:bodyPr/>
          <a:lstStyle/>
          <a:p>
            <a:endParaRPr lang="zh-CN" altLang="en-US"/>
          </a:p>
        </p:txBody>
      </p:sp>
      <p:sp>
        <p:nvSpPr>
          <p:cNvPr id="73737" name="直接连接符 244743"/>
          <p:cNvSpPr>
            <a:spLocks noChangeShapeType="1"/>
          </p:cNvSpPr>
          <p:nvPr/>
        </p:nvSpPr>
        <p:spPr bwMode="auto">
          <a:xfrm>
            <a:off x="2505075" y="3141663"/>
            <a:ext cx="5522913" cy="157162"/>
          </a:xfrm>
          <a:prstGeom prst="line">
            <a:avLst/>
          </a:prstGeom>
          <a:noFill/>
          <a:ln w="38100">
            <a:solidFill>
              <a:srgbClr val="FF0000"/>
            </a:solidFill>
            <a:round/>
            <a:headEnd/>
            <a:tailEnd/>
          </a:ln>
        </p:spPr>
        <p:txBody>
          <a:bodyPr/>
          <a:lstStyle/>
          <a:p>
            <a:endParaRPr lang="zh-CN" altLang="en-US"/>
          </a:p>
        </p:txBody>
      </p:sp>
      <p:sp>
        <p:nvSpPr>
          <p:cNvPr id="73738" name="直接连接符 244744"/>
          <p:cNvSpPr>
            <a:spLocks noChangeShapeType="1"/>
          </p:cNvSpPr>
          <p:nvPr/>
        </p:nvSpPr>
        <p:spPr bwMode="auto">
          <a:xfrm>
            <a:off x="4211638" y="3860800"/>
            <a:ext cx="1023937" cy="742950"/>
          </a:xfrm>
          <a:prstGeom prst="line">
            <a:avLst/>
          </a:prstGeom>
          <a:noFill/>
          <a:ln w="38100">
            <a:solidFill>
              <a:srgbClr val="FF0000"/>
            </a:solidFill>
            <a:round/>
            <a:headEnd/>
            <a:tailEnd/>
          </a:ln>
        </p:spPr>
        <p:txBody>
          <a:bodyPr/>
          <a:lstStyle/>
          <a:p>
            <a:endParaRPr lang="zh-CN" altLang="en-US"/>
          </a:p>
        </p:txBody>
      </p:sp>
      <p:sp>
        <p:nvSpPr>
          <p:cNvPr id="25610" name="标题 158732"/>
          <p:cNvSpPr>
            <a:spLocks noGrp="1"/>
          </p:cNvSpPr>
          <p:nvPr/>
        </p:nvSpPr>
        <p:spPr>
          <a:xfrm>
            <a:off x="1273175" y="107950"/>
            <a:ext cx="7467600" cy="762000"/>
          </a:xfrm>
          <a:prstGeom prst="rect">
            <a:avLst/>
          </a:prstGeom>
          <a:noFill/>
          <a:ln w="9525">
            <a:noFill/>
          </a:ln>
        </p:spPr>
        <p:txBody>
          <a:bodyPr anchor="ctr"/>
          <a:lstStyle>
            <a:lvl1pPr>
              <a:spcBef>
                <a:spcPct val="20000"/>
              </a:spcBef>
              <a:buBlip>
                <a:blip r:embed="rId4"/>
              </a:buBlip>
              <a:defRPr sz="2800">
                <a:solidFill>
                  <a:schemeClr val="tx1"/>
                </a:solidFill>
                <a:latin typeface="Berlin Sans FB" pitchFamily="34" charset="0"/>
                <a:ea typeface="幼圆" pitchFamily="49" charset="-122"/>
              </a:defRPr>
            </a:lvl1pPr>
            <a:lvl2pPr marL="742950" indent="-285750">
              <a:spcBef>
                <a:spcPct val="20000"/>
              </a:spcBef>
              <a:buSzPct val="75000"/>
              <a:buBlip>
                <a:blip r:embed="rId2"/>
              </a:buBlip>
              <a:defRPr sz="2400">
                <a:solidFill>
                  <a:schemeClr val="tx1"/>
                </a:solidFill>
                <a:latin typeface="Berlin Sans FB" pitchFamily="34" charset="0"/>
                <a:ea typeface="幼圆" pitchFamily="49" charset="-122"/>
              </a:defRPr>
            </a:lvl2pPr>
            <a:lvl3pPr marL="1143000" indent="-228600">
              <a:spcBef>
                <a:spcPct val="20000"/>
              </a:spcBef>
              <a:buBlip>
                <a:blip r:embed="rId5"/>
              </a:buBlip>
              <a:defRPr sz="2000">
                <a:solidFill>
                  <a:schemeClr val="tx1"/>
                </a:solidFill>
                <a:latin typeface="Berlin Sans FB" pitchFamily="34" charset="0"/>
                <a:ea typeface="幼圆" pitchFamily="49" charset="-122"/>
              </a:defRPr>
            </a:lvl3pPr>
            <a:lvl4pPr marL="1600200" indent="-228600">
              <a:spcBef>
                <a:spcPct val="20000"/>
              </a:spcBef>
              <a:buBlip>
                <a:blip r:embed="rId6"/>
              </a:buBlip>
              <a:defRPr>
                <a:solidFill>
                  <a:schemeClr val="tx1"/>
                </a:solidFill>
                <a:latin typeface="Berlin Sans FB" pitchFamily="34" charset="0"/>
                <a:ea typeface="幼圆" pitchFamily="49" charset="-122"/>
              </a:defRPr>
            </a:lvl4pPr>
            <a:lvl5pPr marL="2057400" indent="-228600">
              <a:spcBef>
                <a:spcPct val="20000"/>
              </a:spcBef>
              <a:buClr>
                <a:schemeClr val="tx2"/>
              </a:buClr>
              <a:buChar char="–"/>
              <a:defRPr sz="1600">
                <a:solidFill>
                  <a:schemeClr val="tx1"/>
                </a:solidFill>
                <a:latin typeface="Berlin Sans FB" pitchFamily="34" charset="0"/>
                <a:ea typeface="幼圆"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9pPr>
          </a:lstStyle>
          <a:p>
            <a:pPr eaLnBrk="1" hangingPunct="1">
              <a:spcBef>
                <a:spcPct val="0"/>
              </a:spcBef>
              <a:buFontTx/>
              <a:buNone/>
              <a:defRPr/>
            </a:pPr>
            <a:r>
              <a:rPr kumimoji="1" lang="en-US" altLang="zh-CN"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2</a:t>
            </a:r>
            <a:r>
              <a:rPr kumimoji="1" lang="zh-CN" altLang="en-US"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、人工神经网络的基本特性和结构</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6" name="灯片编号占位符 1"/>
          <p:cNvSpPr>
            <a:spLocks noGrp="1" noChangeArrowheads="1"/>
          </p:cNvSpPr>
          <p:nvPr>
            <p:ph type="sldNum" sz="quarter" idx="10"/>
          </p:nvPr>
        </p:nvSpPr>
        <p:spPr bwMode="auto">
          <a:noFill/>
          <a:ln>
            <a:miter lim="800000"/>
            <a:headEnd/>
            <a:tailEnd/>
          </a:ln>
        </p:spPr>
        <p:txBody>
          <a:bodyPr/>
          <a:lstStyle/>
          <a:p>
            <a:fld id="{0A5B2CBA-EA3D-455A-A256-8EE614340AB0}" type="slidenum">
              <a:rPr lang="zh-TW" altLang="en-US" smtClean="0"/>
              <a:pPr/>
              <a:t>21</a:t>
            </a:fld>
            <a:endParaRPr lang="zh-TW" altLang="en-US" smtClean="0"/>
          </a:p>
        </p:txBody>
      </p:sp>
      <p:sp>
        <p:nvSpPr>
          <p:cNvPr id="245762" name="矩形 245761"/>
          <p:cNvSpPr/>
          <p:nvPr/>
        </p:nvSpPr>
        <p:spPr>
          <a:xfrm>
            <a:off x="1258888" y="620713"/>
            <a:ext cx="5399087" cy="9906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itchFamily="34" charset="0"/>
                <a:ea typeface="PMingLiU" pitchFamily="18" charset="-120"/>
              </a:defRPr>
            </a:lvl1pPr>
          </a:lstStyle>
          <a:p>
            <a:pPr>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Artificial Neuron Model</a:t>
            </a:r>
          </a:p>
        </p:txBody>
      </p:sp>
      <p:sp>
        <p:nvSpPr>
          <p:cNvPr id="3078" name="矩形 245762"/>
          <p:cNvSpPr>
            <a:spLocks noChangeArrowheads="1"/>
          </p:cNvSpPr>
          <p:nvPr/>
        </p:nvSpPr>
        <p:spPr bwMode="auto">
          <a:xfrm>
            <a:off x="684213" y="1700213"/>
            <a:ext cx="7832725" cy="4687887"/>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zh-CN" sz="2000" b="0">
                <a:solidFill>
                  <a:schemeClr val="tx1"/>
                </a:solidFill>
                <a:latin typeface="Times New Roman" pitchFamily="18" charset="0"/>
                <a:ea typeface="幼圆" pitchFamily="49" charset="-122"/>
              </a:rPr>
              <a:t>Model network as a graph with cells as nodes and synaptic connections as weighted edges from node </a:t>
            </a:r>
            <a:r>
              <a:rPr lang="en-US" altLang="zh-CN" sz="2000" b="0" i="1">
                <a:solidFill>
                  <a:schemeClr val="tx1"/>
                </a:solidFill>
                <a:latin typeface="Times New Roman" pitchFamily="18" charset="0"/>
                <a:ea typeface="幼圆" pitchFamily="49" charset="-122"/>
              </a:rPr>
              <a:t>i</a:t>
            </a:r>
            <a:r>
              <a:rPr lang="en-US" altLang="zh-CN" sz="2000" b="0">
                <a:solidFill>
                  <a:schemeClr val="tx1"/>
                </a:solidFill>
                <a:latin typeface="Times New Roman" pitchFamily="18" charset="0"/>
                <a:ea typeface="幼圆" pitchFamily="49" charset="-122"/>
              </a:rPr>
              <a:t> to node </a:t>
            </a:r>
            <a:r>
              <a:rPr lang="en-US" altLang="zh-CN" sz="2000" b="0" i="1">
                <a:solidFill>
                  <a:schemeClr val="tx1"/>
                </a:solidFill>
                <a:latin typeface="Times New Roman" pitchFamily="18" charset="0"/>
                <a:ea typeface="幼圆" pitchFamily="49" charset="-122"/>
              </a:rPr>
              <a:t>j</a:t>
            </a:r>
            <a:r>
              <a:rPr lang="en-US" altLang="zh-CN" sz="2000" b="0">
                <a:solidFill>
                  <a:schemeClr val="tx1"/>
                </a:solidFill>
                <a:latin typeface="Times New Roman" pitchFamily="18" charset="0"/>
                <a:ea typeface="幼圆" pitchFamily="49" charset="-122"/>
              </a:rPr>
              <a:t>, </a:t>
            </a:r>
            <a:r>
              <a:rPr lang="en-US" altLang="zh-CN" sz="2000" b="0" i="1">
                <a:solidFill>
                  <a:schemeClr val="tx1"/>
                </a:solidFill>
                <a:latin typeface="Times New Roman" pitchFamily="18" charset="0"/>
                <a:ea typeface="幼圆" pitchFamily="49" charset="-122"/>
              </a:rPr>
              <a:t>w</a:t>
            </a:r>
            <a:r>
              <a:rPr lang="en-US" altLang="zh-CN" sz="2000" b="0" i="1" baseline="-25000">
                <a:solidFill>
                  <a:schemeClr val="tx1"/>
                </a:solidFill>
                <a:latin typeface="Times New Roman" pitchFamily="18" charset="0"/>
                <a:ea typeface="幼圆" pitchFamily="49" charset="-122"/>
              </a:rPr>
              <a:t>ji</a:t>
            </a:r>
            <a:endParaRPr lang="en-US" altLang="zh-CN" sz="2000" b="0">
              <a:solidFill>
                <a:schemeClr val="tx1"/>
              </a:solidFill>
              <a:latin typeface="Times New Roman" pitchFamily="18" charset="0"/>
              <a:ea typeface="幼圆" pitchFamily="49" charset="-122"/>
            </a:endParaRPr>
          </a:p>
          <a:p>
            <a:pPr marL="342900" indent="-342900" eaLnBrk="1" hangingPunct="1">
              <a:spcBef>
                <a:spcPct val="20000"/>
              </a:spcBef>
              <a:buFontTx/>
              <a:buChar char="•"/>
            </a:pPr>
            <a:endParaRPr lang="en-US" altLang="zh-CN" sz="2000" b="0">
              <a:solidFill>
                <a:schemeClr val="tx1"/>
              </a:solidFill>
              <a:latin typeface="Times New Roman" pitchFamily="18" charset="0"/>
              <a:ea typeface="幼圆" pitchFamily="49" charset="-122"/>
            </a:endParaRPr>
          </a:p>
          <a:p>
            <a:pPr marL="342900" indent="-342900" eaLnBrk="1" hangingPunct="1">
              <a:spcBef>
                <a:spcPct val="20000"/>
              </a:spcBef>
              <a:buFontTx/>
              <a:buChar char="•"/>
            </a:pPr>
            <a:r>
              <a:rPr lang="en-US" altLang="zh-CN" sz="2000" b="0">
                <a:solidFill>
                  <a:schemeClr val="tx1"/>
                </a:solidFill>
                <a:latin typeface="Times New Roman" pitchFamily="18" charset="0"/>
                <a:ea typeface="幼圆" pitchFamily="49" charset="-122"/>
              </a:rPr>
              <a:t>Model net input to cell as</a:t>
            </a:r>
          </a:p>
          <a:p>
            <a:pPr marL="342900" indent="-342900" eaLnBrk="1" hangingPunct="1">
              <a:spcBef>
                <a:spcPct val="20000"/>
              </a:spcBef>
              <a:buFontTx/>
              <a:buChar char="•"/>
            </a:pPr>
            <a:endParaRPr lang="en-US" altLang="zh-CN" sz="2000" b="0">
              <a:solidFill>
                <a:schemeClr val="tx1"/>
              </a:solidFill>
              <a:latin typeface="Times New Roman" pitchFamily="18" charset="0"/>
              <a:ea typeface="幼圆" pitchFamily="49" charset="-122"/>
            </a:endParaRPr>
          </a:p>
          <a:p>
            <a:pPr marL="342900" indent="-342900" eaLnBrk="1" hangingPunct="1">
              <a:spcBef>
                <a:spcPct val="20000"/>
              </a:spcBef>
              <a:buFontTx/>
              <a:buChar char="•"/>
            </a:pPr>
            <a:endParaRPr lang="en-US" altLang="zh-CN" sz="2000" b="0">
              <a:solidFill>
                <a:schemeClr val="tx1"/>
              </a:solidFill>
              <a:latin typeface="Times New Roman" pitchFamily="18" charset="0"/>
              <a:ea typeface="幼圆" pitchFamily="49" charset="-122"/>
            </a:endParaRPr>
          </a:p>
          <a:p>
            <a:pPr marL="342900" indent="-342900" eaLnBrk="1" hangingPunct="1">
              <a:spcBef>
                <a:spcPct val="20000"/>
              </a:spcBef>
              <a:buFontTx/>
              <a:buChar char="•"/>
            </a:pPr>
            <a:r>
              <a:rPr lang="en-US" altLang="zh-CN" sz="2000" b="0">
                <a:solidFill>
                  <a:schemeClr val="tx1"/>
                </a:solidFill>
                <a:latin typeface="Times New Roman" pitchFamily="18" charset="0"/>
                <a:ea typeface="幼圆" pitchFamily="49" charset="-122"/>
              </a:rPr>
              <a:t>Cell output is: </a:t>
            </a:r>
          </a:p>
          <a:p>
            <a:pPr marL="342900" indent="-342900" eaLnBrk="1" hangingPunct="1">
              <a:spcBef>
                <a:spcPct val="20000"/>
              </a:spcBef>
              <a:buFontTx/>
              <a:buChar char="•"/>
            </a:pPr>
            <a:endParaRPr lang="en-US" altLang="zh-CN" sz="2000" b="0">
              <a:solidFill>
                <a:schemeClr val="tx1"/>
              </a:solidFill>
              <a:latin typeface="Times New Roman" pitchFamily="18" charset="0"/>
              <a:ea typeface="幼圆" pitchFamily="49" charset="-122"/>
            </a:endParaRPr>
          </a:p>
          <a:p>
            <a:pPr marL="342900" indent="-342900" eaLnBrk="1" hangingPunct="1">
              <a:spcBef>
                <a:spcPct val="20000"/>
              </a:spcBef>
              <a:buFontTx/>
              <a:buChar char="•"/>
            </a:pPr>
            <a:endParaRPr lang="en-US" altLang="zh-CN" sz="2000" b="0">
              <a:solidFill>
                <a:schemeClr val="tx1"/>
              </a:solidFill>
              <a:latin typeface="Times New Roman" pitchFamily="18" charset="0"/>
              <a:ea typeface="幼圆" pitchFamily="49" charset="-122"/>
            </a:endParaRPr>
          </a:p>
          <a:p>
            <a:pPr marL="342900" indent="-342900" eaLnBrk="1" hangingPunct="1">
              <a:spcBef>
                <a:spcPct val="20000"/>
              </a:spcBef>
              <a:buFontTx/>
              <a:buChar char="•"/>
            </a:pPr>
            <a:endParaRPr lang="en-US" altLang="zh-CN" sz="2000" b="0" baseline="-25000">
              <a:solidFill>
                <a:schemeClr val="tx1"/>
              </a:solidFill>
              <a:latin typeface="Times New Roman" pitchFamily="18" charset="0"/>
              <a:ea typeface="幼圆" pitchFamily="49" charset="-122"/>
            </a:endParaRPr>
          </a:p>
        </p:txBody>
      </p:sp>
      <p:grpSp>
        <p:nvGrpSpPr>
          <p:cNvPr id="3079" name="组合 245763"/>
          <p:cNvGrpSpPr>
            <a:grpSpLocks/>
          </p:cNvGrpSpPr>
          <p:nvPr/>
        </p:nvGrpSpPr>
        <p:grpSpPr bwMode="auto">
          <a:xfrm>
            <a:off x="5837238" y="2147888"/>
            <a:ext cx="2192337" cy="1768475"/>
            <a:chOff x="3339" y="1637"/>
            <a:chExt cx="1381" cy="1114"/>
          </a:xfrm>
        </p:grpSpPr>
        <p:sp>
          <p:nvSpPr>
            <p:cNvPr id="3093" name="椭圆 245764"/>
            <p:cNvSpPr>
              <a:spLocks noChangeArrowheads="1"/>
            </p:cNvSpPr>
            <p:nvPr/>
          </p:nvSpPr>
          <p:spPr bwMode="auto">
            <a:xfrm>
              <a:off x="3963" y="1866"/>
              <a:ext cx="77" cy="85"/>
            </a:xfrm>
            <a:prstGeom prst="ellipse">
              <a:avLst/>
            </a:prstGeom>
            <a:solidFill>
              <a:schemeClr val="tx2"/>
            </a:solidFill>
            <a:ln w="12700">
              <a:solidFill>
                <a:schemeClr val="tx1"/>
              </a:solidFill>
              <a:round/>
              <a:headEnd/>
              <a:tailEnd/>
            </a:ln>
          </p:spPr>
          <p:txBody>
            <a:bodyPr/>
            <a:lstStyle/>
            <a:p>
              <a:pPr eaLnBrk="1" hangingPunct="1"/>
              <a:endParaRPr lang="zh-CN" altLang="en-US"/>
            </a:p>
          </p:txBody>
        </p:sp>
        <p:sp>
          <p:nvSpPr>
            <p:cNvPr id="3094" name="椭圆 245765"/>
            <p:cNvSpPr>
              <a:spLocks noChangeArrowheads="1"/>
            </p:cNvSpPr>
            <p:nvPr/>
          </p:nvSpPr>
          <p:spPr bwMode="auto">
            <a:xfrm>
              <a:off x="3398" y="2415"/>
              <a:ext cx="77" cy="85"/>
            </a:xfrm>
            <a:prstGeom prst="ellipse">
              <a:avLst/>
            </a:prstGeom>
            <a:solidFill>
              <a:schemeClr val="tx2"/>
            </a:solidFill>
            <a:ln w="12700">
              <a:solidFill>
                <a:schemeClr val="tx1"/>
              </a:solidFill>
              <a:round/>
              <a:headEnd/>
              <a:tailEnd/>
            </a:ln>
          </p:spPr>
          <p:txBody>
            <a:bodyPr/>
            <a:lstStyle/>
            <a:p>
              <a:pPr eaLnBrk="1" hangingPunct="1"/>
              <a:endParaRPr lang="zh-CN" altLang="en-US"/>
            </a:p>
          </p:txBody>
        </p:sp>
        <p:sp>
          <p:nvSpPr>
            <p:cNvPr id="3095" name="椭圆 245766"/>
            <p:cNvSpPr>
              <a:spLocks noChangeArrowheads="1"/>
            </p:cNvSpPr>
            <p:nvPr/>
          </p:nvSpPr>
          <p:spPr bwMode="auto">
            <a:xfrm>
              <a:off x="3701" y="2415"/>
              <a:ext cx="77" cy="85"/>
            </a:xfrm>
            <a:prstGeom prst="ellipse">
              <a:avLst/>
            </a:prstGeom>
            <a:solidFill>
              <a:schemeClr val="tx2"/>
            </a:solidFill>
            <a:ln w="12700">
              <a:solidFill>
                <a:schemeClr val="tx1"/>
              </a:solidFill>
              <a:round/>
              <a:headEnd/>
              <a:tailEnd/>
            </a:ln>
          </p:spPr>
          <p:txBody>
            <a:bodyPr/>
            <a:lstStyle/>
            <a:p>
              <a:pPr eaLnBrk="1" hangingPunct="1"/>
              <a:endParaRPr lang="zh-CN" altLang="en-US"/>
            </a:p>
          </p:txBody>
        </p:sp>
        <p:sp>
          <p:nvSpPr>
            <p:cNvPr id="3096" name="椭圆 245767"/>
            <p:cNvSpPr>
              <a:spLocks noChangeArrowheads="1"/>
            </p:cNvSpPr>
            <p:nvPr/>
          </p:nvSpPr>
          <p:spPr bwMode="auto">
            <a:xfrm>
              <a:off x="4005" y="2415"/>
              <a:ext cx="77" cy="85"/>
            </a:xfrm>
            <a:prstGeom prst="ellipse">
              <a:avLst/>
            </a:prstGeom>
            <a:solidFill>
              <a:schemeClr val="tx2"/>
            </a:solidFill>
            <a:ln w="12700">
              <a:solidFill>
                <a:schemeClr val="tx1"/>
              </a:solidFill>
              <a:round/>
              <a:headEnd/>
              <a:tailEnd/>
            </a:ln>
          </p:spPr>
          <p:txBody>
            <a:bodyPr/>
            <a:lstStyle/>
            <a:p>
              <a:pPr eaLnBrk="1" hangingPunct="1"/>
              <a:endParaRPr lang="zh-CN" altLang="en-US"/>
            </a:p>
          </p:txBody>
        </p:sp>
        <p:sp>
          <p:nvSpPr>
            <p:cNvPr id="3097" name="椭圆 245768"/>
            <p:cNvSpPr>
              <a:spLocks noChangeArrowheads="1"/>
            </p:cNvSpPr>
            <p:nvPr/>
          </p:nvSpPr>
          <p:spPr bwMode="auto">
            <a:xfrm>
              <a:off x="4308" y="2415"/>
              <a:ext cx="77" cy="85"/>
            </a:xfrm>
            <a:prstGeom prst="ellipse">
              <a:avLst/>
            </a:prstGeom>
            <a:solidFill>
              <a:schemeClr val="tx2"/>
            </a:solidFill>
            <a:ln w="12700">
              <a:solidFill>
                <a:schemeClr val="tx1"/>
              </a:solidFill>
              <a:round/>
              <a:headEnd/>
              <a:tailEnd/>
            </a:ln>
          </p:spPr>
          <p:txBody>
            <a:bodyPr/>
            <a:lstStyle/>
            <a:p>
              <a:pPr eaLnBrk="1" hangingPunct="1"/>
              <a:endParaRPr lang="zh-CN" altLang="en-US"/>
            </a:p>
          </p:txBody>
        </p:sp>
        <p:sp>
          <p:nvSpPr>
            <p:cNvPr id="3098" name="椭圆 245769"/>
            <p:cNvSpPr>
              <a:spLocks noChangeArrowheads="1"/>
            </p:cNvSpPr>
            <p:nvPr/>
          </p:nvSpPr>
          <p:spPr bwMode="auto">
            <a:xfrm>
              <a:off x="4612" y="2415"/>
              <a:ext cx="77" cy="85"/>
            </a:xfrm>
            <a:prstGeom prst="ellipse">
              <a:avLst/>
            </a:prstGeom>
            <a:solidFill>
              <a:schemeClr val="tx2"/>
            </a:solidFill>
            <a:ln w="12700">
              <a:solidFill>
                <a:schemeClr val="tx1"/>
              </a:solidFill>
              <a:round/>
              <a:headEnd/>
              <a:tailEnd/>
            </a:ln>
          </p:spPr>
          <p:txBody>
            <a:bodyPr/>
            <a:lstStyle/>
            <a:p>
              <a:pPr eaLnBrk="1" hangingPunct="1"/>
              <a:endParaRPr lang="zh-CN" altLang="en-US"/>
            </a:p>
          </p:txBody>
        </p:sp>
        <p:sp>
          <p:nvSpPr>
            <p:cNvPr id="3099" name="文本框 245770"/>
            <p:cNvSpPr txBox="1">
              <a:spLocks noChangeArrowheads="1"/>
            </p:cNvSpPr>
            <p:nvPr/>
          </p:nvSpPr>
          <p:spPr bwMode="auto">
            <a:xfrm>
              <a:off x="3939" y="1637"/>
              <a:ext cx="18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a:solidFill>
                    <a:schemeClr val="tx1"/>
                  </a:solidFill>
                  <a:latin typeface="Times New Roman" pitchFamily="18" charset="0"/>
                  <a:ea typeface="宋体" pitchFamily="2" charset="-122"/>
                </a:rPr>
                <a:t>1</a:t>
              </a:r>
            </a:p>
          </p:txBody>
        </p:sp>
        <p:sp>
          <p:nvSpPr>
            <p:cNvPr id="3100" name="文本框 245771"/>
            <p:cNvSpPr txBox="1">
              <a:spLocks noChangeArrowheads="1"/>
            </p:cNvSpPr>
            <p:nvPr/>
          </p:nvSpPr>
          <p:spPr bwMode="auto">
            <a:xfrm>
              <a:off x="3651" y="2520"/>
              <a:ext cx="18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a:solidFill>
                    <a:schemeClr val="tx1"/>
                  </a:solidFill>
                  <a:latin typeface="Times New Roman" pitchFamily="18" charset="0"/>
                  <a:ea typeface="宋体" pitchFamily="2" charset="-122"/>
                </a:rPr>
                <a:t>3</a:t>
              </a:r>
            </a:p>
          </p:txBody>
        </p:sp>
        <p:sp>
          <p:nvSpPr>
            <p:cNvPr id="3101" name="文本框 245772"/>
            <p:cNvSpPr txBox="1">
              <a:spLocks noChangeArrowheads="1"/>
            </p:cNvSpPr>
            <p:nvPr/>
          </p:nvSpPr>
          <p:spPr bwMode="auto">
            <a:xfrm>
              <a:off x="3339" y="2520"/>
              <a:ext cx="18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a:solidFill>
                    <a:schemeClr val="tx1"/>
                  </a:solidFill>
                  <a:latin typeface="Times New Roman" pitchFamily="18" charset="0"/>
                  <a:ea typeface="宋体" pitchFamily="2" charset="-122"/>
                </a:rPr>
                <a:t>2</a:t>
              </a:r>
            </a:p>
          </p:txBody>
        </p:sp>
        <p:sp>
          <p:nvSpPr>
            <p:cNvPr id="3102" name="文本框 245773"/>
            <p:cNvSpPr txBox="1">
              <a:spLocks noChangeArrowheads="1"/>
            </p:cNvSpPr>
            <p:nvPr/>
          </p:nvSpPr>
          <p:spPr bwMode="auto">
            <a:xfrm>
              <a:off x="4257" y="2520"/>
              <a:ext cx="18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a:solidFill>
                    <a:schemeClr val="tx1"/>
                  </a:solidFill>
                  <a:latin typeface="Times New Roman" pitchFamily="18" charset="0"/>
                  <a:ea typeface="宋体" pitchFamily="2" charset="-122"/>
                </a:rPr>
                <a:t>5</a:t>
              </a:r>
            </a:p>
          </p:txBody>
        </p:sp>
        <p:sp>
          <p:nvSpPr>
            <p:cNvPr id="3103" name="文本框 245774"/>
            <p:cNvSpPr txBox="1">
              <a:spLocks noChangeArrowheads="1"/>
            </p:cNvSpPr>
            <p:nvPr/>
          </p:nvSpPr>
          <p:spPr bwMode="auto">
            <a:xfrm>
              <a:off x="3954" y="2520"/>
              <a:ext cx="18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a:solidFill>
                    <a:schemeClr val="tx1"/>
                  </a:solidFill>
                  <a:latin typeface="Times New Roman" pitchFamily="18" charset="0"/>
                  <a:ea typeface="宋体" pitchFamily="2" charset="-122"/>
                </a:rPr>
                <a:t>4</a:t>
              </a:r>
            </a:p>
          </p:txBody>
        </p:sp>
        <p:sp>
          <p:nvSpPr>
            <p:cNvPr id="3104" name="文本框 245775"/>
            <p:cNvSpPr txBox="1">
              <a:spLocks noChangeArrowheads="1"/>
            </p:cNvSpPr>
            <p:nvPr/>
          </p:nvSpPr>
          <p:spPr bwMode="auto">
            <a:xfrm>
              <a:off x="4534" y="2520"/>
              <a:ext cx="18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a:solidFill>
                    <a:schemeClr val="tx1"/>
                  </a:solidFill>
                  <a:latin typeface="Times New Roman" pitchFamily="18" charset="0"/>
                  <a:ea typeface="宋体" pitchFamily="2" charset="-122"/>
                </a:rPr>
                <a:t>6</a:t>
              </a:r>
            </a:p>
          </p:txBody>
        </p:sp>
        <p:sp>
          <p:nvSpPr>
            <p:cNvPr id="3105" name="直接连接符 245776"/>
            <p:cNvSpPr>
              <a:spLocks noChangeShapeType="1"/>
            </p:cNvSpPr>
            <p:nvPr/>
          </p:nvSpPr>
          <p:spPr bwMode="auto">
            <a:xfrm flipH="1">
              <a:off x="3441" y="1935"/>
              <a:ext cx="522" cy="477"/>
            </a:xfrm>
            <a:prstGeom prst="line">
              <a:avLst/>
            </a:prstGeom>
            <a:noFill/>
            <a:ln w="38100">
              <a:solidFill>
                <a:srgbClr val="FF0000"/>
              </a:solidFill>
              <a:round/>
              <a:headEnd/>
              <a:tailEnd/>
            </a:ln>
          </p:spPr>
          <p:txBody>
            <a:bodyPr/>
            <a:lstStyle/>
            <a:p>
              <a:endParaRPr lang="zh-CN" altLang="en-US"/>
            </a:p>
          </p:txBody>
        </p:sp>
        <p:sp>
          <p:nvSpPr>
            <p:cNvPr id="3106" name="直接连接符 245777"/>
            <p:cNvSpPr>
              <a:spLocks noChangeShapeType="1"/>
            </p:cNvSpPr>
            <p:nvPr/>
          </p:nvSpPr>
          <p:spPr bwMode="auto">
            <a:xfrm flipH="1">
              <a:off x="3740" y="1928"/>
              <a:ext cx="238" cy="499"/>
            </a:xfrm>
            <a:prstGeom prst="line">
              <a:avLst/>
            </a:prstGeom>
            <a:noFill/>
            <a:ln w="28575">
              <a:solidFill>
                <a:schemeClr val="tx2"/>
              </a:solidFill>
              <a:round/>
              <a:headEnd/>
              <a:tailEnd/>
            </a:ln>
          </p:spPr>
          <p:txBody>
            <a:bodyPr/>
            <a:lstStyle/>
            <a:p>
              <a:endParaRPr lang="zh-CN" altLang="en-US"/>
            </a:p>
          </p:txBody>
        </p:sp>
        <p:sp>
          <p:nvSpPr>
            <p:cNvPr id="3107" name="直接连接符 245778"/>
            <p:cNvSpPr>
              <a:spLocks noChangeShapeType="1"/>
            </p:cNvSpPr>
            <p:nvPr/>
          </p:nvSpPr>
          <p:spPr bwMode="auto">
            <a:xfrm>
              <a:off x="4001" y="1920"/>
              <a:ext cx="39" cy="507"/>
            </a:xfrm>
            <a:prstGeom prst="line">
              <a:avLst/>
            </a:prstGeom>
            <a:noFill/>
            <a:ln w="57150">
              <a:solidFill>
                <a:srgbClr val="FF0000"/>
              </a:solidFill>
              <a:round/>
              <a:headEnd/>
              <a:tailEnd/>
            </a:ln>
          </p:spPr>
          <p:txBody>
            <a:bodyPr/>
            <a:lstStyle/>
            <a:p>
              <a:endParaRPr lang="zh-CN" altLang="en-US"/>
            </a:p>
          </p:txBody>
        </p:sp>
        <p:sp>
          <p:nvSpPr>
            <p:cNvPr id="3108" name="直接连接符 245779"/>
            <p:cNvSpPr>
              <a:spLocks noChangeShapeType="1"/>
            </p:cNvSpPr>
            <p:nvPr/>
          </p:nvSpPr>
          <p:spPr bwMode="auto">
            <a:xfrm>
              <a:off x="4024" y="1905"/>
              <a:ext cx="308" cy="537"/>
            </a:xfrm>
            <a:prstGeom prst="line">
              <a:avLst/>
            </a:prstGeom>
            <a:noFill/>
            <a:ln w="12700">
              <a:solidFill>
                <a:srgbClr val="FF0000"/>
              </a:solidFill>
              <a:round/>
              <a:headEnd/>
              <a:tailEnd/>
            </a:ln>
          </p:spPr>
          <p:txBody>
            <a:bodyPr/>
            <a:lstStyle/>
            <a:p>
              <a:endParaRPr lang="zh-CN" altLang="en-US"/>
            </a:p>
          </p:txBody>
        </p:sp>
        <p:sp>
          <p:nvSpPr>
            <p:cNvPr id="3109" name="直接连接符 245780"/>
            <p:cNvSpPr>
              <a:spLocks noChangeShapeType="1"/>
            </p:cNvSpPr>
            <p:nvPr/>
          </p:nvSpPr>
          <p:spPr bwMode="auto">
            <a:xfrm>
              <a:off x="4025" y="1874"/>
              <a:ext cx="599" cy="560"/>
            </a:xfrm>
            <a:prstGeom prst="line">
              <a:avLst/>
            </a:prstGeom>
            <a:noFill/>
            <a:ln w="76200">
              <a:solidFill>
                <a:schemeClr val="tx2"/>
              </a:solidFill>
              <a:round/>
              <a:headEnd/>
              <a:tailEnd/>
            </a:ln>
          </p:spPr>
          <p:txBody>
            <a:bodyPr/>
            <a:lstStyle/>
            <a:p>
              <a:endParaRPr lang="zh-CN" altLang="en-US"/>
            </a:p>
          </p:txBody>
        </p:sp>
        <p:sp>
          <p:nvSpPr>
            <p:cNvPr id="3110" name="文本框 245781"/>
            <p:cNvSpPr txBox="1">
              <a:spLocks noChangeArrowheads="1"/>
            </p:cNvSpPr>
            <p:nvPr/>
          </p:nvSpPr>
          <p:spPr bwMode="auto">
            <a:xfrm>
              <a:off x="3356" y="2020"/>
              <a:ext cx="30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b="0" i="1">
                  <a:solidFill>
                    <a:schemeClr val="tx1"/>
                  </a:solidFill>
                  <a:latin typeface="Times New Roman" pitchFamily="18" charset="0"/>
                  <a:ea typeface="宋体" pitchFamily="2" charset="-122"/>
                </a:rPr>
                <a:t>w</a:t>
              </a:r>
              <a:r>
                <a:rPr lang="en-US" altLang="zh-CN" sz="1800" b="0" baseline="-25000">
                  <a:solidFill>
                    <a:schemeClr val="tx1"/>
                  </a:solidFill>
                  <a:latin typeface="Times New Roman" pitchFamily="18" charset="0"/>
                  <a:ea typeface="宋体" pitchFamily="2" charset="-122"/>
                </a:rPr>
                <a:t>12</a:t>
              </a:r>
            </a:p>
          </p:txBody>
        </p:sp>
        <p:sp>
          <p:nvSpPr>
            <p:cNvPr id="3111" name="文本框 245782"/>
            <p:cNvSpPr txBox="1">
              <a:spLocks noChangeArrowheads="1"/>
            </p:cNvSpPr>
            <p:nvPr/>
          </p:nvSpPr>
          <p:spPr bwMode="auto">
            <a:xfrm>
              <a:off x="3637" y="2217"/>
              <a:ext cx="30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b="0" i="1">
                  <a:solidFill>
                    <a:schemeClr val="tx1"/>
                  </a:solidFill>
                  <a:latin typeface="Times New Roman" pitchFamily="18" charset="0"/>
                  <a:ea typeface="宋体" pitchFamily="2" charset="-122"/>
                </a:rPr>
                <a:t>w</a:t>
              </a:r>
              <a:r>
                <a:rPr lang="en-US" altLang="zh-CN" sz="1800" b="0" baseline="-25000">
                  <a:solidFill>
                    <a:schemeClr val="tx1"/>
                  </a:solidFill>
                  <a:latin typeface="Times New Roman" pitchFamily="18" charset="0"/>
                  <a:ea typeface="宋体" pitchFamily="2" charset="-122"/>
                </a:rPr>
                <a:t>13</a:t>
              </a:r>
            </a:p>
          </p:txBody>
        </p:sp>
        <p:sp>
          <p:nvSpPr>
            <p:cNvPr id="3112" name="文本框 245783"/>
            <p:cNvSpPr txBox="1">
              <a:spLocks noChangeArrowheads="1"/>
            </p:cNvSpPr>
            <p:nvPr/>
          </p:nvSpPr>
          <p:spPr bwMode="auto">
            <a:xfrm>
              <a:off x="3917" y="2197"/>
              <a:ext cx="30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b="0" i="1">
                  <a:solidFill>
                    <a:schemeClr val="tx1"/>
                  </a:solidFill>
                  <a:latin typeface="Times New Roman" pitchFamily="18" charset="0"/>
                  <a:ea typeface="宋体" pitchFamily="2" charset="-122"/>
                </a:rPr>
                <a:t>w</a:t>
              </a:r>
              <a:r>
                <a:rPr lang="en-US" altLang="zh-CN" sz="1800" b="0" baseline="-25000">
                  <a:solidFill>
                    <a:schemeClr val="tx1"/>
                  </a:solidFill>
                  <a:latin typeface="Times New Roman" pitchFamily="18" charset="0"/>
                  <a:ea typeface="宋体" pitchFamily="2" charset="-122"/>
                </a:rPr>
                <a:t>14</a:t>
              </a:r>
            </a:p>
          </p:txBody>
        </p:sp>
        <p:sp>
          <p:nvSpPr>
            <p:cNvPr id="3113" name="文本框 245784"/>
            <p:cNvSpPr txBox="1">
              <a:spLocks noChangeArrowheads="1"/>
            </p:cNvSpPr>
            <p:nvPr/>
          </p:nvSpPr>
          <p:spPr bwMode="auto">
            <a:xfrm>
              <a:off x="4067" y="2101"/>
              <a:ext cx="30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b="0" i="1">
                  <a:solidFill>
                    <a:schemeClr val="tx1"/>
                  </a:solidFill>
                  <a:latin typeface="Times New Roman" pitchFamily="18" charset="0"/>
                  <a:ea typeface="宋体" pitchFamily="2" charset="-122"/>
                </a:rPr>
                <a:t>w</a:t>
              </a:r>
              <a:r>
                <a:rPr lang="en-US" altLang="zh-CN" sz="1800" b="0" baseline="-25000">
                  <a:solidFill>
                    <a:schemeClr val="tx1"/>
                  </a:solidFill>
                  <a:latin typeface="Times New Roman" pitchFamily="18" charset="0"/>
                  <a:ea typeface="宋体" pitchFamily="2" charset="-122"/>
                </a:rPr>
                <a:t>15</a:t>
              </a:r>
            </a:p>
          </p:txBody>
        </p:sp>
        <p:sp>
          <p:nvSpPr>
            <p:cNvPr id="3114" name="文本框 245785"/>
            <p:cNvSpPr txBox="1">
              <a:spLocks noChangeArrowheads="1"/>
            </p:cNvSpPr>
            <p:nvPr/>
          </p:nvSpPr>
          <p:spPr bwMode="auto">
            <a:xfrm>
              <a:off x="4378" y="2020"/>
              <a:ext cx="306" cy="231"/>
            </a:xfrm>
            <a:prstGeom prst="rect">
              <a:avLst/>
            </a:prstGeom>
            <a:noFill/>
            <a:ln w="12700">
              <a:noFill/>
              <a:miter lim="800000"/>
              <a:headEnd/>
              <a:tailEnd/>
            </a:ln>
          </p:spPr>
          <p:txBody>
            <a:bodyPr wrap="none" lIns="90000" tIns="46800" rIns="90000" bIns="46800">
              <a:spAutoFit/>
            </a:bodyPr>
            <a:lstStyle/>
            <a:p>
              <a:pPr algn="ctr" eaLnBrk="1" hangingPunct="1"/>
              <a:r>
                <a:rPr lang="en-US" altLang="zh-CN" sz="1800" b="0" i="1">
                  <a:solidFill>
                    <a:schemeClr val="tx1"/>
                  </a:solidFill>
                  <a:latin typeface="Times New Roman" pitchFamily="18" charset="0"/>
                  <a:ea typeface="宋体" pitchFamily="2" charset="-122"/>
                </a:rPr>
                <a:t>w</a:t>
              </a:r>
              <a:r>
                <a:rPr lang="en-US" altLang="zh-CN" sz="1800" b="0" baseline="-25000">
                  <a:solidFill>
                    <a:schemeClr val="tx1"/>
                  </a:solidFill>
                  <a:latin typeface="Times New Roman" pitchFamily="18" charset="0"/>
                  <a:ea typeface="宋体" pitchFamily="2" charset="-122"/>
                </a:rPr>
                <a:t>16</a:t>
              </a:r>
            </a:p>
          </p:txBody>
        </p:sp>
      </p:grpSp>
      <p:graphicFrame>
        <p:nvGraphicFramePr>
          <p:cNvPr id="3074" name="对象 245786"/>
          <p:cNvGraphicFramePr>
            <a:graphicFrameLocks/>
          </p:cNvGraphicFramePr>
          <p:nvPr/>
        </p:nvGraphicFramePr>
        <p:xfrm>
          <a:off x="1244600" y="3143250"/>
          <a:ext cx="2092325" cy="782638"/>
        </p:xfrm>
        <a:graphic>
          <a:graphicData uri="http://schemas.openxmlformats.org/presentationml/2006/ole">
            <p:oleObj spid="_x0000_s3074" r:id="rId3" imgW="914003" imgH="342751" progId="">
              <p:embed/>
            </p:oleObj>
          </a:graphicData>
        </a:graphic>
      </p:graphicFrame>
      <p:sp>
        <p:nvSpPr>
          <p:cNvPr id="3080" name="文本框 245787"/>
          <p:cNvSpPr txBox="1">
            <a:spLocks noChangeArrowheads="1"/>
          </p:cNvSpPr>
          <p:nvPr/>
        </p:nvSpPr>
        <p:spPr bwMode="auto">
          <a:xfrm>
            <a:off x="1185863" y="5599113"/>
            <a:ext cx="3216275" cy="457200"/>
          </a:xfrm>
          <a:prstGeom prst="rect">
            <a:avLst/>
          </a:prstGeom>
          <a:noFill/>
          <a:ln w="12700">
            <a:noFill/>
            <a:miter lim="800000"/>
            <a:headEnd/>
            <a:tailEnd/>
          </a:ln>
        </p:spPr>
        <p:txBody>
          <a:bodyPr wrap="none" lIns="90000" tIns="46800" rIns="90000" bIns="46800">
            <a:spAutoFit/>
          </a:bodyPr>
          <a:lstStyle/>
          <a:p>
            <a:pPr algn="ctr" eaLnBrk="1" hangingPunct="1"/>
            <a:r>
              <a:rPr lang="en-US" altLang="zh-CN" sz="2400" b="0">
                <a:solidFill>
                  <a:schemeClr val="tx1"/>
                </a:solidFill>
                <a:latin typeface="Times New Roman" pitchFamily="18" charset="0"/>
                <a:ea typeface="宋体" pitchFamily="2" charset="-122"/>
              </a:rPr>
              <a:t>(</a:t>
            </a:r>
            <a:r>
              <a:rPr lang="en-US" altLang="zh-CN" sz="2400" b="0" i="1">
                <a:solidFill>
                  <a:schemeClr val="tx1"/>
                </a:solidFill>
                <a:latin typeface="Times New Roman" pitchFamily="18" charset="0"/>
                <a:ea typeface="宋体" pitchFamily="2" charset="-122"/>
              </a:rPr>
              <a:t>T</a:t>
            </a:r>
            <a:r>
              <a:rPr lang="en-US" altLang="zh-CN" sz="2400" b="0" i="1" baseline="-25000">
                <a:solidFill>
                  <a:schemeClr val="tx1"/>
                </a:solidFill>
                <a:latin typeface="Times New Roman" pitchFamily="18" charset="0"/>
                <a:ea typeface="宋体" pitchFamily="2" charset="-122"/>
              </a:rPr>
              <a:t>j</a:t>
            </a:r>
            <a:r>
              <a:rPr lang="en-US" altLang="zh-CN" sz="2400" b="0" baseline="-25000">
                <a:solidFill>
                  <a:schemeClr val="tx1"/>
                </a:solidFill>
                <a:latin typeface="Times New Roman" pitchFamily="18" charset="0"/>
                <a:ea typeface="宋体" pitchFamily="2" charset="-122"/>
              </a:rPr>
              <a:t> </a:t>
            </a:r>
            <a:r>
              <a:rPr lang="en-US" altLang="zh-CN" sz="2400" b="0">
                <a:solidFill>
                  <a:schemeClr val="tx1"/>
                </a:solidFill>
                <a:latin typeface="Times New Roman" pitchFamily="18" charset="0"/>
                <a:ea typeface="宋体" pitchFamily="2" charset="-122"/>
              </a:rPr>
              <a:t>is threshold for unit </a:t>
            </a:r>
            <a:r>
              <a:rPr lang="en-US" altLang="zh-CN" sz="2400" b="0" i="1">
                <a:solidFill>
                  <a:schemeClr val="tx1"/>
                </a:solidFill>
                <a:latin typeface="Times New Roman" pitchFamily="18" charset="0"/>
                <a:ea typeface="宋体" pitchFamily="2" charset="-122"/>
              </a:rPr>
              <a:t>j</a:t>
            </a:r>
            <a:r>
              <a:rPr lang="en-US" altLang="zh-CN" sz="2400" b="0">
                <a:solidFill>
                  <a:schemeClr val="tx1"/>
                </a:solidFill>
                <a:latin typeface="Times New Roman" pitchFamily="18" charset="0"/>
                <a:ea typeface="宋体" pitchFamily="2" charset="-122"/>
              </a:rPr>
              <a:t>)</a:t>
            </a:r>
          </a:p>
        </p:txBody>
      </p:sp>
      <p:graphicFrame>
        <p:nvGraphicFramePr>
          <p:cNvPr id="3075" name="对象 245788"/>
          <p:cNvGraphicFramePr>
            <a:graphicFrameLocks/>
          </p:cNvGraphicFramePr>
          <p:nvPr/>
        </p:nvGraphicFramePr>
        <p:xfrm>
          <a:off x="1638300" y="4545013"/>
          <a:ext cx="2074863" cy="849312"/>
        </p:xfrm>
        <a:graphic>
          <a:graphicData uri="http://schemas.openxmlformats.org/presentationml/2006/ole">
            <p:oleObj spid="_x0000_s3075" r:id="rId4" imgW="1117600" imgH="457200" progId="">
              <p:embed/>
            </p:oleObj>
          </a:graphicData>
        </a:graphic>
      </p:graphicFrame>
      <p:sp>
        <p:nvSpPr>
          <p:cNvPr id="3081" name="直接连接符 245789"/>
          <p:cNvSpPr>
            <a:spLocks noChangeShapeType="1"/>
          </p:cNvSpPr>
          <p:nvPr/>
        </p:nvSpPr>
        <p:spPr bwMode="auto">
          <a:xfrm flipV="1">
            <a:off x="5376863" y="4389438"/>
            <a:ext cx="0" cy="1560512"/>
          </a:xfrm>
          <a:prstGeom prst="line">
            <a:avLst/>
          </a:prstGeom>
          <a:noFill/>
          <a:ln w="28575">
            <a:solidFill>
              <a:schemeClr val="tx1"/>
            </a:solidFill>
            <a:round/>
            <a:headEnd/>
            <a:tailEnd type="triangle" w="med" len="med"/>
          </a:ln>
        </p:spPr>
        <p:txBody>
          <a:bodyPr/>
          <a:lstStyle/>
          <a:p>
            <a:endParaRPr lang="zh-CN" altLang="en-US"/>
          </a:p>
        </p:txBody>
      </p:sp>
      <p:sp>
        <p:nvSpPr>
          <p:cNvPr id="3082" name="直接连接符 245790"/>
          <p:cNvSpPr>
            <a:spLocks noChangeShapeType="1"/>
          </p:cNvSpPr>
          <p:nvPr/>
        </p:nvSpPr>
        <p:spPr bwMode="auto">
          <a:xfrm>
            <a:off x="5376863" y="5949950"/>
            <a:ext cx="2803525" cy="0"/>
          </a:xfrm>
          <a:prstGeom prst="line">
            <a:avLst/>
          </a:prstGeom>
          <a:noFill/>
          <a:ln w="28575">
            <a:solidFill>
              <a:schemeClr val="tx1"/>
            </a:solidFill>
            <a:round/>
            <a:headEnd/>
            <a:tailEnd type="triangle" w="med" len="med"/>
          </a:ln>
        </p:spPr>
        <p:txBody>
          <a:bodyPr/>
          <a:lstStyle/>
          <a:p>
            <a:endParaRPr lang="zh-CN" altLang="en-US"/>
          </a:p>
        </p:txBody>
      </p:sp>
      <p:sp>
        <p:nvSpPr>
          <p:cNvPr id="3083" name="文本框 245791"/>
          <p:cNvSpPr txBox="1">
            <a:spLocks noChangeArrowheads="1"/>
          </p:cNvSpPr>
          <p:nvPr/>
        </p:nvSpPr>
        <p:spPr bwMode="auto">
          <a:xfrm>
            <a:off x="7524750" y="5951538"/>
            <a:ext cx="536575" cy="396875"/>
          </a:xfrm>
          <a:prstGeom prst="rect">
            <a:avLst/>
          </a:prstGeom>
          <a:noFill/>
          <a:ln w="12700">
            <a:noFill/>
            <a:miter lim="800000"/>
            <a:headEnd/>
            <a:tailEnd/>
          </a:ln>
        </p:spPr>
        <p:txBody>
          <a:bodyPr wrap="none" lIns="90000" tIns="46800" rIns="90000" bIns="46800">
            <a:spAutoFit/>
          </a:bodyPr>
          <a:lstStyle/>
          <a:p>
            <a:pPr algn="ctr" eaLnBrk="1" hangingPunct="1"/>
            <a:r>
              <a:rPr lang="en-US" altLang="zh-CN" sz="2000" b="0" i="1">
                <a:solidFill>
                  <a:schemeClr val="tx1"/>
                </a:solidFill>
                <a:latin typeface="Times New Roman" pitchFamily="18" charset="0"/>
                <a:ea typeface="宋体" pitchFamily="2" charset="-122"/>
              </a:rPr>
              <a:t>net</a:t>
            </a:r>
            <a:r>
              <a:rPr lang="en-US" altLang="zh-CN" sz="2000" b="0" i="1" baseline="-25000">
                <a:solidFill>
                  <a:schemeClr val="tx1"/>
                </a:solidFill>
                <a:latin typeface="Times New Roman" pitchFamily="18" charset="0"/>
                <a:ea typeface="宋体" pitchFamily="2" charset="-122"/>
              </a:rPr>
              <a:t>j</a:t>
            </a:r>
          </a:p>
        </p:txBody>
      </p:sp>
      <p:sp>
        <p:nvSpPr>
          <p:cNvPr id="3084" name="文本框 245792"/>
          <p:cNvSpPr txBox="1">
            <a:spLocks noChangeArrowheads="1"/>
          </p:cNvSpPr>
          <p:nvPr/>
        </p:nvSpPr>
        <p:spPr bwMode="auto">
          <a:xfrm>
            <a:off x="4975225" y="4325938"/>
            <a:ext cx="354013" cy="396875"/>
          </a:xfrm>
          <a:prstGeom prst="rect">
            <a:avLst/>
          </a:prstGeom>
          <a:noFill/>
          <a:ln w="12700">
            <a:noFill/>
            <a:miter lim="800000"/>
            <a:headEnd/>
            <a:tailEnd/>
          </a:ln>
        </p:spPr>
        <p:txBody>
          <a:bodyPr wrap="none" lIns="90000" tIns="46800" rIns="90000" bIns="46800">
            <a:spAutoFit/>
          </a:bodyPr>
          <a:lstStyle/>
          <a:p>
            <a:pPr algn="ctr" eaLnBrk="1" hangingPunct="1"/>
            <a:r>
              <a:rPr lang="en-US" altLang="zh-CN" sz="2000" b="0" i="1">
                <a:solidFill>
                  <a:schemeClr val="tx1"/>
                </a:solidFill>
                <a:latin typeface="Times New Roman" pitchFamily="18" charset="0"/>
                <a:ea typeface="宋体" pitchFamily="2" charset="-122"/>
              </a:rPr>
              <a:t>o</a:t>
            </a:r>
            <a:r>
              <a:rPr lang="en-US" altLang="zh-CN" sz="2000" b="0" i="1" baseline="-25000">
                <a:solidFill>
                  <a:schemeClr val="tx1"/>
                </a:solidFill>
                <a:latin typeface="Times New Roman" pitchFamily="18" charset="0"/>
                <a:ea typeface="宋体" pitchFamily="2" charset="-122"/>
              </a:rPr>
              <a:t>j</a:t>
            </a:r>
          </a:p>
        </p:txBody>
      </p:sp>
      <p:sp>
        <p:nvSpPr>
          <p:cNvPr id="3085" name="文本框 245793"/>
          <p:cNvSpPr txBox="1">
            <a:spLocks noChangeArrowheads="1"/>
          </p:cNvSpPr>
          <p:nvPr/>
        </p:nvSpPr>
        <p:spPr bwMode="auto">
          <a:xfrm>
            <a:off x="6511925" y="5940425"/>
            <a:ext cx="368300" cy="396875"/>
          </a:xfrm>
          <a:prstGeom prst="rect">
            <a:avLst/>
          </a:prstGeom>
          <a:noFill/>
          <a:ln w="12700">
            <a:noFill/>
            <a:miter lim="800000"/>
            <a:headEnd/>
            <a:tailEnd/>
          </a:ln>
        </p:spPr>
        <p:txBody>
          <a:bodyPr wrap="none" lIns="90000" tIns="46800" rIns="90000" bIns="46800">
            <a:spAutoFit/>
          </a:bodyPr>
          <a:lstStyle/>
          <a:p>
            <a:pPr algn="ctr" eaLnBrk="1" hangingPunct="1"/>
            <a:r>
              <a:rPr lang="en-US" altLang="zh-CN" sz="2000" b="0" i="1">
                <a:solidFill>
                  <a:schemeClr val="tx1"/>
                </a:solidFill>
                <a:latin typeface="Times New Roman" pitchFamily="18" charset="0"/>
                <a:ea typeface="宋体" pitchFamily="2" charset="-122"/>
              </a:rPr>
              <a:t>T</a:t>
            </a:r>
            <a:r>
              <a:rPr lang="en-US" altLang="zh-CN" sz="2000" b="0" i="1" baseline="-25000">
                <a:solidFill>
                  <a:schemeClr val="tx1"/>
                </a:solidFill>
                <a:latin typeface="Times New Roman" pitchFamily="18" charset="0"/>
                <a:ea typeface="宋体" pitchFamily="2" charset="-122"/>
              </a:rPr>
              <a:t>j</a:t>
            </a:r>
          </a:p>
        </p:txBody>
      </p:sp>
      <p:sp>
        <p:nvSpPr>
          <p:cNvPr id="3086" name="直接连接符 245794"/>
          <p:cNvSpPr>
            <a:spLocks noChangeShapeType="1"/>
          </p:cNvSpPr>
          <p:nvPr/>
        </p:nvSpPr>
        <p:spPr bwMode="auto">
          <a:xfrm>
            <a:off x="6692900" y="5827713"/>
            <a:ext cx="0" cy="182562"/>
          </a:xfrm>
          <a:prstGeom prst="line">
            <a:avLst/>
          </a:prstGeom>
          <a:noFill/>
          <a:ln w="12700">
            <a:solidFill>
              <a:schemeClr val="tx1"/>
            </a:solidFill>
            <a:round/>
            <a:headEnd/>
            <a:tailEnd/>
          </a:ln>
        </p:spPr>
        <p:txBody>
          <a:bodyPr/>
          <a:lstStyle/>
          <a:p>
            <a:endParaRPr lang="zh-CN" altLang="en-US"/>
          </a:p>
        </p:txBody>
      </p:sp>
      <p:sp>
        <p:nvSpPr>
          <p:cNvPr id="3087" name="文本框 245795"/>
          <p:cNvSpPr txBox="1">
            <a:spLocks noChangeArrowheads="1"/>
          </p:cNvSpPr>
          <p:nvPr/>
        </p:nvSpPr>
        <p:spPr bwMode="auto">
          <a:xfrm>
            <a:off x="4992688" y="5757863"/>
            <a:ext cx="307975" cy="396875"/>
          </a:xfrm>
          <a:prstGeom prst="rect">
            <a:avLst/>
          </a:prstGeom>
          <a:noFill/>
          <a:ln w="12700">
            <a:noFill/>
            <a:miter lim="800000"/>
            <a:headEnd/>
            <a:tailEnd/>
          </a:ln>
        </p:spPr>
        <p:txBody>
          <a:bodyPr wrap="none" lIns="90000" tIns="46800" rIns="90000" bIns="46800">
            <a:spAutoFit/>
          </a:bodyPr>
          <a:lstStyle/>
          <a:p>
            <a:pPr algn="ctr" eaLnBrk="1" hangingPunct="1"/>
            <a:r>
              <a:rPr lang="en-US" altLang="zh-CN" sz="2000">
                <a:solidFill>
                  <a:schemeClr val="tx1"/>
                </a:solidFill>
                <a:latin typeface="Times New Roman" pitchFamily="18" charset="0"/>
                <a:ea typeface="宋体" pitchFamily="2" charset="-122"/>
              </a:rPr>
              <a:t>0</a:t>
            </a:r>
          </a:p>
        </p:txBody>
      </p:sp>
      <p:sp>
        <p:nvSpPr>
          <p:cNvPr id="3088" name="文本框 245796"/>
          <p:cNvSpPr txBox="1">
            <a:spLocks noChangeArrowheads="1"/>
          </p:cNvSpPr>
          <p:nvPr/>
        </p:nvSpPr>
        <p:spPr bwMode="auto">
          <a:xfrm>
            <a:off x="4984750" y="4849813"/>
            <a:ext cx="307975" cy="396875"/>
          </a:xfrm>
          <a:prstGeom prst="rect">
            <a:avLst/>
          </a:prstGeom>
          <a:noFill/>
          <a:ln w="12700">
            <a:noFill/>
            <a:miter lim="800000"/>
            <a:headEnd/>
            <a:tailEnd/>
          </a:ln>
        </p:spPr>
        <p:txBody>
          <a:bodyPr wrap="none" lIns="90000" tIns="46800" rIns="90000" bIns="46800">
            <a:spAutoFit/>
          </a:bodyPr>
          <a:lstStyle/>
          <a:p>
            <a:pPr algn="ctr" eaLnBrk="1" hangingPunct="1"/>
            <a:r>
              <a:rPr lang="en-US" altLang="zh-CN" sz="2000">
                <a:solidFill>
                  <a:schemeClr val="tx1"/>
                </a:solidFill>
                <a:latin typeface="Times New Roman" pitchFamily="18" charset="0"/>
                <a:ea typeface="宋体" pitchFamily="2" charset="-122"/>
              </a:rPr>
              <a:t>1</a:t>
            </a:r>
          </a:p>
        </p:txBody>
      </p:sp>
      <p:sp>
        <p:nvSpPr>
          <p:cNvPr id="3089" name="直接连接符 245797"/>
          <p:cNvSpPr>
            <a:spLocks noChangeShapeType="1"/>
          </p:cNvSpPr>
          <p:nvPr/>
        </p:nvSpPr>
        <p:spPr bwMode="auto">
          <a:xfrm flipV="1">
            <a:off x="5267325" y="5048250"/>
            <a:ext cx="268288" cy="11113"/>
          </a:xfrm>
          <a:prstGeom prst="line">
            <a:avLst/>
          </a:prstGeom>
          <a:noFill/>
          <a:ln w="12700">
            <a:solidFill>
              <a:schemeClr val="tx1"/>
            </a:solidFill>
            <a:round/>
            <a:headEnd/>
            <a:tailEnd/>
          </a:ln>
        </p:spPr>
        <p:txBody>
          <a:bodyPr/>
          <a:lstStyle/>
          <a:p>
            <a:endParaRPr lang="zh-CN" altLang="en-US"/>
          </a:p>
        </p:txBody>
      </p:sp>
      <p:sp>
        <p:nvSpPr>
          <p:cNvPr id="3090" name="直接连接符 245798"/>
          <p:cNvSpPr>
            <a:spLocks noChangeShapeType="1"/>
          </p:cNvSpPr>
          <p:nvPr/>
        </p:nvSpPr>
        <p:spPr bwMode="auto">
          <a:xfrm flipV="1">
            <a:off x="5376863" y="5937250"/>
            <a:ext cx="1304925" cy="12700"/>
          </a:xfrm>
          <a:prstGeom prst="line">
            <a:avLst/>
          </a:prstGeom>
          <a:noFill/>
          <a:ln w="38100">
            <a:solidFill>
              <a:srgbClr val="FF0000"/>
            </a:solidFill>
            <a:round/>
            <a:headEnd/>
            <a:tailEnd/>
          </a:ln>
        </p:spPr>
        <p:txBody>
          <a:bodyPr/>
          <a:lstStyle/>
          <a:p>
            <a:endParaRPr lang="zh-CN" altLang="en-US"/>
          </a:p>
        </p:txBody>
      </p:sp>
      <p:sp>
        <p:nvSpPr>
          <p:cNvPr id="3091" name="直接连接符 245799"/>
          <p:cNvSpPr>
            <a:spLocks noChangeShapeType="1"/>
          </p:cNvSpPr>
          <p:nvPr/>
        </p:nvSpPr>
        <p:spPr bwMode="auto">
          <a:xfrm flipV="1">
            <a:off x="6681788" y="5022850"/>
            <a:ext cx="0" cy="914400"/>
          </a:xfrm>
          <a:prstGeom prst="line">
            <a:avLst/>
          </a:prstGeom>
          <a:noFill/>
          <a:ln w="38100">
            <a:solidFill>
              <a:srgbClr val="FF0000"/>
            </a:solidFill>
            <a:round/>
            <a:headEnd/>
            <a:tailEnd/>
          </a:ln>
        </p:spPr>
        <p:txBody>
          <a:bodyPr/>
          <a:lstStyle/>
          <a:p>
            <a:endParaRPr lang="zh-CN" altLang="en-US"/>
          </a:p>
        </p:txBody>
      </p:sp>
      <p:sp>
        <p:nvSpPr>
          <p:cNvPr id="3092" name="直接连接符 245800"/>
          <p:cNvSpPr>
            <a:spLocks noChangeShapeType="1"/>
          </p:cNvSpPr>
          <p:nvPr/>
        </p:nvSpPr>
        <p:spPr bwMode="auto">
          <a:xfrm flipV="1">
            <a:off x="6664325" y="4992688"/>
            <a:ext cx="1304925" cy="12700"/>
          </a:xfrm>
          <a:prstGeom prst="line">
            <a:avLst/>
          </a:prstGeom>
          <a:noFill/>
          <a:ln w="38100">
            <a:solidFill>
              <a:srgbClr val="FF0000"/>
            </a:solidFill>
            <a:round/>
            <a:headEnd/>
            <a:tailEnd/>
          </a:ln>
        </p:spPr>
        <p:txBody>
          <a:bodyPr/>
          <a:lstStyle/>
          <a:p>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灯片编号占位符 1"/>
          <p:cNvSpPr>
            <a:spLocks noGrp="1" noChangeArrowheads="1"/>
          </p:cNvSpPr>
          <p:nvPr>
            <p:ph type="sldNum" sz="quarter" idx="10"/>
          </p:nvPr>
        </p:nvSpPr>
        <p:spPr bwMode="auto">
          <a:noFill/>
          <a:ln>
            <a:miter lim="800000"/>
            <a:headEnd/>
            <a:tailEnd/>
          </a:ln>
        </p:spPr>
        <p:txBody>
          <a:bodyPr/>
          <a:lstStyle/>
          <a:p>
            <a:fld id="{0E42088E-A61D-4B27-ADC8-778D04044C54}" type="slidenum">
              <a:rPr lang="zh-TW" altLang="en-US" smtClean="0"/>
              <a:pPr/>
              <a:t>22</a:t>
            </a:fld>
            <a:endParaRPr lang="zh-TW" altLang="en-US" smtClean="0"/>
          </a:p>
        </p:txBody>
      </p:sp>
      <p:sp>
        <p:nvSpPr>
          <p:cNvPr id="246786" name="矩形 246785"/>
          <p:cNvSpPr/>
          <p:nvPr/>
        </p:nvSpPr>
        <p:spPr>
          <a:xfrm>
            <a:off x="1333500" y="566738"/>
            <a:ext cx="5470525" cy="9906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itchFamily="34" charset="0"/>
                <a:ea typeface="PMingLiU" pitchFamily="18" charset="-120"/>
              </a:defRPr>
            </a:lvl1pPr>
          </a:lstStyle>
          <a:p>
            <a:pPr>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Neural Computation</a:t>
            </a:r>
          </a:p>
        </p:txBody>
      </p:sp>
      <p:sp>
        <p:nvSpPr>
          <p:cNvPr id="74756" name="矩形 246786"/>
          <p:cNvSpPr>
            <a:spLocks noChangeArrowheads="1"/>
          </p:cNvSpPr>
          <p:nvPr/>
        </p:nvSpPr>
        <p:spPr bwMode="auto">
          <a:xfrm>
            <a:off x="684213" y="1628775"/>
            <a:ext cx="7488237" cy="4032250"/>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zh-CN" sz="2000" b="0">
                <a:solidFill>
                  <a:schemeClr val="tx1"/>
                </a:solidFill>
                <a:latin typeface="Times New Roman" pitchFamily="18" charset="0"/>
                <a:ea typeface="幼圆" pitchFamily="49" charset="-122"/>
              </a:rPr>
              <a:t>McCollough and Pitts (1943) showed how such model neurons could compute logical functions and be used to construct finite-state machines.</a:t>
            </a:r>
          </a:p>
          <a:p>
            <a:pPr marL="342900" indent="-342900" eaLnBrk="1" hangingPunct="1">
              <a:spcBef>
                <a:spcPct val="20000"/>
              </a:spcBef>
              <a:buFontTx/>
              <a:buChar char="•"/>
            </a:pPr>
            <a:r>
              <a:rPr lang="en-US" altLang="zh-CN" sz="2000" b="0">
                <a:solidFill>
                  <a:schemeClr val="tx1"/>
                </a:solidFill>
                <a:latin typeface="Times New Roman" pitchFamily="18" charset="0"/>
                <a:ea typeface="幼圆" pitchFamily="49" charset="-122"/>
              </a:rPr>
              <a:t>Can be used to simulate logic gates:</a:t>
            </a:r>
          </a:p>
          <a:p>
            <a:pPr marL="742950" lvl="1" indent="-285750" eaLnBrk="1" hangingPunct="1">
              <a:spcBef>
                <a:spcPct val="20000"/>
              </a:spcBef>
              <a:buSzPct val="75000"/>
              <a:buFontTx/>
              <a:buBlip>
                <a:blip r:embed="rId2"/>
              </a:buBlip>
            </a:pPr>
            <a:r>
              <a:rPr lang="en-US" altLang="zh-CN" sz="1800" b="0">
                <a:solidFill>
                  <a:schemeClr val="tx1"/>
                </a:solidFill>
                <a:latin typeface="Times New Roman" pitchFamily="18" charset="0"/>
                <a:ea typeface="幼圆" pitchFamily="49" charset="-122"/>
              </a:rPr>
              <a:t>AND</a:t>
            </a:r>
          </a:p>
          <a:p>
            <a:pPr marL="742950" lvl="1" indent="-285750" eaLnBrk="1" hangingPunct="1">
              <a:spcBef>
                <a:spcPct val="20000"/>
              </a:spcBef>
              <a:buSzPct val="75000"/>
              <a:buFontTx/>
              <a:buBlip>
                <a:blip r:embed="rId2"/>
              </a:buBlip>
            </a:pPr>
            <a:r>
              <a:rPr lang="en-US" altLang="zh-CN" sz="1800" b="0">
                <a:solidFill>
                  <a:schemeClr val="tx1"/>
                </a:solidFill>
                <a:latin typeface="Times New Roman" pitchFamily="18" charset="0"/>
                <a:ea typeface="幼圆" pitchFamily="49" charset="-122"/>
              </a:rPr>
              <a:t>OR</a:t>
            </a:r>
          </a:p>
          <a:p>
            <a:pPr marL="742950" lvl="1" indent="-285750" eaLnBrk="1" hangingPunct="1">
              <a:spcBef>
                <a:spcPct val="20000"/>
              </a:spcBef>
              <a:buSzPct val="75000"/>
              <a:buFontTx/>
              <a:buBlip>
                <a:blip r:embed="rId2"/>
              </a:buBlip>
            </a:pPr>
            <a:r>
              <a:rPr lang="en-US" altLang="zh-CN" sz="1800" b="0">
                <a:solidFill>
                  <a:schemeClr val="tx1"/>
                </a:solidFill>
                <a:latin typeface="Times New Roman" pitchFamily="18" charset="0"/>
                <a:ea typeface="幼圆" pitchFamily="49" charset="-122"/>
              </a:rPr>
              <a:t>NOT</a:t>
            </a:r>
          </a:p>
          <a:p>
            <a:pPr marL="342900" indent="-342900" eaLnBrk="1" hangingPunct="1">
              <a:spcBef>
                <a:spcPct val="20000"/>
              </a:spcBef>
              <a:buFontTx/>
              <a:buChar char="•"/>
            </a:pPr>
            <a:r>
              <a:rPr lang="en-US" altLang="zh-CN" sz="2000" b="0">
                <a:solidFill>
                  <a:schemeClr val="tx1"/>
                </a:solidFill>
                <a:latin typeface="Times New Roman" pitchFamily="18" charset="0"/>
                <a:ea typeface="幼圆" pitchFamily="49" charset="-122"/>
              </a:rPr>
              <a:t>Can build arbitrary logic circuits, sequential machines, and computers with such gates.</a:t>
            </a:r>
          </a:p>
          <a:p>
            <a:pPr marL="342900" indent="-342900" eaLnBrk="1" hangingPunct="1">
              <a:spcBef>
                <a:spcPct val="20000"/>
              </a:spcBef>
              <a:buFontTx/>
              <a:buChar char="•"/>
            </a:pPr>
            <a:r>
              <a:rPr lang="en-US" altLang="zh-CN" sz="2000" b="0">
                <a:solidFill>
                  <a:schemeClr val="tx1"/>
                </a:solidFill>
                <a:latin typeface="Times New Roman" pitchFamily="18" charset="0"/>
                <a:ea typeface="幼圆" pitchFamily="49" charset="-122"/>
              </a:rPr>
              <a:t>Given negated inputs, two layer network can compute any </a:t>
            </a:r>
            <a:r>
              <a:rPr lang="tr-TR" altLang="zh-CN" sz="2000" b="0">
                <a:solidFill>
                  <a:schemeClr val="tx1"/>
                </a:solidFill>
                <a:latin typeface="Times New Roman" pitchFamily="18" charset="0"/>
                <a:ea typeface="幼圆" pitchFamily="49" charset="-122"/>
              </a:rPr>
              <a:t>B</a:t>
            </a:r>
            <a:r>
              <a:rPr lang="en-US" altLang="zh-CN" sz="2000" b="0">
                <a:solidFill>
                  <a:schemeClr val="tx1"/>
                </a:solidFill>
                <a:latin typeface="Times New Roman" pitchFamily="18" charset="0"/>
                <a:ea typeface="幼圆" pitchFamily="49" charset="-122"/>
              </a:rPr>
              <a:t>oolean function using a two level AND-OR network.</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灯片编号占位符 1"/>
          <p:cNvSpPr>
            <a:spLocks noGrp="1" noChangeArrowheads="1"/>
          </p:cNvSpPr>
          <p:nvPr>
            <p:ph type="sldNum" sz="quarter" idx="10"/>
          </p:nvPr>
        </p:nvSpPr>
        <p:spPr bwMode="auto">
          <a:noFill/>
          <a:ln>
            <a:miter lim="800000"/>
            <a:headEnd/>
            <a:tailEnd/>
          </a:ln>
        </p:spPr>
        <p:txBody>
          <a:bodyPr/>
          <a:lstStyle/>
          <a:p>
            <a:fld id="{576F4137-0012-486B-9C08-5F6DF507CE9E}" type="slidenum">
              <a:rPr lang="zh-TW" altLang="en-US" smtClean="0"/>
              <a:pPr/>
              <a:t>23</a:t>
            </a:fld>
            <a:endParaRPr lang="zh-TW" altLang="en-US" smtClean="0"/>
          </a:p>
        </p:txBody>
      </p:sp>
      <p:sp>
        <p:nvSpPr>
          <p:cNvPr id="247810" name="标题 247809"/>
          <p:cNvSpPr>
            <a:spLocks noGrp="1"/>
          </p:cNvSpPr>
          <p:nvPr>
            <p:ph type="title"/>
          </p:nvPr>
        </p:nvSpPr>
        <p:spPr>
          <a:xfrm>
            <a:off x="1249363" y="260350"/>
            <a:ext cx="5770562" cy="762000"/>
          </a:xfrm>
        </p:spPr>
        <p:txBody>
          <a:bodyPr/>
          <a:lstStyle/>
          <a:p>
            <a:pPr eaLnBrk="1" hangingPunct="1">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Neural Computation：AND</a:t>
            </a:r>
          </a:p>
        </p:txBody>
      </p:sp>
      <p:graphicFrame>
        <p:nvGraphicFramePr>
          <p:cNvPr id="247811" name="表格 247810"/>
          <p:cNvGraphicFramePr/>
          <p:nvPr/>
        </p:nvGraphicFramePr>
        <p:xfrm>
          <a:off x="1042988" y="1066800"/>
          <a:ext cx="7561263" cy="2733675"/>
        </p:xfrm>
        <a:graphic>
          <a:graphicData uri="http://schemas.openxmlformats.org/drawingml/2006/table">
            <a:tbl>
              <a:tblPr/>
              <a:tblGrid>
                <a:gridCol w="606425"/>
                <a:gridCol w="534988"/>
                <a:gridCol w="1176337"/>
                <a:gridCol w="3106738"/>
                <a:gridCol w="2136775"/>
              </a:tblGrid>
              <a:tr h="455613">
                <a:tc gridSpan="2">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input</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output</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function</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condition</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x</a:t>
                      </a:r>
                      <a:r>
                        <a:rPr lang="en-US" altLang="zh-CN" sz="2000" baseline="-25000">
                          <a:latin typeface="Times New Roman" panose="02020603050405020304" pitchFamily="18" charset="0"/>
                        </a:rPr>
                        <a:t>1</a:t>
                      </a:r>
                      <a:endParaRPr lang="zh-CN" altLang="en-US" sz="2000" baseline="-25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x</a:t>
                      </a:r>
                      <a:r>
                        <a:rPr lang="en-US" altLang="zh-CN" sz="2000" baseline="-25000">
                          <a:latin typeface="Times New Roman" panose="02020603050405020304" pitchFamily="18" charset="0"/>
                        </a:rPr>
                        <a:t>2</a:t>
                      </a:r>
                      <a:endParaRPr lang="zh-CN" altLang="en-US" sz="2000" baseline="-25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x</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x</a:t>
                      </a:r>
                      <a:r>
                        <a:rPr lang="en-US" altLang="zh-CN" sz="2000" baseline="-25000">
                          <a:latin typeface="Times New Roman" panose="02020603050405020304" pitchFamily="18" charset="0"/>
                        </a:rPr>
                        <a:t>2</a:t>
                      </a:r>
                      <a:endParaRPr lang="zh-CN" altLang="en-US" sz="2000" baseline="-25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x</a:t>
                      </a:r>
                      <a:r>
                        <a:rPr lang="en-US" altLang="zh-CN" sz="2000" baseline="-25000">
                          <a:latin typeface="Times New Roman" panose="02020603050405020304" pitchFamily="18" charset="0"/>
                        </a:rPr>
                        <a:t>1</a:t>
                      </a:r>
                      <a:r>
                        <a:rPr lang="en-US" altLang="zh-CN" sz="2000">
                          <a:latin typeface="Times New Roman" panose="02020603050405020304" pitchFamily="18" charset="0"/>
                        </a:rPr>
                        <a:t>+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 </a:t>
                      </a:r>
                      <a:r>
                        <a:rPr lang="en-US" altLang="zh-CN" sz="2000" i="1">
                          <a:latin typeface="Times New Roman" panose="02020603050405020304" pitchFamily="18" charset="0"/>
                        </a:rPr>
                        <a:t>x</a:t>
                      </a:r>
                      <a:r>
                        <a:rPr lang="en-US" altLang="zh-CN" sz="2000" baseline="-25000">
                          <a:latin typeface="Times New Roman" panose="02020603050405020304" pitchFamily="18" charset="0"/>
                        </a:rPr>
                        <a:t>2</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4556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*0+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dirty="0">
                          <a:latin typeface="Times New Roman" panose="02020603050405020304" pitchFamily="18" charset="0"/>
                        </a:rPr>
                        <a:t>*0 -</a:t>
                      </a:r>
                      <a:r>
                        <a:rPr lang="en-US" altLang="zh-CN" sz="2000" i="1" dirty="0">
                          <a:latin typeface="Times New Roman" panose="02020603050405020304" pitchFamily="18" charset="0"/>
                        </a:rPr>
                        <a:t>T</a:t>
                      </a:r>
                      <a:r>
                        <a:rPr lang="zh-CN" altLang="en-US" sz="2000" dirty="0">
                          <a:latin typeface="Times New Roman" panose="02020603050405020304" pitchFamily="18" charset="0"/>
                        </a:rPr>
                        <a: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dirty="0">
                          <a:latin typeface="Times New Roman" panose="02020603050405020304" pitchFamily="18" charset="0"/>
                        </a:rPr>
                        <a:t>T</a:t>
                      </a:r>
                      <a:r>
                        <a:rPr lang="zh-CN" altLang="en-US" sz="2000" dirty="0">
                          <a:latin typeface="Times New Roman" panose="02020603050405020304" pitchFamily="18" charset="0"/>
                        </a:rPr>
                        <a: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*0+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*1</a:t>
                      </a:r>
                      <a:r>
                        <a:rPr lang="en-US" altLang="zh-CN" sz="2000" baseline="-25000">
                          <a:latin typeface="Times New Roman" panose="02020603050405020304" pitchFamily="18" charset="0"/>
                        </a:rPr>
                        <a:t> </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zh-CN" altLang="en-US" sz="2000" dirty="0">
                          <a:latin typeface="Times New Roman" panose="02020603050405020304" pitchFamily="18" charset="0"/>
                        </a:rPr>
                        <a: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dirty="0">
                          <a:latin typeface="Times New Roman" panose="02020603050405020304" pitchFamily="18" charset="0"/>
                        </a:rPr>
                        <a:t>T</a:t>
                      </a:r>
                      <a:r>
                        <a:rPr lang="zh-CN" altLang="en-US" sz="2000" dirty="0">
                          <a:latin typeface="Times New Roman" panose="02020603050405020304" pitchFamily="18" charset="0"/>
                        </a:rPr>
                        <a:t>＞</a:t>
                      </a:r>
                      <a:r>
                        <a:rPr lang="en-US" altLang="zh-CN" sz="2000" i="1">
                          <a:latin typeface="Times New Roman" panose="02020603050405020304" pitchFamily="18" charset="0"/>
                        </a:rPr>
                        <a:t>w</a:t>
                      </a:r>
                      <a:r>
                        <a:rPr lang="en-US" altLang="zh-CN" sz="2000" baseline="-25000">
                          <a:latin typeface="Times New Roman" panose="02020603050405020304" pitchFamily="18" charset="0"/>
                        </a:rPr>
                        <a:t>2 </a:t>
                      </a:r>
                      <a:endParaRPr lang="zh-CN" altLang="en-US" sz="2000" baseline="-25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*1+</a:t>
                      </a:r>
                      <a:r>
                        <a:rPr lang="en-US" altLang="zh-CN" sz="2000" i="1">
                          <a:latin typeface="Times New Roman" panose="02020603050405020304" pitchFamily="18" charset="0"/>
                        </a:rPr>
                        <a:t> w</a:t>
                      </a:r>
                      <a:r>
                        <a:rPr lang="en-US" altLang="zh-CN" sz="2000" baseline="-25000">
                          <a:latin typeface="Times New Roman" panose="02020603050405020304" pitchFamily="18" charset="0"/>
                        </a:rPr>
                        <a:t>2</a:t>
                      </a:r>
                      <a:r>
                        <a:rPr lang="en-US" altLang="zh-CN" sz="2000" dirty="0">
                          <a:latin typeface="Times New Roman" panose="02020603050405020304" pitchFamily="18" charset="0"/>
                        </a:rPr>
                        <a:t>*0 -</a:t>
                      </a:r>
                      <a:r>
                        <a:rPr lang="en-US" altLang="zh-CN" sz="2000" i="1" dirty="0">
                          <a:latin typeface="Times New Roman" panose="02020603050405020304" pitchFamily="18" charset="0"/>
                        </a:rPr>
                        <a:t>T</a:t>
                      </a:r>
                      <a:r>
                        <a:rPr lang="zh-CN" altLang="en-US" sz="2000" dirty="0">
                          <a:latin typeface="Times New Roman" panose="02020603050405020304" pitchFamily="18" charset="0"/>
                        </a:rPr>
                        <a: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dirty="0">
                          <a:latin typeface="Times New Roman" panose="02020603050405020304" pitchFamily="18" charset="0"/>
                        </a:rPr>
                        <a:t>T</a:t>
                      </a:r>
                      <a:r>
                        <a:rPr lang="zh-CN" altLang="en-US" sz="2000" dirty="0">
                          <a:latin typeface="Times New Roman" panose="02020603050405020304" pitchFamily="18" charset="0"/>
                        </a:rPr>
                        <a:t>＞</a:t>
                      </a: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*1+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*1-</a:t>
                      </a:r>
                      <a:r>
                        <a:rPr lang="en-US" altLang="zh-CN" sz="2000" i="1">
                          <a:latin typeface="Times New Roman" panose="02020603050405020304" pitchFamily="18" charset="0"/>
                        </a:rPr>
                        <a:t>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T</a:t>
                      </a:r>
                      <a:r>
                        <a:rPr lang="en-US" altLang="zh-CN" sz="2000">
                          <a:latin typeface="Times New Roman" panose="02020603050405020304" pitchFamily="18" charset="0"/>
                        </a:rPr>
                        <a:t>≤</a:t>
                      </a: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47853" name="直接连接符 247852"/>
          <p:cNvSpPr>
            <a:spLocks noChangeShapeType="1"/>
          </p:cNvSpPr>
          <p:nvPr/>
        </p:nvSpPr>
        <p:spPr bwMode="auto">
          <a:xfrm>
            <a:off x="2124075" y="4284663"/>
            <a:ext cx="2374900" cy="1584325"/>
          </a:xfrm>
          <a:prstGeom prst="line">
            <a:avLst/>
          </a:prstGeom>
          <a:noFill/>
          <a:ln w="9525">
            <a:solidFill>
              <a:schemeClr val="tx1"/>
            </a:solidFill>
            <a:round/>
            <a:headEnd/>
            <a:tailEnd/>
          </a:ln>
        </p:spPr>
        <p:txBody>
          <a:bodyPr/>
          <a:lstStyle/>
          <a:p>
            <a:endParaRPr lang="zh-CN" altLang="en-US"/>
          </a:p>
        </p:txBody>
      </p:sp>
      <p:grpSp>
        <p:nvGrpSpPr>
          <p:cNvPr id="2" name="组合 247853"/>
          <p:cNvGrpSpPr>
            <a:grpSpLocks/>
          </p:cNvGrpSpPr>
          <p:nvPr/>
        </p:nvGrpSpPr>
        <p:grpSpPr bwMode="auto">
          <a:xfrm>
            <a:off x="838200" y="3886200"/>
            <a:ext cx="4032250" cy="2232025"/>
            <a:chOff x="1928" y="2523"/>
            <a:chExt cx="2540" cy="1406"/>
          </a:xfrm>
        </p:grpSpPr>
        <p:sp>
          <p:nvSpPr>
            <p:cNvPr id="75836" name="直接连接符 247854"/>
            <p:cNvSpPr>
              <a:spLocks noChangeShapeType="1"/>
            </p:cNvSpPr>
            <p:nvPr/>
          </p:nvSpPr>
          <p:spPr bwMode="auto">
            <a:xfrm>
              <a:off x="1928" y="3702"/>
              <a:ext cx="2540" cy="0"/>
            </a:xfrm>
            <a:prstGeom prst="line">
              <a:avLst/>
            </a:prstGeom>
            <a:noFill/>
            <a:ln w="9525">
              <a:solidFill>
                <a:schemeClr val="tx1"/>
              </a:solidFill>
              <a:miter lim="800000"/>
              <a:headEnd/>
              <a:tailEnd type="triangle" w="med" len="med"/>
            </a:ln>
          </p:spPr>
          <p:txBody>
            <a:bodyPr/>
            <a:lstStyle/>
            <a:p>
              <a:endParaRPr lang="zh-CN" altLang="en-US"/>
            </a:p>
          </p:txBody>
        </p:sp>
        <p:sp>
          <p:nvSpPr>
            <p:cNvPr id="75837" name="直接连接符 247855"/>
            <p:cNvSpPr>
              <a:spLocks noChangeShapeType="1"/>
            </p:cNvSpPr>
            <p:nvPr/>
          </p:nvSpPr>
          <p:spPr bwMode="auto">
            <a:xfrm flipV="1">
              <a:off x="2834" y="2523"/>
              <a:ext cx="0" cy="1406"/>
            </a:xfrm>
            <a:prstGeom prst="line">
              <a:avLst/>
            </a:prstGeom>
            <a:noFill/>
            <a:ln w="9525">
              <a:solidFill>
                <a:schemeClr val="tx1"/>
              </a:solidFill>
              <a:round/>
              <a:headEnd/>
              <a:tailEnd type="triangle" w="med" len="med"/>
            </a:ln>
          </p:spPr>
          <p:txBody>
            <a:bodyPr/>
            <a:lstStyle/>
            <a:p>
              <a:endParaRPr lang="zh-CN" altLang="en-US"/>
            </a:p>
          </p:txBody>
        </p:sp>
        <p:sp>
          <p:nvSpPr>
            <p:cNvPr id="75838" name="文本框 247856"/>
            <p:cNvSpPr txBox="1">
              <a:spLocks noChangeArrowheads="1"/>
            </p:cNvSpPr>
            <p:nvPr/>
          </p:nvSpPr>
          <p:spPr bwMode="auto">
            <a:xfrm>
              <a:off x="3923" y="3729"/>
              <a:ext cx="349" cy="200"/>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p>
          </p:txBody>
        </p:sp>
        <p:sp>
          <p:nvSpPr>
            <p:cNvPr id="75839" name="文本框 247857"/>
            <p:cNvSpPr txBox="1">
              <a:spLocks noChangeArrowheads="1"/>
            </p:cNvSpPr>
            <p:nvPr/>
          </p:nvSpPr>
          <p:spPr bwMode="auto">
            <a:xfrm>
              <a:off x="2622" y="2568"/>
              <a:ext cx="349" cy="201"/>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2</a:t>
              </a:r>
            </a:p>
          </p:txBody>
        </p:sp>
        <p:sp>
          <p:nvSpPr>
            <p:cNvPr id="75840" name="椭圆 247858"/>
            <p:cNvSpPr>
              <a:spLocks noChangeArrowheads="1"/>
            </p:cNvSpPr>
            <p:nvPr/>
          </p:nvSpPr>
          <p:spPr bwMode="auto">
            <a:xfrm>
              <a:off x="3606" y="3638"/>
              <a:ext cx="90" cy="90"/>
            </a:xfrm>
            <a:prstGeom prst="ellipse">
              <a:avLst/>
            </a:prstGeom>
            <a:solidFill>
              <a:srgbClr val="FFFFFF"/>
            </a:solidFill>
            <a:ln w="9525">
              <a:solidFill>
                <a:schemeClr val="tx1"/>
              </a:solidFill>
              <a:round/>
              <a:headEnd/>
              <a:tailEnd/>
            </a:ln>
          </p:spPr>
          <p:txBody>
            <a:bodyPr/>
            <a:lstStyle/>
            <a:p>
              <a:pPr eaLnBrk="1" hangingPunct="1"/>
              <a:endParaRPr lang="zh-CN" altLang="en-US"/>
            </a:p>
          </p:txBody>
        </p:sp>
        <p:sp>
          <p:nvSpPr>
            <p:cNvPr id="75841" name="椭圆 247859"/>
            <p:cNvSpPr>
              <a:spLocks noChangeArrowheads="1"/>
            </p:cNvSpPr>
            <p:nvPr/>
          </p:nvSpPr>
          <p:spPr bwMode="auto">
            <a:xfrm>
              <a:off x="2789" y="3638"/>
              <a:ext cx="90" cy="90"/>
            </a:xfrm>
            <a:prstGeom prst="ellipse">
              <a:avLst/>
            </a:prstGeom>
            <a:solidFill>
              <a:srgbClr val="FFFFFF"/>
            </a:solidFill>
            <a:ln w="9525">
              <a:solidFill>
                <a:schemeClr val="tx1"/>
              </a:solidFill>
              <a:round/>
              <a:headEnd/>
              <a:tailEnd/>
            </a:ln>
          </p:spPr>
          <p:txBody>
            <a:bodyPr/>
            <a:lstStyle/>
            <a:p>
              <a:pPr eaLnBrk="1" hangingPunct="1"/>
              <a:endParaRPr lang="zh-CN" altLang="en-US"/>
            </a:p>
          </p:txBody>
        </p:sp>
        <p:sp>
          <p:nvSpPr>
            <p:cNvPr id="75842" name="椭圆 247860"/>
            <p:cNvSpPr>
              <a:spLocks noChangeArrowheads="1"/>
            </p:cNvSpPr>
            <p:nvPr/>
          </p:nvSpPr>
          <p:spPr bwMode="auto">
            <a:xfrm>
              <a:off x="2789" y="2958"/>
              <a:ext cx="90" cy="90"/>
            </a:xfrm>
            <a:prstGeom prst="ellipse">
              <a:avLst/>
            </a:prstGeom>
            <a:solidFill>
              <a:srgbClr val="FFFFFF"/>
            </a:solidFill>
            <a:ln w="9525">
              <a:solidFill>
                <a:schemeClr val="tx1"/>
              </a:solidFill>
              <a:round/>
              <a:headEnd/>
              <a:tailEnd/>
            </a:ln>
          </p:spPr>
          <p:txBody>
            <a:bodyPr/>
            <a:lstStyle/>
            <a:p>
              <a:pPr eaLnBrk="1" hangingPunct="1"/>
              <a:endParaRPr lang="zh-CN" altLang="en-US"/>
            </a:p>
          </p:txBody>
        </p:sp>
        <p:sp>
          <p:nvSpPr>
            <p:cNvPr id="75843" name="椭圆 247861"/>
            <p:cNvSpPr>
              <a:spLocks noChangeArrowheads="1"/>
            </p:cNvSpPr>
            <p:nvPr/>
          </p:nvSpPr>
          <p:spPr bwMode="auto">
            <a:xfrm>
              <a:off x="3606" y="2958"/>
              <a:ext cx="90" cy="90"/>
            </a:xfrm>
            <a:prstGeom prst="ellipse">
              <a:avLst/>
            </a:prstGeom>
            <a:solidFill>
              <a:schemeClr val="tx1"/>
            </a:solidFill>
            <a:ln w="9525">
              <a:solidFill>
                <a:schemeClr val="tx1"/>
              </a:solidFill>
              <a:round/>
              <a:headEnd/>
              <a:tailEnd/>
            </a:ln>
          </p:spPr>
          <p:txBody>
            <a:bodyPr/>
            <a:lstStyle/>
            <a:p>
              <a:pPr eaLnBrk="1" hangingPunct="1"/>
              <a:endParaRPr lang="zh-CN" altLang="en-US"/>
            </a:p>
          </p:txBody>
        </p:sp>
      </p:grpSp>
      <p:grpSp>
        <p:nvGrpSpPr>
          <p:cNvPr id="3" name="组合 247862"/>
          <p:cNvGrpSpPr>
            <a:grpSpLocks/>
          </p:cNvGrpSpPr>
          <p:nvPr/>
        </p:nvGrpSpPr>
        <p:grpSpPr bwMode="auto">
          <a:xfrm>
            <a:off x="5181600" y="4267200"/>
            <a:ext cx="3505200" cy="1323975"/>
            <a:chOff x="515" y="1814"/>
            <a:chExt cx="2208" cy="834"/>
          </a:xfrm>
        </p:grpSpPr>
        <p:sp>
          <p:nvSpPr>
            <p:cNvPr id="75826" name="椭圆 247863"/>
            <p:cNvSpPr>
              <a:spLocks noChangeArrowheads="1"/>
            </p:cNvSpPr>
            <p:nvPr/>
          </p:nvSpPr>
          <p:spPr bwMode="auto">
            <a:xfrm>
              <a:off x="1069" y="2004"/>
              <a:ext cx="616" cy="596"/>
            </a:xfrm>
            <a:prstGeom prst="ellipse">
              <a:avLst/>
            </a:prstGeom>
            <a:solidFill>
              <a:schemeClr val="accent1"/>
            </a:solidFill>
            <a:ln w="9525">
              <a:solidFill>
                <a:srgbClr val="000000"/>
              </a:solidFill>
              <a:round/>
              <a:headEnd/>
              <a:tailEnd type="none" w="sm" len="lg"/>
            </a:ln>
          </p:spPr>
          <p:txBody>
            <a:bodyPr lIns="0" tIns="0" rIns="0" bIns="0"/>
            <a:lstStyle/>
            <a:p>
              <a:pPr eaLnBrk="1" hangingPunct="1"/>
              <a:endParaRPr lang="zh-CN" altLang="zh-CN" sz="2400" b="0">
                <a:solidFill>
                  <a:schemeClr val="tx1"/>
                </a:solidFill>
                <a:latin typeface="Comic Sans MS" pitchFamily="66" charset="0"/>
                <a:ea typeface="宋体" pitchFamily="2" charset="-122"/>
              </a:endParaRPr>
            </a:p>
          </p:txBody>
        </p:sp>
        <p:sp>
          <p:nvSpPr>
            <p:cNvPr id="75827" name="直接连接符 247864"/>
            <p:cNvSpPr>
              <a:spLocks noChangeShapeType="1"/>
            </p:cNvSpPr>
            <p:nvPr/>
          </p:nvSpPr>
          <p:spPr bwMode="auto">
            <a:xfrm>
              <a:off x="720" y="1968"/>
              <a:ext cx="410" cy="145"/>
            </a:xfrm>
            <a:prstGeom prst="line">
              <a:avLst/>
            </a:prstGeom>
            <a:noFill/>
            <a:ln w="28575">
              <a:solidFill>
                <a:srgbClr val="000000"/>
              </a:solidFill>
              <a:round/>
              <a:headEnd/>
              <a:tailEnd type="triangle" w="sm" len="lg"/>
            </a:ln>
          </p:spPr>
          <p:txBody>
            <a:bodyPr/>
            <a:lstStyle/>
            <a:p>
              <a:endParaRPr lang="zh-CN" altLang="en-US"/>
            </a:p>
          </p:txBody>
        </p:sp>
        <p:sp>
          <p:nvSpPr>
            <p:cNvPr id="75828" name="直接连接符 247865"/>
            <p:cNvSpPr>
              <a:spLocks noChangeShapeType="1"/>
            </p:cNvSpPr>
            <p:nvPr/>
          </p:nvSpPr>
          <p:spPr bwMode="auto">
            <a:xfrm flipV="1">
              <a:off x="672" y="2408"/>
              <a:ext cx="445" cy="184"/>
            </a:xfrm>
            <a:prstGeom prst="line">
              <a:avLst/>
            </a:prstGeom>
            <a:noFill/>
            <a:ln w="28575">
              <a:solidFill>
                <a:srgbClr val="000000"/>
              </a:solidFill>
              <a:round/>
              <a:headEnd/>
              <a:tailEnd type="triangle" w="sm" len="lg"/>
            </a:ln>
          </p:spPr>
          <p:txBody>
            <a:bodyPr/>
            <a:lstStyle/>
            <a:p>
              <a:endParaRPr lang="zh-CN" altLang="en-US"/>
            </a:p>
          </p:txBody>
        </p:sp>
        <p:sp>
          <p:nvSpPr>
            <p:cNvPr id="75829" name="直接连接符 247866"/>
            <p:cNvSpPr>
              <a:spLocks noChangeShapeType="1"/>
            </p:cNvSpPr>
            <p:nvPr/>
          </p:nvSpPr>
          <p:spPr bwMode="auto">
            <a:xfrm flipV="1">
              <a:off x="1684" y="2287"/>
              <a:ext cx="342" cy="9"/>
            </a:xfrm>
            <a:prstGeom prst="line">
              <a:avLst/>
            </a:prstGeom>
            <a:noFill/>
            <a:ln w="28575">
              <a:solidFill>
                <a:srgbClr val="000000"/>
              </a:solidFill>
              <a:round/>
              <a:headEnd/>
              <a:tailEnd type="triangle" w="sm" len="lg"/>
            </a:ln>
          </p:spPr>
          <p:txBody>
            <a:bodyPr/>
            <a:lstStyle/>
            <a:p>
              <a:endParaRPr lang="zh-CN" altLang="en-US"/>
            </a:p>
          </p:txBody>
        </p:sp>
        <p:sp>
          <p:nvSpPr>
            <p:cNvPr id="75830" name="文本框 247867"/>
            <p:cNvSpPr txBox="1">
              <a:spLocks noChangeArrowheads="1"/>
            </p:cNvSpPr>
            <p:nvPr/>
          </p:nvSpPr>
          <p:spPr bwMode="auto">
            <a:xfrm>
              <a:off x="563" y="1816"/>
              <a:ext cx="349" cy="200"/>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p>
          </p:txBody>
        </p:sp>
        <p:sp>
          <p:nvSpPr>
            <p:cNvPr id="75831" name="文本框 247868"/>
            <p:cNvSpPr txBox="1">
              <a:spLocks noChangeArrowheads="1"/>
            </p:cNvSpPr>
            <p:nvPr/>
          </p:nvSpPr>
          <p:spPr bwMode="auto">
            <a:xfrm>
              <a:off x="515" y="2448"/>
              <a:ext cx="349" cy="200"/>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2</a:t>
              </a:r>
            </a:p>
          </p:txBody>
        </p:sp>
        <p:sp>
          <p:nvSpPr>
            <p:cNvPr id="75832" name="文本框 247869"/>
            <p:cNvSpPr txBox="1">
              <a:spLocks noChangeArrowheads="1"/>
            </p:cNvSpPr>
            <p:nvPr/>
          </p:nvSpPr>
          <p:spPr bwMode="auto">
            <a:xfrm>
              <a:off x="1213" y="2168"/>
              <a:ext cx="384" cy="250"/>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Comic Sans MS" pitchFamily="66" charset="0"/>
                  <a:ea typeface="宋体" pitchFamily="2" charset="-122"/>
                </a:rPr>
                <a:t>2</a:t>
              </a:r>
            </a:p>
          </p:txBody>
        </p:sp>
        <p:sp>
          <p:nvSpPr>
            <p:cNvPr id="75833" name="文本框 247870"/>
            <p:cNvSpPr txBox="1">
              <a:spLocks noChangeArrowheads="1"/>
            </p:cNvSpPr>
            <p:nvPr/>
          </p:nvSpPr>
          <p:spPr bwMode="auto">
            <a:xfrm>
              <a:off x="816" y="1814"/>
              <a:ext cx="384" cy="250"/>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Comic Sans MS" pitchFamily="66" charset="0"/>
                  <a:ea typeface="宋体" pitchFamily="2" charset="-122"/>
                </a:rPr>
                <a:t>1</a:t>
              </a:r>
            </a:p>
          </p:txBody>
        </p:sp>
        <p:sp>
          <p:nvSpPr>
            <p:cNvPr id="75834" name="文本框 247871"/>
            <p:cNvSpPr txBox="1">
              <a:spLocks noChangeArrowheads="1"/>
            </p:cNvSpPr>
            <p:nvPr/>
          </p:nvSpPr>
          <p:spPr bwMode="auto">
            <a:xfrm>
              <a:off x="768" y="2304"/>
              <a:ext cx="384" cy="250"/>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Comic Sans MS" pitchFamily="66" charset="0"/>
                  <a:ea typeface="宋体" pitchFamily="2" charset="-122"/>
                </a:rPr>
                <a:t>1</a:t>
              </a:r>
            </a:p>
          </p:txBody>
        </p:sp>
        <p:sp>
          <p:nvSpPr>
            <p:cNvPr id="75835" name="文本框 247872"/>
            <p:cNvSpPr txBox="1">
              <a:spLocks noChangeArrowheads="1"/>
            </p:cNvSpPr>
            <p:nvPr/>
          </p:nvSpPr>
          <p:spPr bwMode="auto">
            <a:xfrm>
              <a:off x="2016" y="2160"/>
              <a:ext cx="707" cy="251"/>
            </a:xfrm>
            <a:prstGeom prst="rect">
              <a:avLst/>
            </a:prstGeom>
            <a:noFill/>
            <a:ln w="9525">
              <a:noFill/>
              <a:miter lim="800000"/>
              <a:headEnd/>
              <a:tailEnd/>
            </a:ln>
          </p:spPr>
          <p:txBody>
            <a:bodyPr>
              <a:spAutoFit/>
            </a:bodyPr>
            <a:lstStyle/>
            <a:p>
              <a:pPr eaLnBrk="1" hangingPunct="1">
                <a:spcBef>
                  <a:spcPct val="50000"/>
                </a:spcBef>
              </a:pPr>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r>
                <a:rPr lang="en-US" altLang="zh-CN" sz="2000" b="0">
                  <a:solidFill>
                    <a:schemeClr val="tx1"/>
                  </a:solidFill>
                  <a:latin typeface="Comic Sans MS" pitchFamily="66" charset="0"/>
                  <a:ea typeface="华文新魏" pitchFamily="2" charset="-122"/>
                </a:rPr>
                <a:t>∧</a:t>
              </a:r>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2</a:t>
              </a:r>
              <a:endParaRPr lang="en-US" altLang="zh-CN" sz="2000" b="0">
                <a:solidFill>
                  <a:schemeClr val="tx1"/>
                </a:solidFill>
                <a:latin typeface="Times New Roman" pitchFamily="18" charset="0"/>
                <a:ea typeface="华文新魏" pitchFamily="2" charset="-122"/>
              </a:endParaRPr>
            </a:p>
          </p:txBody>
        </p:sp>
      </p:grpSp>
      <p:sp>
        <p:nvSpPr>
          <p:cNvPr id="247874" name="矩形 247873"/>
          <p:cNvSpPr>
            <a:spLocks noChangeArrowheads="1"/>
          </p:cNvSpPr>
          <p:nvPr/>
        </p:nvSpPr>
        <p:spPr bwMode="auto">
          <a:xfrm>
            <a:off x="1219200" y="6165850"/>
            <a:ext cx="5873750" cy="366713"/>
          </a:xfrm>
          <a:prstGeom prst="rect">
            <a:avLst/>
          </a:prstGeom>
          <a:noFill/>
          <a:ln w="9525">
            <a:noFill/>
            <a:miter lim="800000"/>
            <a:headEnd/>
            <a:tailEnd/>
          </a:ln>
        </p:spPr>
        <p:txBody>
          <a:bodyPr wrap="none">
            <a:spAutoFit/>
          </a:bodyPr>
          <a:lstStyle/>
          <a:p>
            <a:pPr eaLnBrk="1" hangingPunct="1"/>
            <a:r>
              <a:rPr lang="en-US" altLang="zh-CN" sz="1800" b="0">
                <a:solidFill>
                  <a:schemeClr val="tx1"/>
                </a:solidFill>
                <a:latin typeface="Arial" pitchFamily="34" charset="0"/>
                <a:ea typeface="宋体" pitchFamily="2" charset="-122"/>
              </a:rPr>
              <a:t>AND: Let all </a:t>
            </a:r>
            <a:r>
              <a:rPr lang="en-US" altLang="zh-CN" sz="1800" b="0" i="1">
                <a:solidFill>
                  <a:schemeClr val="tx1"/>
                </a:solidFill>
                <a:latin typeface="Arial" pitchFamily="34" charset="0"/>
                <a:ea typeface="宋体" pitchFamily="2" charset="-122"/>
              </a:rPr>
              <a:t>wji </a:t>
            </a:r>
            <a:r>
              <a:rPr lang="en-US" altLang="zh-CN" sz="1800" b="0">
                <a:solidFill>
                  <a:schemeClr val="tx1"/>
                </a:solidFill>
                <a:latin typeface="Arial" pitchFamily="34" charset="0"/>
                <a:ea typeface="宋体" pitchFamily="2" charset="-122"/>
              </a:rPr>
              <a:t>be </a:t>
            </a:r>
            <a:r>
              <a:rPr lang="en-US" altLang="zh-CN" sz="1800" b="0" i="1">
                <a:solidFill>
                  <a:schemeClr val="tx1"/>
                </a:solidFill>
                <a:latin typeface="Arial" pitchFamily="34" charset="0"/>
                <a:ea typeface="宋体" pitchFamily="2" charset="-122"/>
              </a:rPr>
              <a:t>Tj</a:t>
            </a:r>
            <a:r>
              <a:rPr lang="en-US" altLang="zh-CN" sz="1800" b="0">
                <a:solidFill>
                  <a:schemeClr val="tx1"/>
                </a:solidFill>
                <a:latin typeface="Arial" pitchFamily="34" charset="0"/>
                <a:ea typeface="宋体" pitchFamily="2" charset="-122"/>
              </a:rPr>
              <a:t>/</a:t>
            </a:r>
            <a:r>
              <a:rPr lang="en-US" altLang="zh-CN" sz="1800" b="0" i="1">
                <a:solidFill>
                  <a:schemeClr val="tx1"/>
                </a:solidFill>
                <a:latin typeface="Arial" pitchFamily="34" charset="0"/>
                <a:ea typeface="宋体" pitchFamily="2" charset="-122"/>
              </a:rPr>
              <a:t>n, </a:t>
            </a:r>
            <a:r>
              <a:rPr lang="en-US" altLang="zh-CN" sz="1800" b="0">
                <a:solidFill>
                  <a:schemeClr val="tx1"/>
                </a:solidFill>
                <a:latin typeface="Arial" pitchFamily="34" charset="0"/>
                <a:ea typeface="宋体" pitchFamily="2" charset="-122"/>
              </a:rPr>
              <a:t>where n is the number of inputs.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blinds(horizontal)">
                                      <p:cBhvr>
                                        <p:cTn id="7" dur="500"/>
                                        <p:tgtEl>
                                          <p:spTgt spid="247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7853"/>
                                        </p:tgtEl>
                                        <p:attrNameLst>
                                          <p:attrName>style.visibility</p:attrName>
                                        </p:attrNameLst>
                                      </p:cBhvr>
                                      <p:to>
                                        <p:strVal val="visible"/>
                                      </p:to>
                                    </p:set>
                                    <p:animEffect transition="in" filter="wipe(up)">
                                      <p:cBhvr>
                                        <p:cTn id="17" dur="500"/>
                                        <p:tgtEl>
                                          <p:spTgt spid="247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7874"/>
                                        </p:tgtEl>
                                        <p:attrNameLst>
                                          <p:attrName>style.visibility</p:attrName>
                                        </p:attrNameLst>
                                      </p:cBhvr>
                                      <p:to>
                                        <p:strVal val="visible"/>
                                      </p:to>
                                    </p:set>
                                    <p:animEffect transition="in" filter="blinds(horizontal)">
                                      <p:cBhvr>
                                        <p:cTn id="27" dur="500"/>
                                        <p:tgtEl>
                                          <p:spTgt spid="24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53" grpId="0" animBg="1"/>
      <p:bldP spid="24787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灯片编号占位符 1"/>
          <p:cNvSpPr>
            <a:spLocks noGrp="1" noChangeArrowheads="1"/>
          </p:cNvSpPr>
          <p:nvPr>
            <p:ph type="sldNum" sz="quarter" idx="10"/>
          </p:nvPr>
        </p:nvSpPr>
        <p:spPr bwMode="auto">
          <a:noFill/>
          <a:ln>
            <a:miter lim="800000"/>
            <a:headEnd/>
            <a:tailEnd/>
          </a:ln>
        </p:spPr>
        <p:txBody>
          <a:bodyPr/>
          <a:lstStyle/>
          <a:p>
            <a:fld id="{2334074A-BD00-4B3D-AC4D-D0E24152418D}" type="slidenum">
              <a:rPr lang="zh-TW" altLang="en-US" smtClean="0"/>
              <a:pPr/>
              <a:t>24</a:t>
            </a:fld>
            <a:endParaRPr lang="zh-TW" altLang="en-US" smtClean="0"/>
          </a:p>
        </p:txBody>
      </p:sp>
      <p:sp>
        <p:nvSpPr>
          <p:cNvPr id="248834" name="标题 248833"/>
          <p:cNvSpPr>
            <a:spLocks noGrp="1"/>
          </p:cNvSpPr>
          <p:nvPr>
            <p:ph type="title"/>
          </p:nvPr>
        </p:nvSpPr>
        <p:spPr>
          <a:xfrm>
            <a:off x="1331913" y="260350"/>
            <a:ext cx="5843587" cy="762000"/>
          </a:xfrm>
        </p:spPr>
        <p:txBody>
          <a:bodyPr/>
          <a:lstStyle/>
          <a:p>
            <a:pPr eaLnBrk="1" hangingPunct="1">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Neural Computation：OR</a:t>
            </a:r>
          </a:p>
        </p:txBody>
      </p:sp>
      <p:graphicFrame>
        <p:nvGraphicFramePr>
          <p:cNvPr id="248835" name="表格 248834"/>
          <p:cNvGraphicFramePr/>
          <p:nvPr/>
        </p:nvGraphicFramePr>
        <p:xfrm>
          <a:off x="1042988" y="1066800"/>
          <a:ext cx="7561263" cy="2733675"/>
        </p:xfrm>
        <a:graphic>
          <a:graphicData uri="http://schemas.openxmlformats.org/drawingml/2006/table">
            <a:tbl>
              <a:tblPr/>
              <a:tblGrid>
                <a:gridCol w="606425"/>
                <a:gridCol w="534988"/>
                <a:gridCol w="1176337"/>
                <a:gridCol w="3106738"/>
                <a:gridCol w="2136775"/>
              </a:tblGrid>
              <a:tr h="455613">
                <a:tc gridSpan="2">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input</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output</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function</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condition</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x</a:t>
                      </a:r>
                      <a:r>
                        <a:rPr lang="en-US" altLang="zh-CN" sz="2000" baseline="-25000">
                          <a:latin typeface="Times New Roman" panose="02020603050405020304" pitchFamily="18" charset="0"/>
                        </a:rPr>
                        <a:t>1</a:t>
                      </a:r>
                      <a:endParaRPr lang="zh-CN" altLang="en-US" sz="2000" baseline="-25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x</a:t>
                      </a:r>
                      <a:r>
                        <a:rPr lang="en-US" altLang="zh-CN" sz="2000" baseline="-25000">
                          <a:latin typeface="Times New Roman" panose="02020603050405020304" pitchFamily="18" charset="0"/>
                        </a:rPr>
                        <a:t>2</a:t>
                      </a:r>
                      <a:endParaRPr lang="zh-CN" altLang="en-US" sz="2000" baseline="-25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x</a:t>
                      </a:r>
                      <a:r>
                        <a:rPr lang="en-US" altLang="zh-CN" sz="2000" baseline="-25000">
                          <a:latin typeface="Times New Roman" panose="02020603050405020304" pitchFamily="18" charset="0"/>
                        </a:rPr>
                        <a:t>1 </a:t>
                      </a:r>
                      <a:r>
                        <a:rPr lang="en-US" altLang="zh-CN" sz="2000">
                          <a:latin typeface="Times New Roman" panose="02020603050405020304" pitchFamily="18" charset="0"/>
                        </a:rPr>
                        <a:t>∨ </a:t>
                      </a:r>
                      <a:r>
                        <a:rPr lang="en-US" altLang="zh-CN" sz="2000" i="1">
                          <a:latin typeface="Times New Roman" panose="02020603050405020304" pitchFamily="18" charset="0"/>
                        </a:rPr>
                        <a:t>x</a:t>
                      </a:r>
                      <a:r>
                        <a:rPr lang="en-US" altLang="zh-CN" sz="2000" baseline="-25000">
                          <a:latin typeface="Times New Roman" panose="02020603050405020304" pitchFamily="18" charset="0"/>
                        </a:rPr>
                        <a:t>2</a:t>
                      </a:r>
                      <a:endParaRPr lang="zh-CN" altLang="en-US" sz="2000" baseline="-25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x</a:t>
                      </a:r>
                      <a:r>
                        <a:rPr lang="en-US" altLang="zh-CN" sz="2000" baseline="-25000">
                          <a:latin typeface="Times New Roman" panose="02020603050405020304" pitchFamily="18" charset="0"/>
                        </a:rPr>
                        <a:t>1</a:t>
                      </a:r>
                      <a:r>
                        <a:rPr lang="en-US" altLang="zh-CN" sz="2000">
                          <a:latin typeface="Times New Roman" panose="02020603050405020304" pitchFamily="18" charset="0"/>
                        </a:rPr>
                        <a:t>+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 </a:t>
                      </a:r>
                      <a:r>
                        <a:rPr lang="en-US" altLang="zh-CN" sz="2000" i="1">
                          <a:latin typeface="Times New Roman" panose="02020603050405020304" pitchFamily="18" charset="0"/>
                        </a:rPr>
                        <a:t>x</a:t>
                      </a:r>
                      <a:r>
                        <a:rPr lang="en-US" altLang="zh-CN" sz="2000" baseline="-25000">
                          <a:latin typeface="Times New Roman" panose="02020603050405020304" pitchFamily="18" charset="0"/>
                        </a:rPr>
                        <a:t>2</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4556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*0+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dirty="0">
                          <a:latin typeface="Times New Roman" panose="02020603050405020304" pitchFamily="18" charset="0"/>
                        </a:rPr>
                        <a:t>*0 -</a:t>
                      </a:r>
                      <a:r>
                        <a:rPr lang="en-US" altLang="zh-CN" sz="2000" i="1" dirty="0">
                          <a:latin typeface="Times New Roman" panose="02020603050405020304" pitchFamily="18" charset="0"/>
                        </a:rPr>
                        <a:t>T</a:t>
                      </a:r>
                      <a:r>
                        <a:rPr lang="zh-CN" altLang="en-US" sz="2000" dirty="0">
                          <a:latin typeface="Times New Roman" panose="02020603050405020304" pitchFamily="18" charset="0"/>
                        </a:rPr>
                        <a: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dirty="0">
                          <a:latin typeface="Times New Roman" panose="02020603050405020304" pitchFamily="18" charset="0"/>
                        </a:rPr>
                        <a:t>T</a:t>
                      </a:r>
                      <a:r>
                        <a:rPr lang="zh-CN" altLang="en-US" sz="2000" dirty="0">
                          <a:latin typeface="Times New Roman" panose="02020603050405020304" pitchFamily="18" charset="0"/>
                        </a:rPr>
                        <a: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*0+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*1</a:t>
                      </a:r>
                      <a:r>
                        <a:rPr lang="en-US" altLang="zh-CN" sz="2000" baseline="-25000">
                          <a:latin typeface="Times New Roman" panose="02020603050405020304" pitchFamily="18" charset="0"/>
                        </a:rPr>
                        <a:t> </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 ≥ 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dirty="0">
                          <a:latin typeface="Times New Roman" panose="02020603050405020304" pitchFamily="18" charset="0"/>
                        </a:rPr>
                        <a:t>T</a:t>
                      </a:r>
                      <a:r>
                        <a:rPr lang="en-US" altLang="zh-CN" sz="2000" dirty="0">
                          <a:latin typeface="Times New Roman" panose="02020603050405020304" pitchFamily="18" charset="0"/>
                        </a:rPr>
                        <a:t> </a:t>
                      </a:r>
                      <a:r>
                        <a:rPr lang="zh-CN" altLang="en-US" sz="2000" dirty="0">
                          <a:latin typeface="Times New Roman" panose="02020603050405020304" pitchFamily="18" charset="0"/>
                        </a:rPr>
                        <a:t>＜</a:t>
                      </a:r>
                      <a:r>
                        <a:rPr lang="zh-CN" altLang="en-US" sz="2000" i="1" dirty="0">
                          <a:latin typeface="Times New Roman" panose="02020603050405020304" pitchFamily="18" charset="0"/>
                        </a:rPr>
                        <a:t>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 </a:t>
                      </a:r>
                      <a:endParaRPr lang="zh-CN" altLang="en-US" sz="2000" baseline="-25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*1+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*0 -</a:t>
                      </a:r>
                      <a:r>
                        <a:rPr lang="en-US" altLang="zh-CN" sz="2000" i="1">
                          <a:latin typeface="Times New Roman" panose="02020603050405020304" pitchFamily="18" charset="0"/>
                        </a:rPr>
                        <a:t>T</a:t>
                      </a:r>
                      <a:r>
                        <a:rPr lang="en-US" altLang="zh-CN" sz="2000">
                          <a:latin typeface="Times New Roman" panose="02020603050405020304" pitchFamily="18" charset="0"/>
                        </a:rPr>
                        <a:t> ≥ 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dirty="0">
                          <a:latin typeface="Times New Roman" panose="02020603050405020304" pitchFamily="18" charset="0"/>
                        </a:rPr>
                        <a:t>T</a:t>
                      </a:r>
                      <a:r>
                        <a:rPr lang="en-US" altLang="zh-CN" sz="2000" dirty="0">
                          <a:latin typeface="Times New Roman" panose="02020603050405020304" pitchFamily="18" charset="0"/>
                        </a:rPr>
                        <a:t> </a:t>
                      </a:r>
                      <a:r>
                        <a:rPr lang="zh-CN" altLang="en-US" sz="2000" dirty="0">
                          <a:latin typeface="Times New Roman" panose="02020603050405020304" pitchFamily="18" charset="0"/>
                        </a:rPr>
                        <a:t>＜ </a:t>
                      </a: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*1+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*1-</a:t>
                      </a:r>
                      <a:r>
                        <a:rPr lang="en-US" altLang="zh-CN" sz="2000" i="1">
                          <a:latin typeface="Times New Roman" panose="02020603050405020304" pitchFamily="18" charset="0"/>
                        </a:rPr>
                        <a:t>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T</a:t>
                      </a:r>
                      <a:r>
                        <a:rPr lang="en-US" altLang="zh-CN" sz="2000">
                          <a:latin typeface="Times New Roman" panose="02020603050405020304" pitchFamily="18" charset="0"/>
                        </a:rPr>
                        <a:t>≤</a:t>
                      </a: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 </a:t>
                      </a:r>
                      <a:r>
                        <a:rPr lang="en-US" altLang="zh-CN" sz="2000" i="1">
                          <a:latin typeface="Times New Roman" panose="02020603050405020304" pitchFamily="18" charset="0"/>
                        </a:rPr>
                        <a:t>w</a:t>
                      </a:r>
                      <a:r>
                        <a:rPr lang="en-US" altLang="zh-CN" sz="2000" baseline="-25000">
                          <a:latin typeface="Times New Roman" panose="02020603050405020304" pitchFamily="18" charset="0"/>
                        </a:rPr>
                        <a:t>2</a:t>
                      </a:r>
                      <a:r>
                        <a:rPr lang="en-US" altLang="zh-CN" sz="2000">
                          <a:latin typeface="Times New Roman" panose="02020603050405020304" pitchFamily="18" charset="0"/>
                        </a:rPr>
                        <a:t>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48877" name="矩形 248876"/>
          <p:cNvSpPr>
            <a:spLocks noChangeArrowheads="1"/>
          </p:cNvSpPr>
          <p:nvPr/>
        </p:nvSpPr>
        <p:spPr bwMode="auto">
          <a:xfrm>
            <a:off x="1038225" y="6092825"/>
            <a:ext cx="2165350" cy="366713"/>
          </a:xfrm>
          <a:prstGeom prst="rect">
            <a:avLst/>
          </a:prstGeom>
          <a:noFill/>
          <a:ln w="9525">
            <a:noFill/>
            <a:miter lim="800000"/>
            <a:headEnd/>
            <a:tailEnd/>
          </a:ln>
        </p:spPr>
        <p:txBody>
          <a:bodyPr wrap="none">
            <a:spAutoFit/>
          </a:bodyPr>
          <a:lstStyle/>
          <a:p>
            <a:pPr eaLnBrk="1" hangingPunct="1">
              <a:spcBef>
                <a:spcPct val="20000"/>
              </a:spcBef>
              <a:buClr>
                <a:schemeClr val="accent2"/>
              </a:buClr>
              <a:buSzPct val="80000"/>
              <a:buFont typeface="Wingdings" pitchFamily="2" charset="2"/>
              <a:buNone/>
            </a:pPr>
            <a:r>
              <a:rPr lang="en-US" altLang="zh-CN" sz="1800" b="0">
                <a:solidFill>
                  <a:schemeClr val="tx1"/>
                </a:solidFill>
                <a:latin typeface="Arial" pitchFamily="34" charset="0"/>
                <a:ea typeface="宋体" pitchFamily="2" charset="-122"/>
              </a:rPr>
              <a:t>OR: Let all </a:t>
            </a:r>
            <a:r>
              <a:rPr lang="en-US" altLang="zh-CN" sz="1800" b="0" i="1">
                <a:solidFill>
                  <a:schemeClr val="tx1"/>
                </a:solidFill>
                <a:latin typeface="Arial" pitchFamily="34" charset="0"/>
                <a:ea typeface="宋体" pitchFamily="2" charset="-122"/>
              </a:rPr>
              <a:t>wji </a:t>
            </a:r>
            <a:r>
              <a:rPr lang="en-US" altLang="zh-CN" sz="1800" b="0">
                <a:solidFill>
                  <a:schemeClr val="tx1"/>
                </a:solidFill>
                <a:latin typeface="Arial" pitchFamily="34" charset="0"/>
                <a:ea typeface="宋体" pitchFamily="2" charset="-122"/>
              </a:rPr>
              <a:t>be </a:t>
            </a:r>
            <a:r>
              <a:rPr lang="en-US" altLang="zh-CN" sz="1800" b="0" i="1">
                <a:solidFill>
                  <a:schemeClr val="tx1"/>
                </a:solidFill>
                <a:latin typeface="Arial" pitchFamily="34" charset="0"/>
                <a:ea typeface="宋体" pitchFamily="2" charset="-122"/>
              </a:rPr>
              <a:t>Tj</a:t>
            </a:r>
          </a:p>
        </p:txBody>
      </p:sp>
      <p:sp>
        <p:nvSpPr>
          <p:cNvPr id="248878" name="直接连接符 248877"/>
          <p:cNvSpPr>
            <a:spLocks noChangeShapeType="1"/>
          </p:cNvSpPr>
          <p:nvPr/>
        </p:nvSpPr>
        <p:spPr bwMode="auto">
          <a:xfrm>
            <a:off x="1692275" y="4602163"/>
            <a:ext cx="2374900" cy="1584325"/>
          </a:xfrm>
          <a:prstGeom prst="line">
            <a:avLst/>
          </a:prstGeom>
          <a:noFill/>
          <a:ln w="9525">
            <a:solidFill>
              <a:schemeClr val="tx1"/>
            </a:solidFill>
            <a:round/>
            <a:headEnd/>
            <a:tailEnd/>
          </a:ln>
        </p:spPr>
        <p:txBody>
          <a:bodyPr/>
          <a:lstStyle/>
          <a:p>
            <a:endParaRPr lang="zh-CN" altLang="en-US"/>
          </a:p>
        </p:txBody>
      </p:sp>
      <p:grpSp>
        <p:nvGrpSpPr>
          <p:cNvPr id="76848" name="组合 248878"/>
          <p:cNvGrpSpPr>
            <a:grpSpLocks/>
          </p:cNvGrpSpPr>
          <p:nvPr/>
        </p:nvGrpSpPr>
        <p:grpSpPr bwMode="auto">
          <a:xfrm>
            <a:off x="900113" y="3810000"/>
            <a:ext cx="4032250" cy="2232025"/>
            <a:chOff x="567" y="2523"/>
            <a:chExt cx="2540" cy="1406"/>
          </a:xfrm>
        </p:grpSpPr>
        <p:sp>
          <p:nvSpPr>
            <p:cNvPr id="76860" name="直接连接符 248879"/>
            <p:cNvSpPr>
              <a:spLocks noChangeShapeType="1"/>
            </p:cNvSpPr>
            <p:nvPr/>
          </p:nvSpPr>
          <p:spPr bwMode="auto">
            <a:xfrm>
              <a:off x="567" y="3702"/>
              <a:ext cx="2540" cy="0"/>
            </a:xfrm>
            <a:prstGeom prst="line">
              <a:avLst/>
            </a:prstGeom>
            <a:noFill/>
            <a:ln w="9525">
              <a:solidFill>
                <a:schemeClr val="tx1"/>
              </a:solidFill>
              <a:miter lim="800000"/>
              <a:headEnd/>
              <a:tailEnd type="triangle" w="med" len="med"/>
            </a:ln>
          </p:spPr>
          <p:txBody>
            <a:bodyPr/>
            <a:lstStyle/>
            <a:p>
              <a:endParaRPr lang="zh-CN" altLang="en-US"/>
            </a:p>
          </p:txBody>
        </p:sp>
        <p:sp>
          <p:nvSpPr>
            <p:cNvPr id="76861" name="直接连接符 248880"/>
            <p:cNvSpPr>
              <a:spLocks noChangeShapeType="1"/>
            </p:cNvSpPr>
            <p:nvPr/>
          </p:nvSpPr>
          <p:spPr bwMode="auto">
            <a:xfrm flipV="1">
              <a:off x="1473" y="2523"/>
              <a:ext cx="0" cy="1406"/>
            </a:xfrm>
            <a:prstGeom prst="line">
              <a:avLst/>
            </a:prstGeom>
            <a:noFill/>
            <a:ln w="9525">
              <a:solidFill>
                <a:schemeClr val="tx1"/>
              </a:solidFill>
              <a:round/>
              <a:headEnd/>
              <a:tailEnd type="triangle" w="med" len="med"/>
            </a:ln>
          </p:spPr>
          <p:txBody>
            <a:bodyPr/>
            <a:lstStyle/>
            <a:p>
              <a:endParaRPr lang="zh-CN" altLang="en-US"/>
            </a:p>
          </p:txBody>
        </p:sp>
        <p:sp>
          <p:nvSpPr>
            <p:cNvPr id="76862" name="文本框 248881"/>
            <p:cNvSpPr txBox="1">
              <a:spLocks noChangeArrowheads="1"/>
            </p:cNvSpPr>
            <p:nvPr/>
          </p:nvSpPr>
          <p:spPr bwMode="auto">
            <a:xfrm>
              <a:off x="2562" y="3729"/>
              <a:ext cx="349" cy="200"/>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p>
          </p:txBody>
        </p:sp>
        <p:sp>
          <p:nvSpPr>
            <p:cNvPr id="76863" name="文本框 248882"/>
            <p:cNvSpPr txBox="1">
              <a:spLocks noChangeArrowheads="1"/>
            </p:cNvSpPr>
            <p:nvPr/>
          </p:nvSpPr>
          <p:spPr bwMode="auto">
            <a:xfrm>
              <a:off x="1261" y="2568"/>
              <a:ext cx="349" cy="201"/>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2</a:t>
              </a:r>
            </a:p>
          </p:txBody>
        </p:sp>
        <p:sp>
          <p:nvSpPr>
            <p:cNvPr id="76864" name="椭圆 248883"/>
            <p:cNvSpPr>
              <a:spLocks noChangeArrowheads="1"/>
            </p:cNvSpPr>
            <p:nvPr/>
          </p:nvSpPr>
          <p:spPr bwMode="auto">
            <a:xfrm>
              <a:off x="2245" y="3638"/>
              <a:ext cx="90" cy="90"/>
            </a:xfrm>
            <a:prstGeom prst="ellipse">
              <a:avLst/>
            </a:prstGeom>
            <a:solidFill>
              <a:schemeClr val="tx1"/>
            </a:solidFill>
            <a:ln w="9525">
              <a:solidFill>
                <a:schemeClr val="tx1"/>
              </a:solidFill>
              <a:round/>
              <a:headEnd/>
              <a:tailEnd/>
            </a:ln>
          </p:spPr>
          <p:txBody>
            <a:bodyPr/>
            <a:lstStyle/>
            <a:p>
              <a:pPr eaLnBrk="1" hangingPunct="1"/>
              <a:endParaRPr lang="zh-CN" altLang="en-US"/>
            </a:p>
          </p:txBody>
        </p:sp>
        <p:sp>
          <p:nvSpPr>
            <p:cNvPr id="76865" name="椭圆 248884"/>
            <p:cNvSpPr>
              <a:spLocks noChangeArrowheads="1"/>
            </p:cNvSpPr>
            <p:nvPr/>
          </p:nvSpPr>
          <p:spPr bwMode="auto">
            <a:xfrm>
              <a:off x="1428" y="3638"/>
              <a:ext cx="90" cy="90"/>
            </a:xfrm>
            <a:prstGeom prst="ellipse">
              <a:avLst/>
            </a:prstGeom>
            <a:solidFill>
              <a:srgbClr val="FFFFFF"/>
            </a:solidFill>
            <a:ln w="9525">
              <a:solidFill>
                <a:schemeClr val="tx1"/>
              </a:solidFill>
              <a:round/>
              <a:headEnd/>
              <a:tailEnd/>
            </a:ln>
          </p:spPr>
          <p:txBody>
            <a:bodyPr/>
            <a:lstStyle/>
            <a:p>
              <a:pPr eaLnBrk="1" hangingPunct="1"/>
              <a:endParaRPr lang="zh-CN" altLang="en-US"/>
            </a:p>
          </p:txBody>
        </p:sp>
        <p:sp>
          <p:nvSpPr>
            <p:cNvPr id="76866" name="椭圆 248885"/>
            <p:cNvSpPr>
              <a:spLocks noChangeArrowheads="1"/>
            </p:cNvSpPr>
            <p:nvPr/>
          </p:nvSpPr>
          <p:spPr bwMode="auto">
            <a:xfrm>
              <a:off x="1428" y="2958"/>
              <a:ext cx="90" cy="90"/>
            </a:xfrm>
            <a:prstGeom prst="ellipse">
              <a:avLst/>
            </a:prstGeom>
            <a:solidFill>
              <a:schemeClr val="tx1"/>
            </a:solidFill>
            <a:ln w="9525">
              <a:solidFill>
                <a:schemeClr val="tx1"/>
              </a:solidFill>
              <a:round/>
              <a:headEnd/>
              <a:tailEnd/>
            </a:ln>
          </p:spPr>
          <p:txBody>
            <a:bodyPr/>
            <a:lstStyle/>
            <a:p>
              <a:pPr eaLnBrk="1" hangingPunct="1"/>
              <a:endParaRPr lang="zh-CN" altLang="en-US"/>
            </a:p>
          </p:txBody>
        </p:sp>
        <p:sp>
          <p:nvSpPr>
            <p:cNvPr id="76867" name="椭圆 248886"/>
            <p:cNvSpPr>
              <a:spLocks noChangeArrowheads="1"/>
            </p:cNvSpPr>
            <p:nvPr/>
          </p:nvSpPr>
          <p:spPr bwMode="auto">
            <a:xfrm>
              <a:off x="2245" y="2958"/>
              <a:ext cx="90" cy="90"/>
            </a:xfrm>
            <a:prstGeom prst="ellipse">
              <a:avLst/>
            </a:prstGeom>
            <a:solidFill>
              <a:schemeClr val="tx1"/>
            </a:solidFill>
            <a:ln w="9525">
              <a:solidFill>
                <a:schemeClr val="tx1"/>
              </a:solidFill>
              <a:round/>
              <a:headEnd/>
              <a:tailEnd/>
            </a:ln>
          </p:spPr>
          <p:txBody>
            <a:bodyPr/>
            <a:lstStyle/>
            <a:p>
              <a:pPr eaLnBrk="1" hangingPunct="1"/>
              <a:endParaRPr lang="zh-CN" altLang="en-US"/>
            </a:p>
          </p:txBody>
        </p:sp>
      </p:grpSp>
      <p:grpSp>
        <p:nvGrpSpPr>
          <p:cNvPr id="3" name="组合 248887"/>
          <p:cNvGrpSpPr>
            <a:grpSpLocks/>
          </p:cNvGrpSpPr>
          <p:nvPr/>
        </p:nvGrpSpPr>
        <p:grpSpPr bwMode="auto">
          <a:xfrm>
            <a:off x="5148263" y="4313238"/>
            <a:ext cx="3505200" cy="1323975"/>
            <a:chOff x="515" y="1814"/>
            <a:chExt cx="2208" cy="834"/>
          </a:xfrm>
        </p:grpSpPr>
        <p:sp>
          <p:nvSpPr>
            <p:cNvPr id="76850" name="椭圆 248888"/>
            <p:cNvSpPr>
              <a:spLocks noChangeArrowheads="1"/>
            </p:cNvSpPr>
            <p:nvPr/>
          </p:nvSpPr>
          <p:spPr bwMode="auto">
            <a:xfrm>
              <a:off x="1069" y="2004"/>
              <a:ext cx="616" cy="596"/>
            </a:xfrm>
            <a:prstGeom prst="ellipse">
              <a:avLst/>
            </a:prstGeom>
            <a:solidFill>
              <a:schemeClr val="accent1"/>
            </a:solidFill>
            <a:ln w="9525">
              <a:solidFill>
                <a:srgbClr val="000000"/>
              </a:solidFill>
              <a:round/>
              <a:headEnd/>
              <a:tailEnd type="none" w="sm" len="lg"/>
            </a:ln>
          </p:spPr>
          <p:txBody>
            <a:bodyPr lIns="0" tIns="0" rIns="0" bIns="0"/>
            <a:lstStyle/>
            <a:p>
              <a:pPr eaLnBrk="1" hangingPunct="1"/>
              <a:endParaRPr lang="zh-CN" altLang="zh-CN" sz="2400" b="0">
                <a:solidFill>
                  <a:schemeClr val="tx1"/>
                </a:solidFill>
                <a:latin typeface="Comic Sans MS" pitchFamily="66" charset="0"/>
                <a:ea typeface="宋体" pitchFamily="2" charset="-122"/>
              </a:endParaRPr>
            </a:p>
          </p:txBody>
        </p:sp>
        <p:sp>
          <p:nvSpPr>
            <p:cNvPr id="76851" name="直接连接符 248889"/>
            <p:cNvSpPr>
              <a:spLocks noChangeShapeType="1"/>
            </p:cNvSpPr>
            <p:nvPr/>
          </p:nvSpPr>
          <p:spPr bwMode="auto">
            <a:xfrm>
              <a:off x="720" y="1968"/>
              <a:ext cx="410" cy="145"/>
            </a:xfrm>
            <a:prstGeom prst="line">
              <a:avLst/>
            </a:prstGeom>
            <a:noFill/>
            <a:ln w="28575">
              <a:solidFill>
                <a:srgbClr val="000000"/>
              </a:solidFill>
              <a:round/>
              <a:headEnd/>
              <a:tailEnd type="triangle" w="sm" len="lg"/>
            </a:ln>
          </p:spPr>
          <p:txBody>
            <a:bodyPr/>
            <a:lstStyle/>
            <a:p>
              <a:endParaRPr lang="zh-CN" altLang="en-US"/>
            </a:p>
          </p:txBody>
        </p:sp>
        <p:sp>
          <p:nvSpPr>
            <p:cNvPr id="76852" name="直接连接符 248890"/>
            <p:cNvSpPr>
              <a:spLocks noChangeShapeType="1"/>
            </p:cNvSpPr>
            <p:nvPr/>
          </p:nvSpPr>
          <p:spPr bwMode="auto">
            <a:xfrm flipV="1">
              <a:off x="672" y="2408"/>
              <a:ext cx="445" cy="184"/>
            </a:xfrm>
            <a:prstGeom prst="line">
              <a:avLst/>
            </a:prstGeom>
            <a:noFill/>
            <a:ln w="28575">
              <a:solidFill>
                <a:srgbClr val="000000"/>
              </a:solidFill>
              <a:round/>
              <a:headEnd/>
              <a:tailEnd type="triangle" w="sm" len="lg"/>
            </a:ln>
          </p:spPr>
          <p:txBody>
            <a:bodyPr/>
            <a:lstStyle/>
            <a:p>
              <a:endParaRPr lang="zh-CN" altLang="en-US"/>
            </a:p>
          </p:txBody>
        </p:sp>
        <p:sp>
          <p:nvSpPr>
            <p:cNvPr id="76853" name="直接连接符 248891"/>
            <p:cNvSpPr>
              <a:spLocks noChangeShapeType="1"/>
            </p:cNvSpPr>
            <p:nvPr/>
          </p:nvSpPr>
          <p:spPr bwMode="auto">
            <a:xfrm flipV="1">
              <a:off x="1684" y="2287"/>
              <a:ext cx="342" cy="9"/>
            </a:xfrm>
            <a:prstGeom prst="line">
              <a:avLst/>
            </a:prstGeom>
            <a:noFill/>
            <a:ln w="28575">
              <a:solidFill>
                <a:srgbClr val="000000"/>
              </a:solidFill>
              <a:round/>
              <a:headEnd/>
              <a:tailEnd type="triangle" w="sm" len="lg"/>
            </a:ln>
          </p:spPr>
          <p:txBody>
            <a:bodyPr/>
            <a:lstStyle/>
            <a:p>
              <a:endParaRPr lang="zh-CN" altLang="en-US"/>
            </a:p>
          </p:txBody>
        </p:sp>
        <p:sp>
          <p:nvSpPr>
            <p:cNvPr id="76854" name="文本框 248892"/>
            <p:cNvSpPr txBox="1">
              <a:spLocks noChangeArrowheads="1"/>
            </p:cNvSpPr>
            <p:nvPr/>
          </p:nvSpPr>
          <p:spPr bwMode="auto">
            <a:xfrm>
              <a:off x="563" y="1816"/>
              <a:ext cx="349" cy="200"/>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p>
          </p:txBody>
        </p:sp>
        <p:sp>
          <p:nvSpPr>
            <p:cNvPr id="76855" name="文本框 248893"/>
            <p:cNvSpPr txBox="1">
              <a:spLocks noChangeArrowheads="1"/>
            </p:cNvSpPr>
            <p:nvPr/>
          </p:nvSpPr>
          <p:spPr bwMode="auto">
            <a:xfrm>
              <a:off x="515" y="2448"/>
              <a:ext cx="349" cy="200"/>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2</a:t>
              </a:r>
            </a:p>
          </p:txBody>
        </p:sp>
        <p:sp>
          <p:nvSpPr>
            <p:cNvPr id="76856" name="文本框 248894"/>
            <p:cNvSpPr txBox="1">
              <a:spLocks noChangeArrowheads="1"/>
            </p:cNvSpPr>
            <p:nvPr/>
          </p:nvSpPr>
          <p:spPr bwMode="auto">
            <a:xfrm>
              <a:off x="1213" y="2168"/>
              <a:ext cx="384" cy="250"/>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Comic Sans MS" pitchFamily="66" charset="0"/>
                  <a:ea typeface="宋体" pitchFamily="2" charset="-122"/>
                </a:rPr>
                <a:t>1</a:t>
              </a:r>
            </a:p>
          </p:txBody>
        </p:sp>
        <p:sp>
          <p:nvSpPr>
            <p:cNvPr id="76857" name="文本框 248895"/>
            <p:cNvSpPr txBox="1">
              <a:spLocks noChangeArrowheads="1"/>
            </p:cNvSpPr>
            <p:nvPr/>
          </p:nvSpPr>
          <p:spPr bwMode="auto">
            <a:xfrm>
              <a:off x="816" y="1814"/>
              <a:ext cx="384" cy="250"/>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Comic Sans MS" pitchFamily="66" charset="0"/>
                  <a:ea typeface="宋体" pitchFamily="2" charset="-122"/>
                </a:rPr>
                <a:t>1</a:t>
              </a:r>
            </a:p>
          </p:txBody>
        </p:sp>
        <p:sp>
          <p:nvSpPr>
            <p:cNvPr id="76858" name="文本框 248896"/>
            <p:cNvSpPr txBox="1">
              <a:spLocks noChangeArrowheads="1"/>
            </p:cNvSpPr>
            <p:nvPr/>
          </p:nvSpPr>
          <p:spPr bwMode="auto">
            <a:xfrm>
              <a:off x="768" y="2304"/>
              <a:ext cx="384" cy="250"/>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Comic Sans MS" pitchFamily="66" charset="0"/>
                  <a:ea typeface="宋体" pitchFamily="2" charset="-122"/>
                </a:rPr>
                <a:t>1</a:t>
              </a:r>
            </a:p>
          </p:txBody>
        </p:sp>
        <p:sp>
          <p:nvSpPr>
            <p:cNvPr id="76859" name="文本框 248897"/>
            <p:cNvSpPr txBox="1">
              <a:spLocks noChangeArrowheads="1"/>
            </p:cNvSpPr>
            <p:nvPr/>
          </p:nvSpPr>
          <p:spPr bwMode="auto">
            <a:xfrm>
              <a:off x="2016" y="2160"/>
              <a:ext cx="707" cy="251"/>
            </a:xfrm>
            <a:prstGeom prst="rect">
              <a:avLst/>
            </a:prstGeom>
            <a:noFill/>
            <a:ln w="9525">
              <a:noFill/>
              <a:miter lim="800000"/>
              <a:headEnd/>
              <a:tailEnd/>
            </a:ln>
          </p:spPr>
          <p:txBody>
            <a:bodyPr>
              <a:spAutoFit/>
            </a:bodyPr>
            <a:lstStyle/>
            <a:p>
              <a:pPr eaLnBrk="1" hangingPunct="1">
                <a:spcBef>
                  <a:spcPct val="50000"/>
                </a:spcBef>
              </a:pPr>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r>
                <a:rPr lang="en-US" altLang="zh-CN" sz="2000" b="0" baseline="-25000">
                  <a:solidFill>
                    <a:schemeClr val="tx1"/>
                  </a:solidFill>
                  <a:latin typeface="Comic Sans MS" pitchFamily="66" charset="0"/>
                  <a:ea typeface="华文新魏" pitchFamily="2" charset="-122"/>
                </a:rPr>
                <a:t> </a:t>
              </a:r>
              <a:r>
                <a:rPr lang="en-US" altLang="zh-CN" sz="1800" b="0">
                  <a:solidFill>
                    <a:schemeClr val="tx1"/>
                  </a:solidFill>
                </a:rPr>
                <a:t>∨</a:t>
              </a:r>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blinds(horizontal)">
                                      <p:cBhvr>
                                        <p:cTn id="7" dur="500"/>
                                        <p:tgtEl>
                                          <p:spTgt spid="248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8878"/>
                                        </p:tgtEl>
                                        <p:attrNameLst>
                                          <p:attrName>style.visibility</p:attrName>
                                        </p:attrNameLst>
                                      </p:cBhvr>
                                      <p:to>
                                        <p:strVal val="visible"/>
                                      </p:to>
                                    </p:set>
                                    <p:animEffect transition="in" filter="wipe(up)">
                                      <p:cBhvr>
                                        <p:cTn id="12" dur="500"/>
                                        <p:tgtEl>
                                          <p:spTgt spid="2488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8877"/>
                                        </p:tgtEl>
                                        <p:attrNameLst>
                                          <p:attrName>style.visibility</p:attrName>
                                        </p:attrNameLst>
                                      </p:cBhvr>
                                      <p:to>
                                        <p:strVal val="visible"/>
                                      </p:to>
                                    </p:set>
                                    <p:animEffect transition="in" filter="blinds(horizontal)">
                                      <p:cBhvr>
                                        <p:cTn id="22" dur="500"/>
                                        <p:tgtEl>
                                          <p:spTgt spid="248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77" grpId="0"/>
      <p:bldP spid="24887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灯片编号占位符 1"/>
          <p:cNvSpPr>
            <a:spLocks noGrp="1" noChangeArrowheads="1"/>
          </p:cNvSpPr>
          <p:nvPr>
            <p:ph type="sldNum" sz="quarter" idx="10"/>
          </p:nvPr>
        </p:nvSpPr>
        <p:spPr bwMode="auto">
          <a:noFill/>
          <a:ln>
            <a:miter lim="800000"/>
            <a:headEnd/>
            <a:tailEnd/>
          </a:ln>
        </p:spPr>
        <p:txBody>
          <a:bodyPr/>
          <a:lstStyle/>
          <a:p>
            <a:fld id="{13DFFDF0-4E43-4B9D-B470-5BAC000ED0B3}" type="slidenum">
              <a:rPr lang="zh-TW" altLang="en-US" smtClean="0"/>
              <a:pPr/>
              <a:t>25</a:t>
            </a:fld>
            <a:endParaRPr lang="zh-TW" altLang="en-US" smtClean="0"/>
          </a:p>
        </p:txBody>
      </p:sp>
      <p:sp>
        <p:nvSpPr>
          <p:cNvPr id="249858" name="标题 249857"/>
          <p:cNvSpPr>
            <a:spLocks noGrp="1"/>
          </p:cNvSpPr>
          <p:nvPr>
            <p:ph type="title"/>
          </p:nvPr>
        </p:nvSpPr>
        <p:spPr>
          <a:xfrm>
            <a:off x="1258888" y="836613"/>
            <a:ext cx="7589837" cy="468312"/>
          </a:xfrm>
        </p:spPr>
        <p:txBody>
          <a:bodyPr/>
          <a:lstStyle/>
          <a:p>
            <a:pPr eaLnBrk="1" hangingPunct="1">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Neural Computation：NOT</a:t>
            </a:r>
          </a:p>
        </p:txBody>
      </p:sp>
      <p:graphicFrame>
        <p:nvGraphicFramePr>
          <p:cNvPr id="249859" name="内容占位符 249858"/>
          <p:cNvGraphicFramePr>
            <a:graphicFrameLocks noGrp="1"/>
          </p:cNvGraphicFramePr>
          <p:nvPr>
            <p:ph sz="half" idx="2"/>
          </p:nvPr>
        </p:nvGraphicFramePr>
        <p:xfrm>
          <a:off x="457200" y="1546225"/>
          <a:ext cx="8231188" cy="1954213"/>
        </p:xfrm>
        <a:graphic>
          <a:graphicData uri="http://schemas.openxmlformats.org/drawingml/2006/table">
            <a:tbl>
              <a:tblPr/>
              <a:tblGrid>
                <a:gridCol w="1220788"/>
                <a:gridCol w="1600200"/>
                <a:gridCol w="2908300"/>
                <a:gridCol w="2501900"/>
              </a:tblGrid>
              <a:tr h="58737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input</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output</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function</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condition</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x</a:t>
                      </a:r>
                      <a:r>
                        <a:rPr lang="en-US" altLang="zh-CN" sz="2000" baseline="-25000">
                          <a:latin typeface="Times New Roman" panose="02020603050405020304" pitchFamily="18" charset="0"/>
                        </a:rPr>
                        <a:t>1</a:t>
                      </a:r>
                      <a:endParaRPr lang="zh-CN" altLang="en-US" sz="2000" baseline="-25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cs typeface="Arial" panose="020B0604020202020204" pitchFamily="34" charset="0"/>
                        </a:rPr>
                        <a:t>~</a:t>
                      </a:r>
                      <a:r>
                        <a:rPr lang="en-US" altLang="zh-CN" sz="2000" i="1">
                          <a:latin typeface="Times New Roman" panose="02020603050405020304" pitchFamily="18" charset="0"/>
                        </a:rPr>
                        <a:t>x</a:t>
                      </a:r>
                      <a:r>
                        <a:rPr lang="en-US" altLang="zh-CN" sz="2000" baseline="-25000">
                          <a:latin typeface="Times New Roman" panose="02020603050405020304" pitchFamily="18" charset="0"/>
                        </a:rPr>
                        <a:t>1</a:t>
                      </a:r>
                      <a:endParaRPr lang="zh-CN" altLang="en-US" sz="2000" baseline="-25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x</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*0 -</a:t>
                      </a:r>
                      <a:r>
                        <a:rPr lang="en-US" altLang="zh-CN" sz="2000" i="1">
                          <a:latin typeface="Times New Roman" panose="02020603050405020304" pitchFamily="18" charset="0"/>
                        </a:rPr>
                        <a:t>T</a:t>
                      </a:r>
                      <a:r>
                        <a:rPr lang="en-US" altLang="zh-CN" sz="2000">
                          <a:latin typeface="Times New Roman" panose="02020603050405020304" pitchFamily="18" charset="0"/>
                        </a:rPr>
                        <a:t> ≥ 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T</a:t>
                      </a:r>
                      <a:r>
                        <a:rPr lang="en-US" altLang="zh-CN" sz="2000">
                          <a:latin typeface="Times New Roman" panose="02020603050405020304" pitchFamily="18" charset="0"/>
                          <a:cs typeface="Arial" panose="020B0604020202020204" pitchFamily="34" charset="0"/>
                        </a:rPr>
                        <a:t>≤</a:t>
                      </a:r>
                      <a:r>
                        <a:rPr lang="en-US" altLang="zh-CN" sz="2000">
                          <a:latin typeface="Times New Roman" panose="02020603050405020304" pitchFamily="18" charset="0"/>
                        </a:rPr>
                        <a: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1</a:t>
                      </a:r>
                      <a:endParaRPr lang="zh-CN" altLang="en-US" sz="2000">
                        <a:latin typeface="Times New Roman" panose="02020603050405020304" pitchFamily="18"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a:latin typeface="Times New Roman" panose="02020603050405020304" pitchFamily="18" charset="0"/>
                        </a:rPr>
                        <a:t>0</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w</a:t>
                      </a:r>
                      <a:r>
                        <a:rPr lang="en-US" altLang="zh-CN" sz="2000" baseline="-25000">
                          <a:latin typeface="Times New Roman" panose="02020603050405020304" pitchFamily="18" charset="0"/>
                        </a:rPr>
                        <a:t>1</a:t>
                      </a:r>
                      <a:r>
                        <a:rPr lang="en-US" altLang="zh-CN" sz="2000">
                          <a:latin typeface="Times New Roman" panose="02020603050405020304" pitchFamily="18" charset="0"/>
                        </a:rPr>
                        <a:t>*1</a:t>
                      </a:r>
                      <a:r>
                        <a:rPr lang="en-US" altLang="zh-CN" sz="2000" baseline="-25000">
                          <a:latin typeface="Times New Roman" panose="02020603050405020304" pitchFamily="18" charset="0"/>
                        </a:rPr>
                        <a:t> </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&lt;0 </a:t>
                      </a:r>
                      <a:endParaRPr lang="zh-CN" altLang="en-US" sz="2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itchFamily="34" charset="0"/>
                          <a:ea typeface="幼圆"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itchFamily="34" charset="0"/>
                          <a:ea typeface="幼圆"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itchFamily="34" charset="0"/>
                          <a:ea typeface="幼圆"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itchFamily="34" charset="0"/>
                          <a:ea typeface="幼圆"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itchFamily="34" charset="0"/>
                          <a:ea typeface="幼圆" pitchFamily="49" charset="-122"/>
                        </a:defRPr>
                      </a:lvl5pPr>
                    </a:lstStyle>
                    <a:p>
                      <a:pPr marL="0" lvl="0" indent="0" algn="ctr">
                        <a:buNone/>
                      </a:pPr>
                      <a:r>
                        <a:rPr lang="en-US" altLang="zh-CN" sz="2000" i="1">
                          <a:latin typeface="Times New Roman" panose="02020603050405020304" pitchFamily="18" charset="0"/>
                        </a:rPr>
                        <a:t>T</a:t>
                      </a:r>
                      <a:r>
                        <a:rPr lang="en-US" altLang="zh-CN" sz="2000">
                          <a:latin typeface="Times New Roman" panose="02020603050405020304" pitchFamily="18" charset="0"/>
                        </a:rPr>
                        <a:t> </a:t>
                      </a:r>
                      <a:r>
                        <a:rPr lang="en-US" altLang="zh-CN" sz="2000">
                          <a:latin typeface="Times New Roman" panose="02020603050405020304" pitchFamily="18" charset="0"/>
                          <a:cs typeface="Arial" panose="020B0604020202020204" pitchFamily="34" charset="0"/>
                        </a:rPr>
                        <a:t>&gt;</a:t>
                      </a:r>
                      <a:r>
                        <a:rPr lang="en-US" altLang="zh-CN" sz="2000" i="1">
                          <a:latin typeface="Times New Roman" panose="02020603050405020304" pitchFamily="18" charset="0"/>
                        </a:rPr>
                        <a:t>w</a:t>
                      </a:r>
                      <a:r>
                        <a:rPr lang="en-US" altLang="zh-CN" sz="2000" baseline="-25000">
                          <a:latin typeface="Times New Roman" panose="02020603050405020304" pitchFamily="18" charset="0"/>
                        </a:rPr>
                        <a:t>1 </a:t>
                      </a:r>
                      <a:endParaRPr lang="zh-CN" altLang="en-US" sz="2000" baseline="-25000">
                        <a:latin typeface="Times New Roman" panose="02020603050405020304" pitchFamily="18"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2" name="组合 249884"/>
          <p:cNvGrpSpPr>
            <a:grpSpLocks/>
          </p:cNvGrpSpPr>
          <p:nvPr/>
        </p:nvGrpSpPr>
        <p:grpSpPr bwMode="auto">
          <a:xfrm>
            <a:off x="827088" y="4376738"/>
            <a:ext cx="4083050" cy="461962"/>
            <a:chOff x="521" y="2976"/>
            <a:chExt cx="2572" cy="291"/>
          </a:xfrm>
        </p:grpSpPr>
        <p:sp>
          <p:nvSpPr>
            <p:cNvPr id="77865" name="直接连接符 249885"/>
            <p:cNvSpPr>
              <a:spLocks noChangeShapeType="1"/>
            </p:cNvSpPr>
            <p:nvPr/>
          </p:nvSpPr>
          <p:spPr bwMode="auto">
            <a:xfrm>
              <a:off x="521" y="3040"/>
              <a:ext cx="2540" cy="0"/>
            </a:xfrm>
            <a:prstGeom prst="line">
              <a:avLst/>
            </a:prstGeom>
            <a:noFill/>
            <a:ln w="9525">
              <a:solidFill>
                <a:schemeClr val="tx1"/>
              </a:solidFill>
              <a:miter lim="800000"/>
              <a:headEnd/>
              <a:tailEnd type="triangle" w="med" len="med"/>
            </a:ln>
          </p:spPr>
          <p:txBody>
            <a:bodyPr/>
            <a:lstStyle/>
            <a:p>
              <a:endParaRPr lang="zh-CN" altLang="en-US"/>
            </a:p>
          </p:txBody>
        </p:sp>
        <p:sp>
          <p:nvSpPr>
            <p:cNvPr id="77866" name="文本框 249886"/>
            <p:cNvSpPr txBox="1">
              <a:spLocks noChangeArrowheads="1"/>
            </p:cNvSpPr>
            <p:nvPr/>
          </p:nvSpPr>
          <p:spPr bwMode="auto">
            <a:xfrm>
              <a:off x="2744" y="3067"/>
              <a:ext cx="349" cy="200"/>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p>
          </p:txBody>
        </p:sp>
        <p:sp>
          <p:nvSpPr>
            <p:cNvPr id="77867" name="椭圆 249887"/>
            <p:cNvSpPr>
              <a:spLocks noChangeArrowheads="1"/>
            </p:cNvSpPr>
            <p:nvPr/>
          </p:nvSpPr>
          <p:spPr bwMode="auto">
            <a:xfrm>
              <a:off x="2199" y="2976"/>
              <a:ext cx="90" cy="90"/>
            </a:xfrm>
            <a:prstGeom prst="ellipse">
              <a:avLst/>
            </a:prstGeom>
            <a:solidFill>
              <a:schemeClr val="tx1"/>
            </a:solidFill>
            <a:ln w="9525">
              <a:solidFill>
                <a:schemeClr val="tx1"/>
              </a:solidFill>
              <a:round/>
              <a:headEnd/>
              <a:tailEnd/>
            </a:ln>
          </p:spPr>
          <p:txBody>
            <a:bodyPr/>
            <a:lstStyle/>
            <a:p>
              <a:pPr eaLnBrk="1" hangingPunct="1"/>
              <a:endParaRPr lang="zh-CN" altLang="en-US"/>
            </a:p>
          </p:txBody>
        </p:sp>
        <p:sp>
          <p:nvSpPr>
            <p:cNvPr id="77868" name="椭圆 249888"/>
            <p:cNvSpPr>
              <a:spLocks noChangeArrowheads="1"/>
            </p:cNvSpPr>
            <p:nvPr/>
          </p:nvSpPr>
          <p:spPr bwMode="auto">
            <a:xfrm>
              <a:off x="1382" y="2976"/>
              <a:ext cx="90" cy="90"/>
            </a:xfrm>
            <a:prstGeom prst="ellipse">
              <a:avLst/>
            </a:prstGeom>
            <a:solidFill>
              <a:srgbClr val="FFFFFF"/>
            </a:solidFill>
            <a:ln w="9525">
              <a:solidFill>
                <a:schemeClr val="tx1"/>
              </a:solidFill>
              <a:round/>
              <a:headEnd/>
              <a:tailEnd/>
            </a:ln>
          </p:spPr>
          <p:txBody>
            <a:bodyPr/>
            <a:lstStyle/>
            <a:p>
              <a:pPr eaLnBrk="1" hangingPunct="1"/>
              <a:endParaRPr lang="zh-CN" altLang="en-US"/>
            </a:p>
          </p:txBody>
        </p:sp>
      </p:grpSp>
      <p:sp>
        <p:nvSpPr>
          <p:cNvPr id="249890" name="直接连接符 249889"/>
          <p:cNvSpPr>
            <a:spLocks noChangeShapeType="1"/>
          </p:cNvSpPr>
          <p:nvPr/>
        </p:nvSpPr>
        <p:spPr bwMode="auto">
          <a:xfrm>
            <a:off x="2843213" y="3657600"/>
            <a:ext cx="0" cy="1800225"/>
          </a:xfrm>
          <a:prstGeom prst="line">
            <a:avLst/>
          </a:prstGeom>
          <a:noFill/>
          <a:ln w="9525">
            <a:solidFill>
              <a:schemeClr val="tx1"/>
            </a:solidFill>
            <a:round/>
            <a:headEnd/>
            <a:tailEnd/>
          </a:ln>
        </p:spPr>
        <p:txBody>
          <a:bodyPr/>
          <a:lstStyle/>
          <a:p>
            <a:endParaRPr lang="zh-CN" altLang="en-US"/>
          </a:p>
        </p:txBody>
      </p:sp>
      <p:grpSp>
        <p:nvGrpSpPr>
          <p:cNvPr id="3" name="组合 249890"/>
          <p:cNvGrpSpPr>
            <a:grpSpLocks/>
          </p:cNvGrpSpPr>
          <p:nvPr/>
        </p:nvGrpSpPr>
        <p:grpSpPr bwMode="auto">
          <a:xfrm>
            <a:off x="5568950" y="4146550"/>
            <a:ext cx="2952750" cy="960438"/>
            <a:chOff x="3515" y="2840"/>
            <a:chExt cx="1860" cy="605"/>
          </a:xfrm>
        </p:grpSpPr>
        <p:sp>
          <p:nvSpPr>
            <p:cNvPr id="77858" name="椭圆 249891"/>
            <p:cNvSpPr>
              <a:spLocks noChangeArrowheads="1"/>
            </p:cNvSpPr>
            <p:nvPr/>
          </p:nvSpPr>
          <p:spPr bwMode="auto">
            <a:xfrm>
              <a:off x="4010" y="2849"/>
              <a:ext cx="616" cy="596"/>
            </a:xfrm>
            <a:prstGeom prst="ellipse">
              <a:avLst/>
            </a:prstGeom>
            <a:solidFill>
              <a:schemeClr val="accent1"/>
            </a:solidFill>
            <a:ln w="9525">
              <a:solidFill>
                <a:srgbClr val="000000"/>
              </a:solidFill>
              <a:round/>
              <a:headEnd/>
              <a:tailEnd type="none" w="sm" len="lg"/>
            </a:ln>
          </p:spPr>
          <p:txBody>
            <a:bodyPr lIns="0" tIns="0" rIns="0" bIns="0"/>
            <a:lstStyle/>
            <a:p>
              <a:pPr eaLnBrk="1" hangingPunct="1"/>
              <a:endParaRPr lang="zh-CN" altLang="zh-CN" sz="2400" b="0">
                <a:solidFill>
                  <a:schemeClr val="tx1"/>
                </a:solidFill>
                <a:latin typeface="Comic Sans MS" pitchFamily="66" charset="0"/>
                <a:ea typeface="宋体" pitchFamily="2" charset="-122"/>
              </a:endParaRPr>
            </a:p>
          </p:txBody>
        </p:sp>
        <p:sp>
          <p:nvSpPr>
            <p:cNvPr id="77859" name="直接连接符 249892"/>
            <p:cNvSpPr>
              <a:spLocks noChangeShapeType="1"/>
            </p:cNvSpPr>
            <p:nvPr/>
          </p:nvSpPr>
          <p:spPr bwMode="auto">
            <a:xfrm>
              <a:off x="3651" y="3113"/>
              <a:ext cx="363" cy="0"/>
            </a:xfrm>
            <a:prstGeom prst="line">
              <a:avLst/>
            </a:prstGeom>
            <a:noFill/>
            <a:ln w="28575">
              <a:solidFill>
                <a:srgbClr val="000000"/>
              </a:solidFill>
              <a:round/>
              <a:headEnd/>
              <a:tailEnd type="triangle" w="sm" len="lg"/>
            </a:ln>
          </p:spPr>
          <p:txBody>
            <a:bodyPr/>
            <a:lstStyle/>
            <a:p>
              <a:endParaRPr lang="zh-CN" altLang="en-US"/>
            </a:p>
          </p:txBody>
        </p:sp>
        <p:sp>
          <p:nvSpPr>
            <p:cNvPr id="77860" name="直接连接符 249893"/>
            <p:cNvSpPr>
              <a:spLocks noChangeShapeType="1"/>
            </p:cNvSpPr>
            <p:nvPr/>
          </p:nvSpPr>
          <p:spPr bwMode="auto">
            <a:xfrm flipV="1">
              <a:off x="4625" y="3132"/>
              <a:ext cx="342" cy="9"/>
            </a:xfrm>
            <a:prstGeom prst="line">
              <a:avLst/>
            </a:prstGeom>
            <a:noFill/>
            <a:ln w="28575">
              <a:solidFill>
                <a:srgbClr val="000000"/>
              </a:solidFill>
              <a:round/>
              <a:headEnd/>
              <a:tailEnd type="triangle" w="sm" len="lg"/>
            </a:ln>
          </p:spPr>
          <p:txBody>
            <a:bodyPr/>
            <a:lstStyle/>
            <a:p>
              <a:endParaRPr lang="zh-CN" altLang="en-US"/>
            </a:p>
          </p:txBody>
        </p:sp>
        <p:sp>
          <p:nvSpPr>
            <p:cNvPr id="77861" name="文本框 249894"/>
            <p:cNvSpPr txBox="1">
              <a:spLocks noChangeArrowheads="1"/>
            </p:cNvSpPr>
            <p:nvPr/>
          </p:nvSpPr>
          <p:spPr bwMode="auto">
            <a:xfrm>
              <a:off x="3515" y="3049"/>
              <a:ext cx="349" cy="206"/>
            </a:xfrm>
            <a:prstGeom prst="rect">
              <a:avLst/>
            </a:prstGeom>
            <a:noFill/>
            <a:ln w="9525">
              <a:noFill/>
              <a:miter lim="800000"/>
              <a:headEnd/>
              <a:tailEnd/>
            </a:ln>
          </p:spPr>
          <p:txBody>
            <a:bodyPr lIns="0" tIns="0" rIns="0" bIns="0"/>
            <a:lstStyle/>
            <a:p>
              <a:pPr algn="just"/>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p>
          </p:txBody>
        </p:sp>
        <p:sp>
          <p:nvSpPr>
            <p:cNvPr id="77862" name="文本框 249895"/>
            <p:cNvSpPr txBox="1">
              <a:spLocks noChangeArrowheads="1"/>
            </p:cNvSpPr>
            <p:nvPr/>
          </p:nvSpPr>
          <p:spPr bwMode="auto">
            <a:xfrm>
              <a:off x="4154" y="3013"/>
              <a:ext cx="450" cy="250"/>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Comic Sans MS" pitchFamily="66" charset="0"/>
                  <a:ea typeface="宋体" pitchFamily="2" charset="-122"/>
                </a:rPr>
                <a:t>0</a:t>
              </a:r>
            </a:p>
          </p:txBody>
        </p:sp>
        <p:sp>
          <p:nvSpPr>
            <p:cNvPr id="77863" name="文本框 249896"/>
            <p:cNvSpPr txBox="1">
              <a:spLocks noChangeArrowheads="1"/>
            </p:cNvSpPr>
            <p:nvPr/>
          </p:nvSpPr>
          <p:spPr bwMode="auto">
            <a:xfrm>
              <a:off x="3696" y="2840"/>
              <a:ext cx="384" cy="250"/>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Comic Sans MS" pitchFamily="66" charset="0"/>
                  <a:ea typeface="宋体" pitchFamily="2" charset="-122"/>
                </a:rPr>
                <a:t>-1</a:t>
              </a:r>
            </a:p>
          </p:txBody>
        </p:sp>
        <p:sp>
          <p:nvSpPr>
            <p:cNvPr id="77864" name="文本框 249897"/>
            <p:cNvSpPr txBox="1">
              <a:spLocks noChangeArrowheads="1"/>
            </p:cNvSpPr>
            <p:nvPr/>
          </p:nvSpPr>
          <p:spPr bwMode="auto">
            <a:xfrm>
              <a:off x="4940" y="3005"/>
              <a:ext cx="435" cy="251"/>
            </a:xfrm>
            <a:prstGeom prst="rect">
              <a:avLst/>
            </a:prstGeom>
            <a:noFill/>
            <a:ln w="9525">
              <a:noFill/>
              <a:miter lim="800000"/>
              <a:headEnd/>
              <a:tailEnd/>
            </a:ln>
          </p:spPr>
          <p:txBody>
            <a:bodyPr>
              <a:spAutoFit/>
            </a:bodyPr>
            <a:lstStyle/>
            <a:p>
              <a:pPr eaLnBrk="1" hangingPunct="1">
                <a:spcBef>
                  <a:spcPct val="50000"/>
                </a:spcBef>
              </a:pPr>
              <a:r>
                <a:rPr lang="en-US" altLang="zh-CN" sz="2000" b="0">
                  <a:solidFill>
                    <a:schemeClr val="tx1"/>
                  </a:solidFill>
                  <a:latin typeface="Times New Roman" pitchFamily="18" charset="0"/>
                  <a:ea typeface="华文新魏" pitchFamily="2" charset="-122"/>
                </a:rPr>
                <a:t>~</a:t>
              </a:r>
              <a:r>
                <a:rPr lang="en-US" altLang="zh-CN" sz="2000" b="0" i="1">
                  <a:solidFill>
                    <a:schemeClr val="tx1"/>
                  </a:solidFill>
                  <a:latin typeface="Times New Roman" pitchFamily="18" charset="0"/>
                  <a:ea typeface="华文新魏" pitchFamily="2" charset="-122"/>
                </a:rPr>
                <a:t>x</a:t>
              </a:r>
              <a:r>
                <a:rPr lang="en-US" altLang="zh-CN" sz="2000" b="0" baseline="-25000">
                  <a:solidFill>
                    <a:schemeClr val="tx1"/>
                  </a:solidFill>
                  <a:latin typeface="Times New Roman" pitchFamily="18" charset="0"/>
                  <a:ea typeface="华文新魏" pitchFamily="2" charset="-122"/>
                </a:rPr>
                <a:t>1</a:t>
              </a:r>
            </a:p>
          </p:txBody>
        </p:sp>
      </p:grpSp>
      <p:sp>
        <p:nvSpPr>
          <p:cNvPr id="249899" name="矩形 249898"/>
          <p:cNvSpPr>
            <a:spLocks noChangeArrowheads="1"/>
          </p:cNvSpPr>
          <p:nvPr/>
        </p:nvSpPr>
        <p:spPr bwMode="auto">
          <a:xfrm>
            <a:off x="1235075" y="5943600"/>
            <a:ext cx="6216650" cy="366713"/>
          </a:xfrm>
          <a:prstGeom prst="rect">
            <a:avLst/>
          </a:prstGeom>
          <a:noFill/>
          <a:ln w="9525">
            <a:noFill/>
            <a:miter lim="800000"/>
            <a:headEnd/>
            <a:tailEnd/>
          </a:ln>
        </p:spPr>
        <p:txBody>
          <a:bodyPr wrap="none">
            <a:spAutoFit/>
          </a:bodyPr>
          <a:lstStyle/>
          <a:p>
            <a:pPr eaLnBrk="1" hangingPunct="1"/>
            <a:r>
              <a:rPr lang="en-US" altLang="zh-CN" sz="1800" b="0">
                <a:solidFill>
                  <a:schemeClr val="tx1"/>
                </a:solidFill>
                <a:latin typeface="Arial" pitchFamily="34" charset="0"/>
                <a:ea typeface="宋体" pitchFamily="2" charset="-122"/>
              </a:rPr>
              <a:t>NOT: Let threshold be 0, single input with a negative weight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blinds(horizontal)">
                                      <p:cBhvr>
                                        <p:cTn id="7" dur="500"/>
                                        <p:tgtEl>
                                          <p:spTgt spid="249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9890"/>
                                        </p:tgtEl>
                                        <p:attrNameLst>
                                          <p:attrName>style.visibility</p:attrName>
                                        </p:attrNameLst>
                                      </p:cBhvr>
                                      <p:to>
                                        <p:strVal val="visible"/>
                                      </p:to>
                                    </p:set>
                                    <p:animEffect transition="in" filter="wipe(up)">
                                      <p:cBhvr>
                                        <p:cTn id="17" dur="500"/>
                                        <p:tgtEl>
                                          <p:spTgt spid="2498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9899"/>
                                        </p:tgtEl>
                                        <p:attrNameLst>
                                          <p:attrName>style.visibility</p:attrName>
                                        </p:attrNameLst>
                                      </p:cBhvr>
                                      <p:to>
                                        <p:strVal val="visible"/>
                                      </p:to>
                                    </p:set>
                                    <p:animEffect transition="in" filter="blinds(horizontal)">
                                      <p:cBhvr>
                                        <p:cTn id="27" dur="500"/>
                                        <p:tgtEl>
                                          <p:spTgt spid="249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90" grpId="0" animBg="1"/>
      <p:bldP spid="24989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灯片编号占位符 1"/>
          <p:cNvSpPr>
            <a:spLocks noGrp="1" noChangeArrowheads="1"/>
          </p:cNvSpPr>
          <p:nvPr>
            <p:ph type="sldNum" sz="quarter" idx="10"/>
          </p:nvPr>
        </p:nvSpPr>
        <p:spPr bwMode="auto">
          <a:noFill/>
          <a:ln>
            <a:miter lim="800000"/>
            <a:headEnd/>
            <a:tailEnd/>
          </a:ln>
        </p:spPr>
        <p:txBody>
          <a:bodyPr/>
          <a:lstStyle/>
          <a:p>
            <a:fld id="{92064F2F-C16C-4071-ACCC-0BA85EFDD5F8}" type="slidenum">
              <a:rPr lang="zh-TW" altLang="en-US" smtClean="0"/>
              <a:pPr/>
              <a:t>26</a:t>
            </a:fld>
            <a:endParaRPr lang="zh-TW" altLang="en-US" smtClean="0"/>
          </a:p>
        </p:txBody>
      </p:sp>
      <p:sp>
        <p:nvSpPr>
          <p:cNvPr id="4100" name="文本占位符 158733"/>
          <p:cNvSpPr>
            <a:spLocks noGrp="1" noChangeArrowheads="1"/>
          </p:cNvSpPr>
          <p:nvPr>
            <p:ph idx="1"/>
          </p:nvPr>
        </p:nvSpPr>
        <p:spPr>
          <a:xfrm>
            <a:off x="539750" y="1905000"/>
            <a:ext cx="7918450" cy="4267200"/>
          </a:xfrm>
        </p:spPr>
        <p:txBody>
          <a:bodyPr/>
          <a:lstStyle/>
          <a:p>
            <a:pPr eaLnBrk="1" hangingPunct="1"/>
            <a:r>
              <a:rPr lang="zh-CN" altLang="en-US" smtClean="0">
                <a:latin typeface="Times New Roman" pitchFamily="18" charset="0"/>
                <a:ea typeface="楷体_GB2312" pitchFamily="49" charset="-122"/>
              </a:rPr>
              <a:t>人工神经网络是具有下列特性的有向图：</a:t>
            </a:r>
          </a:p>
          <a:p>
            <a:pPr lvl="1" eaLnBrk="1" hangingPunct="1"/>
            <a:r>
              <a:rPr lang="zh-CN" altLang="en-US" smtClean="0">
                <a:latin typeface="Times New Roman" pitchFamily="18" charset="0"/>
                <a:ea typeface="楷体_GB2312" pitchFamily="49" charset="-122"/>
              </a:rPr>
              <a:t> 对于每个节点 </a:t>
            </a:r>
            <a:r>
              <a:rPr lang="en-US" altLang="zh-CN" i="1" smtClean="0">
                <a:latin typeface="Times New Roman" pitchFamily="18" charset="0"/>
                <a:ea typeface="楷体_GB2312" pitchFamily="49" charset="-122"/>
              </a:rPr>
              <a:t>i</a:t>
            </a:r>
            <a:r>
              <a:rPr lang="en-US" altLang="zh-CN"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存在一个状态变量</a:t>
            </a:r>
            <a:r>
              <a:rPr lang="en-US" altLang="zh-CN" i="1" smtClean="0">
                <a:latin typeface="Times New Roman" pitchFamily="18" charset="0"/>
                <a:ea typeface="楷体_GB2312" pitchFamily="49" charset="-122"/>
              </a:rPr>
              <a:t>x</a:t>
            </a:r>
            <a:r>
              <a:rPr lang="en-US" altLang="zh-CN" i="1" baseline="-25000" smtClean="0">
                <a:latin typeface="Times New Roman" pitchFamily="18" charset="0"/>
                <a:ea typeface="楷体_GB2312" pitchFamily="49" charset="-122"/>
              </a:rPr>
              <a:t>i</a:t>
            </a:r>
            <a:r>
              <a:rPr lang="en-US" altLang="zh-CN"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a:t>
            </a:r>
          </a:p>
          <a:p>
            <a:pPr lvl="1" eaLnBrk="1" hangingPunct="1"/>
            <a:r>
              <a:rPr lang="zh-CN" altLang="en-US" smtClean="0">
                <a:latin typeface="Times New Roman" pitchFamily="18" charset="0"/>
                <a:ea typeface="楷体_GB2312" pitchFamily="49" charset="-122"/>
              </a:rPr>
              <a:t> 从节点 </a:t>
            </a:r>
            <a:r>
              <a:rPr lang="en-US" altLang="zh-CN" i="1" smtClean="0">
                <a:latin typeface="Times New Roman" pitchFamily="18" charset="0"/>
                <a:ea typeface="楷体_GB2312" pitchFamily="49" charset="-122"/>
              </a:rPr>
              <a:t>j</a:t>
            </a:r>
            <a:r>
              <a:rPr lang="en-US" altLang="zh-CN"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至节点</a:t>
            </a:r>
            <a:r>
              <a:rPr lang="zh-CN" altLang="en-US" i="1" smtClean="0">
                <a:latin typeface="Times New Roman" pitchFamily="18" charset="0"/>
                <a:ea typeface="楷体_GB2312" pitchFamily="49" charset="-122"/>
              </a:rPr>
              <a:t> </a:t>
            </a:r>
            <a:r>
              <a:rPr lang="en-US" altLang="zh-CN" i="1" smtClean="0">
                <a:latin typeface="Times New Roman" pitchFamily="18" charset="0"/>
                <a:ea typeface="楷体_GB2312" pitchFamily="49" charset="-122"/>
              </a:rPr>
              <a:t>i</a:t>
            </a:r>
            <a:r>
              <a:rPr lang="en-US" altLang="zh-CN"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，存在一个连接权系统数</a:t>
            </a:r>
            <a:r>
              <a:rPr lang="en-US" altLang="zh-CN" i="1" smtClean="0">
                <a:latin typeface="Times New Roman" pitchFamily="18" charset="0"/>
                <a:ea typeface="楷体_GB2312" pitchFamily="49" charset="-122"/>
              </a:rPr>
              <a:t>w</a:t>
            </a:r>
            <a:r>
              <a:rPr lang="en-US" altLang="zh-CN" i="1" baseline="-25000" smtClean="0">
                <a:latin typeface="Times New Roman" pitchFamily="18" charset="0"/>
                <a:ea typeface="楷体_GB2312" pitchFamily="49" charset="-122"/>
              </a:rPr>
              <a:t>ij</a:t>
            </a:r>
            <a:r>
              <a:rPr lang="zh-CN" altLang="en-US" smtClean="0">
                <a:latin typeface="Times New Roman" pitchFamily="18" charset="0"/>
                <a:ea typeface="楷体_GB2312" pitchFamily="49" charset="-122"/>
              </a:rPr>
              <a:t>；</a:t>
            </a:r>
          </a:p>
          <a:p>
            <a:pPr lvl="1" eaLnBrk="1" hangingPunct="1"/>
            <a:r>
              <a:rPr lang="zh-CN" altLang="en-US" smtClean="0">
                <a:latin typeface="Times New Roman" pitchFamily="18" charset="0"/>
                <a:ea typeface="楷体_GB2312" pitchFamily="49" charset="-122"/>
              </a:rPr>
              <a:t> 对于每个节点</a:t>
            </a:r>
            <a:r>
              <a:rPr lang="zh-CN" altLang="en-US" i="1" smtClean="0">
                <a:latin typeface="Times New Roman" pitchFamily="18" charset="0"/>
                <a:ea typeface="楷体_GB2312" pitchFamily="49" charset="-122"/>
              </a:rPr>
              <a:t> </a:t>
            </a:r>
            <a:r>
              <a:rPr lang="en-US" altLang="zh-CN" i="1" smtClean="0">
                <a:latin typeface="Times New Roman" pitchFamily="18" charset="0"/>
                <a:ea typeface="楷体_GB2312" pitchFamily="49" charset="-122"/>
              </a:rPr>
              <a:t>i </a:t>
            </a:r>
            <a:r>
              <a:rPr lang="zh-CN" altLang="en-US" smtClean="0">
                <a:latin typeface="Times New Roman" pitchFamily="18" charset="0"/>
                <a:ea typeface="楷体_GB2312" pitchFamily="49" charset="-122"/>
              </a:rPr>
              <a:t>，存在一个阈值</a:t>
            </a:r>
            <a:r>
              <a:rPr lang="en-US" altLang="zh-CN" i="1" smtClean="0">
                <a:latin typeface="Times New Roman" pitchFamily="18" charset="0"/>
                <a:ea typeface="楷体_GB2312" pitchFamily="49" charset="-122"/>
                <a:sym typeface="Symbol" pitchFamily="18" charset="2"/>
              </a:rPr>
              <a:t> </a:t>
            </a:r>
            <a:r>
              <a:rPr lang="en-US" altLang="zh-CN" i="1" baseline="-25000" smtClean="0">
                <a:latin typeface="Times New Roman" pitchFamily="18" charset="0"/>
                <a:ea typeface="楷体_GB2312" pitchFamily="49" charset="-122"/>
              </a:rPr>
              <a:t>i</a:t>
            </a:r>
            <a:r>
              <a:rPr lang="zh-CN" altLang="en-US" smtClean="0">
                <a:latin typeface="Times New Roman" pitchFamily="18" charset="0"/>
                <a:ea typeface="楷体_GB2312" pitchFamily="49" charset="-122"/>
              </a:rPr>
              <a:t>；</a:t>
            </a:r>
          </a:p>
          <a:p>
            <a:pPr lvl="1" eaLnBrk="1" hangingPunct="1"/>
            <a:r>
              <a:rPr lang="zh-CN" altLang="en-US" smtClean="0">
                <a:latin typeface="Times New Roman" pitchFamily="18" charset="0"/>
                <a:ea typeface="楷体_GB2312" pitchFamily="49" charset="-122"/>
              </a:rPr>
              <a:t> 对于每个节点</a:t>
            </a:r>
            <a:r>
              <a:rPr lang="zh-CN" altLang="en-US" i="1" smtClean="0">
                <a:latin typeface="Times New Roman" pitchFamily="18" charset="0"/>
                <a:ea typeface="楷体_GB2312" pitchFamily="49" charset="-122"/>
              </a:rPr>
              <a:t> </a:t>
            </a:r>
            <a:r>
              <a:rPr lang="en-US" altLang="zh-CN" i="1" smtClean="0">
                <a:latin typeface="Times New Roman" pitchFamily="18" charset="0"/>
                <a:ea typeface="楷体_GB2312" pitchFamily="49" charset="-122"/>
              </a:rPr>
              <a:t>i</a:t>
            </a:r>
            <a:r>
              <a:rPr lang="en-US" altLang="zh-CN"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，定义一个变换函数</a:t>
            </a:r>
            <a:r>
              <a:rPr lang="en-US" altLang="zh-CN" i="1" smtClean="0">
                <a:latin typeface="Times New Roman" pitchFamily="18" charset="0"/>
                <a:ea typeface="楷体_GB2312" pitchFamily="49" charset="-122"/>
              </a:rPr>
              <a:t>f</a:t>
            </a:r>
            <a:r>
              <a:rPr lang="en-US" altLang="zh-CN" i="1" baseline="-25000" smtClean="0">
                <a:latin typeface="Times New Roman" pitchFamily="18" charset="0"/>
                <a:ea typeface="楷体_GB2312" pitchFamily="49" charset="-122"/>
              </a:rPr>
              <a:t>i</a:t>
            </a:r>
            <a:r>
              <a:rPr lang="en-US" altLang="zh-CN" baseline="-25000"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；对于最一般的情况，此函数取形式。</a:t>
            </a:r>
          </a:p>
        </p:txBody>
      </p:sp>
      <p:graphicFrame>
        <p:nvGraphicFramePr>
          <p:cNvPr id="4098" name="对象 158730"/>
          <p:cNvGraphicFramePr>
            <a:graphicFrameLocks/>
          </p:cNvGraphicFramePr>
          <p:nvPr/>
        </p:nvGraphicFramePr>
        <p:xfrm>
          <a:off x="3203575" y="4724400"/>
          <a:ext cx="2089150" cy="647700"/>
        </p:xfrm>
        <a:graphic>
          <a:graphicData uri="http://schemas.openxmlformats.org/presentationml/2006/ole">
            <p:oleObj spid="_x0000_s4098" r:id="rId3" imgW="1142280" imgH="380880" progId="">
              <p:embed/>
            </p:oleObj>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灯片编号占位符 1"/>
          <p:cNvSpPr>
            <a:spLocks noGrp="1" noChangeArrowheads="1"/>
          </p:cNvSpPr>
          <p:nvPr>
            <p:ph type="sldNum" sz="quarter" idx="10"/>
          </p:nvPr>
        </p:nvSpPr>
        <p:spPr bwMode="auto">
          <a:noFill/>
          <a:ln>
            <a:miter lim="800000"/>
            <a:headEnd/>
            <a:tailEnd/>
          </a:ln>
        </p:spPr>
        <p:txBody>
          <a:bodyPr/>
          <a:lstStyle/>
          <a:p>
            <a:fld id="{F7BA4BF6-BA3F-4F1C-B1A2-7F2FB3C775DA}" type="slidenum">
              <a:rPr lang="zh-TW" altLang="en-US" smtClean="0"/>
              <a:pPr/>
              <a:t>27</a:t>
            </a:fld>
            <a:endParaRPr lang="zh-TW" altLang="en-US" smtClean="0"/>
          </a:p>
        </p:txBody>
      </p:sp>
      <p:graphicFrame>
        <p:nvGraphicFramePr>
          <p:cNvPr id="5122" name="对象 159747"/>
          <p:cNvGraphicFramePr>
            <a:graphicFrameLocks/>
          </p:cNvGraphicFramePr>
          <p:nvPr/>
        </p:nvGraphicFramePr>
        <p:xfrm>
          <a:off x="1330325" y="2716213"/>
          <a:ext cx="6553200" cy="2876550"/>
        </p:xfrm>
        <a:graphic>
          <a:graphicData uri="http://schemas.openxmlformats.org/presentationml/2006/ole">
            <p:oleObj spid="_x0000_s5122" r:id="rId3" imgW="4334480" imgH="2085714" progId="PBrush">
              <p:embed/>
            </p:oleObj>
          </a:graphicData>
        </a:graphic>
      </p:graphicFrame>
      <p:sp>
        <p:nvSpPr>
          <p:cNvPr id="5124" name="文本框 159748"/>
          <p:cNvSpPr txBox="1">
            <a:spLocks noChangeArrowheads="1"/>
          </p:cNvSpPr>
          <p:nvPr/>
        </p:nvSpPr>
        <p:spPr bwMode="auto">
          <a:xfrm>
            <a:off x="1258888" y="5734050"/>
            <a:ext cx="6553200" cy="533400"/>
          </a:xfrm>
          <a:prstGeom prst="rect">
            <a:avLst/>
          </a:prstGeom>
          <a:noFill/>
          <a:ln w="9525">
            <a:noFill/>
            <a:miter lim="800000"/>
            <a:headEnd/>
            <a:tailEnd/>
          </a:ln>
        </p:spPr>
        <p:txBody>
          <a:bodyPr>
            <a:spAutoFit/>
          </a:bodyPr>
          <a:lstStyle/>
          <a:p>
            <a:pPr eaLnBrk="1" hangingPunct="1">
              <a:lnSpc>
                <a:spcPct val="120000"/>
              </a:lnSpc>
              <a:spcBef>
                <a:spcPct val="20000"/>
              </a:spcBef>
            </a:pPr>
            <a:r>
              <a:rPr lang="zh-CN" altLang="en-US" sz="2000" b="0">
                <a:solidFill>
                  <a:schemeClr val="tx1"/>
                </a:solidFill>
                <a:latin typeface="Times New Roman" pitchFamily="18" charset="0"/>
                <a:ea typeface="宋体" pitchFamily="2" charset="-122"/>
              </a:rPr>
              <a:t>图</a:t>
            </a:r>
            <a:r>
              <a:rPr lang="en-US" altLang="zh-CN" sz="2000" b="0">
                <a:solidFill>
                  <a:schemeClr val="tx1"/>
                </a:solidFill>
                <a:latin typeface="Times New Roman" pitchFamily="18" charset="0"/>
                <a:ea typeface="宋体" pitchFamily="2" charset="-122"/>
              </a:rPr>
              <a:t>4.4  </a:t>
            </a:r>
            <a:r>
              <a:rPr lang="zh-CN" altLang="en-US" sz="2000" b="0">
                <a:solidFill>
                  <a:schemeClr val="tx1"/>
                </a:solidFill>
                <a:latin typeface="Times New Roman" pitchFamily="18" charset="0"/>
                <a:ea typeface="宋体" pitchFamily="2" charset="-122"/>
              </a:rPr>
              <a:t>递归（反馈）网络</a:t>
            </a:r>
            <a:r>
              <a:rPr lang="en-US" altLang="zh-CN" sz="2400" b="0">
                <a:solidFill>
                  <a:schemeClr val="tx1"/>
                </a:solidFill>
                <a:latin typeface="Times New Roman" pitchFamily="18" charset="0"/>
              </a:rPr>
              <a:t>      </a:t>
            </a:r>
            <a:r>
              <a:rPr lang="zh-CN" altLang="en-US" sz="2000" b="0">
                <a:solidFill>
                  <a:schemeClr val="tx1"/>
                </a:solidFill>
                <a:latin typeface="Times New Roman" pitchFamily="18" charset="0"/>
                <a:ea typeface="楷体_GB2312" pitchFamily="49" charset="-122"/>
              </a:rPr>
              <a:t>图</a:t>
            </a:r>
            <a:r>
              <a:rPr lang="en-US" altLang="zh-CN" sz="2000" b="0">
                <a:solidFill>
                  <a:schemeClr val="tx1"/>
                </a:solidFill>
                <a:latin typeface="Times New Roman" pitchFamily="18" charset="0"/>
                <a:ea typeface="楷体_GB2312" pitchFamily="49" charset="-122"/>
              </a:rPr>
              <a:t>4.5  </a:t>
            </a:r>
            <a:r>
              <a:rPr lang="zh-CN" altLang="en-US" sz="2000" b="0">
                <a:solidFill>
                  <a:schemeClr val="tx1"/>
                </a:solidFill>
                <a:latin typeface="Times New Roman" pitchFamily="18" charset="0"/>
                <a:ea typeface="楷体_GB2312" pitchFamily="49" charset="-122"/>
              </a:rPr>
              <a:t>前馈（多层）网络</a:t>
            </a:r>
          </a:p>
        </p:txBody>
      </p:sp>
      <p:sp>
        <p:nvSpPr>
          <p:cNvPr id="5125" name="文本占位符 159750"/>
          <p:cNvSpPr>
            <a:spLocks noGrp="1" noChangeArrowheads="1"/>
          </p:cNvSpPr>
          <p:nvPr>
            <p:ph idx="1"/>
          </p:nvPr>
        </p:nvSpPr>
        <p:spPr>
          <a:xfrm>
            <a:off x="1042988" y="981075"/>
            <a:ext cx="7543800" cy="1871663"/>
          </a:xfrm>
        </p:spPr>
        <p:txBody>
          <a:bodyPr/>
          <a:lstStyle/>
          <a:p>
            <a:pPr eaLnBrk="1" hangingPunct="1">
              <a:lnSpc>
                <a:spcPct val="90000"/>
              </a:lnSpc>
            </a:pPr>
            <a:r>
              <a:rPr lang="en-US" altLang="zh-CN" sz="2400" smtClean="0">
                <a:latin typeface="Times New Roman" pitchFamily="18" charset="0"/>
                <a:ea typeface="楷体_GB2312" pitchFamily="49" charset="-122"/>
              </a:rPr>
              <a:t>Recursive</a:t>
            </a:r>
            <a:r>
              <a:rPr lang="zh-CN" altLang="en-US" sz="2400" smtClean="0">
                <a:latin typeface="Times New Roman" pitchFamily="18" charset="0"/>
                <a:ea typeface="楷体_GB2312" pitchFamily="49" charset="-122"/>
              </a:rPr>
              <a:t>（</a:t>
            </a:r>
            <a:r>
              <a:rPr lang="en-US" altLang="zh-CN" sz="2400" smtClean="0">
                <a:latin typeface="Times New Roman" pitchFamily="18" charset="0"/>
                <a:ea typeface="楷体_GB2312" pitchFamily="49" charset="-122"/>
              </a:rPr>
              <a:t>feedback</a:t>
            </a:r>
            <a:r>
              <a:rPr lang="zh-CN" altLang="en-US" sz="2400" smtClean="0">
                <a:latin typeface="Times New Roman" pitchFamily="18" charset="0"/>
                <a:ea typeface="楷体_GB2312" pitchFamily="49" charset="-122"/>
              </a:rPr>
              <a:t>）</a:t>
            </a:r>
            <a:r>
              <a:rPr lang="en-US" altLang="zh-CN" sz="2400" smtClean="0">
                <a:latin typeface="Times New Roman" pitchFamily="18" charset="0"/>
                <a:ea typeface="楷体_GB2312" pitchFamily="49" charset="-122"/>
              </a:rPr>
              <a:t>network</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在递归网络中，多个神经元互连以组织一个互连神经网络，如图</a:t>
            </a:r>
            <a:r>
              <a:rPr lang="en-US" altLang="zh-CN" sz="2400" smtClean="0">
                <a:latin typeface="楷体_GB2312" pitchFamily="49" charset="-122"/>
                <a:ea typeface="楷体_GB2312" pitchFamily="49" charset="-122"/>
              </a:rPr>
              <a:t>3</a:t>
            </a:r>
            <a:r>
              <a:rPr lang="zh-CN" altLang="en-US" sz="2400" smtClean="0">
                <a:latin typeface="楷体_GB2312" pitchFamily="49" charset="-122"/>
                <a:ea typeface="楷体_GB2312" pitchFamily="49" charset="-122"/>
              </a:rPr>
              <a:t>。</a:t>
            </a:r>
          </a:p>
          <a:p>
            <a:pPr eaLnBrk="1" hangingPunct="1">
              <a:lnSpc>
                <a:spcPct val="90000"/>
              </a:lnSpc>
            </a:pPr>
            <a:r>
              <a:rPr lang="en-US" altLang="zh-CN" sz="2400" smtClean="0">
                <a:latin typeface="Times New Roman" pitchFamily="18" charset="0"/>
                <a:ea typeface="楷体_GB2312" pitchFamily="49" charset="-122"/>
              </a:rPr>
              <a:t>Feed-forward (multi-level)  network</a:t>
            </a:r>
            <a:r>
              <a:rPr lang="en-US" altLang="zh-CN" sz="2400"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前馈网络具有递阶分层结构，由同层神经元间不存在互连的层级组成，如图</a:t>
            </a:r>
            <a:r>
              <a:rPr lang="en-US" altLang="zh-CN" sz="2400" smtClean="0">
                <a:latin typeface="楷体_GB2312" pitchFamily="49" charset="-122"/>
                <a:ea typeface="楷体_GB2312" pitchFamily="49" charset="-122"/>
              </a:rPr>
              <a:t>4</a:t>
            </a:r>
            <a:r>
              <a:rPr lang="zh-CN" altLang="en-US" sz="2400" smtClean="0">
                <a:latin typeface="楷体_GB2312" pitchFamily="49" charset="-122"/>
                <a:ea typeface="楷体_GB2312" pitchFamily="49" charset="-122"/>
              </a:rPr>
              <a:t>所示。</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灯片编号占位符 1"/>
          <p:cNvSpPr>
            <a:spLocks noGrp="1" noChangeArrowheads="1"/>
          </p:cNvSpPr>
          <p:nvPr>
            <p:ph type="sldNum" sz="quarter" idx="10"/>
          </p:nvPr>
        </p:nvSpPr>
        <p:spPr bwMode="auto">
          <a:noFill/>
          <a:ln>
            <a:miter lim="800000"/>
            <a:headEnd/>
            <a:tailEnd/>
          </a:ln>
        </p:spPr>
        <p:txBody>
          <a:bodyPr/>
          <a:lstStyle/>
          <a:p>
            <a:fld id="{9E69E74A-A083-4424-8E79-82815908CD39}" type="slidenum">
              <a:rPr lang="zh-TW" altLang="en-US" smtClean="0"/>
              <a:pPr/>
              <a:t>28</a:t>
            </a:fld>
            <a:endParaRPr lang="zh-TW" altLang="en-US" smtClean="0"/>
          </a:p>
        </p:txBody>
      </p:sp>
      <p:sp>
        <p:nvSpPr>
          <p:cNvPr id="33794" name="标题 160773"/>
          <p:cNvSpPr>
            <a:spLocks noGrp="1"/>
          </p:cNvSpPr>
          <p:nvPr>
            <p:ph type="title"/>
          </p:nvPr>
        </p:nvSpPr>
        <p:spPr>
          <a:xfrm>
            <a:off x="1258888" y="908050"/>
            <a:ext cx="7589837" cy="701675"/>
          </a:xfrm>
        </p:spPr>
        <p:txBody>
          <a:bodyPr vert="horz" wrap="square" lIns="91440" tIns="45720" rIns="91440" bIns="45720" numCol="1" anchorCtr="0" compatLnSpc="1">
            <a:prstTxWarp prst="textNoShape">
              <a:avLst/>
            </a:prstTxWarp>
          </a:bodyPr>
          <a:lstStyle/>
          <a:p>
            <a:pPr eaLnBrk="1" hangingPunct="1">
              <a:defRPr/>
            </a:pPr>
            <a:r>
              <a:rPr kumimoji="1" lang="en-US" altLang="zh-CN" sz="2800"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3</a:t>
            </a:r>
            <a:r>
              <a:rPr kumimoji="1" lang="zh-CN" altLang="en-US" sz="2800"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、人工神经网络的主要学习算法</a:t>
            </a:r>
          </a:p>
        </p:txBody>
      </p:sp>
      <p:sp>
        <p:nvSpPr>
          <p:cNvPr id="78852" name="文本占位符 160774"/>
          <p:cNvSpPr>
            <a:spLocks noGrp="1" noChangeArrowheads="1"/>
          </p:cNvSpPr>
          <p:nvPr>
            <p:ph idx="1"/>
          </p:nvPr>
        </p:nvSpPr>
        <p:spPr>
          <a:xfrm>
            <a:off x="558800" y="1700213"/>
            <a:ext cx="8061325" cy="4392612"/>
          </a:xfrm>
        </p:spPr>
        <p:txBody>
          <a:bodyPr/>
          <a:lstStyle/>
          <a:p>
            <a:pPr eaLnBrk="1" hangingPunct="1"/>
            <a:r>
              <a:rPr lang="en-US" altLang="zh-CN" smtClean="0">
                <a:latin typeface="Times New Roman" pitchFamily="18" charset="0"/>
                <a:ea typeface="楷体_GB2312" pitchFamily="49" charset="-122"/>
              </a:rPr>
              <a:t>Supervised</a:t>
            </a:r>
            <a:r>
              <a:rPr lang="en-US" altLang="zh-CN" smtClean="0">
                <a:latin typeface="楷体_GB2312" pitchFamily="49" charset="-122"/>
                <a:ea typeface="楷体_GB2312" pitchFamily="49" charset="-122"/>
              </a:rPr>
              <a:t> </a:t>
            </a:r>
            <a:r>
              <a:rPr lang="en-US" altLang="zh-CN" smtClean="0">
                <a:latin typeface="Times New Roman" pitchFamily="18" charset="0"/>
                <a:ea typeface="楷体_GB2312" pitchFamily="49" charset="-122"/>
              </a:rPr>
              <a:t>learning algorithms</a:t>
            </a:r>
            <a:r>
              <a:rPr lang="zh-CN" altLang="en-US" smtClean="0">
                <a:latin typeface="Times New Roman" pitchFamily="18" charset="0"/>
                <a:ea typeface="楷体_GB2312" pitchFamily="49" charset="-122"/>
              </a:rPr>
              <a:t>（有师学习）</a:t>
            </a:r>
            <a:r>
              <a:rPr lang="zh-CN" altLang="en-US" smtClean="0">
                <a:latin typeface="楷体_GB2312" pitchFamily="49" charset="-122"/>
                <a:ea typeface="楷体_GB2312" pitchFamily="49" charset="-122"/>
              </a:rPr>
              <a:t>：能够根据期望的和实际的网络输出（对应于给定输入）间的差来调整神经元间连接的强度或权。</a:t>
            </a:r>
          </a:p>
          <a:p>
            <a:pPr eaLnBrk="1" hangingPunct="1"/>
            <a:r>
              <a:rPr lang="en-US" altLang="zh-CN" smtClean="0">
                <a:latin typeface="Times New Roman" pitchFamily="18" charset="0"/>
                <a:ea typeface="楷体_GB2312" pitchFamily="49" charset="-122"/>
              </a:rPr>
              <a:t>unsupervised</a:t>
            </a:r>
            <a:r>
              <a:rPr lang="en-US" altLang="zh-CN" smtClean="0">
                <a:latin typeface="楷体_GB2312" pitchFamily="49" charset="-122"/>
                <a:ea typeface="楷体_GB2312" pitchFamily="49" charset="-122"/>
              </a:rPr>
              <a:t> </a:t>
            </a:r>
            <a:r>
              <a:rPr lang="en-US" altLang="zh-CN" smtClean="0">
                <a:latin typeface="Times New Roman" pitchFamily="18" charset="0"/>
                <a:ea typeface="楷体_GB2312" pitchFamily="49" charset="-122"/>
              </a:rPr>
              <a:t>learning algorithms</a:t>
            </a:r>
            <a:r>
              <a:rPr lang="zh-CN" altLang="en-US" smtClean="0">
                <a:latin typeface="Times New Roman" pitchFamily="18" charset="0"/>
                <a:ea typeface="楷体_GB2312" pitchFamily="49" charset="-122"/>
              </a:rPr>
              <a:t>（无师学习）</a:t>
            </a:r>
            <a:r>
              <a:rPr lang="zh-CN" altLang="en-US" smtClean="0">
                <a:latin typeface="楷体_GB2312" pitchFamily="49" charset="-122"/>
                <a:ea typeface="楷体_GB2312" pitchFamily="49" charset="-122"/>
              </a:rPr>
              <a:t>：不需要知道期望输出。</a:t>
            </a:r>
          </a:p>
          <a:p>
            <a:pPr eaLnBrk="1" hangingPunct="1"/>
            <a:r>
              <a:rPr lang="en-US" altLang="zh-CN" smtClean="0">
                <a:latin typeface="Times New Roman" pitchFamily="18" charset="0"/>
                <a:ea typeface="楷体_GB2312" pitchFamily="49" charset="-122"/>
              </a:rPr>
              <a:t>Reinforcement</a:t>
            </a:r>
            <a:r>
              <a:rPr lang="en-US" altLang="zh-CN" smtClean="0">
                <a:latin typeface="楷体_GB2312" pitchFamily="49" charset="-122"/>
                <a:ea typeface="楷体_GB2312" pitchFamily="49" charset="-122"/>
              </a:rPr>
              <a:t> </a:t>
            </a:r>
            <a:r>
              <a:rPr lang="en-US" altLang="zh-CN" smtClean="0">
                <a:latin typeface="Times New Roman" pitchFamily="18" charset="0"/>
                <a:ea typeface="楷体_GB2312" pitchFamily="49" charset="-122"/>
              </a:rPr>
              <a:t>learning algorithms</a:t>
            </a:r>
            <a:r>
              <a:rPr lang="zh-CN" altLang="en-US" smtClean="0">
                <a:latin typeface="Times New Roman" pitchFamily="18" charset="0"/>
                <a:ea typeface="楷体_GB2312" pitchFamily="49" charset="-122"/>
              </a:rPr>
              <a:t>（增强学习）</a:t>
            </a:r>
            <a:r>
              <a:rPr lang="zh-CN" altLang="en-US" smtClean="0">
                <a:latin typeface="楷体_GB2312" pitchFamily="49" charset="-122"/>
                <a:ea typeface="楷体_GB2312" pitchFamily="49" charset="-122"/>
              </a:rPr>
              <a:t>：采用一个“评论员”来评价与给定输入相对应的神经网络输出的优度（质量因数）。强化学习算法的一个例子是遗传算法（</a:t>
            </a:r>
            <a:r>
              <a:rPr lang="en-US" altLang="zh-CN" smtClean="0">
                <a:latin typeface="楷体_GB2312" pitchFamily="49" charset="-122"/>
                <a:ea typeface="楷体_GB2312" pitchFamily="49" charset="-122"/>
              </a:rPr>
              <a:t>GA</a:t>
            </a:r>
            <a:r>
              <a:rPr lang="zh-CN" altLang="en-US" smtClean="0">
                <a:latin typeface="楷体_GB2312" pitchFamily="49" charset="-122"/>
                <a:ea typeface="楷体_GB2312" pitchFamily="49" charset="-122"/>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灯片编号占位符 1"/>
          <p:cNvSpPr>
            <a:spLocks noGrp="1" noChangeArrowheads="1"/>
          </p:cNvSpPr>
          <p:nvPr>
            <p:ph type="sldNum" sz="quarter" idx="10"/>
          </p:nvPr>
        </p:nvSpPr>
        <p:spPr bwMode="auto">
          <a:noFill/>
          <a:ln>
            <a:miter lim="800000"/>
            <a:headEnd/>
            <a:tailEnd/>
          </a:ln>
        </p:spPr>
        <p:txBody>
          <a:bodyPr/>
          <a:lstStyle/>
          <a:p>
            <a:fld id="{B49F1085-1493-43FA-A62D-3D25C6F1782E}" type="slidenum">
              <a:rPr lang="zh-TW" altLang="en-US" smtClean="0"/>
              <a:pPr/>
              <a:t>29</a:t>
            </a:fld>
            <a:endParaRPr lang="zh-TW" altLang="en-US" smtClean="0"/>
          </a:p>
        </p:txBody>
      </p:sp>
      <p:graphicFrame>
        <p:nvGraphicFramePr>
          <p:cNvPr id="6146" name="对象 161794"/>
          <p:cNvGraphicFramePr>
            <a:graphicFrameLocks/>
          </p:cNvGraphicFramePr>
          <p:nvPr/>
        </p:nvGraphicFramePr>
        <p:xfrm>
          <a:off x="596900" y="1474788"/>
          <a:ext cx="8001000" cy="4976812"/>
        </p:xfrm>
        <a:graphic>
          <a:graphicData uri="http://schemas.openxmlformats.org/presentationml/2006/ole">
            <p:oleObj spid="_x0000_s6146" r:id="rId3" imgW="5625091" imgH="3509190" progId="Word.Document.8">
              <p:embed/>
            </p:oleObj>
          </a:graphicData>
        </a:graphic>
      </p:graphicFrame>
      <p:sp>
        <p:nvSpPr>
          <p:cNvPr id="161796" name="标题 161795"/>
          <p:cNvSpPr>
            <a:spLocks noGrp="1"/>
          </p:cNvSpPr>
          <p:nvPr>
            <p:ph type="title"/>
          </p:nvPr>
        </p:nvSpPr>
        <p:spPr>
          <a:xfrm>
            <a:off x="1301750" y="506413"/>
            <a:ext cx="7086600" cy="762000"/>
          </a:xfrm>
        </p:spPr>
        <p:txBody>
          <a:bodyPr vert="horz" wrap="square" lIns="91440" tIns="45720" rIns="91440" bIns="45720" numCol="1" anchorCtr="0" compatLnSpc="1">
            <a:prstTxWarp prst="textNoShape">
              <a:avLst/>
            </a:prstTxWarp>
          </a:bodyPr>
          <a:lstStyle/>
          <a:p>
            <a:pPr eaLnBrk="1" hangingPunct="1">
              <a:defRPr/>
            </a:pPr>
            <a:r>
              <a:rPr lang="zh-CN" altLang="zh-CN"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4.2.3  </a:t>
            </a:r>
            <a:r>
              <a:rPr lang="zh-CN" altLang="en-US"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人工神经网络示例及其算法</a:t>
            </a:r>
            <a:r>
              <a:rPr lang="zh-CN" altLang="en-US" sz="3000" smtClean="0">
                <a:effectLst>
                  <a:outerShdw blurRad="38100" dist="38100" dir="2700000" algn="tl">
                    <a:srgbClr val="C0C0C0"/>
                  </a:outerShdw>
                </a:effectLst>
                <a:latin typeface="Times New Roman" pitchFamily="18" charset="0"/>
                <a:ea typeface="楷体_GB2312" pitchFamily="49" charset="-122"/>
                <a:cs typeface="Times New Roman" pitchFamily="18" charset="0"/>
              </a:rPr>
              <a:t/>
            </a:r>
            <a:br>
              <a:rPr lang="zh-CN" altLang="en-US" sz="3000" smtClean="0">
                <a:effectLst>
                  <a:outerShdw blurRad="38100" dist="38100" dir="2700000" algn="tl">
                    <a:srgbClr val="C0C0C0"/>
                  </a:outerShdw>
                </a:effectLst>
                <a:latin typeface="Times New Roman" pitchFamily="18" charset="0"/>
                <a:ea typeface="楷体_GB2312" pitchFamily="49" charset="-122"/>
                <a:cs typeface="Times New Roman" pitchFamily="18" charset="0"/>
              </a:rPr>
            </a:br>
            <a:r>
              <a:rPr lang="zh-CN" altLang="en-US"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Typical models of ANN</a:t>
            </a:r>
            <a:endParaRPr lang="en-US" altLang="en-US"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灯片编号占位符 1"/>
          <p:cNvSpPr>
            <a:spLocks noGrp="1" noChangeArrowheads="1"/>
          </p:cNvSpPr>
          <p:nvPr>
            <p:ph type="sldNum" sz="quarter" idx="10"/>
          </p:nvPr>
        </p:nvSpPr>
        <p:spPr bwMode="auto">
          <a:noFill/>
          <a:ln>
            <a:miter lim="800000"/>
            <a:headEnd/>
            <a:tailEnd/>
          </a:ln>
        </p:spPr>
        <p:txBody>
          <a:bodyPr/>
          <a:lstStyle/>
          <a:p>
            <a:fld id="{5E1BD892-A2C4-47C6-A298-E73E6A40B18D}" type="slidenum">
              <a:rPr lang="zh-TW" altLang="en-US" smtClean="0"/>
              <a:pPr/>
              <a:t>3</a:t>
            </a:fld>
            <a:endParaRPr lang="zh-TW" altLang="en-US" smtClean="0"/>
          </a:p>
        </p:txBody>
      </p:sp>
      <p:sp>
        <p:nvSpPr>
          <p:cNvPr id="199682" name="标题 199681"/>
          <p:cNvSpPr>
            <a:spLocks noGrp="1"/>
          </p:cNvSpPr>
          <p:nvPr>
            <p:ph type="title"/>
          </p:nvPr>
        </p:nvSpPr>
        <p:spPr>
          <a:xfrm>
            <a:off x="1374775" y="134938"/>
            <a:ext cx="7589838" cy="701675"/>
          </a:xfrm>
        </p:spPr>
        <p:txBody>
          <a:bodyPr/>
          <a:lstStyle/>
          <a:p>
            <a:pPr eaLnBrk="1" hangingPunct="1">
              <a:defRPr/>
            </a:pPr>
            <a:r>
              <a:rPr lang="en-US" altLang="zh-CN" noProof="1">
                <a:latin typeface="Times New Roman" panose="02020603050405020304" pitchFamily="18" charset="0"/>
                <a:ea typeface="楷体_GB2312" pitchFamily="49" charset="-122"/>
                <a:cs typeface="Times New Roman" panose="02020603050405020304" pitchFamily="18" charset="0"/>
              </a:rPr>
              <a:t>4.1 </a:t>
            </a:r>
            <a:r>
              <a:rPr lang="zh-CN" altLang="en-US" noProof="1">
                <a:latin typeface="Times New Roman" panose="02020603050405020304" pitchFamily="18" charset="0"/>
                <a:ea typeface="楷体_GB2312" pitchFamily="49" charset="-122"/>
                <a:cs typeface="Times New Roman" panose="02020603050405020304" pitchFamily="18" charset="0"/>
              </a:rPr>
              <a:t>概述 （</a:t>
            </a:r>
            <a:r>
              <a:rPr lang="en-US" altLang="zh-CN" noProof="1">
                <a:latin typeface="Times New Roman" panose="02020603050405020304" pitchFamily="18" charset="0"/>
                <a:ea typeface="楷体_GB2312" pitchFamily="49" charset="-122"/>
                <a:cs typeface="Times New Roman" panose="02020603050405020304" pitchFamily="18" charset="0"/>
              </a:rPr>
              <a:t>Introduction</a:t>
            </a:r>
            <a:r>
              <a:rPr lang="zh-CN" altLang="en-US" noProof="1">
                <a:latin typeface="Times New Roman" panose="02020603050405020304" pitchFamily="18" charset="0"/>
                <a:ea typeface="楷体_GB2312" pitchFamily="49" charset="-122"/>
                <a:cs typeface="Times New Roman" panose="02020603050405020304" pitchFamily="18" charset="0"/>
              </a:rPr>
              <a:t>）</a:t>
            </a:r>
          </a:p>
        </p:txBody>
      </p:sp>
      <p:sp>
        <p:nvSpPr>
          <p:cNvPr id="57348" name="文本占位符 199682"/>
          <p:cNvSpPr>
            <a:spLocks noGrp="1" noChangeArrowheads="1"/>
          </p:cNvSpPr>
          <p:nvPr>
            <p:ph idx="1"/>
          </p:nvPr>
        </p:nvSpPr>
        <p:spPr/>
        <p:txBody>
          <a:bodyPr/>
          <a:lstStyle/>
          <a:p>
            <a:pPr eaLnBrk="1" hangingPunct="1"/>
            <a:r>
              <a:rPr lang="zh-CN" altLang="en-US" smtClean="0">
                <a:latin typeface="楷体_GB2312" pitchFamily="49" charset="-122"/>
                <a:ea typeface="楷体_GB2312" pitchFamily="49" charset="-122"/>
              </a:rPr>
              <a:t>基于逻辑</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符号</a:t>
            </a:r>
            <a:r>
              <a:rPr lang="en-US" altLang="zh-CN" smtClean="0">
                <a:latin typeface="楷体_GB2312" pitchFamily="49" charset="-122"/>
                <a:ea typeface="楷体_GB2312" pitchFamily="49" charset="-122"/>
              </a:rPr>
              <a:t>)AI</a:t>
            </a:r>
            <a:r>
              <a:rPr lang="zh-CN" altLang="en-US" smtClean="0">
                <a:latin typeface="楷体_GB2312" pitchFamily="49" charset="-122"/>
                <a:ea typeface="楷体_GB2312" pitchFamily="49" charset="-122"/>
              </a:rPr>
              <a:t>的局限性</a:t>
            </a:r>
          </a:p>
          <a:p>
            <a:pPr eaLnBrk="1" hangingPunct="1"/>
            <a:r>
              <a:rPr lang="zh-CN" altLang="en-US" smtClean="0">
                <a:latin typeface="楷体_GB2312" pitchFamily="49" charset="-122"/>
                <a:ea typeface="楷体_GB2312" pitchFamily="49" charset="-122"/>
              </a:rPr>
              <a:t>信息科学与生命科学的相互交叉、相互渗透和相互促进是现代科学技术发展的一个显著特点。 </a:t>
            </a:r>
          </a:p>
          <a:p>
            <a:pPr eaLnBrk="1" hangingPunct="1"/>
            <a:r>
              <a:rPr lang="zh-CN" altLang="en-US" smtClean="0">
                <a:latin typeface="楷体_GB2312" pitchFamily="49" charset="-122"/>
                <a:ea typeface="楷体_GB2312" pitchFamily="49" charset="-122"/>
              </a:rPr>
              <a:t>计算智能涉及神经网络、模糊逻辑、进化计算和人工生命等领域，它的研究和发展正反映了当代科学技术多学科交叉与集成的重要发展趋势。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灯片编号占位符 1"/>
          <p:cNvSpPr>
            <a:spLocks noGrp="1" noChangeArrowheads="1"/>
          </p:cNvSpPr>
          <p:nvPr>
            <p:ph type="sldNum" sz="quarter" idx="10"/>
          </p:nvPr>
        </p:nvSpPr>
        <p:spPr bwMode="auto">
          <a:noFill/>
          <a:ln>
            <a:miter lim="800000"/>
            <a:headEnd/>
            <a:tailEnd/>
          </a:ln>
        </p:spPr>
        <p:txBody>
          <a:bodyPr/>
          <a:lstStyle/>
          <a:p>
            <a:fld id="{008F1989-FDB3-4A98-B5C5-C112DD11D486}" type="slidenum">
              <a:rPr lang="zh-TW" altLang="en-US" smtClean="0"/>
              <a:pPr/>
              <a:t>30</a:t>
            </a:fld>
            <a:endParaRPr lang="zh-TW" altLang="en-US" smtClean="0"/>
          </a:p>
        </p:txBody>
      </p:sp>
      <p:sp>
        <p:nvSpPr>
          <p:cNvPr id="7172" name="文本框 162817"/>
          <p:cNvSpPr txBox="1">
            <a:spLocks noChangeArrowheads="1"/>
          </p:cNvSpPr>
          <p:nvPr/>
        </p:nvSpPr>
        <p:spPr bwMode="auto">
          <a:xfrm>
            <a:off x="914400" y="1284288"/>
            <a:ext cx="2463800" cy="628650"/>
          </a:xfrm>
          <a:prstGeom prst="rect">
            <a:avLst/>
          </a:prstGeom>
          <a:noFill/>
          <a:ln w="9525">
            <a:noFill/>
            <a:miter lim="800000"/>
            <a:headEnd/>
            <a:tailEnd/>
          </a:ln>
        </p:spPr>
        <p:txBody>
          <a:bodyPr wrap="none">
            <a:spAutoFit/>
          </a:bodyPr>
          <a:lstStyle/>
          <a:p>
            <a:pPr eaLnBrk="1" hangingPunct="1">
              <a:lnSpc>
                <a:spcPct val="110000"/>
              </a:lnSpc>
              <a:spcBef>
                <a:spcPct val="20000"/>
              </a:spcBef>
            </a:pPr>
            <a:r>
              <a:rPr lang="en-US" altLang="zh-CN" sz="3200" b="0">
                <a:solidFill>
                  <a:schemeClr val="tx1"/>
                </a:solidFill>
                <a:latin typeface="Times New Roman" pitchFamily="18" charset="0"/>
                <a:ea typeface="楷体_GB2312" pitchFamily="49" charset="-122"/>
              </a:rPr>
              <a:t>(continued)</a:t>
            </a:r>
            <a:r>
              <a:rPr lang="zh-CN" altLang="en-US" sz="3200" b="0">
                <a:solidFill>
                  <a:schemeClr val="tx1"/>
                </a:solidFill>
                <a:latin typeface="Times New Roman" pitchFamily="18" charset="0"/>
                <a:ea typeface="楷体_GB2312" pitchFamily="49" charset="-122"/>
              </a:rPr>
              <a:t>：</a:t>
            </a:r>
          </a:p>
        </p:txBody>
      </p:sp>
      <p:graphicFrame>
        <p:nvGraphicFramePr>
          <p:cNvPr id="7170" name="对象 162818"/>
          <p:cNvGraphicFramePr>
            <a:graphicFrameLocks/>
          </p:cNvGraphicFramePr>
          <p:nvPr/>
        </p:nvGraphicFramePr>
        <p:xfrm>
          <a:off x="541338" y="2093913"/>
          <a:ext cx="7940675" cy="4246562"/>
        </p:xfrm>
        <a:graphic>
          <a:graphicData uri="http://schemas.openxmlformats.org/presentationml/2006/ole">
            <p:oleObj spid="_x0000_s7170" r:id="rId3" imgW="5420136" imgH="2905399" progId="Word.Document.8">
              <p:embed/>
            </p:oleObj>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灯片编号占位符 1"/>
          <p:cNvSpPr>
            <a:spLocks noGrp="1" noChangeArrowheads="1"/>
          </p:cNvSpPr>
          <p:nvPr>
            <p:ph type="sldNum" sz="quarter" idx="10"/>
          </p:nvPr>
        </p:nvSpPr>
        <p:spPr bwMode="auto">
          <a:noFill/>
          <a:ln>
            <a:miter lim="800000"/>
            <a:headEnd/>
            <a:tailEnd/>
          </a:ln>
        </p:spPr>
        <p:txBody>
          <a:bodyPr/>
          <a:lstStyle/>
          <a:p>
            <a:fld id="{D7006168-DE59-4CEA-B7B4-AF7C9144F5A3}" type="slidenum">
              <a:rPr lang="zh-TW" altLang="en-US" smtClean="0"/>
              <a:pPr/>
              <a:t>31</a:t>
            </a:fld>
            <a:endParaRPr lang="zh-TW" altLang="en-US" smtClean="0"/>
          </a:p>
        </p:txBody>
      </p:sp>
      <p:sp>
        <p:nvSpPr>
          <p:cNvPr id="203778" name="标题 203777"/>
          <p:cNvSpPr>
            <a:spLocks noGrp="1"/>
          </p:cNvSpPr>
          <p:nvPr>
            <p:ph type="title"/>
          </p:nvPr>
        </p:nvSpPr>
        <p:spPr>
          <a:xfrm>
            <a:off x="1404938" y="620713"/>
            <a:ext cx="7054850" cy="846137"/>
          </a:xfrm>
        </p:spPr>
        <p:txBody>
          <a:bodyPr vert="horz" wrap="square" lIns="91440" tIns="45720" rIns="91440" bIns="45720" numCol="1" anchorCtr="0" compatLnSpc="1">
            <a:prstTxWarp prst="textNoShape">
              <a:avLst/>
            </a:prstTxWarp>
          </a:bodyPr>
          <a:lstStyle/>
          <a:p>
            <a:pPr eaLnBrk="1" hangingPunct="1">
              <a:defRPr/>
            </a:pPr>
            <a:r>
              <a:rPr lang="zh-CN" altLang="zh-CN"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4.2.4  </a:t>
            </a:r>
            <a:r>
              <a:rPr lang="zh-CN" altLang="en-US"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基于神经网络的知识表示与推理 </a:t>
            </a:r>
            <a:r>
              <a:rPr lang="en-US" altLang="zh-CN"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Knowledge representation and reasoning based on NN</a:t>
            </a:r>
            <a:r>
              <a:rPr lang="en-US" altLang="en-US" sz="2800" b="0" noProof="1" smtClean="0">
                <a:solidFill>
                  <a:schemeClr val="tx1"/>
                </a:solidFill>
                <a:effectLst/>
                <a:latin typeface="楷体_GB2312" pitchFamily="49" charset="-122"/>
                <a:ea typeface="楷体_GB2312" pitchFamily="49" charset="-122"/>
                <a:cs typeface="Times New Roman" pitchFamily="18" charset="0"/>
              </a:rPr>
              <a:t> </a:t>
            </a:r>
          </a:p>
        </p:txBody>
      </p:sp>
      <p:sp>
        <p:nvSpPr>
          <p:cNvPr id="79876" name="文本占位符 203778"/>
          <p:cNvSpPr>
            <a:spLocks noGrp="1" noChangeArrowheads="1"/>
          </p:cNvSpPr>
          <p:nvPr>
            <p:ph idx="1"/>
          </p:nvPr>
        </p:nvSpPr>
        <p:spPr>
          <a:xfrm>
            <a:off x="687388" y="2189163"/>
            <a:ext cx="8061325" cy="3040062"/>
          </a:xfrm>
        </p:spPr>
        <p:txBody>
          <a:bodyPr/>
          <a:lstStyle/>
          <a:p>
            <a:pPr eaLnBrk="1" hangingPunct="1">
              <a:lnSpc>
                <a:spcPct val="90000"/>
              </a:lnSpc>
            </a:pPr>
            <a:r>
              <a:rPr lang="zh-CN" altLang="en-US" smtClean="0">
                <a:latin typeface="Times New Roman" pitchFamily="18" charset="0"/>
                <a:ea typeface="楷体_GB2312" pitchFamily="49" charset="-122"/>
              </a:rPr>
              <a:t>基于神经网络的知识表示</a:t>
            </a:r>
          </a:p>
          <a:p>
            <a:pPr eaLnBrk="1" hangingPunct="1">
              <a:lnSpc>
                <a:spcPct val="90000"/>
              </a:lnSpc>
              <a:buFontTx/>
              <a:buNone/>
            </a:pPr>
            <a:r>
              <a:rPr lang="zh-CN" altLang="en-US" smtClean="0">
                <a:latin typeface="Times New Roman" pitchFamily="18" charset="0"/>
                <a:ea typeface="楷体_GB2312" pitchFamily="49" charset="-122"/>
              </a:rPr>
              <a:t>          </a:t>
            </a:r>
            <a:endParaRPr lang="en-US" altLang="zh-CN" smtClean="0">
              <a:latin typeface="楷体_GB2312" pitchFamily="49" charset="-122"/>
              <a:ea typeface="楷体_GB2312" pitchFamily="49" charset="-122"/>
            </a:endParaRPr>
          </a:p>
          <a:p>
            <a:pPr eaLnBrk="1" hangingPunct="1">
              <a:lnSpc>
                <a:spcPct val="90000"/>
              </a:lnSpc>
              <a:buFontTx/>
              <a:buNone/>
            </a:pPr>
            <a:r>
              <a:rPr lang="en-US" altLang="zh-CN" smtClean="0">
                <a:latin typeface="楷体_GB2312" pitchFamily="49" charset="-122"/>
                <a:ea typeface="楷体_GB2312" pitchFamily="49" charset="-122"/>
              </a:rPr>
              <a:t> </a:t>
            </a:r>
            <a:r>
              <a:rPr lang="en-US" altLang="zh-CN" smtClean="0">
                <a:latin typeface="Times New Roman" pitchFamily="18" charset="0"/>
                <a:ea typeface="楷体_GB2312" pitchFamily="49" charset="-122"/>
              </a:rPr>
              <a:t>    </a:t>
            </a:r>
            <a:r>
              <a:rPr lang="zh-CN" altLang="en-US" sz="2400" smtClean="0">
                <a:latin typeface="Times New Roman" pitchFamily="18" charset="0"/>
                <a:ea typeface="楷体_GB2312" pitchFamily="49" charset="-122"/>
              </a:rPr>
              <a:t>在这里，知识并不像在产生式系统中那样独立地表示为每一条规则，而是某一问题的若干知识在同一网络中的隐式表示。例如，在有些神经网络系统中，知识是用神经网络所对应的有向权图的邻接矩阵及阈值向量表示的。 </a:t>
            </a:r>
            <a:r>
              <a:rPr lang="en-US" altLang="zh-CN" sz="2400" smtClean="0">
                <a:latin typeface="Times New Roman" pitchFamily="18" charset="0"/>
                <a:ea typeface="楷体_GB2312" pitchFamily="49" charset="-122"/>
              </a:rPr>
              <a:t>(</a:t>
            </a:r>
            <a:r>
              <a:rPr lang="zh-CN" altLang="en-US" sz="2400" smtClean="0">
                <a:latin typeface="Times New Roman" pitchFamily="18" charset="0"/>
                <a:ea typeface="楷体_GB2312" pitchFamily="49" charset="-122"/>
              </a:rPr>
              <a:t>参阅图</a:t>
            </a:r>
            <a:r>
              <a:rPr lang="en-US" altLang="zh-CN" sz="2400" smtClean="0">
                <a:latin typeface="Times New Roman" pitchFamily="18" charset="0"/>
                <a:ea typeface="楷体_GB2312" pitchFamily="49" charset="-122"/>
              </a:rPr>
              <a:t>4.12</a:t>
            </a:r>
            <a:r>
              <a:rPr lang="zh-CN" altLang="en-US" sz="2400" smtClean="0">
                <a:latin typeface="Times New Roman" pitchFamily="18" charset="0"/>
                <a:ea typeface="楷体_GB2312" pitchFamily="49" charset="-122"/>
              </a:rPr>
              <a:t>和图</a:t>
            </a:r>
            <a:r>
              <a:rPr lang="en-US" altLang="zh-CN" sz="2400" smtClean="0">
                <a:latin typeface="Times New Roman" pitchFamily="18" charset="0"/>
                <a:ea typeface="楷体_GB2312" pitchFamily="49" charset="-122"/>
              </a:rPr>
              <a:t>4.14)</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灯片编号占位符 1"/>
          <p:cNvSpPr>
            <a:spLocks noGrp="1" noChangeArrowheads="1"/>
          </p:cNvSpPr>
          <p:nvPr>
            <p:ph type="sldNum" sz="quarter" idx="10"/>
          </p:nvPr>
        </p:nvSpPr>
        <p:spPr bwMode="auto">
          <a:noFill/>
          <a:ln>
            <a:miter lim="800000"/>
            <a:headEnd/>
            <a:tailEnd/>
          </a:ln>
        </p:spPr>
        <p:txBody>
          <a:bodyPr/>
          <a:lstStyle/>
          <a:p>
            <a:fld id="{9247B6F8-7B86-4BAD-B99A-B2247670B8B7}" type="slidenum">
              <a:rPr lang="zh-TW" altLang="en-US" smtClean="0"/>
              <a:pPr/>
              <a:t>32</a:t>
            </a:fld>
            <a:endParaRPr lang="zh-TW" altLang="en-US" smtClean="0"/>
          </a:p>
        </p:txBody>
      </p:sp>
      <p:sp>
        <p:nvSpPr>
          <p:cNvPr id="230405" name="标题 230404"/>
          <p:cNvSpPr>
            <a:spLocks noGrp="1"/>
          </p:cNvSpPr>
          <p:nvPr>
            <p:ph type="title"/>
          </p:nvPr>
        </p:nvSpPr>
        <p:spPr>
          <a:xfrm>
            <a:off x="1908175" y="5403850"/>
            <a:ext cx="4319588" cy="762000"/>
          </a:xfrm>
        </p:spPr>
        <p:txBody>
          <a:bodyPr vert="horz" wrap="square" lIns="91440" tIns="45720" rIns="91440" bIns="45720" numCol="1" anchorCtr="0" compatLnSpc="1">
            <a:prstTxWarp prst="textNoShape">
              <a:avLst/>
            </a:prstTxWarp>
          </a:bodyPr>
          <a:lstStyle/>
          <a:p>
            <a:pPr algn="ctr" eaLnBrk="1" hangingPunct="1">
              <a:defRPr/>
            </a:pPr>
            <a:r>
              <a:rPr lang="zh-CN" altLang="en-US" sz="2000" noProof="1" smtClean="0">
                <a:solidFill>
                  <a:schemeClr val="tx1"/>
                </a:solidFill>
                <a:effectLst>
                  <a:outerShdw blurRad="38100" dist="38100" dir="2700000" algn="tl">
                    <a:srgbClr val="C0C0C0"/>
                  </a:outerShdw>
                </a:effectLst>
                <a:latin typeface="Times New Roman" pitchFamily="18" charset="0"/>
                <a:ea typeface="楷体_GB2312" pitchFamily="49" charset="-122"/>
              </a:rPr>
              <a:t>图</a:t>
            </a:r>
            <a:r>
              <a:rPr lang="zh-CN" altLang="zh-CN" sz="2000" noProof="1" smtClean="0">
                <a:solidFill>
                  <a:schemeClr val="tx1"/>
                </a:solidFill>
                <a:effectLst>
                  <a:outerShdw blurRad="38100" dist="38100" dir="2700000" algn="tl">
                    <a:srgbClr val="C0C0C0"/>
                  </a:outerShdw>
                </a:effectLst>
                <a:latin typeface="Times New Roman" pitchFamily="18" charset="0"/>
                <a:ea typeface="楷体_GB2312" pitchFamily="49" charset="-122"/>
              </a:rPr>
              <a:t>4.12  </a:t>
            </a:r>
            <a:r>
              <a:rPr lang="zh-CN" altLang="en-US" sz="2000" noProof="1" smtClean="0">
                <a:solidFill>
                  <a:schemeClr val="tx1"/>
                </a:solidFill>
                <a:effectLst>
                  <a:outerShdw blurRad="38100" dist="38100" dir="2700000" algn="tl">
                    <a:srgbClr val="C0C0C0"/>
                  </a:outerShdw>
                </a:effectLst>
                <a:latin typeface="Times New Roman" pitchFamily="18" charset="0"/>
                <a:ea typeface="楷体_GB2312" pitchFamily="49" charset="-122"/>
              </a:rPr>
              <a:t>异或逻辑的神经网络表示</a:t>
            </a:r>
          </a:p>
        </p:txBody>
      </p:sp>
      <p:pic>
        <p:nvPicPr>
          <p:cNvPr id="80900" name="图片 402" descr="5t12"/>
          <p:cNvPicPr>
            <a:picLocks noChangeAspect="1" noChangeArrowheads="1"/>
          </p:cNvPicPr>
          <p:nvPr/>
        </p:nvPicPr>
        <p:blipFill>
          <a:blip r:embed="rId2" cstate="print"/>
          <a:srcRect/>
          <a:stretch>
            <a:fillRect/>
          </a:stretch>
        </p:blipFill>
        <p:spPr bwMode="auto">
          <a:xfrm>
            <a:off x="2214563" y="2128838"/>
            <a:ext cx="3770312" cy="2852737"/>
          </a:xfrm>
          <a:prstGeom prst="rect">
            <a:avLst/>
          </a:prstGeom>
          <a:noFill/>
          <a:ln w="9525">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灯片编号占位符 1"/>
          <p:cNvSpPr>
            <a:spLocks noGrp="1" noChangeArrowheads="1"/>
          </p:cNvSpPr>
          <p:nvPr>
            <p:ph type="sldNum" sz="quarter" idx="10"/>
          </p:nvPr>
        </p:nvSpPr>
        <p:spPr bwMode="auto">
          <a:noFill/>
          <a:ln>
            <a:miter lim="800000"/>
            <a:headEnd/>
            <a:tailEnd/>
          </a:ln>
        </p:spPr>
        <p:txBody>
          <a:bodyPr/>
          <a:lstStyle/>
          <a:p>
            <a:fld id="{9D79EAC0-0D25-43E7-A96B-45E036D3FDE3}" type="slidenum">
              <a:rPr lang="zh-TW" altLang="en-US" smtClean="0"/>
              <a:pPr/>
              <a:t>33</a:t>
            </a:fld>
            <a:endParaRPr lang="zh-TW" altLang="en-US" smtClean="0"/>
          </a:p>
        </p:txBody>
      </p:sp>
      <p:sp>
        <p:nvSpPr>
          <p:cNvPr id="231429" name="标题 231428"/>
          <p:cNvSpPr>
            <a:spLocks noGrp="1"/>
          </p:cNvSpPr>
          <p:nvPr>
            <p:ph type="title"/>
          </p:nvPr>
        </p:nvSpPr>
        <p:spPr>
          <a:xfrm>
            <a:off x="1476375" y="5805488"/>
            <a:ext cx="5256213" cy="619125"/>
          </a:xfrm>
        </p:spPr>
        <p:txBody>
          <a:bodyPr vert="horz" wrap="square" lIns="91440" tIns="45720" rIns="91440" bIns="45720" numCol="1" anchorCtr="0" compatLnSpc="1">
            <a:prstTxWarp prst="textNoShape">
              <a:avLst/>
            </a:prstTxWarp>
          </a:bodyPr>
          <a:lstStyle/>
          <a:p>
            <a:pPr algn="ctr" eaLnBrk="1" hangingPunct="1">
              <a:defRPr/>
            </a:pPr>
            <a:r>
              <a:rPr lang="zh-CN" altLang="en-US" sz="2000" noProof="1" smtClean="0">
                <a:solidFill>
                  <a:schemeClr val="tx1"/>
                </a:solidFill>
                <a:effectLst>
                  <a:outerShdw blurRad="38100" dist="38100" dir="2700000" algn="tl">
                    <a:srgbClr val="C0C0C0"/>
                  </a:outerShdw>
                </a:effectLst>
                <a:latin typeface="Times New Roman" pitchFamily="18" charset="0"/>
                <a:ea typeface="楷体_GB2312" pitchFamily="49" charset="-122"/>
              </a:rPr>
              <a:t>图</a:t>
            </a:r>
            <a:r>
              <a:rPr lang="zh-CN" altLang="zh-CN" sz="2000" noProof="1" smtClean="0">
                <a:solidFill>
                  <a:schemeClr val="tx1"/>
                </a:solidFill>
                <a:effectLst>
                  <a:outerShdw blurRad="38100" dist="38100" dir="2700000" algn="tl">
                    <a:srgbClr val="C0C0C0"/>
                  </a:outerShdw>
                </a:effectLst>
                <a:latin typeface="Times New Roman" pitchFamily="18" charset="0"/>
                <a:ea typeface="楷体_GB2312" pitchFamily="49" charset="-122"/>
              </a:rPr>
              <a:t>4.14  </a:t>
            </a:r>
            <a:r>
              <a:rPr lang="zh-CN" altLang="en-US" sz="2000" noProof="1" smtClean="0">
                <a:solidFill>
                  <a:schemeClr val="tx1"/>
                </a:solidFill>
                <a:effectLst>
                  <a:outerShdw blurRad="38100" dist="38100" dir="2700000" algn="tl">
                    <a:srgbClr val="C0C0C0"/>
                  </a:outerShdw>
                </a:effectLst>
                <a:latin typeface="Times New Roman" pitchFamily="18" charset="0"/>
                <a:ea typeface="楷体_GB2312" pitchFamily="49" charset="-122"/>
              </a:rPr>
              <a:t>一个医疗诊断系统的神经网络模型</a:t>
            </a:r>
          </a:p>
        </p:txBody>
      </p:sp>
      <p:graphicFrame>
        <p:nvGraphicFramePr>
          <p:cNvPr id="8194" name="内容占位符 231427"/>
          <p:cNvGraphicFramePr>
            <a:graphicFrameLocks noGrp="1"/>
          </p:cNvGraphicFramePr>
          <p:nvPr>
            <p:ph idx="4294967295"/>
          </p:nvPr>
        </p:nvGraphicFramePr>
        <p:xfrm>
          <a:off x="358775" y="1374775"/>
          <a:ext cx="8461375" cy="4583113"/>
        </p:xfrm>
        <a:graphic>
          <a:graphicData uri="http://schemas.openxmlformats.org/presentationml/2006/ole">
            <p:oleObj spid="_x0000_s8194" r:id="rId3" imgW="6877050" imgH="4610100" progId="MSGraph.Chart.8">
              <p:embed/>
            </p:oleObj>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灯片编号占位符 1"/>
          <p:cNvSpPr>
            <a:spLocks noGrp="1" noChangeArrowheads="1"/>
          </p:cNvSpPr>
          <p:nvPr>
            <p:ph type="sldNum" sz="quarter" idx="10"/>
          </p:nvPr>
        </p:nvSpPr>
        <p:spPr bwMode="auto">
          <a:noFill/>
          <a:ln>
            <a:miter lim="800000"/>
            <a:headEnd/>
            <a:tailEnd/>
          </a:ln>
        </p:spPr>
        <p:txBody>
          <a:bodyPr/>
          <a:lstStyle/>
          <a:p>
            <a:fld id="{B2FE9FAC-DA68-4FA0-B2F1-5018F182C989}" type="slidenum">
              <a:rPr lang="zh-TW" altLang="en-US" smtClean="0"/>
              <a:pPr/>
              <a:t>34</a:t>
            </a:fld>
            <a:endParaRPr lang="zh-TW" altLang="en-US" smtClean="0"/>
          </a:p>
        </p:txBody>
      </p:sp>
      <p:sp>
        <p:nvSpPr>
          <p:cNvPr id="81923" name="文本占位符 204802"/>
          <p:cNvSpPr>
            <a:spLocks noGrp="1" noChangeArrowheads="1"/>
          </p:cNvSpPr>
          <p:nvPr>
            <p:ph idx="1"/>
          </p:nvPr>
        </p:nvSpPr>
        <p:spPr>
          <a:xfrm>
            <a:off x="684213" y="1412875"/>
            <a:ext cx="8435975" cy="4327525"/>
          </a:xfrm>
        </p:spPr>
        <p:txBody>
          <a:bodyPr/>
          <a:lstStyle/>
          <a:p>
            <a:pPr eaLnBrk="1" hangingPunct="1"/>
            <a:r>
              <a:rPr lang="zh-CN" altLang="en-US" smtClean="0">
                <a:latin typeface="Times New Roman" pitchFamily="18" charset="0"/>
                <a:ea typeface="楷体_GB2312" pitchFamily="49" charset="-122"/>
              </a:rPr>
              <a:t>基于神经网络的知识推理 </a:t>
            </a:r>
          </a:p>
          <a:p>
            <a:pPr eaLnBrk="1" hangingPunct="1">
              <a:buFontTx/>
              <a:buNone/>
            </a:pPr>
            <a:r>
              <a:rPr lang="zh-CN" altLang="en-US" smtClean="0">
                <a:latin typeface="Times New Roman" pitchFamily="18" charset="0"/>
                <a:ea typeface="楷体_GB2312" pitchFamily="49" charset="-122"/>
              </a:rPr>
              <a:t>           </a:t>
            </a:r>
            <a:endParaRPr lang="en-US" altLang="zh-CN" smtClean="0">
              <a:latin typeface="Times New Roman" pitchFamily="18" charset="0"/>
              <a:ea typeface="楷体_GB2312" pitchFamily="49" charset="-122"/>
            </a:endParaRPr>
          </a:p>
          <a:p>
            <a:pPr lvl="1" eaLnBrk="1" hangingPunct="1"/>
            <a:r>
              <a:rPr lang="zh-CN" altLang="en-US" smtClean="0">
                <a:latin typeface="楷体_GB2312" pitchFamily="49" charset="-122"/>
                <a:ea typeface="楷体_GB2312" pitchFamily="49" charset="-122"/>
              </a:rPr>
              <a:t>基于神经网络的推理是通过网络计算实现的。把用户提供的初始证据用作网络的输入，通过网络计算最终得到输出结果。 </a:t>
            </a:r>
          </a:p>
          <a:p>
            <a:pPr lvl="1" eaLnBrk="1" hangingPunct="1"/>
            <a:r>
              <a:rPr lang="zh-CN" altLang="en-US" smtClean="0">
                <a:latin typeface="楷体_GB2312" pitchFamily="49" charset="-122"/>
                <a:ea typeface="楷体_GB2312" pitchFamily="49" charset="-122"/>
              </a:rPr>
              <a:t>一般来说，正向网络推理的步骤如下：</a:t>
            </a:r>
          </a:p>
          <a:p>
            <a:pPr lvl="2" eaLnBrk="1" hangingPunct="1">
              <a:buFontTx/>
              <a:buNone/>
            </a:pPr>
            <a:r>
              <a:rPr lang="en-US" altLang="zh-CN" sz="2400" smtClean="0">
                <a:latin typeface="楷体_GB2312" pitchFamily="49" charset="-122"/>
                <a:ea typeface="楷体_GB2312" pitchFamily="49" charset="-122"/>
              </a:rPr>
              <a:t>(1) </a:t>
            </a:r>
            <a:r>
              <a:rPr lang="zh-CN" altLang="en-US" sz="2400" smtClean="0">
                <a:latin typeface="楷体_GB2312" pitchFamily="49" charset="-122"/>
                <a:ea typeface="楷体_GB2312" pitchFamily="49" charset="-122"/>
              </a:rPr>
              <a:t>把已知数据输入网络输入层的各个节点。</a:t>
            </a:r>
          </a:p>
          <a:p>
            <a:pPr lvl="2" eaLnBrk="1" hangingPunct="1">
              <a:buFontTx/>
              <a:buNone/>
            </a:pPr>
            <a:r>
              <a:rPr lang="en-US" altLang="zh-CN" sz="2400" smtClean="0">
                <a:latin typeface="楷体_GB2312" pitchFamily="49" charset="-122"/>
                <a:ea typeface="楷体_GB2312" pitchFamily="49" charset="-122"/>
              </a:rPr>
              <a:t>(2) </a:t>
            </a:r>
            <a:r>
              <a:rPr lang="zh-CN" altLang="en-US" sz="2400" smtClean="0">
                <a:latin typeface="楷体_GB2312" pitchFamily="49" charset="-122"/>
                <a:ea typeface="楷体_GB2312" pitchFamily="49" charset="-122"/>
              </a:rPr>
              <a:t>利用特性函数分别计算网络中各层的输出。</a:t>
            </a:r>
          </a:p>
          <a:p>
            <a:pPr lvl="2" eaLnBrk="1" hangingPunct="1">
              <a:buFontTx/>
              <a:buNone/>
            </a:pPr>
            <a:r>
              <a:rPr lang="en-US" altLang="zh-CN" sz="2400" smtClean="0">
                <a:latin typeface="楷体_GB2312" pitchFamily="49" charset="-122"/>
                <a:ea typeface="楷体_GB2312" pitchFamily="49" charset="-122"/>
              </a:rPr>
              <a:t>(3) </a:t>
            </a:r>
            <a:r>
              <a:rPr lang="zh-CN" altLang="en-US" sz="2400" smtClean="0">
                <a:latin typeface="楷体_GB2312" pitchFamily="49" charset="-122"/>
                <a:ea typeface="楷体_GB2312" pitchFamily="49" charset="-122"/>
              </a:rPr>
              <a:t>用阈值函数对输出层的输出进行判定，从而</a:t>
            </a:r>
          </a:p>
          <a:p>
            <a:pPr lvl="2" eaLnBrk="1" hangingPunct="1">
              <a:buFontTx/>
              <a:buNone/>
            </a:pPr>
            <a:r>
              <a:rPr lang="zh-CN" altLang="en-US" sz="2400" smtClean="0">
                <a:latin typeface="楷体_GB2312" pitchFamily="49" charset="-122"/>
                <a:ea typeface="楷体_GB2312" pitchFamily="49" charset="-122"/>
              </a:rPr>
              <a:t>    得到输出结果。</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灯片编号占位符 2"/>
          <p:cNvSpPr>
            <a:spLocks noGrp="1" noChangeArrowheads="1"/>
          </p:cNvSpPr>
          <p:nvPr>
            <p:ph type="sldNum" sz="quarter" idx="10"/>
          </p:nvPr>
        </p:nvSpPr>
        <p:spPr bwMode="auto">
          <a:noFill/>
          <a:ln>
            <a:miter lim="800000"/>
            <a:headEnd/>
            <a:tailEnd/>
          </a:ln>
        </p:spPr>
        <p:txBody>
          <a:bodyPr/>
          <a:lstStyle/>
          <a:p>
            <a:fld id="{E7DD091F-976C-45E6-A85A-BF00996296C1}" type="slidenum">
              <a:rPr lang="en-US" altLang="zh-TW" smtClean="0">
                <a:solidFill>
                  <a:schemeClr val="tx1"/>
                </a:solidFill>
              </a:rPr>
              <a:pPr/>
              <a:t>35</a:t>
            </a:fld>
            <a:endParaRPr lang="en-US" altLang="zh-TW" smtClean="0">
              <a:solidFill>
                <a:schemeClr val="tx1"/>
              </a:solidFill>
            </a:endParaRPr>
          </a:p>
        </p:txBody>
      </p:sp>
      <p:pic>
        <p:nvPicPr>
          <p:cNvPr id="82947" name="Picture 2" descr="012-apple002"/>
          <p:cNvPicPr>
            <a:picLocks noChangeAspect="1" noChangeArrowheads="1"/>
          </p:cNvPicPr>
          <p:nvPr/>
        </p:nvPicPr>
        <p:blipFill>
          <a:blip r:embed="rId2" cstate="print"/>
          <a:srcRect/>
          <a:stretch>
            <a:fillRect/>
          </a:stretch>
        </p:blipFill>
        <p:spPr bwMode="auto">
          <a:xfrm>
            <a:off x="1114425" y="2519363"/>
            <a:ext cx="7561263" cy="3789362"/>
          </a:xfrm>
          <a:prstGeom prst="rect">
            <a:avLst/>
          </a:prstGeom>
          <a:noFill/>
          <a:ln w="9525">
            <a:noFill/>
            <a:miter lim="800000"/>
            <a:headEnd/>
            <a:tailEnd/>
          </a:ln>
        </p:spPr>
      </p:pic>
      <p:grpSp>
        <p:nvGrpSpPr>
          <p:cNvPr id="2" name="Group 4"/>
          <p:cNvGrpSpPr>
            <a:grpSpLocks/>
          </p:cNvGrpSpPr>
          <p:nvPr/>
        </p:nvGrpSpPr>
        <p:grpSpPr bwMode="auto">
          <a:xfrm>
            <a:off x="4325938" y="2646363"/>
            <a:ext cx="1784350" cy="822325"/>
            <a:chOff x="0" y="0"/>
            <a:chExt cx="1124" cy="518"/>
          </a:xfrm>
        </p:grpSpPr>
        <p:sp>
          <p:nvSpPr>
            <p:cNvPr id="83013" name="AutoShape 5"/>
            <p:cNvSpPr>
              <a:spLocks noChangeArrowheads="1"/>
            </p:cNvSpPr>
            <p:nvPr/>
          </p:nvSpPr>
          <p:spPr bwMode="auto">
            <a:xfrm>
              <a:off x="0" y="11"/>
              <a:ext cx="1124" cy="493"/>
            </a:xfrm>
            <a:prstGeom prst="roundRect">
              <a:avLst>
                <a:gd name="adj" fmla="val 16667"/>
              </a:avLst>
            </a:prstGeom>
            <a:noFill/>
            <a:ln w="38100">
              <a:solidFill>
                <a:srgbClr val="CC00CC"/>
              </a:solidFill>
              <a:round/>
              <a:headEnd/>
              <a:tailEnd/>
            </a:ln>
          </p:spPr>
          <p:txBody>
            <a:bodyPr wrap="none" anchor="ctr"/>
            <a:lstStyle/>
            <a:p>
              <a:pPr eaLnBrk="1" hangingPunct="1"/>
              <a:endParaRPr lang="zh-CN" altLang="en-US"/>
            </a:p>
          </p:txBody>
        </p:sp>
        <p:sp>
          <p:nvSpPr>
            <p:cNvPr id="83014" name="Text Box 6"/>
            <p:cNvSpPr txBox="1">
              <a:spLocks noChangeArrowheads="1"/>
            </p:cNvSpPr>
            <p:nvPr/>
          </p:nvSpPr>
          <p:spPr bwMode="auto">
            <a:xfrm>
              <a:off x="134" y="0"/>
              <a:ext cx="852" cy="518"/>
            </a:xfrm>
            <a:prstGeom prst="rect">
              <a:avLst/>
            </a:prstGeom>
            <a:noFill/>
            <a:ln w="9525">
              <a:noFill/>
              <a:miter lim="800000"/>
              <a:headEnd/>
              <a:tailEnd/>
            </a:ln>
          </p:spPr>
          <p:txBody>
            <a:bodyPr>
              <a:spAutoFit/>
            </a:bodyPr>
            <a:lstStyle/>
            <a:p>
              <a:pPr algn="ctr" eaLnBrk="1" hangingPunct="1">
                <a:spcBef>
                  <a:spcPct val="50000"/>
                </a:spcBef>
              </a:pPr>
              <a:r>
                <a:rPr lang="en-US" altLang="zh-CN" sz="2400" b="0">
                  <a:solidFill>
                    <a:srgbClr val="CC00CC"/>
                  </a:solidFill>
                  <a:latin typeface="Tahoma" pitchFamily="34" charset="0"/>
                </a:rPr>
                <a:t>Neural Network</a:t>
              </a:r>
            </a:p>
          </p:txBody>
        </p:sp>
      </p:grpSp>
      <p:grpSp>
        <p:nvGrpSpPr>
          <p:cNvPr id="3" name="Group 7"/>
          <p:cNvGrpSpPr>
            <a:grpSpLocks/>
          </p:cNvGrpSpPr>
          <p:nvPr/>
        </p:nvGrpSpPr>
        <p:grpSpPr bwMode="auto">
          <a:xfrm>
            <a:off x="3589338" y="2884488"/>
            <a:ext cx="736600" cy="817562"/>
            <a:chOff x="0" y="0"/>
            <a:chExt cx="464" cy="515"/>
          </a:xfrm>
        </p:grpSpPr>
        <p:grpSp>
          <p:nvGrpSpPr>
            <p:cNvPr id="83004" name="Group 8"/>
            <p:cNvGrpSpPr>
              <a:grpSpLocks/>
            </p:cNvGrpSpPr>
            <p:nvPr/>
          </p:nvGrpSpPr>
          <p:grpSpPr bwMode="auto">
            <a:xfrm>
              <a:off x="290" y="217"/>
              <a:ext cx="155" cy="293"/>
              <a:chOff x="0" y="0"/>
              <a:chExt cx="155" cy="293"/>
            </a:xfrm>
          </p:grpSpPr>
          <p:sp>
            <p:nvSpPr>
              <p:cNvPr id="83011" name="Line 9"/>
              <p:cNvSpPr>
                <a:spLocks noChangeShapeType="1"/>
              </p:cNvSpPr>
              <p:nvPr/>
            </p:nvSpPr>
            <p:spPr bwMode="auto">
              <a:xfrm flipV="1">
                <a:off x="3" y="0"/>
                <a:ext cx="0" cy="293"/>
              </a:xfrm>
              <a:prstGeom prst="line">
                <a:avLst/>
              </a:prstGeom>
              <a:noFill/>
              <a:ln w="28575">
                <a:solidFill>
                  <a:srgbClr val="CC00CC"/>
                </a:solidFill>
                <a:round/>
                <a:headEnd/>
                <a:tailEnd/>
              </a:ln>
            </p:spPr>
            <p:txBody>
              <a:bodyPr/>
              <a:lstStyle/>
              <a:p>
                <a:endParaRPr lang="zh-CN" altLang="en-US"/>
              </a:p>
            </p:txBody>
          </p:sp>
          <p:sp>
            <p:nvSpPr>
              <p:cNvPr id="83012" name="Line 10"/>
              <p:cNvSpPr>
                <a:spLocks noChangeShapeType="1"/>
              </p:cNvSpPr>
              <p:nvPr/>
            </p:nvSpPr>
            <p:spPr bwMode="auto">
              <a:xfrm>
                <a:off x="0" y="0"/>
                <a:ext cx="155" cy="0"/>
              </a:xfrm>
              <a:prstGeom prst="line">
                <a:avLst/>
              </a:prstGeom>
              <a:noFill/>
              <a:ln w="28575">
                <a:solidFill>
                  <a:srgbClr val="CC00CC"/>
                </a:solidFill>
                <a:round/>
                <a:headEnd/>
                <a:tailEnd type="triangle" w="med" len="med"/>
              </a:ln>
            </p:spPr>
            <p:txBody>
              <a:bodyPr/>
              <a:lstStyle/>
              <a:p>
                <a:endParaRPr lang="zh-CN" altLang="en-US"/>
              </a:p>
            </p:txBody>
          </p:sp>
        </p:grpSp>
        <p:grpSp>
          <p:nvGrpSpPr>
            <p:cNvPr id="83005" name="Group 11"/>
            <p:cNvGrpSpPr>
              <a:grpSpLocks/>
            </p:cNvGrpSpPr>
            <p:nvPr/>
          </p:nvGrpSpPr>
          <p:grpSpPr bwMode="auto">
            <a:xfrm>
              <a:off x="149" y="115"/>
              <a:ext cx="315" cy="400"/>
              <a:chOff x="0" y="0"/>
              <a:chExt cx="315" cy="400"/>
            </a:xfrm>
          </p:grpSpPr>
          <p:sp>
            <p:nvSpPr>
              <p:cNvPr id="83009" name="Line 12"/>
              <p:cNvSpPr>
                <a:spLocks noChangeShapeType="1"/>
              </p:cNvSpPr>
              <p:nvPr/>
            </p:nvSpPr>
            <p:spPr bwMode="auto">
              <a:xfrm flipV="1">
                <a:off x="11" y="7"/>
                <a:ext cx="0" cy="393"/>
              </a:xfrm>
              <a:prstGeom prst="line">
                <a:avLst/>
              </a:prstGeom>
              <a:noFill/>
              <a:ln w="28575">
                <a:solidFill>
                  <a:srgbClr val="CC00CC"/>
                </a:solidFill>
                <a:round/>
                <a:headEnd/>
                <a:tailEnd/>
              </a:ln>
            </p:spPr>
            <p:txBody>
              <a:bodyPr/>
              <a:lstStyle/>
              <a:p>
                <a:endParaRPr lang="zh-CN" altLang="en-US"/>
              </a:p>
            </p:txBody>
          </p:sp>
          <p:sp>
            <p:nvSpPr>
              <p:cNvPr id="83010" name="Line 13"/>
              <p:cNvSpPr>
                <a:spLocks noChangeShapeType="1"/>
              </p:cNvSpPr>
              <p:nvPr/>
            </p:nvSpPr>
            <p:spPr bwMode="auto">
              <a:xfrm flipV="1">
                <a:off x="0" y="0"/>
                <a:ext cx="315" cy="5"/>
              </a:xfrm>
              <a:prstGeom prst="line">
                <a:avLst/>
              </a:prstGeom>
              <a:noFill/>
              <a:ln w="28575">
                <a:solidFill>
                  <a:srgbClr val="CC00CC"/>
                </a:solidFill>
                <a:round/>
                <a:headEnd/>
                <a:tailEnd type="triangle" w="med" len="med"/>
              </a:ln>
            </p:spPr>
            <p:txBody>
              <a:bodyPr/>
              <a:lstStyle/>
              <a:p>
                <a:endParaRPr lang="zh-CN" altLang="en-US"/>
              </a:p>
            </p:txBody>
          </p:sp>
        </p:grpSp>
        <p:grpSp>
          <p:nvGrpSpPr>
            <p:cNvPr id="83006" name="Group 14"/>
            <p:cNvGrpSpPr>
              <a:grpSpLocks/>
            </p:cNvGrpSpPr>
            <p:nvPr/>
          </p:nvGrpSpPr>
          <p:grpSpPr bwMode="auto">
            <a:xfrm>
              <a:off x="0" y="0"/>
              <a:ext cx="455" cy="515"/>
              <a:chOff x="0" y="0"/>
              <a:chExt cx="455" cy="515"/>
            </a:xfrm>
          </p:grpSpPr>
          <p:sp>
            <p:nvSpPr>
              <p:cNvPr id="83007" name="Line 15"/>
              <p:cNvSpPr>
                <a:spLocks noChangeShapeType="1"/>
              </p:cNvSpPr>
              <p:nvPr/>
            </p:nvSpPr>
            <p:spPr bwMode="auto">
              <a:xfrm flipV="1">
                <a:off x="10" y="3"/>
                <a:ext cx="0" cy="512"/>
              </a:xfrm>
              <a:prstGeom prst="line">
                <a:avLst/>
              </a:prstGeom>
              <a:noFill/>
              <a:ln w="28575">
                <a:solidFill>
                  <a:srgbClr val="CC00CC"/>
                </a:solidFill>
                <a:round/>
                <a:headEnd/>
                <a:tailEnd/>
              </a:ln>
            </p:spPr>
            <p:txBody>
              <a:bodyPr/>
              <a:lstStyle/>
              <a:p>
                <a:endParaRPr lang="zh-CN" altLang="en-US"/>
              </a:p>
            </p:txBody>
          </p:sp>
          <p:sp>
            <p:nvSpPr>
              <p:cNvPr id="83008" name="Line 16"/>
              <p:cNvSpPr>
                <a:spLocks noChangeShapeType="1"/>
              </p:cNvSpPr>
              <p:nvPr/>
            </p:nvSpPr>
            <p:spPr bwMode="auto">
              <a:xfrm>
                <a:off x="0" y="0"/>
                <a:ext cx="455" cy="1"/>
              </a:xfrm>
              <a:prstGeom prst="line">
                <a:avLst/>
              </a:prstGeom>
              <a:noFill/>
              <a:ln w="28575">
                <a:solidFill>
                  <a:srgbClr val="CC00CC"/>
                </a:solidFill>
                <a:round/>
                <a:headEnd/>
                <a:tailEnd type="triangle" w="med" len="med"/>
              </a:ln>
            </p:spPr>
            <p:txBody>
              <a:bodyPr/>
              <a:lstStyle/>
              <a:p>
                <a:endParaRPr lang="zh-CN" altLang="en-US"/>
              </a:p>
            </p:txBody>
          </p:sp>
        </p:grpSp>
      </p:grpSp>
      <p:grpSp>
        <p:nvGrpSpPr>
          <p:cNvPr id="7" name="Group 17"/>
          <p:cNvGrpSpPr>
            <a:grpSpLocks/>
          </p:cNvGrpSpPr>
          <p:nvPr/>
        </p:nvGrpSpPr>
        <p:grpSpPr bwMode="auto">
          <a:xfrm>
            <a:off x="6105525" y="3011488"/>
            <a:ext cx="304800" cy="700087"/>
            <a:chOff x="0" y="0"/>
            <a:chExt cx="192" cy="441"/>
          </a:xfrm>
        </p:grpSpPr>
        <p:sp>
          <p:nvSpPr>
            <p:cNvPr id="83002" name="Line 18"/>
            <p:cNvSpPr>
              <a:spLocks noChangeShapeType="1"/>
            </p:cNvSpPr>
            <p:nvPr/>
          </p:nvSpPr>
          <p:spPr bwMode="auto">
            <a:xfrm rot="-5400000" flipH="1" flipV="1">
              <a:off x="-38" y="220"/>
              <a:ext cx="441" cy="1"/>
            </a:xfrm>
            <a:prstGeom prst="line">
              <a:avLst/>
            </a:prstGeom>
            <a:noFill/>
            <a:ln w="28575">
              <a:solidFill>
                <a:srgbClr val="CC00CC"/>
              </a:solidFill>
              <a:round/>
              <a:headEnd/>
              <a:tailEnd type="triangle" w="med" len="med"/>
            </a:ln>
          </p:spPr>
          <p:txBody>
            <a:bodyPr/>
            <a:lstStyle/>
            <a:p>
              <a:endParaRPr lang="zh-CN" altLang="en-US"/>
            </a:p>
          </p:txBody>
        </p:sp>
        <p:sp>
          <p:nvSpPr>
            <p:cNvPr id="83003" name="Line 19"/>
            <p:cNvSpPr>
              <a:spLocks noChangeShapeType="1"/>
            </p:cNvSpPr>
            <p:nvPr/>
          </p:nvSpPr>
          <p:spPr bwMode="auto">
            <a:xfrm>
              <a:off x="0" y="1"/>
              <a:ext cx="192" cy="0"/>
            </a:xfrm>
            <a:prstGeom prst="line">
              <a:avLst/>
            </a:prstGeom>
            <a:noFill/>
            <a:ln w="28575">
              <a:solidFill>
                <a:srgbClr val="CC00CC"/>
              </a:solidFill>
              <a:round/>
              <a:headEnd/>
              <a:tailEnd/>
            </a:ln>
          </p:spPr>
          <p:txBody>
            <a:bodyPr/>
            <a:lstStyle/>
            <a:p>
              <a:endParaRPr lang="zh-CN" altLang="en-US"/>
            </a:p>
          </p:txBody>
        </p:sp>
      </p:grpSp>
      <p:sp>
        <p:nvSpPr>
          <p:cNvPr id="52244" name="Text Box 20"/>
          <p:cNvSpPr txBox="1">
            <a:spLocks noChangeArrowheads="1"/>
          </p:cNvSpPr>
          <p:nvPr/>
        </p:nvSpPr>
        <p:spPr bwMode="auto">
          <a:xfrm>
            <a:off x="2552700" y="2576513"/>
            <a:ext cx="1049338" cy="968375"/>
          </a:xfrm>
          <a:prstGeom prst="rect">
            <a:avLst/>
          </a:prstGeom>
          <a:noFill/>
          <a:ln w="9525">
            <a:noFill/>
            <a:miter lim="800000"/>
            <a:headEnd/>
            <a:tailEnd/>
          </a:ln>
        </p:spPr>
        <p:txBody>
          <a:bodyPr>
            <a:spAutoFit/>
          </a:bodyPr>
          <a:lstStyle/>
          <a:p>
            <a:pPr eaLnBrk="1" hangingPunct="1">
              <a:lnSpc>
                <a:spcPct val="80000"/>
              </a:lnSpc>
              <a:spcBef>
                <a:spcPct val="10000"/>
              </a:spcBef>
            </a:pPr>
            <a:r>
              <a:rPr lang="en-US" altLang="zh-CN" sz="2400" b="0">
                <a:solidFill>
                  <a:schemeClr val="tx1"/>
                </a:solidFill>
                <a:latin typeface="Times New Roman" pitchFamily="18" charset="0"/>
              </a:rPr>
              <a:t>shape texture weight</a:t>
            </a:r>
          </a:p>
        </p:txBody>
      </p:sp>
      <p:grpSp>
        <p:nvGrpSpPr>
          <p:cNvPr id="8" name="Group 21"/>
          <p:cNvGrpSpPr>
            <a:grpSpLocks/>
          </p:cNvGrpSpPr>
          <p:nvPr/>
        </p:nvGrpSpPr>
        <p:grpSpPr bwMode="auto">
          <a:xfrm>
            <a:off x="1012825" y="3314700"/>
            <a:ext cx="7231063" cy="2838450"/>
            <a:chOff x="0" y="0"/>
            <a:chExt cx="4555" cy="1788"/>
          </a:xfrm>
        </p:grpSpPr>
        <p:sp>
          <p:nvSpPr>
            <p:cNvPr id="82955" name="Text Box 22"/>
            <p:cNvSpPr txBox="1">
              <a:spLocks noChangeArrowheads="1"/>
            </p:cNvSpPr>
            <p:nvPr/>
          </p:nvSpPr>
          <p:spPr bwMode="auto">
            <a:xfrm>
              <a:off x="2959" y="217"/>
              <a:ext cx="651" cy="288"/>
            </a:xfrm>
            <a:prstGeom prst="rect">
              <a:avLst/>
            </a:prstGeom>
            <a:noFill/>
            <a:ln w="9525">
              <a:noFill/>
              <a:miter lim="800000"/>
              <a:headEnd/>
              <a:tailEnd/>
            </a:ln>
          </p:spPr>
          <p:txBody>
            <a:bodyPr>
              <a:spAutoFit/>
            </a:bodyPr>
            <a:lstStyle/>
            <a:p>
              <a:pPr algn="ctr" eaLnBrk="1" hangingPunct="1">
                <a:spcBef>
                  <a:spcPct val="50000"/>
                </a:spcBef>
              </a:pPr>
              <a:r>
                <a:rPr lang="en-US" altLang="zh-CN" sz="2400" b="0">
                  <a:solidFill>
                    <a:schemeClr val="tx1"/>
                  </a:solidFill>
                  <a:latin typeface="Times New Roman" pitchFamily="18" charset="0"/>
                </a:rPr>
                <a:t>Sorter</a:t>
              </a:r>
            </a:p>
          </p:txBody>
        </p:sp>
        <p:grpSp>
          <p:nvGrpSpPr>
            <p:cNvPr id="82956" name="Group 23"/>
            <p:cNvGrpSpPr>
              <a:grpSpLocks/>
            </p:cNvGrpSpPr>
            <p:nvPr/>
          </p:nvGrpSpPr>
          <p:grpSpPr bwMode="auto">
            <a:xfrm>
              <a:off x="0" y="0"/>
              <a:ext cx="4555" cy="1788"/>
              <a:chOff x="0" y="0"/>
              <a:chExt cx="4555" cy="1788"/>
            </a:xfrm>
          </p:grpSpPr>
          <p:grpSp>
            <p:nvGrpSpPr>
              <p:cNvPr id="82957" name="Group 24"/>
              <p:cNvGrpSpPr>
                <a:grpSpLocks/>
              </p:cNvGrpSpPr>
              <p:nvPr/>
            </p:nvGrpSpPr>
            <p:grpSpPr bwMode="auto">
              <a:xfrm>
                <a:off x="0" y="0"/>
                <a:ext cx="2986" cy="768"/>
                <a:chOff x="0" y="0"/>
                <a:chExt cx="2986" cy="768"/>
              </a:xfrm>
            </p:grpSpPr>
            <p:grpSp>
              <p:nvGrpSpPr>
                <p:cNvPr id="82976" name="Group 25"/>
                <p:cNvGrpSpPr>
                  <a:grpSpLocks/>
                </p:cNvGrpSpPr>
                <p:nvPr/>
              </p:nvGrpSpPr>
              <p:grpSpPr bwMode="auto">
                <a:xfrm>
                  <a:off x="1388" y="0"/>
                  <a:ext cx="960" cy="768"/>
                  <a:chOff x="0" y="0"/>
                  <a:chExt cx="960" cy="768"/>
                </a:xfrm>
              </p:grpSpPr>
              <p:sp>
                <p:nvSpPr>
                  <p:cNvPr id="83000" name="Rectangle 26"/>
                  <p:cNvSpPr>
                    <a:spLocks noChangeArrowheads="1"/>
                  </p:cNvSpPr>
                  <p:nvPr/>
                </p:nvSpPr>
                <p:spPr bwMode="auto">
                  <a:xfrm>
                    <a:off x="0" y="0"/>
                    <a:ext cx="960" cy="768"/>
                  </a:xfrm>
                  <a:prstGeom prst="rect">
                    <a:avLst/>
                  </a:prstGeom>
                  <a:noFill/>
                  <a:ln w="38100">
                    <a:solidFill>
                      <a:schemeClr val="bg2"/>
                    </a:solidFill>
                    <a:miter lim="800000"/>
                    <a:headEnd/>
                    <a:tailEnd/>
                  </a:ln>
                </p:spPr>
                <p:txBody>
                  <a:bodyPr wrap="none" anchor="ctr"/>
                  <a:lstStyle/>
                  <a:p>
                    <a:pPr eaLnBrk="1" hangingPunct="1"/>
                    <a:endParaRPr lang="zh-CN" altLang="en-US"/>
                  </a:p>
                </p:txBody>
              </p:sp>
              <p:sp>
                <p:nvSpPr>
                  <p:cNvPr id="83001" name="Text Box 27"/>
                  <p:cNvSpPr txBox="1">
                    <a:spLocks noChangeArrowheads="1"/>
                  </p:cNvSpPr>
                  <p:nvPr/>
                </p:nvSpPr>
                <p:spPr bwMode="auto">
                  <a:xfrm>
                    <a:off x="48" y="240"/>
                    <a:ext cx="816" cy="288"/>
                  </a:xfrm>
                  <a:prstGeom prst="rect">
                    <a:avLst/>
                  </a:prstGeom>
                  <a:noFill/>
                  <a:ln w="9525">
                    <a:noFill/>
                    <a:miter lim="800000"/>
                    <a:headEnd/>
                    <a:tailEnd/>
                  </a:ln>
                </p:spPr>
                <p:txBody>
                  <a:bodyPr>
                    <a:spAutoFit/>
                  </a:bodyPr>
                  <a:lstStyle/>
                  <a:p>
                    <a:pPr algn="ctr" eaLnBrk="1" hangingPunct="1">
                      <a:spcBef>
                        <a:spcPct val="50000"/>
                      </a:spcBef>
                    </a:pPr>
                    <a:r>
                      <a:rPr lang="en-US" altLang="zh-CN" sz="2400" b="0">
                        <a:solidFill>
                          <a:schemeClr val="tx1"/>
                        </a:solidFill>
                        <a:latin typeface="Tahoma" pitchFamily="34" charset="0"/>
                      </a:rPr>
                      <a:t>Sensors</a:t>
                    </a:r>
                  </a:p>
                </p:txBody>
              </p:sp>
            </p:grpSp>
            <p:grpSp>
              <p:nvGrpSpPr>
                <p:cNvPr id="82977" name="Group 28"/>
                <p:cNvGrpSpPr>
                  <a:grpSpLocks/>
                </p:cNvGrpSpPr>
                <p:nvPr/>
              </p:nvGrpSpPr>
              <p:grpSpPr bwMode="auto">
                <a:xfrm>
                  <a:off x="0" y="123"/>
                  <a:ext cx="1392" cy="558"/>
                  <a:chOff x="0" y="0"/>
                  <a:chExt cx="1392" cy="558"/>
                </a:xfrm>
              </p:grpSpPr>
              <p:sp>
                <p:nvSpPr>
                  <p:cNvPr id="82984" name="Line 29"/>
                  <p:cNvSpPr>
                    <a:spLocks noChangeShapeType="1"/>
                  </p:cNvSpPr>
                  <p:nvPr/>
                </p:nvSpPr>
                <p:spPr bwMode="auto">
                  <a:xfrm>
                    <a:off x="0" y="258"/>
                    <a:ext cx="1392" cy="0"/>
                  </a:xfrm>
                  <a:prstGeom prst="line">
                    <a:avLst/>
                  </a:prstGeom>
                  <a:noFill/>
                  <a:ln w="57150">
                    <a:solidFill>
                      <a:schemeClr val="tx1"/>
                    </a:solidFill>
                    <a:round/>
                    <a:headEnd/>
                    <a:tailEnd/>
                  </a:ln>
                </p:spPr>
                <p:txBody>
                  <a:bodyPr/>
                  <a:lstStyle/>
                  <a:p>
                    <a:endParaRPr lang="zh-CN" altLang="en-US"/>
                  </a:p>
                </p:txBody>
              </p:sp>
              <p:sp>
                <p:nvSpPr>
                  <p:cNvPr id="82985" name="Oval 30"/>
                  <p:cNvSpPr>
                    <a:spLocks noChangeArrowheads="1"/>
                  </p:cNvSpPr>
                  <p:nvPr/>
                </p:nvSpPr>
                <p:spPr bwMode="auto">
                  <a:xfrm>
                    <a:off x="144" y="48"/>
                    <a:ext cx="192" cy="192"/>
                  </a:xfrm>
                  <a:prstGeom prst="ellipse">
                    <a:avLst/>
                  </a:prstGeom>
                  <a:solidFill>
                    <a:srgbClr val="FF9900"/>
                  </a:solidFill>
                  <a:ln w="9525">
                    <a:solidFill>
                      <a:srgbClr val="FF9900"/>
                    </a:solidFill>
                    <a:round/>
                    <a:headEnd/>
                    <a:tailEnd/>
                  </a:ln>
                </p:spPr>
                <p:txBody>
                  <a:bodyPr wrap="none" anchor="ctr"/>
                  <a:lstStyle/>
                  <a:p>
                    <a:pPr eaLnBrk="1" hangingPunct="1"/>
                    <a:endParaRPr lang="zh-CN" altLang="en-US"/>
                  </a:p>
                </p:txBody>
              </p:sp>
              <p:grpSp>
                <p:nvGrpSpPr>
                  <p:cNvPr id="82986" name="Group 31"/>
                  <p:cNvGrpSpPr>
                    <a:grpSpLocks/>
                  </p:cNvGrpSpPr>
                  <p:nvPr/>
                </p:nvGrpSpPr>
                <p:grpSpPr bwMode="auto">
                  <a:xfrm>
                    <a:off x="528" y="0"/>
                    <a:ext cx="192" cy="240"/>
                    <a:chOff x="0" y="0"/>
                    <a:chExt cx="192" cy="240"/>
                  </a:xfrm>
                </p:grpSpPr>
                <p:sp>
                  <p:nvSpPr>
                    <p:cNvPr id="82997" name="Oval 32"/>
                    <p:cNvSpPr>
                      <a:spLocks noChangeArrowheads="1"/>
                    </p:cNvSpPr>
                    <p:nvPr/>
                  </p:nvSpPr>
                  <p:spPr bwMode="auto">
                    <a:xfrm>
                      <a:off x="0" y="48"/>
                      <a:ext cx="192" cy="192"/>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82998" name="Line 33"/>
                    <p:cNvSpPr>
                      <a:spLocks noChangeShapeType="1"/>
                    </p:cNvSpPr>
                    <p:nvPr/>
                  </p:nvSpPr>
                  <p:spPr bwMode="auto">
                    <a:xfrm flipV="1">
                      <a:off x="144" y="0"/>
                      <a:ext cx="48" cy="96"/>
                    </a:xfrm>
                    <a:prstGeom prst="line">
                      <a:avLst/>
                    </a:prstGeom>
                    <a:noFill/>
                    <a:ln w="38100">
                      <a:solidFill>
                        <a:srgbClr val="993300"/>
                      </a:solidFill>
                      <a:round/>
                      <a:headEnd/>
                      <a:tailEnd/>
                    </a:ln>
                  </p:spPr>
                  <p:txBody>
                    <a:bodyPr/>
                    <a:lstStyle/>
                    <a:p>
                      <a:endParaRPr lang="zh-CN" altLang="en-US"/>
                    </a:p>
                  </p:txBody>
                </p:sp>
                <p:sp>
                  <p:nvSpPr>
                    <p:cNvPr id="82999" name="Arc 34"/>
                    <p:cNvSpPr>
                      <a:spLocks noChangeArrowheads="1"/>
                    </p:cNvSpPr>
                    <p:nvPr/>
                  </p:nvSpPr>
                  <p:spPr bwMode="auto">
                    <a:xfrm rot="10800000">
                      <a:off x="51" y="48"/>
                      <a:ext cx="141" cy="96"/>
                    </a:xfrm>
                    <a:custGeom>
                      <a:avLst/>
                      <a:gdLst>
                        <a:gd name="T0" fmla="*/ 0 w 21214"/>
                        <a:gd name="T1" fmla="*/ 0 h 21600"/>
                        <a:gd name="T2" fmla="*/ 0 w 21214"/>
                        <a:gd name="T3" fmla="*/ 0 h 21600"/>
                        <a:gd name="T4" fmla="*/ 0 w 21214"/>
                        <a:gd name="T5" fmla="*/ 0 h 21600"/>
                        <a:gd name="T6" fmla="*/ 0 w 21214"/>
                        <a:gd name="T7" fmla="*/ 0 h 21600"/>
                        <a:gd name="T8" fmla="*/ 0 w 21214"/>
                        <a:gd name="T9" fmla="*/ 0 h 21600"/>
                        <a:gd name="T10" fmla="*/ 0 w 21214"/>
                        <a:gd name="T11" fmla="*/ 0 h 21600"/>
                        <a:gd name="T12" fmla="*/ 0 60000 65536"/>
                        <a:gd name="T13" fmla="*/ 0 60000 65536"/>
                        <a:gd name="T14" fmla="*/ 0 60000 65536"/>
                        <a:gd name="T15" fmla="*/ 0 60000 65536"/>
                        <a:gd name="T16" fmla="*/ 0 60000 65536"/>
                        <a:gd name="T17" fmla="*/ 0 60000 65536"/>
                        <a:gd name="T18" fmla="*/ 0 w 21214"/>
                        <a:gd name="T19" fmla="*/ 0 h 21600"/>
                        <a:gd name="T20" fmla="*/ 21214 w 21214"/>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214" h="21600" fill="none">
                          <a:moveTo>
                            <a:pt x="-1" y="0"/>
                          </a:moveTo>
                          <a:cubicBezTo>
                            <a:pt x="10361" y="0"/>
                            <a:pt x="19262" y="7357"/>
                            <a:pt x="21213" y="17533"/>
                          </a:cubicBezTo>
                        </a:path>
                        <a:path w="21214" h="21600" stroke="0">
                          <a:moveTo>
                            <a:pt x="-1" y="0"/>
                          </a:moveTo>
                          <a:cubicBezTo>
                            <a:pt x="10361" y="0"/>
                            <a:pt x="19262" y="7357"/>
                            <a:pt x="21213" y="17533"/>
                          </a:cubicBezTo>
                          <a:lnTo>
                            <a:pt x="0" y="21600"/>
                          </a:lnTo>
                          <a:lnTo>
                            <a:pt x="-1" y="0"/>
                          </a:lnTo>
                          <a:close/>
                        </a:path>
                      </a:pathLst>
                    </a:custGeom>
                    <a:noFill/>
                    <a:ln w="28575">
                      <a:solidFill>
                        <a:schemeClr val="bg2"/>
                      </a:solidFill>
                      <a:round/>
                      <a:headEnd/>
                      <a:tailEnd/>
                    </a:ln>
                  </p:spPr>
                  <p:txBody>
                    <a:bodyPr/>
                    <a:lstStyle/>
                    <a:p>
                      <a:endParaRPr lang="zh-CN" altLang="en-US"/>
                    </a:p>
                  </p:txBody>
                </p:sp>
              </p:grpSp>
              <p:grpSp>
                <p:nvGrpSpPr>
                  <p:cNvPr id="82987" name="Group 35"/>
                  <p:cNvGrpSpPr>
                    <a:grpSpLocks/>
                  </p:cNvGrpSpPr>
                  <p:nvPr/>
                </p:nvGrpSpPr>
                <p:grpSpPr bwMode="auto">
                  <a:xfrm>
                    <a:off x="96" y="270"/>
                    <a:ext cx="288" cy="288"/>
                    <a:chOff x="0" y="0"/>
                    <a:chExt cx="288" cy="288"/>
                  </a:xfrm>
                </p:grpSpPr>
                <p:sp>
                  <p:nvSpPr>
                    <p:cNvPr id="82995" name="Oval 36"/>
                    <p:cNvSpPr>
                      <a:spLocks noChangeArrowheads="1"/>
                    </p:cNvSpPr>
                    <p:nvPr/>
                  </p:nvSpPr>
                  <p:spPr bwMode="auto">
                    <a:xfrm>
                      <a:off x="0" y="0"/>
                      <a:ext cx="288" cy="288"/>
                    </a:xfrm>
                    <a:prstGeom prst="ellipse">
                      <a:avLst/>
                    </a:prstGeom>
                    <a:noFill/>
                    <a:ln w="38100">
                      <a:solidFill>
                        <a:schemeClr val="bg2"/>
                      </a:solidFill>
                      <a:round/>
                      <a:headEnd/>
                      <a:tailEnd/>
                    </a:ln>
                  </p:spPr>
                  <p:txBody>
                    <a:bodyPr wrap="none" anchor="ctr"/>
                    <a:lstStyle/>
                    <a:p>
                      <a:pPr eaLnBrk="1" hangingPunct="1"/>
                      <a:endParaRPr lang="zh-CN" altLang="en-US"/>
                    </a:p>
                  </p:txBody>
                </p:sp>
                <p:sp>
                  <p:nvSpPr>
                    <p:cNvPr id="82996" name="Oval 37"/>
                    <p:cNvSpPr>
                      <a:spLocks noChangeArrowheads="1"/>
                    </p:cNvSpPr>
                    <p:nvPr/>
                  </p:nvSpPr>
                  <p:spPr bwMode="auto">
                    <a:xfrm>
                      <a:off x="96" y="96"/>
                      <a:ext cx="96" cy="96"/>
                    </a:xfrm>
                    <a:prstGeom prst="ellipse">
                      <a:avLst/>
                    </a:prstGeom>
                    <a:solidFill>
                      <a:schemeClr val="bg2"/>
                    </a:solidFill>
                    <a:ln w="9525">
                      <a:solidFill>
                        <a:schemeClr val="bg2"/>
                      </a:solidFill>
                      <a:round/>
                      <a:headEnd/>
                      <a:tailEnd/>
                    </a:ln>
                  </p:spPr>
                  <p:txBody>
                    <a:bodyPr wrap="none" anchor="ctr"/>
                    <a:lstStyle/>
                    <a:p>
                      <a:pPr eaLnBrk="1" hangingPunct="1"/>
                      <a:endParaRPr lang="zh-CN" altLang="en-US"/>
                    </a:p>
                  </p:txBody>
                </p:sp>
              </p:grpSp>
              <p:grpSp>
                <p:nvGrpSpPr>
                  <p:cNvPr id="82988" name="Group 38"/>
                  <p:cNvGrpSpPr>
                    <a:grpSpLocks/>
                  </p:cNvGrpSpPr>
                  <p:nvPr/>
                </p:nvGrpSpPr>
                <p:grpSpPr bwMode="auto">
                  <a:xfrm>
                    <a:off x="912" y="0"/>
                    <a:ext cx="192" cy="240"/>
                    <a:chOff x="0" y="0"/>
                    <a:chExt cx="192" cy="240"/>
                  </a:xfrm>
                </p:grpSpPr>
                <p:sp>
                  <p:nvSpPr>
                    <p:cNvPr id="82992" name="Oval 39"/>
                    <p:cNvSpPr>
                      <a:spLocks noChangeArrowheads="1"/>
                    </p:cNvSpPr>
                    <p:nvPr/>
                  </p:nvSpPr>
                  <p:spPr bwMode="auto">
                    <a:xfrm>
                      <a:off x="0" y="48"/>
                      <a:ext cx="192" cy="192"/>
                    </a:xfrm>
                    <a:prstGeom prst="ellipse">
                      <a:avLst/>
                    </a:prstGeom>
                    <a:solidFill>
                      <a:srgbClr val="FF3300"/>
                    </a:solidFill>
                    <a:ln w="9525">
                      <a:solidFill>
                        <a:srgbClr val="FF3300"/>
                      </a:solidFill>
                      <a:round/>
                      <a:headEnd/>
                      <a:tailEnd/>
                    </a:ln>
                  </p:spPr>
                  <p:txBody>
                    <a:bodyPr wrap="none" anchor="ctr"/>
                    <a:lstStyle/>
                    <a:p>
                      <a:pPr eaLnBrk="1" hangingPunct="1"/>
                      <a:endParaRPr lang="zh-CN" altLang="en-US"/>
                    </a:p>
                  </p:txBody>
                </p:sp>
                <p:sp>
                  <p:nvSpPr>
                    <p:cNvPr id="82993" name="Line 40"/>
                    <p:cNvSpPr>
                      <a:spLocks noChangeShapeType="1"/>
                    </p:cNvSpPr>
                    <p:nvPr/>
                  </p:nvSpPr>
                  <p:spPr bwMode="auto">
                    <a:xfrm flipV="1">
                      <a:off x="144" y="0"/>
                      <a:ext cx="48" cy="96"/>
                    </a:xfrm>
                    <a:prstGeom prst="line">
                      <a:avLst/>
                    </a:prstGeom>
                    <a:noFill/>
                    <a:ln w="38100">
                      <a:solidFill>
                        <a:srgbClr val="993300"/>
                      </a:solidFill>
                      <a:round/>
                      <a:headEnd/>
                      <a:tailEnd/>
                    </a:ln>
                  </p:spPr>
                  <p:txBody>
                    <a:bodyPr/>
                    <a:lstStyle/>
                    <a:p>
                      <a:endParaRPr lang="zh-CN" altLang="en-US"/>
                    </a:p>
                  </p:txBody>
                </p:sp>
                <p:sp>
                  <p:nvSpPr>
                    <p:cNvPr id="82994" name="Arc 41"/>
                    <p:cNvSpPr>
                      <a:spLocks noChangeArrowheads="1"/>
                    </p:cNvSpPr>
                    <p:nvPr/>
                  </p:nvSpPr>
                  <p:spPr bwMode="auto">
                    <a:xfrm rot="10800000">
                      <a:off x="51" y="48"/>
                      <a:ext cx="141" cy="96"/>
                    </a:xfrm>
                    <a:custGeom>
                      <a:avLst/>
                      <a:gdLst>
                        <a:gd name="T0" fmla="*/ 0 w 21214"/>
                        <a:gd name="T1" fmla="*/ 0 h 21600"/>
                        <a:gd name="T2" fmla="*/ 0 w 21214"/>
                        <a:gd name="T3" fmla="*/ 0 h 21600"/>
                        <a:gd name="T4" fmla="*/ 0 w 21214"/>
                        <a:gd name="T5" fmla="*/ 0 h 21600"/>
                        <a:gd name="T6" fmla="*/ 0 w 21214"/>
                        <a:gd name="T7" fmla="*/ 0 h 21600"/>
                        <a:gd name="T8" fmla="*/ 0 w 21214"/>
                        <a:gd name="T9" fmla="*/ 0 h 21600"/>
                        <a:gd name="T10" fmla="*/ 0 w 21214"/>
                        <a:gd name="T11" fmla="*/ 0 h 21600"/>
                        <a:gd name="T12" fmla="*/ 0 60000 65536"/>
                        <a:gd name="T13" fmla="*/ 0 60000 65536"/>
                        <a:gd name="T14" fmla="*/ 0 60000 65536"/>
                        <a:gd name="T15" fmla="*/ 0 60000 65536"/>
                        <a:gd name="T16" fmla="*/ 0 60000 65536"/>
                        <a:gd name="T17" fmla="*/ 0 60000 65536"/>
                        <a:gd name="T18" fmla="*/ 0 w 21214"/>
                        <a:gd name="T19" fmla="*/ 0 h 21600"/>
                        <a:gd name="T20" fmla="*/ 21214 w 21214"/>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214" h="21600" fill="none">
                          <a:moveTo>
                            <a:pt x="-1" y="0"/>
                          </a:moveTo>
                          <a:cubicBezTo>
                            <a:pt x="10361" y="0"/>
                            <a:pt x="19262" y="7357"/>
                            <a:pt x="21213" y="17533"/>
                          </a:cubicBezTo>
                        </a:path>
                        <a:path w="21214" h="21600" stroke="0">
                          <a:moveTo>
                            <a:pt x="-1" y="0"/>
                          </a:moveTo>
                          <a:cubicBezTo>
                            <a:pt x="10361" y="0"/>
                            <a:pt x="19262" y="7357"/>
                            <a:pt x="21213" y="17533"/>
                          </a:cubicBezTo>
                          <a:lnTo>
                            <a:pt x="0" y="21600"/>
                          </a:lnTo>
                          <a:lnTo>
                            <a:pt x="-1" y="0"/>
                          </a:lnTo>
                          <a:close/>
                        </a:path>
                      </a:pathLst>
                    </a:custGeom>
                    <a:noFill/>
                    <a:ln w="28575">
                      <a:solidFill>
                        <a:schemeClr val="bg2"/>
                      </a:solidFill>
                      <a:round/>
                      <a:headEnd/>
                      <a:tailEnd/>
                    </a:ln>
                  </p:spPr>
                  <p:txBody>
                    <a:bodyPr/>
                    <a:lstStyle/>
                    <a:p>
                      <a:endParaRPr lang="zh-CN" altLang="en-US"/>
                    </a:p>
                  </p:txBody>
                </p:sp>
              </p:grpSp>
              <p:grpSp>
                <p:nvGrpSpPr>
                  <p:cNvPr id="82989" name="Group 42"/>
                  <p:cNvGrpSpPr>
                    <a:grpSpLocks/>
                  </p:cNvGrpSpPr>
                  <p:nvPr/>
                </p:nvGrpSpPr>
                <p:grpSpPr bwMode="auto">
                  <a:xfrm>
                    <a:off x="864" y="270"/>
                    <a:ext cx="288" cy="288"/>
                    <a:chOff x="0" y="0"/>
                    <a:chExt cx="288" cy="288"/>
                  </a:xfrm>
                </p:grpSpPr>
                <p:sp>
                  <p:nvSpPr>
                    <p:cNvPr id="82990" name="Oval 43"/>
                    <p:cNvSpPr>
                      <a:spLocks noChangeArrowheads="1"/>
                    </p:cNvSpPr>
                    <p:nvPr/>
                  </p:nvSpPr>
                  <p:spPr bwMode="auto">
                    <a:xfrm>
                      <a:off x="0" y="0"/>
                      <a:ext cx="288" cy="288"/>
                    </a:xfrm>
                    <a:prstGeom prst="ellipse">
                      <a:avLst/>
                    </a:prstGeom>
                    <a:noFill/>
                    <a:ln w="38100">
                      <a:solidFill>
                        <a:schemeClr val="bg2"/>
                      </a:solidFill>
                      <a:round/>
                      <a:headEnd/>
                      <a:tailEnd/>
                    </a:ln>
                  </p:spPr>
                  <p:txBody>
                    <a:bodyPr wrap="none" anchor="ctr"/>
                    <a:lstStyle/>
                    <a:p>
                      <a:pPr eaLnBrk="1" hangingPunct="1"/>
                      <a:endParaRPr lang="zh-CN" altLang="en-US"/>
                    </a:p>
                  </p:txBody>
                </p:sp>
                <p:sp>
                  <p:nvSpPr>
                    <p:cNvPr id="82991" name="Oval 44"/>
                    <p:cNvSpPr>
                      <a:spLocks noChangeArrowheads="1"/>
                    </p:cNvSpPr>
                    <p:nvPr/>
                  </p:nvSpPr>
                  <p:spPr bwMode="auto">
                    <a:xfrm>
                      <a:off x="96" y="96"/>
                      <a:ext cx="96" cy="96"/>
                    </a:xfrm>
                    <a:prstGeom prst="ellipse">
                      <a:avLst/>
                    </a:prstGeom>
                    <a:solidFill>
                      <a:schemeClr val="bg2"/>
                    </a:solidFill>
                    <a:ln w="9525">
                      <a:solidFill>
                        <a:schemeClr val="bg2"/>
                      </a:solidFill>
                      <a:round/>
                      <a:headEnd/>
                      <a:tailEnd/>
                    </a:ln>
                  </p:spPr>
                  <p:txBody>
                    <a:bodyPr wrap="none" anchor="ctr"/>
                    <a:lstStyle/>
                    <a:p>
                      <a:pPr eaLnBrk="1" hangingPunct="1"/>
                      <a:endParaRPr lang="zh-CN" altLang="en-US"/>
                    </a:p>
                  </p:txBody>
                </p:sp>
              </p:grpSp>
            </p:grpSp>
            <p:grpSp>
              <p:nvGrpSpPr>
                <p:cNvPr id="82978" name="Group 45"/>
                <p:cNvGrpSpPr>
                  <a:grpSpLocks/>
                </p:cNvGrpSpPr>
                <p:nvPr/>
              </p:nvGrpSpPr>
              <p:grpSpPr bwMode="auto">
                <a:xfrm>
                  <a:off x="2362" y="178"/>
                  <a:ext cx="624" cy="519"/>
                  <a:chOff x="0" y="0"/>
                  <a:chExt cx="624" cy="519"/>
                </a:xfrm>
              </p:grpSpPr>
              <p:sp>
                <p:nvSpPr>
                  <p:cNvPr id="82979" name="Line 46"/>
                  <p:cNvSpPr>
                    <a:spLocks noChangeShapeType="1"/>
                  </p:cNvSpPr>
                  <p:nvPr/>
                </p:nvSpPr>
                <p:spPr bwMode="auto">
                  <a:xfrm>
                    <a:off x="0" y="210"/>
                    <a:ext cx="624" cy="0"/>
                  </a:xfrm>
                  <a:prstGeom prst="line">
                    <a:avLst/>
                  </a:prstGeom>
                  <a:noFill/>
                  <a:ln w="57150">
                    <a:solidFill>
                      <a:schemeClr val="tx1"/>
                    </a:solidFill>
                    <a:round/>
                    <a:headEnd/>
                    <a:tailEnd/>
                  </a:ln>
                </p:spPr>
                <p:txBody>
                  <a:bodyPr/>
                  <a:lstStyle/>
                  <a:p>
                    <a:endParaRPr lang="zh-CN" altLang="en-US"/>
                  </a:p>
                </p:txBody>
              </p:sp>
              <p:grpSp>
                <p:nvGrpSpPr>
                  <p:cNvPr id="82980" name="Group 47"/>
                  <p:cNvGrpSpPr>
                    <a:grpSpLocks/>
                  </p:cNvGrpSpPr>
                  <p:nvPr/>
                </p:nvGrpSpPr>
                <p:grpSpPr bwMode="auto">
                  <a:xfrm>
                    <a:off x="153" y="231"/>
                    <a:ext cx="288" cy="288"/>
                    <a:chOff x="0" y="0"/>
                    <a:chExt cx="288" cy="288"/>
                  </a:xfrm>
                </p:grpSpPr>
                <p:sp>
                  <p:nvSpPr>
                    <p:cNvPr id="82982" name="Oval 48"/>
                    <p:cNvSpPr>
                      <a:spLocks noChangeArrowheads="1"/>
                    </p:cNvSpPr>
                    <p:nvPr/>
                  </p:nvSpPr>
                  <p:spPr bwMode="auto">
                    <a:xfrm>
                      <a:off x="0" y="0"/>
                      <a:ext cx="288" cy="288"/>
                    </a:xfrm>
                    <a:prstGeom prst="ellipse">
                      <a:avLst/>
                    </a:prstGeom>
                    <a:noFill/>
                    <a:ln w="38100">
                      <a:solidFill>
                        <a:schemeClr val="bg2"/>
                      </a:solidFill>
                      <a:round/>
                      <a:headEnd/>
                      <a:tailEnd/>
                    </a:ln>
                  </p:spPr>
                  <p:txBody>
                    <a:bodyPr wrap="none" anchor="ctr"/>
                    <a:lstStyle/>
                    <a:p>
                      <a:pPr eaLnBrk="1" hangingPunct="1"/>
                      <a:endParaRPr lang="zh-CN" altLang="en-US"/>
                    </a:p>
                  </p:txBody>
                </p:sp>
                <p:sp>
                  <p:nvSpPr>
                    <p:cNvPr id="82983" name="Oval 49"/>
                    <p:cNvSpPr>
                      <a:spLocks noChangeArrowheads="1"/>
                    </p:cNvSpPr>
                    <p:nvPr/>
                  </p:nvSpPr>
                  <p:spPr bwMode="auto">
                    <a:xfrm>
                      <a:off x="96" y="96"/>
                      <a:ext cx="96" cy="96"/>
                    </a:xfrm>
                    <a:prstGeom prst="ellipse">
                      <a:avLst/>
                    </a:prstGeom>
                    <a:solidFill>
                      <a:schemeClr val="bg2"/>
                    </a:solidFill>
                    <a:ln w="9525">
                      <a:solidFill>
                        <a:schemeClr val="bg2"/>
                      </a:solidFill>
                      <a:round/>
                      <a:headEnd/>
                      <a:tailEnd/>
                    </a:ln>
                  </p:spPr>
                  <p:txBody>
                    <a:bodyPr wrap="none" anchor="ctr"/>
                    <a:lstStyle/>
                    <a:p>
                      <a:pPr eaLnBrk="1" hangingPunct="1"/>
                      <a:endParaRPr lang="zh-CN" altLang="en-US"/>
                    </a:p>
                  </p:txBody>
                </p:sp>
              </p:grpSp>
              <p:sp>
                <p:nvSpPr>
                  <p:cNvPr id="82981" name="Oval 50"/>
                  <p:cNvSpPr>
                    <a:spLocks noChangeArrowheads="1"/>
                  </p:cNvSpPr>
                  <p:nvPr/>
                </p:nvSpPr>
                <p:spPr bwMode="auto">
                  <a:xfrm>
                    <a:off x="273" y="0"/>
                    <a:ext cx="192" cy="192"/>
                  </a:xfrm>
                  <a:prstGeom prst="ellipse">
                    <a:avLst/>
                  </a:prstGeom>
                  <a:solidFill>
                    <a:srgbClr val="FF9900"/>
                  </a:solidFill>
                  <a:ln w="9525">
                    <a:solidFill>
                      <a:srgbClr val="FF9900"/>
                    </a:solidFill>
                    <a:round/>
                    <a:headEnd/>
                    <a:tailEnd/>
                  </a:ln>
                </p:spPr>
                <p:txBody>
                  <a:bodyPr wrap="none" anchor="ctr"/>
                  <a:lstStyle/>
                  <a:p>
                    <a:pPr eaLnBrk="1" hangingPunct="1"/>
                    <a:endParaRPr lang="zh-CN" altLang="en-US"/>
                  </a:p>
                </p:txBody>
              </p:sp>
            </p:grpSp>
          </p:grpSp>
          <p:grpSp>
            <p:nvGrpSpPr>
              <p:cNvPr id="82958" name="Group 51"/>
              <p:cNvGrpSpPr>
                <a:grpSpLocks/>
              </p:cNvGrpSpPr>
              <p:nvPr/>
            </p:nvGrpSpPr>
            <p:grpSpPr bwMode="auto">
              <a:xfrm>
                <a:off x="2200" y="9"/>
                <a:ext cx="2355" cy="1779"/>
                <a:chOff x="0" y="0"/>
                <a:chExt cx="2355" cy="1779"/>
              </a:xfrm>
            </p:grpSpPr>
            <p:grpSp>
              <p:nvGrpSpPr>
                <p:cNvPr id="82959" name="Group 52"/>
                <p:cNvGrpSpPr>
                  <a:grpSpLocks/>
                </p:cNvGrpSpPr>
                <p:nvPr/>
              </p:nvGrpSpPr>
              <p:grpSpPr bwMode="auto">
                <a:xfrm>
                  <a:off x="589" y="0"/>
                  <a:ext cx="972" cy="1451"/>
                  <a:chOff x="0" y="0"/>
                  <a:chExt cx="972" cy="1451"/>
                </a:xfrm>
              </p:grpSpPr>
              <p:sp>
                <p:nvSpPr>
                  <p:cNvPr id="82966" name="Line 53"/>
                  <p:cNvSpPr>
                    <a:spLocks noChangeShapeType="1"/>
                  </p:cNvSpPr>
                  <p:nvPr/>
                </p:nvSpPr>
                <p:spPr bwMode="auto">
                  <a:xfrm flipH="1">
                    <a:off x="6" y="570"/>
                    <a:ext cx="192" cy="384"/>
                  </a:xfrm>
                  <a:prstGeom prst="line">
                    <a:avLst/>
                  </a:prstGeom>
                  <a:noFill/>
                  <a:ln w="44450">
                    <a:solidFill>
                      <a:schemeClr val="bg2"/>
                    </a:solidFill>
                    <a:round/>
                    <a:headEnd/>
                    <a:tailEnd/>
                  </a:ln>
                </p:spPr>
                <p:txBody>
                  <a:bodyPr/>
                  <a:lstStyle/>
                  <a:p>
                    <a:endParaRPr lang="zh-CN" altLang="en-US"/>
                  </a:p>
                </p:txBody>
              </p:sp>
              <p:grpSp>
                <p:nvGrpSpPr>
                  <p:cNvPr id="82967" name="Group 54"/>
                  <p:cNvGrpSpPr>
                    <a:grpSpLocks/>
                  </p:cNvGrpSpPr>
                  <p:nvPr/>
                </p:nvGrpSpPr>
                <p:grpSpPr bwMode="auto">
                  <a:xfrm>
                    <a:off x="0" y="0"/>
                    <a:ext cx="972" cy="1451"/>
                    <a:chOff x="0" y="0"/>
                    <a:chExt cx="972" cy="1451"/>
                  </a:xfrm>
                </p:grpSpPr>
                <p:sp>
                  <p:nvSpPr>
                    <p:cNvPr id="52279" name="AutoShape 55"/>
                    <p:cNvSpPr>
                      <a:spLocks noChangeArrowheads="1"/>
                    </p:cNvSpPr>
                    <p:nvPr/>
                  </p:nvSpPr>
                  <p:spPr bwMode="auto">
                    <a:xfrm flipV="1">
                      <a:off x="593" y="938"/>
                      <a:ext cx="238" cy="512"/>
                    </a:xfrm>
                    <a:prstGeom prst="can">
                      <a:avLst>
                        <a:gd name="adj" fmla="val 53782"/>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a:noFill/>
                    </a:ln>
                    <a:effectLst/>
                  </p:spPr>
                  <p:txBody>
                    <a:bodyPr wrap="none" anchor="ctr"/>
                    <a:lstStyle/>
                    <a:p>
                      <a:pPr eaLnBrk="1" hangingPunct="1">
                        <a:defRPr/>
                      </a:pPr>
                      <a:endParaRPr lang="zh-CN" altLang="en-US"/>
                    </a:p>
                  </p:txBody>
                </p:sp>
                <p:sp>
                  <p:nvSpPr>
                    <p:cNvPr id="52280" name="AutoShape 56"/>
                    <p:cNvSpPr>
                      <a:spLocks noChangeArrowheads="1"/>
                    </p:cNvSpPr>
                    <p:nvPr/>
                  </p:nvSpPr>
                  <p:spPr bwMode="auto">
                    <a:xfrm flipV="1">
                      <a:off x="159" y="939"/>
                      <a:ext cx="238" cy="512"/>
                    </a:xfrm>
                    <a:prstGeom prst="can">
                      <a:avLst>
                        <a:gd name="adj" fmla="val 53782"/>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a:noFill/>
                    </a:ln>
                    <a:effectLst/>
                  </p:spPr>
                  <p:txBody>
                    <a:bodyPr wrap="none" anchor="ctr"/>
                    <a:lstStyle/>
                    <a:p>
                      <a:pPr eaLnBrk="1" hangingPunct="1">
                        <a:defRPr/>
                      </a:pPr>
                      <a:endParaRPr lang="zh-CN" altLang="en-US"/>
                    </a:p>
                  </p:txBody>
                </p:sp>
                <p:sp>
                  <p:nvSpPr>
                    <p:cNvPr id="82970" name="Line 57"/>
                    <p:cNvSpPr>
                      <a:spLocks noChangeShapeType="1"/>
                    </p:cNvSpPr>
                    <p:nvPr/>
                  </p:nvSpPr>
                  <p:spPr bwMode="auto">
                    <a:xfrm flipV="1">
                      <a:off x="198" y="0"/>
                      <a:ext cx="0" cy="576"/>
                    </a:xfrm>
                    <a:prstGeom prst="line">
                      <a:avLst/>
                    </a:prstGeom>
                    <a:noFill/>
                    <a:ln w="38100">
                      <a:solidFill>
                        <a:schemeClr val="bg2"/>
                      </a:solidFill>
                      <a:round/>
                      <a:headEnd/>
                      <a:tailEnd/>
                    </a:ln>
                  </p:spPr>
                  <p:txBody>
                    <a:bodyPr/>
                    <a:lstStyle/>
                    <a:p>
                      <a:endParaRPr lang="zh-CN" altLang="en-US"/>
                    </a:p>
                  </p:txBody>
                </p:sp>
                <p:sp>
                  <p:nvSpPr>
                    <p:cNvPr id="82971" name="Line 58"/>
                    <p:cNvSpPr>
                      <a:spLocks noChangeShapeType="1"/>
                    </p:cNvSpPr>
                    <p:nvPr/>
                  </p:nvSpPr>
                  <p:spPr bwMode="auto">
                    <a:xfrm flipV="1">
                      <a:off x="192" y="0"/>
                      <a:ext cx="600" cy="0"/>
                    </a:xfrm>
                    <a:prstGeom prst="line">
                      <a:avLst/>
                    </a:prstGeom>
                    <a:noFill/>
                    <a:ln w="38100">
                      <a:solidFill>
                        <a:schemeClr val="bg2"/>
                      </a:solidFill>
                      <a:round/>
                      <a:headEnd/>
                      <a:tailEnd/>
                    </a:ln>
                  </p:spPr>
                  <p:txBody>
                    <a:bodyPr/>
                    <a:lstStyle/>
                    <a:p>
                      <a:endParaRPr lang="zh-CN" altLang="en-US"/>
                    </a:p>
                  </p:txBody>
                </p:sp>
                <p:sp>
                  <p:nvSpPr>
                    <p:cNvPr id="82972" name="Line 59"/>
                    <p:cNvSpPr>
                      <a:spLocks noChangeShapeType="1"/>
                    </p:cNvSpPr>
                    <p:nvPr/>
                  </p:nvSpPr>
                  <p:spPr bwMode="auto">
                    <a:xfrm flipV="1">
                      <a:off x="774" y="0"/>
                      <a:ext cx="0" cy="576"/>
                    </a:xfrm>
                    <a:prstGeom prst="line">
                      <a:avLst/>
                    </a:prstGeom>
                    <a:noFill/>
                    <a:ln w="38100">
                      <a:solidFill>
                        <a:schemeClr val="bg2"/>
                      </a:solidFill>
                      <a:round/>
                      <a:headEnd/>
                      <a:tailEnd/>
                    </a:ln>
                  </p:spPr>
                  <p:txBody>
                    <a:bodyPr/>
                    <a:lstStyle/>
                    <a:p>
                      <a:endParaRPr lang="zh-CN" altLang="en-US"/>
                    </a:p>
                  </p:txBody>
                </p:sp>
                <p:sp>
                  <p:nvSpPr>
                    <p:cNvPr id="82973" name="Line 60"/>
                    <p:cNvSpPr>
                      <a:spLocks noChangeShapeType="1"/>
                    </p:cNvSpPr>
                    <p:nvPr/>
                  </p:nvSpPr>
                  <p:spPr bwMode="auto">
                    <a:xfrm>
                      <a:off x="774" y="570"/>
                      <a:ext cx="192" cy="384"/>
                    </a:xfrm>
                    <a:prstGeom prst="line">
                      <a:avLst/>
                    </a:prstGeom>
                    <a:noFill/>
                    <a:ln w="44450">
                      <a:solidFill>
                        <a:schemeClr val="bg2"/>
                      </a:solidFill>
                      <a:round/>
                      <a:headEnd/>
                      <a:tailEnd/>
                    </a:ln>
                  </p:spPr>
                  <p:txBody>
                    <a:bodyPr/>
                    <a:lstStyle/>
                    <a:p>
                      <a:endParaRPr lang="zh-CN" altLang="en-US"/>
                    </a:p>
                  </p:txBody>
                </p:sp>
                <p:sp>
                  <p:nvSpPr>
                    <p:cNvPr id="82974" name="Line 61"/>
                    <p:cNvSpPr>
                      <a:spLocks noChangeShapeType="1"/>
                    </p:cNvSpPr>
                    <p:nvPr/>
                  </p:nvSpPr>
                  <p:spPr bwMode="auto">
                    <a:xfrm>
                      <a:off x="0" y="954"/>
                      <a:ext cx="972" cy="0"/>
                    </a:xfrm>
                    <a:prstGeom prst="line">
                      <a:avLst/>
                    </a:prstGeom>
                    <a:noFill/>
                    <a:ln w="38100">
                      <a:solidFill>
                        <a:schemeClr val="bg2"/>
                      </a:solidFill>
                      <a:round/>
                      <a:headEnd/>
                      <a:tailEnd/>
                    </a:ln>
                  </p:spPr>
                  <p:txBody>
                    <a:bodyPr/>
                    <a:lstStyle/>
                    <a:p>
                      <a:endParaRPr lang="zh-CN" altLang="en-US"/>
                    </a:p>
                  </p:txBody>
                </p:sp>
                <p:sp>
                  <p:nvSpPr>
                    <p:cNvPr id="82975" name="Line 62"/>
                    <p:cNvSpPr>
                      <a:spLocks noChangeShapeType="1"/>
                    </p:cNvSpPr>
                    <p:nvPr/>
                  </p:nvSpPr>
                  <p:spPr bwMode="auto">
                    <a:xfrm>
                      <a:off x="102" y="978"/>
                      <a:ext cx="768" cy="0"/>
                    </a:xfrm>
                    <a:prstGeom prst="line">
                      <a:avLst/>
                    </a:prstGeom>
                    <a:noFill/>
                    <a:ln w="76200">
                      <a:solidFill>
                        <a:srgbClr val="009900"/>
                      </a:solidFill>
                      <a:round/>
                      <a:headEnd/>
                      <a:tailEnd/>
                    </a:ln>
                  </p:spPr>
                  <p:txBody>
                    <a:bodyPr/>
                    <a:lstStyle/>
                    <a:p>
                      <a:endParaRPr lang="zh-CN" altLang="en-US"/>
                    </a:p>
                  </p:txBody>
                </p:sp>
              </p:grpSp>
            </p:grpSp>
            <p:grpSp>
              <p:nvGrpSpPr>
                <p:cNvPr id="82960" name="Group 63"/>
                <p:cNvGrpSpPr>
                  <a:grpSpLocks/>
                </p:cNvGrpSpPr>
                <p:nvPr/>
              </p:nvGrpSpPr>
              <p:grpSpPr bwMode="auto">
                <a:xfrm>
                  <a:off x="0" y="1469"/>
                  <a:ext cx="895" cy="288"/>
                  <a:chOff x="0" y="0"/>
                  <a:chExt cx="895" cy="288"/>
                </a:xfrm>
              </p:grpSpPr>
              <p:sp>
                <p:nvSpPr>
                  <p:cNvPr id="82964" name="AutoShape 64"/>
                  <p:cNvSpPr>
                    <a:spLocks noChangeArrowheads="1"/>
                  </p:cNvSpPr>
                  <p:nvPr/>
                </p:nvSpPr>
                <p:spPr bwMode="auto">
                  <a:xfrm rot="10800000">
                    <a:off x="649" y="7"/>
                    <a:ext cx="246" cy="2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1600"/>
                      <a:gd name="T38" fmla="*/ 21600 w 21600"/>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9525">
                    <a:solidFill>
                      <a:schemeClr val="hlink"/>
                    </a:solidFill>
                    <a:miter lim="800000"/>
                    <a:headEnd/>
                    <a:tailEnd/>
                  </a:ln>
                </p:spPr>
                <p:txBody>
                  <a:bodyPr/>
                  <a:lstStyle/>
                  <a:p>
                    <a:endParaRPr lang="zh-CN" altLang="en-US"/>
                  </a:p>
                </p:txBody>
              </p:sp>
              <p:sp>
                <p:nvSpPr>
                  <p:cNvPr id="82965" name="Text Box 65"/>
                  <p:cNvSpPr txBox="1">
                    <a:spLocks noChangeArrowheads="1"/>
                  </p:cNvSpPr>
                  <p:nvPr/>
                </p:nvSpPr>
                <p:spPr bwMode="auto">
                  <a:xfrm>
                    <a:off x="0" y="0"/>
                    <a:ext cx="750" cy="288"/>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tx2"/>
                        </a:solidFill>
                        <a:latin typeface="Times New Roman" pitchFamily="18" charset="0"/>
                      </a:rPr>
                      <a:t>Apples</a:t>
                    </a:r>
                  </a:p>
                </p:txBody>
              </p:sp>
            </p:grpSp>
            <p:grpSp>
              <p:nvGrpSpPr>
                <p:cNvPr id="82961" name="Group 66"/>
                <p:cNvGrpSpPr>
                  <a:grpSpLocks/>
                </p:cNvGrpSpPr>
                <p:nvPr/>
              </p:nvGrpSpPr>
              <p:grpSpPr bwMode="auto">
                <a:xfrm>
                  <a:off x="1257" y="1490"/>
                  <a:ext cx="1098" cy="289"/>
                  <a:chOff x="0" y="0"/>
                  <a:chExt cx="1098" cy="289"/>
                </a:xfrm>
              </p:grpSpPr>
              <p:sp>
                <p:nvSpPr>
                  <p:cNvPr id="82962" name="AutoShape 67"/>
                  <p:cNvSpPr>
                    <a:spLocks noChangeArrowheads="1"/>
                  </p:cNvSpPr>
                  <p:nvPr/>
                </p:nvSpPr>
                <p:spPr bwMode="auto">
                  <a:xfrm rot="10800000" flipH="1">
                    <a:off x="0" y="0"/>
                    <a:ext cx="246" cy="2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1600"/>
                      <a:gd name="T38" fmla="*/ 21600 w 21600"/>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9525">
                    <a:solidFill>
                      <a:schemeClr val="hlink"/>
                    </a:solidFill>
                    <a:miter lim="800000"/>
                    <a:headEnd/>
                    <a:tailEnd/>
                  </a:ln>
                </p:spPr>
                <p:txBody>
                  <a:bodyPr/>
                  <a:lstStyle/>
                  <a:p>
                    <a:endParaRPr lang="zh-CN" altLang="en-US"/>
                  </a:p>
                </p:txBody>
              </p:sp>
              <p:sp>
                <p:nvSpPr>
                  <p:cNvPr id="82963" name="Text Box 68"/>
                  <p:cNvSpPr txBox="1">
                    <a:spLocks noChangeArrowheads="1"/>
                  </p:cNvSpPr>
                  <p:nvPr/>
                </p:nvSpPr>
                <p:spPr bwMode="auto">
                  <a:xfrm>
                    <a:off x="248" y="1"/>
                    <a:ext cx="850" cy="288"/>
                  </a:xfrm>
                  <a:prstGeom prst="rect">
                    <a:avLst/>
                  </a:prstGeom>
                  <a:noFill/>
                  <a:ln w="9525">
                    <a:noFill/>
                    <a:miter lim="800000"/>
                    <a:headEnd/>
                    <a:tailEnd/>
                  </a:ln>
                </p:spPr>
                <p:txBody>
                  <a:bodyPr>
                    <a:spAutoFit/>
                  </a:bodyPr>
                  <a:lstStyle/>
                  <a:p>
                    <a:pPr eaLnBrk="1" hangingPunct="1">
                      <a:spcBef>
                        <a:spcPct val="50000"/>
                      </a:spcBef>
                    </a:pPr>
                    <a:r>
                      <a:rPr lang="en-US" altLang="zh-CN" sz="2400">
                        <a:solidFill>
                          <a:srgbClr val="FF9900"/>
                        </a:solidFill>
                        <a:latin typeface="Times New Roman" pitchFamily="18" charset="0"/>
                      </a:rPr>
                      <a:t>Oranges</a:t>
                    </a:r>
                  </a:p>
                </p:txBody>
              </p:sp>
            </p:grpSp>
          </p:grpSp>
        </p:grpSp>
      </p:grpSp>
      <p:sp>
        <p:nvSpPr>
          <p:cNvPr id="52293" name="Rectangle 69"/>
          <p:cNvSpPr>
            <a:spLocks noChangeArrowheads="1"/>
          </p:cNvSpPr>
          <p:nvPr/>
        </p:nvSpPr>
        <p:spPr bwMode="auto">
          <a:xfrm>
            <a:off x="1331913" y="312738"/>
            <a:ext cx="4725987" cy="522287"/>
          </a:xfrm>
          <a:prstGeom prst="rect">
            <a:avLst/>
          </a:prstGeom>
          <a:noFill/>
          <a:ln>
            <a:noFill/>
          </a:ln>
          <a:effectLst/>
        </p:spPr>
        <p:txBody>
          <a:bodyPr wrap="none">
            <a:spAutoFit/>
          </a:bodyPr>
          <a:lstStyle>
            <a:lvl1pPr>
              <a:spcBef>
                <a:spcPct val="20000"/>
              </a:spcBef>
              <a:buBlip>
                <a:blip r:embed="rId3"/>
              </a:buBlip>
              <a:defRPr sz="2800">
                <a:solidFill>
                  <a:schemeClr val="tx1"/>
                </a:solidFill>
                <a:latin typeface="Berlin Sans FB" pitchFamily="34" charset="0"/>
                <a:ea typeface="幼圆" pitchFamily="49" charset="-122"/>
              </a:defRPr>
            </a:lvl1pPr>
            <a:lvl2pPr marL="742950" indent="-285750">
              <a:spcBef>
                <a:spcPct val="20000"/>
              </a:spcBef>
              <a:buSzPct val="75000"/>
              <a:buBlip>
                <a:blip r:embed="rId4"/>
              </a:buBlip>
              <a:defRPr sz="2400">
                <a:solidFill>
                  <a:schemeClr val="tx1"/>
                </a:solidFill>
                <a:latin typeface="Berlin Sans FB" pitchFamily="34" charset="0"/>
                <a:ea typeface="幼圆" pitchFamily="49" charset="-122"/>
              </a:defRPr>
            </a:lvl2pPr>
            <a:lvl3pPr marL="1143000" indent="-228600">
              <a:spcBef>
                <a:spcPct val="20000"/>
              </a:spcBef>
              <a:buBlip>
                <a:blip r:embed="rId5"/>
              </a:buBlip>
              <a:defRPr sz="2000">
                <a:solidFill>
                  <a:schemeClr val="tx1"/>
                </a:solidFill>
                <a:latin typeface="Berlin Sans FB" pitchFamily="34" charset="0"/>
                <a:ea typeface="幼圆" pitchFamily="49" charset="-122"/>
              </a:defRPr>
            </a:lvl3pPr>
            <a:lvl4pPr marL="1600200" indent="-228600">
              <a:spcBef>
                <a:spcPct val="20000"/>
              </a:spcBef>
              <a:buBlip>
                <a:blip r:embed="rId6"/>
              </a:buBlip>
              <a:defRPr>
                <a:solidFill>
                  <a:schemeClr val="tx1"/>
                </a:solidFill>
                <a:latin typeface="Berlin Sans FB" pitchFamily="34" charset="0"/>
                <a:ea typeface="幼圆" pitchFamily="49" charset="-122"/>
              </a:defRPr>
            </a:lvl4pPr>
            <a:lvl5pPr marL="2057400" indent="-228600">
              <a:spcBef>
                <a:spcPct val="20000"/>
              </a:spcBef>
              <a:buClr>
                <a:schemeClr val="tx2"/>
              </a:buClr>
              <a:buChar char="–"/>
              <a:defRPr sz="1600">
                <a:solidFill>
                  <a:schemeClr val="tx1"/>
                </a:solidFill>
                <a:latin typeface="Berlin Sans FB" pitchFamily="34" charset="0"/>
                <a:ea typeface="幼圆"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9pPr>
          </a:lstStyle>
          <a:p>
            <a:pPr eaLnBrk="1" hangingPunct="1">
              <a:spcBef>
                <a:spcPct val="0"/>
              </a:spcBef>
              <a:buFontTx/>
              <a:buNone/>
              <a:defRPr/>
            </a:pPr>
            <a:r>
              <a:rPr kumimoji="1" lang="zh-CN" altLang="en-US"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ANN application—Example 1</a:t>
            </a:r>
          </a:p>
        </p:txBody>
      </p:sp>
      <p:sp>
        <p:nvSpPr>
          <p:cNvPr id="82954" name="Rectangle 71"/>
          <p:cNvSpPr>
            <a:spLocks noChangeArrowheads="1"/>
          </p:cNvSpPr>
          <p:nvPr/>
        </p:nvSpPr>
        <p:spPr bwMode="auto">
          <a:xfrm>
            <a:off x="1047750" y="1187450"/>
            <a:ext cx="7772400" cy="1233488"/>
          </a:xfrm>
          <a:prstGeom prst="rect">
            <a:avLst/>
          </a:prstGeom>
          <a:noFill/>
          <a:ln w="9525">
            <a:noFill/>
            <a:miter lim="800000"/>
            <a:headEnd/>
            <a:tailEnd/>
          </a:ln>
        </p:spPr>
        <p:txBody>
          <a:bodyPr/>
          <a:lstStyle/>
          <a:p>
            <a:pPr marL="342900" indent="-342900" eaLnBrk="1" hangingPunct="1">
              <a:spcBef>
                <a:spcPct val="20000"/>
              </a:spcBef>
              <a:buFontTx/>
              <a:buBlip>
                <a:blip r:embed="rId3"/>
              </a:buBlip>
            </a:pPr>
            <a:r>
              <a:rPr lang="en-US" altLang="zh-TW" b="0">
                <a:solidFill>
                  <a:schemeClr val="tx1"/>
                </a:solidFill>
                <a:latin typeface="Times New Roman" pitchFamily="18" charset="0"/>
                <a:ea typeface="幼圆" pitchFamily="49" charset="-122"/>
              </a:rPr>
              <a:t>Pattern Recognition</a:t>
            </a:r>
            <a:endParaRPr lang="en-US" altLang="zh-CN" b="0">
              <a:solidFill>
                <a:schemeClr val="tx1"/>
              </a:solidFill>
              <a:latin typeface="Times New Roman" pitchFamily="18" charset="0"/>
              <a:ea typeface="幼圆" pitchFamily="49" charset="-122"/>
            </a:endParaRPr>
          </a:p>
          <a:p>
            <a:pPr marL="742950" lvl="1" indent="-285750" eaLnBrk="1" hangingPunct="1">
              <a:spcBef>
                <a:spcPct val="20000"/>
              </a:spcBef>
              <a:buSzPct val="75000"/>
              <a:buFontTx/>
              <a:buBlip>
                <a:blip r:embed="rId4"/>
              </a:buBlip>
            </a:pPr>
            <a:r>
              <a:rPr lang="en-US" altLang="zh-CN" sz="2400" b="0">
                <a:solidFill>
                  <a:schemeClr val="tx1"/>
                </a:solidFill>
                <a:latin typeface="Times New Roman" pitchFamily="18" charset="0"/>
                <a:ea typeface="幼圆" pitchFamily="49" charset="-122"/>
              </a:rPr>
              <a:t>Problem Statement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500"/>
                            </p:stCondLst>
                            <p:childTnLst>
                              <p:par>
                                <p:cTn id="13" presetID="23" presetClass="entr" presetSubtype="16" fill="hold" grpId="0" nodeType="afterEffect">
                                  <p:stCondLst>
                                    <p:cond delay="0"/>
                                  </p:stCondLst>
                                  <p:childTnLst>
                                    <p:set>
                                      <p:cBhvr>
                                        <p:cTn id="14" dur="1" fill="hold">
                                          <p:stCondLst>
                                            <p:cond delay="0"/>
                                          </p:stCondLst>
                                        </p:cTn>
                                        <p:tgtEl>
                                          <p:spTgt spid="52244"/>
                                        </p:tgtEl>
                                        <p:attrNameLst>
                                          <p:attrName>style.visibility</p:attrName>
                                        </p:attrNameLst>
                                      </p:cBhvr>
                                      <p:to>
                                        <p:strVal val="visible"/>
                                      </p:to>
                                    </p:set>
                                    <p:anim calcmode="lin" valueType="num">
                                      <p:cBhvr>
                                        <p:cTn id="15" dur="500" fill="hold"/>
                                        <p:tgtEl>
                                          <p:spTgt spid="52244"/>
                                        </p:tgtEl>
                                        <p:attrNameLst>
                                          <p:attrName>ppt_w</p:attrName>
                                        </p:attrNameLst>
                                      </p:cBhvr>
                                      <p:tavLst>
                                        <p:tav tm="0">
                                          <p:val>
                                            <p:fltVal val="0"/>
                                          </p:val>
                                        </p:tav>
                                        <p:tav tm="100000">
                                          <p:val>
                                            <p:strVal val="#ppt_w"/>
                                          </p:val>
                                        </p:tav>
                                      </p:tavLst>
                                    </p:anim>
                                    <p:anim calcmode="lin" valueType="num">
                                      <p:cBhvr>
                                        <p:cTn id="16" dur="500" fill="hold"/>
                                        <p:tgtEl>
                                          <p:spTgt spid="52244"/>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灯片编号占位符 2"/>
          <p:cNvSpPr>
            <a:spLocks noGrp="1" noChangeArrowheads="1"/>
          </p:cNvSpPr>
          <p:nvPr>
            <p:ph type="sldNum" sz="quarter" idx="10"/>
          </p:nvPr>
        </p:nvSpPr>
        <p:spPr bwMode="auto">
          <a:noFill/>
          <a:ln>
            <a:miter lim="800000"/>
            <a:headEnd/>
            <a:tailEnd/>
          </a:ln>
        </p:spPr>
        <p:txBody>
          <a:bodyPr/>
          <a:lstStyle/>
          <a:p>
            <a:fld id="{B3647649-7823-416D-A1D4-B8F61652300D}" type="slidenum">
              <a:rPr lang="en-US" altLang="zh-TW" smtClean="0">
                <a:solidFill>
                  <a:schemeClr val="tx1"/>
                </a:solidFill>
              </a:rPr>
              <a:pPr/>
              <a:t>36</a:t>
            </a:fld>
            <a:endParaRPr lang="en-US" altLang="zh-TW" smtClean="0">
              <a:solidFill>
                <a:schemeClr val="tx1"/>
              </a:solidFill>
            </a:endParaRPr>
          </a:p>
        </p:txBody>
      </p:sp>
      <p:sp>
        <p:nvSpPr>
          <p:cNvPr id="9222" name="Rectangle 3"/>
          <p:cNvSpPr>
            <a:spLocks noGrp="1" noChangeArrowheads="1"/>
          </p:cNvSpPr>
          <p:nvPr>
            <p:ph type="body" idx="4294967295"/>
          </p:nvPr>
        </p:nvSpPr>
        <p:spPr>
          <a:xfrm>
            <a:off x="1082675" y="1395413"/>
            <a:ext cx="8061325" cy="4929187"/>
          </a:xfrm>
        </p:spPr>
        <p:txBody>
          <a:bodyPr/>
          <a:lstStyle/>
          <a:p>
            <a:pPr eaLnBrk="1" hangingPunct="1"/>
            <a:r>
              <a:rPr lang="en-US" altLang="zh-CN" sz="2400" b="1" smtClean="0">
                <a:solidFill>
                  <a:srgbClr val="CC00CC"/>
                </a:solidFill>
                <a:latin typeface="Times New Roman" pitchFamily="18" charset="0"/>
                <a:ea typeface="宋体" pitchFamily="2" charset="-122"/>
              </a:rPr>
              <a:t>Shape sensor</a:t>
            </a:r>
            <a:r>
              <a:rPr lang="en-US" altLang="zh-CN" sz="2400" smtClean="0">
                <a:latin typeface="Times New Roman" pitchFamily="18" charset="0"/>
                <a:ea typeface="宋体" pitchFamily="2" charset="-122"/>
              </a:rPr>
              <a:t>: </a:t>
            </a:r>
            <a:r>
              <a:rPr lang="en-US" altLang="zh-CN" sz="2400" b="1" smtClean="0">
                <a:solidFill>
                  <a:srgbClr val="009900"/>
                </a:solidFill>
                <a:latin typeface="Times New Roman" pitchFamily="18" charset="0"/>
                <a:ea typeface="宋体" pitchFamily="2" charset="-122"/>
              </a:rPr>
              <a:t>1</a:t>
            </a:r>
            <a:r>
              <a:rPr lang="en-US" altLang="zh-CN" sz="2400" smtClean="0">
                <a:latin typeface="Times New Roman" pitchFamily="18" charset="0"/>
                <a:ea typeface="宋体" pitchFamily="2" charset="-122"/>
              </a:rPr>
              <a:t> -- </a:t>
            </a:r>
            <a:r>
              <a:rPr lang="en-US" altLang="zh-CN" sz="2400" b="1" smtClean="0">
                <a:solidFill>
                  <a:srgbClr val="009900"/>
                </a:solidFill>
                <a:latin typeface="Times New Roman" pitchFamily="18" charset="0"/>
                <a:ea typeface="宋体" pitchFamily="2" charset="-122"/>
              </a:rPr>
              <a:t>round</a:t>
            </a:r>
            <a:r>
              <a:rPr lang="en-US" altLang="zh-CN" sz="2400" smtClean="0">
                <a:latin typeface="Times New Roman" pitchFamily="18" charset="0"/>
                <a:ea typeface="宋体" pitchFamily="2" charset="-122"/>
              </a:rPr>
              <a:t>, </a:t>
            </a:r>
            <a:r>
              <a:rPr lang="en-US" altLang="zh-CN" sz="2400" b="1" smtClean="0">
                <a:solidFill>
                  <a:srgbClr val="FF9900"/>
                </a:solidFill>
                <a:latin typeface="Times New Roman" pitchFamily="18" charset="0"/>
                <a:ea typeface="宋体" pitchFamily="2" charset="-122"/>
              </a:rPr>
              <a:t>–1</a:t>
            </a:r>
            <a:r>
              <a:rPr lang="en-US" altLang="zh-CN" sz="2400" smtClean="0">
                <a:latin typeface="Times New Roman" pitchFamily="18" charset="0"/>
                <a:ea typeface="宋体" pitchFamily="2" charset="-122"/>
              </a:rPr>
              <a:t> -- </a:t>
            </a:r>
            <a:r>
              <a:rPr lang="en-US" altLang="zh-CN" sz="2400" b="1" smtClean="0">
                <a:solidFill>
                  <a:srgbClr val="FF9900"/>
                </a:solidFill>
                <a:latin typeface="Times New Roman" pitchFamily="18" charset="0"/>
                <a:ea typeface="宋体" pitchFamily="2" charset="-122"/>
              </a:rPr>
              <a:t>elliptical</a:t>
            </a:r>
            <a:r>
              <a:rPr lang="en-US" altLang="zh-CN" sz="2400" smtClean="0">
                <a:latin typeface="Times New Roman" pitchFamily="18" charset="0"/>
                <a:ea typeface="宋体" pitchFamily="2" charset="-122"/>
              </a:rPr>
              <a:t>.</a:t>
            </a:r>
          </a:p>
          <a:p>
            <a:pPr eaLnBrk="1" hangingPunct="1"/>
            <a:r>
              <a:rPr lang="en-US" altLang="zh-CN" sz="2400" b="1" smtClean="0">
                <a:solidFill>
                  <a:srgbClr val="CC00CC"/>
                </a:solidFill>
                <a:latin typeface="Times New Roman" pitchFamily="18" charset="0"/>
                <a:ea typeface="宋体" pitchFamily="2" charset="-122"/>
              </a:rPr>
              <a:t>Texture sensor</a:t>
            </a:r>
            <a:r>
              <a:rPr lang="en-US" altLang="zh-CN" sz="2400" smtClean="0">
                <a:latin typeface="Times New Roman" pitchFamily="18" charset="0"/>
                <a:ea typeface="宋体" pitchFamily="2" charset="-122"/>
              </a:rPr>
              <a:t>: </a:t>
            </a:r>
            <a:r>
              <a:rPr lang="en-US" altLang="zh-CN" sz="2400" b="1" smtClean="0">
                <a:solidFill>
                  <a:srgbClr val="009900"/>
                </a:solidFill>
                <a:latin typeface="Times New Roman" pitchFamily="18" charset="0"/>
                <a:ea typeface="宋体" pitchFamily="2" charset="-122"/>
              </a:rPr>
              <a:t>1</a:t>
            </a:r>
            <a:r>
              <a:rPr lang="en-US" altLang="zh-CN" sz="2400" smtClean="0">
                <a:latin typeface="Times New Roman" pitchFamily="18" charset="0"/>
                <a:ea typeface="宋体" pitchFamily="2" charset="-122"/>
              </a:rPr>
              <a:t> --</a:t>
            </a:r>
            <a:r>
              <a:rPr lang="en-US" altLang="zh-CN" sz="2400" b="1" smtClean="0">
                <a:latin typeface="Times New Roman" pitchFamily="18" charset="0"/>
                <a:ea typeface="宋体" pitchFamily="2" charset="-122"/>
              </a:rPr>
              <a:t> </a:t>
            </a:r>
            <a:r>
              <a:rPr lang="en-US" altLang="zh-CN" sz="2400" b="1" smtClean="0">
                <a:solidFill>
                  <a:srgbClr val="009900"/>
                </a:solidFill>
                <a:latin typeface="Times New Roman" pitchFamily="18" charset="0"/>
                <a:ea typeface="宋体" pitchFamily="2" charset="-122"/>
              </a:rPr>
              <a:t>smooth</a:t>
            </a:r>
            <a:r>
              <a:rPr lang="en-US" altLang="zh-CN" sz="2400" smtClean="0">
                <a:latin typeface="Times New Roman" pitchFamily="18" charset="0"/>
                <a:ea typeface="宋体" pitchFamily="2" charset="-122"/>
              </a:rPr>
              <a:t>, </a:t>
            </a:r>
            <a:r>
              <a:rPr lang="en-US" altLang="zh-CN" sz="2400" b="1" smtClean="0">
                <a:solidFill>
                  <a:srgbClr val="FF9900"/>
                </a:solidFill>
                <a:latin typeface="Times New Roman" pitchFamily="18" charset="0"/>
                <a:ea typeface="宋体" pitchFamily="2" charset="-122"/>
              </a:rPr>
              <a:t>–1</a:t>
            </a:r>
            <a:r>
              <a:rPr lang="en-US" altLang="zh-CN" sz="2400" smtClean="0">
                <a:latin typeface="Times New Roman" pitchFamily="18" charset="0"/>
                <a:ea typeface="宋体" pitchFamily="2" charset="-122"/>
              </a:rPr>
              <a:t> -- </a:t>
            </a:r>
            <a:r>
              <a:rPr lang="en-US" altLang="zh-CN" sz="2400" b="1" smtClean="0">
                <a:solidFill>
                  <a:srgbClr val="FF9900"/>
                </a:solidFill>
                <a:latin typeface="Times New Roman" pitchFamily="18" charset="0"/>
                <a:ea typeface="宋体" pitchFamily="2" charset="-122"/>
              </a:rPr>
              <a:t>rough</a:t>
            </a:r>
            <a:r>
              <a:rPr lang="en-US" altLang="zh-CN" sz="2400" smtClean="0">
                <a:latin typeface="Times New Roman" pitchFamily="18" charset="0"/>
                <a:ea typeface="宋体" pitchFamily="2" charset="-122"/>
              </a:rPr>
              <a:t>.</a:t>
            </a:r>
          </a:p>
          <a:p>
            <a:pPr eaLnBrk="1" hangingPunct="1"/>
            <a:r>
              <a:rPr lang="en-US" altLang="zh-CN" sz="2400" b="1" smtClean="0">
                <a:solidFill>
                  <a:srgbClr val="CC00CC"/>
                </a:solidFill>
                <a:latin typeface="Times New Roman" pitchFamily="18" charset="0"/>
                <a:ea typeface="宋体" pitchFamily="2" charset="-122"/>
              </a:rPr>
              <a:t>Weight sensor</a:t>
            </a:r>
            <a:r>
              <a:rPr lang="en-US" altLang="zh-CN" sz="2400" smtClean="0">
                <a:latin typeface="Times New Roman" pitchFamily="18" charset="0"/>
                <a:ea typeface="宋体" pitchFamily="2" charset="-122"/>
              </a:rPr>
              <a:t>: </a:t>
            </a:r>
            <a:r>
              <a:rPr lang="en-US" altLang="zh-CN" sz="2400" b="1" smtClean="0">
                <a:solidFill>
                  <a:srgbClr val="009900"/>
                </a:solidFill>
                <a:latin typeface="Times New Roman" pitchFamily="18" charset="0"/>
                <a:ea typeface="宋体" pitchFamily="2" charset="-122"/>
              </a:rPr>
              <a:t>1</a:t>
            </a:r>
            <a:r>
              <a:rPr lang="en-US" altLang="zh-CN" sz="2400" smtClean="0">
                <a:latin typeface="Times New Roman" pitchFamily="18" charset="0"/>
                <a:ea typeface="宋体" pitchFamily="2" charset="-122"/>
              </a:rPr>
              <a:t> -- </a:t>
            </a:r>
            <a:r>
              <a:rPr lang="en-US" altLang="zh-CN" sz="2400" b="1" smtClean="0">
                <a:solidFill>
                  <a:srgbClr val="009900"/>
                </a:solidFill>
                <a:latin typeface="Times New Roman" pitchFamily="18" charset="0"/>
                <a:ea typeface="宋体" pitchFamily="2" charset="-122"/>
              </a:rPr>
              <a:t>&gt; 1 pound</a:t>
            </a:r>
            <a:r>
              <a:rPr lang="en-US" altLang="zh-CN" sz="2400" smtClean="0">
                <a:latin typeface="Times New Roman" pitchFamily="18" charset="0"/>
                <a:ea typeface="宋体" pitchFamily="2" charset="-122"/>
              </a:rPr>
              <a:t>, </a:t>
            </a:r>
            <a:r>
              <a:rPr lang="en-US" altLang="zh-CN" sz="2400" b="1" smtClean="0">
                <a:solidFill>
                  <a:srgbClr val="FF9900"/>
                </a:solidFill>
                <a:latin typeface="Times New Roman" pitchFamily="18" charset="0"/>
                <a:ea typeface="宋体" pitchFamily="2" charset="-122"/>
              </a:rPr>
              <a:t>–1</a:t>
            </a:r>
            <a:r>
              <a:rPr lang="en-US" altLang="zh-CN" sz="2400" smtClean="0">
                <a:latin typeface="Times New Roman" pitchFamily="18" charset="0"/>
                <a:ea typeface="宋体" pitchFamily="2" charset="-122"/>
              </a:rPr>
              <a:t> -- </a:t>
            </a:r>
            <a:r>
              <a:rPr lang="en-US" altLang="zh-CN" sz="2400" b="1" smtClean="0">
                <a:solidFill>
                  <a:srgbClr val="FF9900"/>
                </a:solidFill>
                <a:latin typeface="Times New Roman" pitchFamily="18" charset="0"/>
                <a:ea typeface="宋体" pitchFamily="2" charset="-122"/>
              </a:rPr>
              <a:t>&lt; 1 pound</a:t>
            </a:r>
            <a:r>
              <a:rPr lang="en-US" altLang="zh-CN" sz="2400" smtClean="0">
                <a:latin typeface="Times New Roman" pitchFamily="18" charset="0"/>
                <a:ea typeface="宋体" pitchFamily="2" charset="-122"/>
              </a:rPr>
              <a:t>.</a:t>
            </a:r>
          </a:p>
        </p:txBody>
      </p:sp>
      <p:graphicFrame>
        <p:nvGraphicFramePr>
          <p:cNvPr id="9218" name="Object 4"/>
          <p:cNvGraphicFramePr>
            <a:graphicFrameLocks noChangeAspect="1"/>
          </p:cNvGraphicFramePr>
          <p:nvPr/>
        </p:nvGraphicFramePr>
        <p:xfrm>
          <a:off x="993775" y="3494088"/>
          <a:ext cx="2339975" cy="1603375"/>
        </p:xfrm>
        <a:graphic>
          <a:graphicData uri="http://schemas.openxmlformats.org/presentationml/2006/ole">
            <p:oleObj spid="_x0000_s9218" r:id="rId3" imgW="1168400" imgH="800100" progId="">
              <p:embed/>
            </p:oleObj>
          </a:graphicData>
        </a:graphic>
      </p:graphicFrame>
      <p:graphicFrame>
        <p:nvGraphicFramePr>
          <p:cNvPr id="9219" name="Object 5"/>
          <p:cNvGraphicFramePr>
            <a:graphicFrameLocks noChangeAspect="1"/>
          </p:cNvGraphicFramePr>
          <p:nvPr/>
        </p:nvGraphicFramePr>
        <p:xfrm>
          <a:off x="3425825" y="3519488"/>
          <a:ext cx="2441575" cy="1603375"/>
        </p:xfrm>
        <a:graphic>
          <a:graphicData uri="http://schemas.openxmlformats.org/presentationml/2006/ole">
            <p:oleObj spid="_x0000_s9219" r:id="rId4" imgW="1219200" imgH="800100" progId="">
              <p:embed/>
            </p:oleObj>
          </a:graphicData>
        </a:graphic>
      </p:graphicFrame>
      <p:graphicFrame>
        <p:nvGraphicFramePr>
          <p:cNvPr id="9220" name="Object 6"/>
          <p:cNvGraphicFramePr>
            <a:graphicFrameLocks noChangeAspect="1"/>
          </p:cNvGraphicFramePr>
          <p:nvPr/>
        </p:nvGraphicFramePr>
        <p:xfrm>
          <a:off x="5965825" y="3492500"/>
          <a:ext cx="2568575" cy="1603375"/>
        </p:xfrm>
        <a:graphic>
          <a:graphicData uri="http://schemas.openxmlformats.org/presentationml/2006/ole">
            <p:oleObj spid="_x0000_s9220" r:id="rId5" imgW="1282700" imgH="800100" progId="">
              <p:embed/>
            </p:oleObj>
          </a:graphicData>
        </a:graphic>
      </p:graphicFrame>
    </p:spTree>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灯片编号占位符 2"/>
          <p:cNvSpPr>
            <a:spLocks noGrp="1" noChangeArrowheads="1"/>
          </p:cNvSpPr>
          <p:nvPr>
            <p:ph type="sldNum" sz="quarter" idx="10"/>
          </p:nvPr>
        </p:nvSpPr>
        <p:spPr bwMode="auto">
          <a:noFill/>
          <a:ln>
            <a:miter lim="800000"/>
            <a:headEnd/>
            <a:tailEnd/>
          </a:ln>
        </p:spPr>
        <p:txBody>
          <a:bodyPr/>
          <a:lstStyle/>
          <a:p>
            <a:fld id="{D4B9E48F-D09E-4F81-8771-DB8C07401EEE}" type="slidenum">
              <a:rPr lang="en-US" altLang="zh-TW" smtClean="0">
                <a:solidFill>
                  <a:schemeClr val="tx1"/>
                </a:solidFill>
              </a:rPr>
              <a:pPr/>
              <a:t>37</a:t>
            </a:fld>
            <a:endParaRPr lang="en-US" altLang="zh-TW" smtClean="0">
              <a:solidFill>
                <a:schemeClr val="tx1"/>
              </a:solidFill>
            </a:endParaRPr>
          </a:p>
        </p:txBody>
      </p:sp>
      <p:graphicFrame>
        <p:nvGraphicFramePr>
          <p:cNvPr id="10242" name="Object 3"/>
          <p:cNvGraphicFramePr>
            <a:graphicFrameLocks noChangeAspect="1"/>
          </p:cNvGraphicFramePr>
          <p:nvPr/>
        </p:nvGraphicFramePr>
        <p:xfrm>
          <a:off x="909638" y="1814513"/>
          <a:ext cx="5978525" cy="1423987"/>
        </p:xfrm>
        <a:graphic>
          <a:graphicData uri="http://schemas.openxmlformats.org/presentationml/2006/ole">
            <p:oleObj spid="_x0000_s10242" r:id="rId3" imgW="2984500" imgH="711200" progId="">
              <p:embed/>
            </p:oleObj>
          </a:graphicData>
        </a:graphic>
      </p:graphicFrame>
      <p:graphicFrame>
        <p:nvGraphicFramePr>
          <p:cNvPr id="10243" name="Object 4"/>
          <p:cNvGraphicFramePr>
            <a:graphicFrameLocks noChangeAspect="1"/>
          </p:cNvGraphicFramePr>
          <p:nvPr/>
        </p:nvGraphicFramePr>
        <p:xfrm>
          <a:off x="922338" y="3429000"/>
          <a:ext cx="3556000" cy="406400"/>
        </p:xfrm>
        <a:graphic>
          <a:graphicData uri="http://schemas.openxmlformats.org/presentationml/2006/ole">
            <p:oleObj spid="_x0000_s10243" r:id="rId4" imgW="1777229" imgH="203112" progId="">
              <p:embed/>
            </p:oleObj>
          </a:graphicData>
        </a:graphic>
      </p:graphicFrame>
      <p:sp>
        <p:nvSpPr>
          <p:cNvPr id="10245" name="Text Box 5"/>
          <p:cNvSpPr txBox="1">
            <a:spLocks noChangeArrowheads="1"/>
          </p:cNvSpPr>
          <p:nvPr/>
        </p:nvSpPr>
        <p:spPr bwMode="auto">
          <a:xfrm>
            <a:off x="844550" y="4005263"/>
            <a:ext cx="7604125" cy="1187450"/>
          </a:xfrm>
          <a:prstGeom prst="rect">
            <a:avLst/>
          </a:prstGeom>
          <a:noFill/>
          <a:ln w="9525">
            <a:noFill/>
            <a:miter lim="800000"/>
            <a:headEnd/>
            <a:tailEnd/>
          </a:ln>
        </p:spPr>
        <p:txBody>
          <a:bodyPr>
            <a:spAutoFit/>
          </a:bodyPr>
          <a:lstStyle/>
          <a:p>
            <a:pPr eaLnBrk="1" hangingPunct="1">
              <a:spcBef>
                <a:spcPct val="50000"/>
              </a:spcBef>
            </a:pPr>
            <a:r>
              <a:rPr lang="en-US" altLang="zh-CN" sz="2400" b="0">
                <a:solidFill>
                  <a:schemeClr val="tx1"/>
                </a:solidFill>
                <a:latin typeface="Arial" pitchFamily="34" charset="0"/>
              </a:rPr>
              <a:t>Choose </a:t>
            </a:r>
            <a:r>
              <a:rPr lang="en-US" altLang="zh-CN" sz="2400" b="0">
                <a:solidFill>
                  <a:srgbClr val="CC00CC"/>
                </a:solidFill>
                <a:latin typeface="Arial" pitchFamily="34" charset="0"/>
              </a:rPr>
              <a:t>the </a:t>
            </a:r>
            <a:r>
              <a:rPr lang="en-US" altLang="zh-CN" sz="2400">
                <a:solidFill>
                  <a:srgbClr val="CC00CC"/>
                </a:solidFill>
                <a:latin typeface="Arial" pitchFamily="34" charset="0"/>
              </a:rPr>
              <a:t>bias</a:t>
            </a:r>
            <a:r>
              <a:rPr lang="en-US" altLang="zh-CN" sz="2400" b="0">
                <a:solidFill>
                  <a:srgbClr val="CC00CC"/>
                </a:solidFill>
                <a:latin typeface="Arial" pitchFamily="34" charset="0"/>
              </a:rPr>
              <a:t> </a:t>
            </a:r>
            <a:r>
              <a:rPr lang="en-US" altLang="zh-CN" sz="2400" b="0" i="1">
                <a:solidFill>
                  <a:srgbClr val="CC00CC"/>
                </a:solidFill>
                <a:latin typeface="Times New Roman" pitchFamily="18" charset="0"/>
              </a:rPr>
              <a:t>b</a:t>
            </a:r>
            <a:r>
              <a:rPr lang="en-US" altLang="zh-CN" sz="2400" b="0">
                <a:solidFill>
                  <a:schemeClr val="tx1"/>
                </a:solidFill>
                <a:latin typeface="Arial" pitchFamily="34" charset="0"/>
              </a:rPr>
              <a:t> and the elements of </a:t>
            </a:r>
            <a:r>
              <a:rPr lang="en-US" altLang="zh-CN" sz="2400" b="0">
                <a:solidFill>
                  <a:srgbClr val="CC00CC"/>
                </a:solidFill>
                <a:latin typeface="Arial" pitchFamily="34" charset="0"/>
              </a:rPr>
              <a:t>the </a:t>
            </a:r>
            <a:r>
              <a:rPr lang="en-US" altLang="zh-CN" sz="2400">
                <a:solidFill>
                  <a:srgbClr val="CC00CC"/>
                </a:solidFill>
                <a:latin typeface="Arial" pitchFamily="34" charset="0"/>
              </a:rPr>
              <a:t>weight matrix</a:t>
            </a:r>
            <a:r>
              <a:rPr lang="en-US" altLang="zh-CN" sz="2400" b="0">
                <a:solidFill>
                  <a:srgbClr val="CC00CC"/>
                </a:solidFill>
                <a:latin typeface="Arial" pitchFamily="34" charset="0"/>
              </a:rPr>
              <a:t> </a:t>
            </a:r>
            <a:r>
              <a:rPr lang="en-US" altLang="zh-CN" sz="2400">
                <a:solidFill>
                  <a:srgbClr val="CC00CC"/>
                </a:solidFill>
                <a:latin typeface="Times New Roman" pitchFamily="18" charset="0"/>
              </a:rPr>
              <a:t>W</a:t>
            </a:r>
            <a:r>
              <a:rPr lang="en-US" altLang="zh-CN" sz="2400" b="0">
                <a:solidFill>
                  <a:schemeClr val="tx1"/>
                </a:solidFill>
                <a:latin typeface="Arial" pitchFamily="34" charset="0"/>
              </a:rPr>
              <a:t> so that the perceptron will can distinguish between </a:t>
            </a:r>
            <a:r>
              <a:rPr lang="en-US" altLang="zh-CN" sz="2400">
                <a:solidFill>
                  <a:srgbClr val="009900"/>
                </a:solidFill>
                <a:latin typeface="Arial" pitchFamily="34" charset="0"/>
              </a:rPr>
              <a:t>apples</a:t>
            </a:r>
            <a:r>
              <a:rPr lang="en-US" altLang="zh-CN" sz="2400" b="0">
                <a:solidFill>
                  <a:schemeClr val="tx1"/>
                </a:solidFill>
                <a:latin typeface="Arial" pitchFamily="34" charset="0"/>
              </a:rPr>
              <a:t> and </a:t>
            </a:r>
            <a:r>
              <a:rPr lang="en-US" altLang="zh-CN" sz="2400">
                <a:solidFill>
                  <a:srgbClr val="009900"/>
                </a:solidFill>
                <a:latin typeface="Arial" pitchFamily="34" charset="0"/>
              </a:rPr>
              <a:t>oranges</a:t>
            </a:r>
            <a:r>
              <a:rPr lang="en-US" altLang="zh-CN" sz="2400" b="0">
                <a:solidFill>
                  <a:schemeClr val="tx1"/>
                </a:solidFill>
                <a:latin typeface="Arial" pitchFamily="34" charset="0"/>
              </a:rPr>
              <a:t>.</a:t>
            </a:r>
          </a:p>
        </p:txBody>
      </p:sp>
    </p:spTree>
  </p:cSld>
  <p:clrMapOvr>
    <a:masterClrMapping/>
  </p:clrMapOvr>
  <p:transition>
    <p:pull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1" name="灯片编号占位符 2"/>
          <p:cNvSpPr>
            <a:spLocks noGrp="1" noChangeArrowheads="1"/>
          </p:cNvSpPr>
          <p:nvPr>
            <p:ph type="sldNum" sz="quarter" idx="10"/>
          </p:nvPr>
        </p:nvSpPr>
        <p:spPr bwMode="auto">
          <a:noFill/>
          <a:ln>
            <a:miter lim="800000"/>
            <a:headEnd/>
            <a:tailEnd/>
          </a:ln>
        </p:spPr>
        <p:txBody>
          <a:bodyPr/>
          <a:lstStyle/>
          <a:p>
            <a:fld id="{4C30B6D4-C582-45DE-AD32-E50F80BF9274}" type="slidenum">
              <a:rPr lang="en-US" altLang="zh-TW" smtClean="0">
                <a:solidFill>
                  <a:schemeClr val="tx1"/>
                </a:solidFill>
              </a:rPr>
              <a:pPr/>
              <a:t>38</a:t>
            </a:fld>
            <a:endParaRPr lang="en-US" altLang="zh-TW" smtClean="0">
              <a:solidFill>
                <a:schemeClr val="tx1"/>
              </a:solidFill>
            </a:endParaRPr>
          </a:p>
        </p:txBody>
      </p:sp>
      <p:graphicFrame>
        <p:nvGraphicFramePr>
          <p:cNvPr id="11266" name="Object 3"/>
          <p:cNvGraphicFramePr>
            <a:graphicFrameLocks noChangeAspect="1"/>
          </p:cNvGraphicFramePr>
          <p:nvPr/>
        </p:nvGraphicFramePr>
        <p:xfrm>
          <a:off x="850900" y="1600200"/>
          <a:ext cx="2035175" cy="1423988"/>
        </p:xfrm>
        <a:graphic>
          <a:graphicData uri="http://schemas.openxmlformats.org/presentationml/2006/ole">
            <p:oleObj spid="_x0000_s11266" r:id="rId3" imgW="1016000" imgH="711200" progId="">
              <p:embed/>
            </p:oleObj>
          </a:graphicData>
        </a:graphic>
      </p:graphicFrame>
      <p:graphicFrame>
        <p:nvGraphicFramePr>
          <p:cNvPr id="11267" name="Object 4"/>
          <p:cNvGraphicFramePr>
            <a:graphicFrameLocks noChangeAspect="1"/>
          </p:cNvGraphicFramePr>
          <p:nvPr/>
        </p:nvGraphicFramePr>
        <p:xfrm>
          <a:off x="2968625" y="1603375"/>
          <a:ext cx="2212975" cy="1423988"/>
        </p:xfrm>
        <a:graphic>
          <a:graphicData uri="http://schemas.openxmlformats.org/presentationml/2006/ole">
            <p:oleObj spid="_x0000_s11267" r:id="rId4" imgW="1104900" imgH="711200" progId="">
              <p:embed/>
            </p:oleObj>
          </a:graphicData>
        </a:graphic>
      </p:graphicFrame>
      <p:graphicFrame>
        <p:nvGraphicFramePr>
          <p:cNvPr id="11268" name="Object 5"/>
          <p:cNvGraphicFramePr>
            <a:graphicFrameLocks noChangeAspect="1"/>
          </p:cNvGraphicFramePr>
          <p:nvPr/>
        </p:nvGraphicFramePr>
        <p:xfrm>
          <a:off x="5384800" y="2108200"/>
          <a:ext cx="2997200" cy="431800"/>
        </p:xfrm>
        <a:graphic>
          <a:graphicData uri="http://schemas.openxmlformats.org/presentationml/2006/ole">
            <p:oleObj spid="_x0000_s11268" r:id="rId5" imgW="1497300" imgH="215713" progId="">
              <p:embed/>
            </p:oleObj>
          </a:graphicData>
        </a:graphic>
      </p:graphicFrame>
      <p:graphicFrame>
        <p:nvGraphicFramePr>
          <p:cNvPr id="11269" name="Object 6"/>
          <p:cNvGraphicFramePr>
            <a:graphicFrameLocks noChangeAspect="1"/>
          </p:cNvGraphicFramePr>
          <p:nvPr/>
        </p:nvGraphicFramePr>
        <p:xfrm>
          <a:off x="838200" y="3175000"/>
          <a:ext cx="5765800" cy="1473200"/>
        </p:xfrm>
        <a:graphic>
          <a:graphicData uri="http://schemas.openxmlformats.org/presentationml/2006/ole">
            <p:oleObj spid="_x0000_s11269" r:id="rId6" imgW="2882900" imgH="736600" progId="">
              <p:embed/>
            </p:oleObj>
          </a:graphicData>
        </a:graphic>
      </p:graphicFrame>
      <p:graphicFrame>
        <p:nvGraphicFramePr>
          <p:cNvPr id="11270" name="Object 7"/>
          <p:cNvGraphicFramePr>
            <a:graphicFrameLocks noChangeAspect="1"/>
          </p:cNvGraphicFramePr>
          <p:nvPr/>
        </p:nvGraphicFramePr>
        <p:xfrm>
          <a:off x="839788" y="4775200"/>
          <a:ext cx="5384800" cy="1473200"/>
        </p:xfrm>
        <a:graphic>
          <a:graphicData uri="http://schemas.openxmlformats.org/presentationml/2006/ole">
            <p:oleObj spid="_x0000_s11270" r:id="rId7" imgW="2692400" imgH="736600" progId="">
              <p:embed/>
            </p:oleObj>
          </a:graphicData>
        </a:graphic>
      </p:graphicFrame>
    </p:spTree>
  </p:cSld>
  <p:clrMapOvr>
    <a:masterClrMapping/>
  </p:clrMapOvr>
  <p:transition>
    <p:pull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3" name="灯片编号占位符 2"/>
          <p:cNvSpPr>
            <a:spLocks noGrp="1" noChangeArrowheads="1"/>
          </p:cNvSpPr>
          <p:nvPr>
            <p:ph type="sldNum" sz="quarter" idx="10"/>
          </p:nvPr>
        </p:nvSpPr>
        <p:spPr bwMode="auto">
          <a:noFill/>
          <a:ln>
            <a:miter lim="800000"/>
            <a:headEnd/>
            <a:tailEnd/>
          </a:ln>
        </p:spPr>
        <p:txBody>
          <a:bodyPr/>
          <a:lstStyle/>
          <a:p>
            <a:fld id="{EE331468-532E-4D33-A16C-4032E6A25BB5}" type="slidenum">
              <a:rPr lang="en-US" altLang="zh-TW" smtClean="0">
                <a:solidFill>
                  <a:schemeClr val="tx1"/>
                </a:solidFill>
              </a:rPr>
              <a:pPr/>
              <a:t>39</a:t>
            </a:fld>
            <a:endParaRPr lang="en-US" altLang="zh-TW" smtClean="0">
              <a:solidFill>
                <a:schemeClr val="tx1"/>
              </a:solidFill>
            </a:endParaRPr>
          </a:p>
        </p:txBody>
      </p:sp>
      <p:sp>
        <p:nvSpPr>
          <p:cNvPr id="12294" name="Rectangle 3"/>
          <p:cNvSpPr>
            <a:spLocks noGrp="1" noChangeArrowheads="1"/>
          </p:cNvSpPr>
          <p:nvPr>
            <p:ph type="body" sz="half" idx="4294967295"/>
          </p:nvPr>
        </p:nvSpPr>
        <p:spPr>
          <a:xfrm>
            <a:off x="989013" y="1371600"/>
            <a:ext cx="7543800" cy="1274763"/>
          </a:xfrm>
        </p:spPr>
        <p:txBody>
          <a:bodyPr/>
          <a:lstStyle/>
          <a:p>
            <a:pPr eaLnBrk="1" hangingPunct="1">
              <a:lnSpc>
                <a:spcPct val="90000"/>
              </a:lnSpc>
            </a:pPr>
            <a:r>
              <a:rPr lang="en-US" altLang="zh-CN" smtClean="0">
                <a:latin typeface="Times New Roman" pitchFamily="18" charset="0"/>
              </a:rPr>
              <a:t>What happens if we put a </a:t>
            </a:r>
            <a:r>
              <a:rPr lang="en-US" altLang="zh-CN" b="1" smtClean="0">
                <a:latin typeface="Times New Roman" pitchFamily="18" charset="0"/>
              </a:rPr>
              <a:t>not-so-perfect orange</a:t>
            </a:r>
            <a:r>
              <a:rPr lang="en-US" altLang="zh-CN" smtClean="0">
                <a:latin typeface="Times New Roman" pitchFamily="18" charset="0"/>
              </a:rPr>
              <a:t> into the classifier? That is to say, an orange with an </a:t>
            </a:r>
            <a:r>
              <a:rPr lang="en-US" altLang="zh-CN" b="1" smtClean="0">
                <a:solidFill>
                  <a:srgbClr val="CC00CC"/>
                </a:solidFill>
                <a:latin typeface="Times New Roman" pitchFamily="18" charset="0"/>
              </a:rPr>
              <a:t>elliptical shape</a:t>
            </a:r>
            <a:r>
              <a:rPr lang="en-US" altLang="zh-CN" smtClean="0">
                <a:latin typeface="Times New Roman" pitchFamily="18" charset="0"/>
              </a:rPr>
              <a:t> is pass through the sensor.</a:t>
            </a:r>
          </a:p>
        </p:txBody>
      </p:sp>
      <p:grpSp>
        <p:nvGrpSpPr>
          <p:cNvPr id="12295" name="Group 4"/>
          <p:cNvGrpSpPr>
            <a:grpSpLocks noChangeAspect="1"/>
          </p:cNvGrpSpPr>
          <p:nvPr/>
        </p:nvGrpSpPr>
        <p:grpSpPr bwMode="auto">
          <a:xfrm>
            <a:off x="1127125" y="3054350"/>
            <a:ext cx="5499100" cy="1425575"/>
            <a:chOff x="0" y="0"/>
            <a:chExt cx="3464" cy="898"/>
          </a:xfrm>
        </p:grpSpPr>
        <p:graphicFrame>
          <p:nvGraphicFramePr>
            <p:cNvPr id="12291" name="Object 5"/>
            <p:cNvGraphicFramePr>
              <a:graphicFrameLocks noChangeAspect="1"/>
            </p:cNvGraphicFramePr>
            <p:nvPr/>
          </p:nvGraphicFramePr>
          <p:xfrm>
            <a:off x="0" y="1"/>
            <a:ext cx="1274" cy="893"/>
          </p:xfrm>
          <a:graphic>
            <a:graphicData uri="http://schemas.openxmlformats.org/presentationml/2006/ole">
              <p:oleObj spid="_x0000_s12291" r:id="rId3" imgW="1016000" imgH="711200" progId="">
                <p:embed/>
              </p:oleObj>
            </a:graphicData>
          </a:graphic>
        </p:graphicFrame>
        <p:graphicFrame>
          <p:nvGraphicFramePr>
            <p:cNvPr id="12292" name="Object 6"/>
            <p:cNvGraphicFramePr>
              <a:graphicFrameLocks noChangeAspect="1"/>
            </p:cNvGraphicFramePr>
            <p:nvPr/>
          </p:nvGraphicFramePr>
          <p:xfrm>
            <a:off x="1429" y="0"/>
            <a:ext cx="2035" cy="898"/>
          </p:xfrm>
          <a:graphic>
            <a:graphicData uri="http://schemas.openxmlformats.org/presentationml/2006/ole">
              <p:oleObj spid="_x0000_s12292" r:id="rId4" imgW="1612900" imgH="711200" progId="">
                <p:embed/>
              </p:oleObj>
            </a:graphicData>
          </a:graphic>
        </p:graphicFrame>
      </p:grpSp>
      <p:graphicFrame>
        <p:nvGraphicFramePr>
          <p:cNvPr id="12290" name="Object 7"/>
          <p:cNvGraphicFramePr>
            <a:graphicFrameLocks noChangeAspect="1"/>
          </p:cNvGraphicFramePr>
          <p:nvPr/>
        </p:nvGraphicFramePr>
        <p:xfrm>
          <a:off x="1114425" y="4548188"/>
          <a:ext cx="5943600" cy="1473200"/>
        </p:xfrm>
        <a:graphic>
          <a:graphicData uri="http://schemas.openxmlformats.org/presentationml/2006/ole">
            <p:oleObj spid="_x0000_s12290" r:id="rId5" imgW="2971800" imgH="736600" progId="">
              <p:embed/>
            </p:oleObj>
          </a:graphicData>
        </a:graphic>
      </p:graphicFrame>
    </p:spTree>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灯片编号占位符 3"/>
          <p:cNvSpPr>
            <a:spLocks noGrp="1" noChangeArrowheads="1"/>
          </p:cNvSpPr>
          <p:nvPr>
            <p:ph type="sldNum" sz="quarter" idx="10"/>
          </p:nvPr>
        </p:nvSpPr>
        <p:spPr bwMode="auto">
          <a:noFill/>
          <a:ln>
            <a:miter lim="800000"/>
            <a:headEnd/>
            <a:tailEnd/>
          </a:ln>
        </p:spPr>
        <p:txBody>
          <a:bodyPr/>
          <a:lstStyle/>
          <a:p>
            <a:fld id="{7570E151-825A-4305-9E00-8A36DC6DEEB1}" type="slidenum">
              <a:rPr lang="en-US" altLang="zh-TW" smtClean="0">
                <a:solidFill>
                  <a:schemeClr val="tx1"/>
                </a:solidFill>
              </a:rPr>
              <a:pPr/>
              <a:t>4</a:t>
            </a:fld>
            <a:endParaRPr lang="en-US" altLang="zh-TW" smtClean="0">
              <a:solidFill>
                <a:schemeClr val="tx1"/>
              </a:solidFill>
            </a:endParaRPr>
          </a:p>
        </p:txBody>
      </p:sp>
      <p:sp>
        <p:nvSpPr>
          <p:cNvPr id="58371" name="Rectangle 8"/>
          <p:cNvSpPr>
            <a:spLocks noGrp="1" noChangeArrowheads="1"/>
          </p:cNvSpPr>
          <p:nvPr>
            <p:ph idx="1"/>
          </p:nvPr>
        </p:nvSpPr>
        <p:spPr>
          <a:xfrm>
            <a:off x="763588" y="1411288"/>
            <a:ext cx="6192837" cy="5113337"/>
          </a:xfrm>
        </p:spPr>
        <p:txBody>
          <a:bodyPr/>
          <a:lstStyle/>
          <a:p>
            <a:pPr eaLnBrk="1" hangingPunct="1">
              <a:lnSpc>
                <a:spcPct val="110000"/>
              </a:lnSpc>
              <a:spcBef>
                <a:spcPct val="0"/>
              </a:spcBef>
            </a:pPr>
            <a:r>
              <a:rPr lang="en-US" altLang="zh-CN" smtClean="0">
                <a:latin typeface="Times New Roman" pitchFamily="18" charset="0"/>
                <a:ea typeface="华文新魏" pitchFamily="2" charset="-122"/>
              </a:rPr>
              <a:t>The first published definition </a:t>
            </a:r>
          </a:p>
          <a:p>
            <a:pPr lvl="1" eaLnBrk="1" hangingPunct="1">
              <a:lnSpc>
                <a:spcPct val="110000"/>
              </a:lnSpc>
              <a:spcBef>
                <a:spcPct val="0"/>
              </a:spcBef>
            </a:pPr>
            <a:r>
              <a:rPr lang="en-US" altLang="zh-CN" smtClean="0">
                <a:latin typeface="Times New Roman" pitchFamily="18" charset="0"/>
                <a:ea typeface="华文新魏" pitchFamily="2" charset="-122"/>
              </a:rPr>
              <a:t>In 1994, J.C. Bezdek states that: </a:t>
            </a:r>
          </a:p>
          <a:p>
            <a:pPr eaLnBrk="1" hangingPunct="1">
              <a:lnSpc>
                <a:spcPct val="110000"/>
              </a:lnSpc>
              <a:spcBef>
                <a:spcPct val="0"/>
              </a:spcBef>
              <a:buFontTx/>
              <a:buNone/>
            </a:pPr>
            <a:r>
              <a:rPr lang="en-US" altLang="zh-CN" smtClean="0">
                <a:latin typeface="Times New Roman" pitchFamily="18" charset="0"/>
                <a:ea typeface="华文新魏" pitchFamily="2" charset="-122"/>
              </a:rPr>
              <a:t>        </a:t>
            </a:r>
            <a:r>
              <a:rPr lang="en-US" altLang="zh-CN" sz="2400" smtClean="0">
                <a:latin typeface="Times New Roman" pitchFamily="18" charset="0"/>
                <a:ea typeface="华文新魏" pitchFamily="2" charset="-122"/>
              </a:rPr>
              <a:t>“…</a:t>
            </a:r>
            <a:r>
              <a:rPr lang="en-US" altLang="zh-CN" sz="2400" i="1" smtClean="0">
                <a:latin typeface="Times New Roman" pitchFamily="18" charset="0"/>
                <a:ea typeface="华文新魏" pitchFamily="2" charset="-122"/>
              </a:rPr>
              <a:t>a system is computational intelligence when it deal only with the numerical (low-level) data, has a pattern recognition component, and does not use knowledge in the AI sense, and additionally when it exhibit</a:t>
            </a:r>
            <a:r>
              <a:rPr lang="en-US" altLang="zh-CN" sz="2400" smtClean="0">
                <a:latin typeface="Times New Roman" pitchFamily="18" charset="0"/>
                <a:ea typeface="华文新魏" pitchFamily="2" charset="-122"/>
              </a:rPr>
              <a:t> …" </a:t>
            </a:r>
          </a:p>
          <a:p>
            <a:pPr eaLnBrk="1" hangingPunct="1">
              <a:lnSpc>
                <a:spcPct val="110000"/>
              </a:lnSpc>
              <a:spcBef>
                <a:spcPct val="0"/>
              </a:spcBef>
            </a:pPr>
            <a:r>
              <a:rPr lang="en-US" altLang="zh-CN" smtClean="0">
                <a:latin typeface="Times New Roman" pitchFamily="18" charset="0"/>
                <a:ea typeface="华文新魏" pitchFamily="2" charset="-122"/>
              </a:rPr>
              <a:t>Although used fairly widespread, there is no commonly accepted definition</a:t>
            </a:r>
          </a:p>
          <a:p>
            <a:pPr lvl="1" eaLnBrk="1" hangingPunct="1">
              <a:lnSpc>
                <a:spcPct val="110000"/>
              </a:lnSpc>
              <a:spcBef>
                <a:spcPct val="0"/>
              </a:spcBef>
              <a:buFontTx/>
              <a:buNone/>
            </a:pPr>
            <a:endParaRPr lang="zh-CN" altLang="en-US" sz="2000" b="1" smtClean="0">
              <a:latin typeface="Times New Roman" pitchFamily="18" charset="0"/>
              <a:ea typeface="华文新魏" pitchFamily="2" charset="-122"/>
            </a:endParaRPr>
          </a:p>
        </p:txBody>
      </p:sp>
      <p:grpSp>
        <p:nvGrpSpPr>
          <p:cNvPr id="58372" name="Group 9"/>
          <p:cNvGrpSpPr>
            <a:grpSpLocks/>
          </p:cNvGrpSpPr>
          <p:nvPr/>
        </p:nvGrpSpPr>
        <p:grpSpPr bwMode="auto">
          <a:xfrm>
            <a:off x="6804025" y="1628775"/>
            <a:ext cx="2133600" cy="3673475"/>
            <a:chOff x="3456" y="720"/>
            <a:chExt cx="1344" cy="2314"/>
          </a:xfrm>
        </p:grpSpPr>
        <p:pic>
          <p:nvPicPr>
            <p:cNvPr id="58374" name="Picture 10" descr="photo of James Bezdek"/>
            <p:cNvPicPr>
              <a:picLocks noChangeAspect="1" noChangeArrowheads="1"/>
            </p:cNvPicPr>
            <p:nvPr/>
          </p:nvPicPr>
          <p:blipFill>
            <a:blip r:embed="rId2" cstate="print"/>
            <a:srcRect/>
            <a:stretch>
              <a:fillRect/>
            </a:stretch>
          </p:blipFill>
          <p:spPr bwMode="auto">
            <a:xfrm>
              <a:off x="3456" y="720"/>
              <a:ext cx="1344" cy="1872"/>
            </a:xfrm>
            <a:prstGeom prst="rect">
              <a:avLst/>
            </a:prstGeom>
            <a:noFill/>
            <a:ln w="9525">
              <a:noFill/>
              <a:miter lim="800000"/>
              <a:headEnd/>
              <a:tailEnd/>
            </a:ln>
          </p:spPr>
        </p:pic>
        <p:sp>
          <p:nvSpPr>
            <p:cNvPr id="58375" name="Rectangle 11"/>
            <p:cNvSpPr>
              <a:spLocks noChangeArrowheads="1"/>
            </p:cNvSpPr>
            <p:nvPr/>
          </p:nvSpPr>
          <p:spPr bwMode="auto">
            <a:xfrm>
              <a:off x="3552" y="2592"/>
              <a:ext cx="1084" cy="442"/>
            </a:xfrm>
            <a:prstGeom prst="rect">
              <a:avLst/>
            </a:prstGeom>
            <a:noFill/>
            <a:ln w="9525">
              <a:noFill/>
              <a:miter lim="800000"/>
              <a:headEnd/>
              <a:tailEnd/>
            </a:ln>
          </p:spPr>
          <p:txBody>
            <a:bodyPr wrap="none">
              <a:spAutoFit/>
            </a:bodyPr>
            <a:lstStyle/>
            <a:p>
              <a:pPr algn="ctr" eaLnBrk="1" hangingPunct="1"/>
              <a:r>
                <a:rPr lang="zh-CN" altLang="en-US" sz="2000" b="0">
                  <a:solidFill>
                    <a:schemeClr val="tx1"/>
                  </a:solidFill>
                  <a:latin typeface="Arial" pitchFamily="34" charset="0"/>
                  <a:ea typeface="楷体_GB2312" pitchFamily="49" charset="-122"/>
                </a:rPr>
                <a:t>贝兹德克</a:t>
              </a:r>
            </a:p>
            <a:p>
              <a:pPr algn="ctr" eaLnBrk="1" hangingPunct="1"/>
              <a:r>
                <a:rPr lang="en-US" altLang="zh-CN" sz="2000" b="0">
                  <a:solidFill>
                    <a:schemeClr val="tx1"/>
                  </a:solidFill>
                  <a:latin typeface="Arial" pitchFamily="34" charset="0"/>
                  <a:ea typeface="楷体_GB2312" pitchFamily="49" charset="-122"/>
                </a:rPr>
                <a:t>(J.C. Bezdek)</a:t>
              </a:r>
              <a:endParaRPr lang="zh-CN" altLang="en-US" sz="2000" b="0">
                <a:solidFill>
                  <a:schemeClr val="tx1"/>
                </a:solidFill>
                <a:latin typeface="Arial" pitchFamily="34" charset="0"/>
                <a:ea typeface="楷体_GB2312" pitchFamily="49" charset="-122"/>
              </a:endParaRPr>
            </a:p>
          </p:txBody>
        </p:sp>
      </p:grpSp>
      <p:sp>
        <p:nvSpPr>
          <p:cNvPr id="3" name="标题 200705"/>
          <p:cNvSpPr>
            <a:spLocks noGrp="1"/>
          </p:cNvSpPr>
          <p:nvPr>
            <p:ph type="title"/>
          </p:nvPr>
        </p:nvSpPr>
        <p:spPr>
          <a:xfrm>
            <a:off x="1284288" y="252413"/>
            <a:ext cx="7126287" cy="1300162"/>
          </a:xfrm>
        </p:spPr>
        <p:txBody>
          <a:bodyPr vert="horz" wrap="square" lIns="91440" tIns="45720" rIns="91440" bIns="45720" numCol="1" anchorCtr="0" compatLnSpc="1">
            <a:prstTxWarp prst="textNoShape">
              <a:avLst/>
            </a:prstTxWarp>
          </a:bodyPr>
          <a:lstStyle/>
          <a:p>
            <a:pPr eaLnBrk="1" hangingPunct="1">
              <a:defRPr/>
            </a:pPr>
            <a:r>
              <a:rPr kumimoji="1" lang="zh-CN" altLang="en-US" sz="2800"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What is </a:t>
            </a:r>
            <a:br>
              <a:rPr kumimoji="1" lang="zh-CN" altLang="en-US" sz="2800"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br>
            <a:r>
              <a:rPr kumimoji="1" lang="zh-CN" altLang="en-US" sz="2800"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Computational Intelligence (CI)?</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灯片编号占位符 2"/>
          <p:cNvSpPr>
            <a:spLocks noGrp="1" noChangeArrowheads="1"/>
          </p:cNvSpPr>
          <p:nvPr>
            <p:ph type="sldNum" sz="quarter" idx="10"/>
          </p:nvPr>
        </p:nvSpPr>
        <p:spPr bwMode="auto">
          <a:noFill/>
          <a:ln>
            <a:miter lim="800000"/>
            <a:headEnd/>
            <a:tailEnd/>
          </a:ln>
        </p:spPr>
        <p:txBody>
          <a:bodyPr/>
          <a:lstStyle/>
          <a:p>
            <a:fld id="{D85EA177-069C-4CA2-A24B-D5BBCA0719E3}" type="slidenum">
              <a:rPr lang="en-US" altLang="zh-TW" smtClean="0">
                <a:solidFill>
                  <a:schemeClr val="tx1"/>
                </a:solidFill>
              </a:rPr>
              <a:pPr/>
              <a:t>40</a:t>
            </a:fld>
            <a:endParaRPr lang="en-US" altLang="zh-TW" smtClean="0">
              <a:solidFill>
                <a:schemeClr val="tx1"/>
              </a:solidFill>
            </a:endParaRPr>
          </a:p>
        </p:txBody>
      </p:sp>
      <p:pic>
        <p:nvPicPr>
          <p:cNvPr id="83971" name="Picture 2" descr="black"/>
          <p:cNvPicPr>
            <a:picLocks noChangeAspect="1" noChangeArrowheads="1"/>
          </p:cNvPicPr>
          <p:nvPr/>
        </p:nvPicPr>
        <p:blipFill>
          <a:blip r:embed="rId2" cstate="print"/>
          <a:srcRect/>
          <a:stretch>
            <a:fillRect/>
          </a:stretch>
        </p:blipFill>
        <p:spPr bwMode="auto">
          <a:xfrm>
            <a:off x="6156325" y="3500438"/>
            <a:ext cx="1871663" cy="2049462"/>
          </a:xfrm>
          <a:prstGeom prst="rect">
            <a:avLst/>
          </a:prstGeom>
          <a:noFill/>
          <a:ln w="9525">
            <a:noFill/>
            <a:miter lim="800000"/>
            <a:headEnd/>
            <a:tailEnd/>
          </a:ln>
        </p:spPr>
      </p:pic>
      <p:pic>
        <p:nvPicPr>
          <p:cNvPr id="83972" name="Picture 3" descr="black"/>
          <p:cNvPicPr>
            <a:picLocks noChangeAspect="1" noChangeArrowheads="1"/>
          </p:cNvPicPr>
          <p:nvPr/>
        </p:nvPicPr>
        <p:blipFill>
          <a:blip r:embed="rId2" cstate="print"/>
          <a:srcRect/>
          <a:stretch>
            <a:fillRect/>
          </a:stretch>
        </p:blipFill>
        <p:spPr bwMode="auto">
          <a:xfrm>
            <a:off x="3635375" y="3500438"/>
            <a:ext cx="1871663" cy="2049462"/>
          </a:xfrm>
          <a:prstGeom prst="rect">
            <a:avLst/>
          </a:prstGeom>
          <a:noFill/>
          <a:ln w="9525">
            <a:noFill/>
            <a:miter lim="800000"/>
            <a:headEnd/>
            <a:tailEnd/>
          </a:ln>
        </p:spPr>
      </p:pic>
      <p:pic>
        <p:nvPicPr>
          <p:cNvPr id="83973" name="Picture 4" descr="black"/>
          <p:cNvPicPr>
            <a:picLocks noChangeAspect="1" noChangeArrowheads="1"/>
          </p:cNvPicPr>
          <p:nvPr/>
        </p:nvPicPr>
        <p:blipFill>
          <a:blip r:embed="rId2" cstate="print"/>
          <a:srcRect/>
          <a:stretch>
            <a:fillRect/>
          </a:stretch>
        </p:blipFill>
        <p:spPr bwMode="auto">
          <a:xfrm>
            <a:off x="1258888" y="3500438"/>
            <a:ext cx="1871662" cy="2049462"/>
          </a:xfrm>
          <a:prstGeom prst="rect">
            <a:avLst/>
          </a:prstGeom>
          <a:noFill/>
          <a:ln w="9525">
            <a:noFill/>
            <a:miter lim="800000"/>
            <a:headEnd/>
            <a:tailEnd/>
          </a:ln>
        </p:spPr>
      </p:pic>
      <p:sp>
        <p:nvSpPr>
          <p:cNvPr id="201733" name="Rectangle 5"/>
          <p:cNvSpPr>
            <a:spLocks noGrp="1" noChangeArrowheads="1"/>
          </p:cNvSpPr>
          <p:nvPr>
            <p:ph type="title"/>
          </p:nvPr>
        </p:nvSpPr>
        <p:spPr/>
        <p:txBody>
          <a:bodyPr vert="horz" wrap="square" lIns="91440" tIns="45720" rIns="91440" bIns="45720" numCol="1" anchorCtr="0" compatLnSpc="1"/>
          <a:lstStyle/>
          <a:p>
            <a:pPr eaLnBrk="1" hangingPunct="1">
              <a:defRPr/>
            </a:pPr>
            <a:r>
              <a:rPr kumimoji="1" lang="zh-CN" altLang="en-US" sz="2800" kern="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Limitations</a:t>
            </a:r>
          </a:p>
        </p:txBody>
      </p:sp>
      <p:sp>
        <p:nvSpPr>
          <p:cNvPr id="83975" name="Rectangle 6"/>
          <p:cNvSpPr>
            <a:spLocks noGrp="1" noChangeArrowheads="1"/>
          </p:cNvSpPr>
          <p:nvPr>
            <p:ph type="body" sz="half" idx="4294967295"/>
          </p:nvPr>
        </p:nvSpPr>
        <p:spPr>
          <a:xfrm>
            <a:off x="1103313" y="1347788"/>
            <a:ext cx="7543800" cy="2114550"/>
          </a:xfrm>
        </p:spPr>
        <p:txBody>
          <a:bodyPr/>
          <a:lstStyle/>
          <a:p>
            <a:pPr eaLnBrk="1" hangingPunct="1"/>
            <a:r>
              <a:rPr lang="en-US" altLang="zh-CN" sz="2400" smtClean="0">
                <a:latin typeface="Times New Roman" pitchFamily="18" charset="0"/>
              </a:rPr>
              <a:t>The perceptron can be used to classify input vectors that can be separated by a </a:t>
            </a:r>
            <a:r>
              <a:rPr lang="en-US" altLang="zh-CN" sz="2400" smtClean="0">
                <a:solidFill>
                  <a:srgbClr val="CC00CC"/>
                </a:solidFill>
                <a:latin typeface="Times New Roman" pitchFamily="18" charset="0"/>
              </a:rPr>
              <a:t>linear boundary</a:t>
            </a:r>
            <a:r>
              <a:rPr lang="en-US" altLang="zh-CN" sz="2400" smtClean="0">
                <a:latin typeface="Times New Roman" pitchFamily="18" charset="0"/>
              </a:rPr>
              <a:t>, like </a:t>
            </a:r>
            <a:r>
              <a:rPr lang="en-US" altLang="zh-CN" sz="2400" b="1" smtClean="0">
                <a:latin typeface="Times New Roman" pitchFamily="18" charset="0"/>
              </a:rPr>
              <a:t>AND gate</a:t>
            </a:r>
            <a:r>
              <a:rPr lang="en-US" altLang="zh-CN" sz="2400" smtClean="0">
                <a:latin typeface="Times New Roman" pitchFamily="18" charset="0"/>
              </a:rPr>
              <a:t> example.</a:t>
            </a:r>
          </a:p>
          <a:p>
            <a:pPr eaLnBrk="1" hangingPunct="1">
              <a:spcBef>
                <a:spcPct val="0"/>
              </a:spcBef>
              <a:buFontTx/>
              <a:buNone/>
            </a:pPr>
            <a:r>
              <a:rPr lang="en-US" altLang="zh-CN" sz="2400" smtClean="0">
                <a:latin typeface="Times New Roman" pitchFamily="18" charset="0"/>
                <a:sym typeface="Symbol" pitchFamily="18" charset="2"/>
              </a:rPr>
              <a:t>     </a:t>
            </a:r>
            <a:r>
              <a:rPr lang="en-US" altLang="zh-CN" sz="2400" b="1" smtClean="0">
                <a:solidFill>
                  <a:schemeClr val="tx2"/>
                </a:solidFill>
                <a:latin typeface="Times New Roman" pitchFamily="18" charset="0"/>
                <a:sym typeface="Symbol" pitchFamily="18" charset="2"/>
              </a:rPr>
              <a:t>linearly separable</a:t>
            </a:r>
            <a:r>
              <a:rPr lang="en-US" altLang="zh-CN" sz="2400" smtClean="0">
                <a:latin typeface="Times New Roman" pitchFamily="18" charset="0"/>
                <a:sym typeface="Symbol" pitchFamily="18" charset="2"/>
              </a:rPr>
              <a:t> (</a:t>
            </a:r>
            <a:r>
              <a:rPr lang="en-US" altLang="zh-CN" sz="2400" b="1" smtClean="0">
                <a:latin typeface="Times New Roman" pitchFamily="18" charset="0"/>
                <a:sym typeface="Symbol" pitchFamily="18" charset="2"/>
              </a:rPr>
              <a:t>AND</a:t>
            </a:r>
            <a:r>
              <a:rPr lang="en-US" altLang="zh-CN" sz="2400" smtClean="0">
                <a:latin typeface="Times New Roman" pitchFamily="18" charset="0"/>
                <a:sym typeface="Symbol" pitchFamily="18" charset="2"/>
              </a:rPr>
              <a:t>, </a:t>
            </a:r>
            <a:r>
              <a:rPr lang="en-US" altLang="zh-CN" sz="2400" b="1" smtClean="0">
                <a:latin typeface="Times New Roman" pitchFamily="18" charset="0"/>
                <a:sym typeface="Symbol" pitchFamily="18" charset="2"/>
              </a:rPr>
              <a:t>OR</a:t>
            </a:r>
            <a:r>
              <a:rPr lang="en-US" altLang="zh-CN" sz="2400" smtClean="0">
                <a:latin typeface="Times New Roman" pitchFamily="18" charset="0"/>
                <a:sym typeface="Symbol" pitchFamily="18" charset="2"/>
              </a:rPr>
              <a:t> and </a:t>
            </a:r>
            <a:r>
              <a:rPr lang="en-US" altLang="zh-CN" sz="2400" b="1" smtClean="0">
                <a:latin typeface="Times New Roman" pitchFamily="18" charset="0"/>
                <a:sym typeface="Symbol" pitchFamily="18" charset="2"/>
              </a:rPr>
              <a:t>NOT</a:t>
            </a:r>
            <a:r>
              <a:rPr lang="en-US" altLang="zh-CN" sz="2400" smtClean="0">
                <a:latin typeface="Times New Roman" pitchFamily="18" charset="0"/>
                <a:sym typeface="Symbol" pitchFamily="18" charset="2"/>
              </a:rPr>
              <a:t> gates)</a:t>
            </a:r>
          </a:p>
          <a:p>
            <a:pPr eaLnBrk="1" hangingPunct="1"/>
            <a:r>
              <a:rPr lang="en-US" altLang="zh-CN" sz="2400" b="1" smtClean="0">
                <a:solidFill>
                  <a:srgbClr val="CC00CC"/>
                </a:solidFill>
                <a:latin typeface="Times New Roman" pitchFamily="18" charset="0"/>
              </a:rPr>
              <a:t>Not</a:t>
            </a:r>
            <a:r>
              <a:rPr lang="en-US" altLang="zh-CN" sz="2400" smtClean="0">
                <a:latin typeface="Times New Roman" pitchFamily="18" charset="0"/>
              </a:rPr>
              <a:t> linearly separable, e.g., </a:t>
            </a:r>
            <a:r>
              <a:rPr lang="en-US" altLang="zh-CN" sz="2400" b="1" smtClean="0">
                <a:latin typeface="Times New Roman" pitchFamily="18" charset="0"/>
              </a:rPr>
              <a:t>XOR gate</a:t>
            </a:r>
          </a:p>
        </p:txBody>
      </p:sp>
      <p:grpSp>
        <p:nvGrpSpPr>
          <p:cNvPr id="83976" name="Group 7"/>
          <p:cNvGrpSpPr>
            <a:grpSpLocks/>
          </p:cNvGrpSpPr>
          <p:nvPr/>
        </p:nvGrpSpPr>
        <p:grpSpPr bwMode="auto">
          <a:xfrm>
            <a:off x="1287463" y="3586163"/>
            <a:ext cx="6677025" cy="1819275"/>
            <a:chOff x="0" y="0"/>
            <a:chExt cx="4206" cy="1146"/>
          </a:xfrm>
        </p:grpSpPr>
        <p:grpSp>
          <p:nvGrpSpPr>
            <p:cNvPr id="83977" name="Group 8"/>
            <p:cNvGrpSpPr>
              <a:grpSpLocks/>
            </p:cNvGrpSpPr>
            <p:nvPr/>
          </p:nvGrpSpPr>
          <p:grpSpPr bwMode="auto">
            <a:xfrm>
              <a:off x="0" y="0"/>
              <a:ext cx="1134" cy="1134"/>
              <a:chOff x="0" y="0"/>
              <a:chExt cx="1134" cy="1134"/>
            </a:xfrm>
          </p:grpSpPr>
          <p:grpSp>
            <p:nvGrpSpPr>
              <p:cNvPr id="84008" name="Group 9"/>
              <p:cNvGrpSpPr>
                <a:grpSpLocks noChangeAspect="1"/>
              </p:cNvGrpSpPr>
              <p:nvPr/>
            </p:nvGrpSpPr>
            <p:grpSpPr bwMode="auto">
              <a:xfrm>
                <a:off x="130" y="295"/>
                <a:ext cx="701" cy="726"/>
                <a:chOff x="0" y="0"/>
                <a:chExt cx="701" cy="726"/>
              </a:xfrm>
            </p:grpSpPr>
            <p:sp>
              <p:nvSpPr>
                <p:cNvPr id="84014" name="Oval 10"/>
                <p:cNvSpPr>
                  <a:spLocks noChangeAspect="1" noChangeArrowheads="1"/>
                </p:cNvSpPr>
                <p:nvPr/>
              </p:nvSpPr>
              <p:spPr bwMode="auto">
                <a:xfrm>
                  <a:off x="0" y="14"/>
                  <a:ext cx="136" cy="136"/>
                </a:xfrm>
                <a:prstGeom prst="ellipse">
                  <a:avLst/>
                </a:prstGeom>
                <a:solidFill>
                  <a:srgbClr val="009900"/>
                </a:solidFill>
                <a:ln w="38100">
                  <a:solidFill>
                    <a:srgbClr val="009900"/>
                  </a:solidFill>
                  <a:round/>
                  <a:headEnd/>
                  <a:tailEnd/>
                </a:ln>
              </p:spPr>
              <p:txBody>
                <a:bodyPr wrap="none" anchor="ctr"/>
                <a:lstStyle/>
                <a:p>
                  <a:pPr eaLnBrk="1" hangingPunct="1"/>
                  <a:endParaRPr lang="zh-CN" altLang="en-US"/>
                </a:p>
              </p:txBody>
            </p:sp>
            <p:sp>
              <p:nvSpPr>
                <p:cNvPr id="84015" name="Oval 11"/>
                <p:cNvSpPr>
                  <a:spLocks noChangeAspect="1" noChangeArrowheads="1"/>
                </p:cNvSpPr>
                <p:nvPr/>
              </p:nvSpPr>
              <p:spPr bwMode="auto">
                <a:xfrm>
                  <a:off x="565" y="0"/>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4016" name="Oval 12"/>
                <p:cNvSpPr>
                  <a:spLocks noChangeAspect="1" noChangeArrowheads="1"/>
                </p:cNvSpPr>
                <p:nvPr/>
              </p:nvSpPr>
              <p:spPr bwMode="auto">
                <a:xfrm>
                  <a:off x="0" y="576"/>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4017" name="Oval 13"/>
                <p:cNvSpPr>
                  <a:spLocks noChangeAspect="1" noChangeArrowheads="1"/>
                </p:cNvSpPr>
                <p:nvPr/>
              </p:nvSpPr>
              <p:spPr bwMode="auto">
                <a:xfrm>
                  <a:off x="564" y="590"/>
                  <a:ext cx="136" cy="136"/>
                </a:xfrm>
                <a:prstGeom prst="ellipse">
                  <a:avLst/>
                </a:prstGeom>
                <a:solidFill>
                  <a:srgbClr val="009900"/>
                </a:solidFill>
                <a:ln w="38100">
                  <a:solidFill>
                    <a:srgbClr val="009900"/>
                  </a:solidFill>
                  <a:round/>
                  <a:headEnd/>
                  <a:tailEnd/>
                </a:ln>
              </p:spPr>
              <p:txBody>
                <a:bodyPr wrap="none" anchor="ctr"/>
                <a:lstStyle/>
                <a:p>
                  <a:pPr eaLnBrk="1" hangingPunct="1"/>
                  <a:endParaRPr lang="zh-CN" altLang="en-US"/>
                </a:p>
              </p:txBody>
            </p:sp>
          </p:grpSp>
          <p:grpSp>
            <p:nvGrpSpPr>
              <p:cNvPr id="84009" name="Group 14"/>
              <p:cNvGrpSpPr>
                <a:grpSpLocks/>
              </p:cNvGrpSpPr>
              <p:nvPr/>
            </p:nvGrpSpPr>
            <p:grpSpPr bwMode="auto">
              <a:xfrm>
                <a:off x="0" y="0"/>
                <a:ext cx="1134" cy="1134"/>
                <a:chOff x="0" y="0"/>
                <a:chExt cx="1134" cy="1134"/>
              </a:xfrm>
            </p:grpSpPr>
            <p:sp>
              <p:nvSpPr>
                <p:cNvPr id="84010" name="Line 15"/>
                <p:cNvSpPr>
                  <a:spLocks noChangeShapeType="1"/>
                </p:cNvSpPr>
                <p:nvPr/>
              </p:nvSpPr>
              <p:spPr bwMode="auto">
                <a:xfrm rot="-5400000">
                  <a:off x="-367" y="567"/>
                  <a:ext cx="1134" cy="0"/>
                </a:xfrm>
                <a:prstGeom prst="line">
                  <a:avLst/>
                </a:prstGeom>
                <a:noFill/>
                <a:ln w="19050">
                  <a:solidFill>
                    <a:schemeClr val="bg2"/>
                  </a:solidFill>
                  <a:round/>
                  <a:headEnd/>
                  <a:tailEnd type="triangle" w="lg" len="lg"/>
                </a:ln>
              </p:spPr>
              <p:txBody>
                <a:bodyPr/>
                <a:lstStyle/>
                <a:p>
                  <a:endParaRPr lang="zh-CN" altLang="en-US"/>
                </a:p>
              </p:txBody>
            </p:sp>
            <p:sp>
              <p:nvSpPr>
                <p:cNvPr id="84011" name="Line 16"/>
                <p:cNvSpPr>
                  <a:spLocks noChangeShapeType="1"/>
                </p:cNvSpPr>
                <p:nvPr/>
              </p:nvSpPr>
              <p:spPr bwMode="auto">
                <a:xfrm flipV="1">
                  <a:off x="0" y="944"/>
                  <a:ext cx="1134" cy="0"/>
                </a:xfrm>
                <a:prstGeom prst="line">
                  <a:avLst/>
                </a:prstGeom>
                <a:noFill/>
                <a:ln w="19050">
                  <a:solidFill>
                    <a:schemeClr val="bg2"/>
                  </a:solidFill>
                  <a:round/>
                  <a:headEnd/>
                  <a:tailEnd type="triangle" w="lg" len="lg"/>
                </a:ln>
              </p:spPr>
              <p:txBody>
                <a:bodyPr/>
                <a:lstStyle/>
                <a:p>
                  <a:endParaRPr lang="zh-CN" altLang="en-US"/>
                </a:p>
              </p:txBody>
            </p:sp>
            <p:sp>
              <p:nvSpPr>
                <p:cNvPr id="84012" name="Line 17"/>
                <p:cNvSpPr>
                  <a:spLocks noChangeShapeType="1"/>
                </p:cNvSpPr>
                <p:nvPr/>
              </p:nvSpPr>
              <p:spPr bwMode="auto">
                <a:xfrm>
                  <a:off x="197" y="369"/>
                  <a:ext cx="588" cy="0"/>
                </a:xfrm>
                <a:prstGeom prst="line">
                  <a:avLst/>
                </a:prstGeom>
                <a:noFill/>
                <a:ln w="9525">
                  <a:solidFill>
                    <a:schemeClr val="tx1"/>
                  </a:solidFill>
                  <a:prstDash val="dash"/>
                  <a:round/>
                  <a:headEnd/>
                  <a:tailEnd/>
                </a:ln>
              </p:spPr>
              <p:txBody>
                <a:bodyPr/>
                <a:lstStyle/>
                <a:p>
                  <a:endParaRPr lang="zh-CN" altLang="en-US"/>
                </a:p>
              </p:txBody>
            </p:sp>
            <p:sp>
              <p:nvSpPr>
                <p:cNvPr id="84013" name="Line 18"/>
                <p:cNvSpPr>
                  <a:spLocks noChangeShapeType="1"/>
                </p:cNvSpPr>
                <p:nvPr/>
              </p:nvSpPr>
              <p:spPr bwMode="auto">
                <a:xfrm rot="-5400000">
                  <a:off x="473" y="645"/>
                  <a:ext cx="588" cy="0"/>
                </a:xfrm>
                <a:prstGeom prst="line">
                  <a:avLst/>
                </a:prstGeom>
                <a:noFill/>
                <a:ln w="9525">
                  <a:solidFill>
                    <a:schemeClr val="tx1"/>
                  </a:solidFill>
                  <a:prstDash val="dash"/>
                  <a:round/>
                  <a:headEnd/>
                  <a:tailEnd/>
                </a:ln>
              </p:spPr>
              <p:txBody>
                <a:bodyPr/>
                <a:lstStyle/>
                <a:p>
                  <a:endParaRPr lang="zh-CN" altLang="en-US"/>
                </a:p>
              </p:txBody>
            </p:sp>
          </p:grpSp>
        </p:grpSp>
        <p:grpSp>
          <p:nvGrpSpPr>
            <p:cNvPr id="83978" name="Group 19"/>
            <p:cNvGrpSpPr>
              <a:grpSpLocks/>
            </p:cNvGrpSpPr>
            <p:nvPr/>
          </p:nvGrpSpPr>
          <p:grpSpPr bwMode="auto">
            <a:xfrm>
              <a:off x="1524" y="0"/>
              <a:ext cx="1134" cy="1134"/>
              <a:chOff x="0" y="0"/>
              <a:chExt cx="1134" cy="1134"/>
            </a:xfrm>
          </p:grpSpPr>
          <p:grpSp>
            <p:nvGrpSpPr>
              <p:cNvPr id="83991" name="Group 20"/>
              <p:cNvGrpSpPr>
                <a:grpSpLocks/>
              </p:cNvGrpSpPr>
              <p:nvPr/>
            </p:nvGrpSpPr>
            <p:grpSpPr bwMode="auto">
              <a:xfrm>
                <a:off x="0" y="0"/>
                <a:ext cx="1134" cy="1134"/>
                <a:chOff x="0" y="0"/>
                <a:chExt cx="1134" cy="1134"/>
              </a:xfrm>
            </p:grpSpPr>
            <p:sp>
              <p:nvSpPr>
                <p:cNvPr id="84004" name="Line 21"/>
                <p:cNvSpPr>
                  <a:spLocks noChangeShapeType="1"/>
                </p:cNvSpPr>
                <p:nvPr/>
              </p:nvSpPr>
              <p:spPr bwMode="auto">
                <a:xfrm rot="-5400000">
                  <a:off x="-367" y="567"/>
                  <a:ext cx="1134" cy="0"/>
                </a:xfrm>
                <a:prstGeom prst="line">
                  <a:avLst/>
                </a:prstGeom>
                <a:noFill/>
                <a:ln w="19050">
                  <a:solidFill>
                    <a:schemeClr val="bg2"/>
                  </a:solidFill>
                  <a:round/>
                  <a:headEnd/>
                  <a:tailEnd type="triangle" w="lg" len="lg"/>
                </a:ln>
              </p:spPr>
              <p:txBody>
                <a:bodyPr/>
                <a:lstStyle/>
                <a:p>
                  <a:endParaRPr lang="zh-CN" altLang="en-US"/>
                </a:p>
              </p:txBody>
            </p:sp>
            <p:sp>
              <p:nvSpPr>
                <p:cNvPr id="84005" name="Line 22"/>
                <p:cNvSpPr>
                  <a:spLocks noChangeShapeType="1"/>
                </p:cNvSpPr>
                <p:nvPr/>
              </p:nvSpPr>
              <p:spPr bwMode="auto">
                <a:xfrm flipV="1">
                  <a:off x="0" y="944"/>
                  <a:ext cx="1134" cy="0"/>
                </a:xfrm>
                <a:prstGeom prst="line">
                  <a:avLst/>
                </a:prstGeom>
                <a:noFill/>
                <a:ln w="19050">
                  <a:solidFill>
                    <a:schemeClr val="bg2"/>
                  </a:solidFill>
                  <a:round/>
                  <a:headEnd/>
                  <a:tailEnd type="triangle" w="lg" len="lg"/>
                </a:ln>
              </p:spPr>
              <p:txBody>
                <a:bodyPr/>
                <a:lstStyle/>
                <a:p>
                  <a:endParaRPr lang="zh-CN" altLang="en-US"/>
                </a:p>
              </p:txBody>
            </p:sp>
            <p:sp>
              <p:nvSpPr>
                <p:cNvPr id="84006" name="Line 23"/>
                <p:cNvSpPr>
                  <a:spLocks noChangeShapeType="1"/>
                </p:cNvSpPr>
                <p:nvPr/>
              </p:nvSpPr>
              <p:spPr bwMode="auto">
                <a:xfrm>
                  <a:off x="197" y="369"/>
                  <a:ext cx="588" cy="0"/>
                </a:xfrm>
                <a:prstGeom prst="line">
                  <a:avLst/>
                </a:prstGeom>
                <a:noFill/>
                <a:ln w="9525">
                  <a:solidFill>
                    <a:schemeClr val="tx1"/>
                  </a:solidFill>
                  <a:prstDash val="dash"/>
                  <a:round/>
                  <a:headEnd/>
                  <a:tailEnd/>
                </a:ln>
              </p:spPr>
              <p:txBody>
                <a:bodyPr/>
                <a:lstStyle/>
                <a:p>
                  <a:endParaRPr lang="zh-CN" altLang="en-US"/>
                </a:p>
              </p:txBody>
            </p:sp>
            <p:sp>
              <p:nvSpPr>
                <p:cNvPr id="84007" name="Line 24"/>
                <p:cNvSpPr>
                  <a:spLocks noChangeShapeType="1"/>
                </p:cNvSpPr>
                <p:nvPr/>
              </p:nvSpPr>
              <p:spPr bwMode="auto">
                <a:xfrm rot="-5400000">
                  <a:off x="473" y="645"/>
                  <a:ext cx="588" cy="0"/>
                </a:xfrm>
                <a:prstGeom prst="line">
                  <a:avLst/>
                </a:prstGeom>
                <a:noFill/>
                <a:ln w="9525">
                  <a:solidFill>
                    <a:schemeClr val="tx1"/>
                  </a:solidFill>
                  <a:prstDash val="dash"/>
                  <a:round/>
                  <a:headEnd/>
                  <a:tailEnd/>
                </a:ln>
              </p:spPr>
              <p:txBody>
                <a:bodyPr/>
                <a:lstStyle/>
                <a:p>
                  <a:endParaRPr lang="zh-CN" altLang="en-US"/>
                </a:p>
              </p:txBody>
            </p:sp>
          </p:grpSp>
          <p:grpSp>
            <p:nvGrpSpPr>
              <p:cNvPr id="83992" name="Group 25"/>
              <p:cNvGrpSpPr>
                <a:grpSpLocks noChangeAspect="1"/>
              </p:cNvGrpSpPr>
              <p:nvPr/>
            </p:nvGrpSpPr>
            <p:grpSpPr bwMode="auto">
              <a:xfrm>
                <a:off x="119" y="307"/>
                <a:ext cx="712" cy="700"/>
                <a:chOff x="0" y="0"/>
                <a:chExt cx="712" cy="700"/>
              </a:xfrm>
            </p:grpSpPr>
            <p:sp>
              <p:nvSpPr>
                <p:cNvPr id="83993" name="Oval 26"/>
                <p:cNvSpPr>
                  <a:spLocks noChangeAspect="1" noChangeArrowheads="1"/>
                </p:cNvSpPr>
                <p:nvPr/>
              </p:nvSpPr>
              <p:spPr bwMode="auto">
                <a:xfrm>
                  <a:off x="0" y="276"/>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3994" name="Oval 27"/>
                <p:cNvSpPr>
                  <a:spLocks noChangeAspect="1" noChangeArrowheads="1"/>
                </p:cNvSpPr>
                <p:nvPr/>
              </p:nvSpPr>
              <p:spPr bwMode="auto">
                <a:xfrm>
                  <a:off x="323" y="206"/>
                  <a:ext cx="136" cy="136"/>
                </a:xfrm>
                <a:prstGeom prst="ellipse">
                  <a:avLst/>
                </a:prstGeom>
                <a:solidFill>
                  <a:srgbClr val="009900"/>
                </a:solidFill>
                <a:ln w="38100">
                  <a:solidFill>
                    <a:srgbClr val="009900"/>
                  </a:solidFill>
                  <a:round/>
                  <a:headEnd/>
                  <a:tailEnd/>
                </a:ln>
              </p:spPr>
              <p:txBody>
                <a:bodyPr wrap="none" anchor="ctr"/>
                <a:lstStyle/>
                <a:p>
                  <a:pPr eaLnBrk="1" hangingPunct="1"/>
                  <a:endParaRPr lang="zh-CN" altLang="en-US"/>
                </a:p>
              </p:txBody>
            </p:sp>
            <p:sp>
              <p:nvSpPr>
                <p:cNvPr id="83995" name="Oval 28"/>
                <p:cNvSpPr>
                  <a:spLocks noChangeAspect="1" noChangeArrowheads="1"/>
                </p:cNvSpPr>
                <p:nvPr/>
              </p:nvSpPr>
              <p:spPr bwMode="auto">
                <a:xfrm>
                  <a:off x="191" y="290"/>
                  <a:ext cx="136" cy="136"/>
                </a:xfrm>
                <a:prstGeom prst="ellipse">
                  <a:avLst/>
                </a:prstGeom>
                <a:solidFill>
                  <a:srgbClr val="009900"/>
                </a:solidFill>
                <a:ln w="38100">
                  <a:solidFill>
                    <a:srgbClr val="009900"/>
                  </a:solidFill>
                  <a:round/>
                  <a:headEnd/>
                  <a:tailEnd/>
                </a:ln>
              </p:spPr>
              <p:txBody>
                <a:bodyPr wrap="none" anchor="ctr"/>
                <a:lstStyle/>
                <a:p>
                  <a:pPr eaLnBrk="1" hangingPunct="1"/>
                  <a:endParaRPr lang="zh-CN" altLang="en-US"/>
                </a:p>
              </p:txBody>
            </p:sp>
            <p:sp>
              <p:nvSpPr>
                <p:cNvPr id="83996" name="Oval 29"/>
                <p:cNvSpPr>
                  <a:spLocks noChangeAspect="1" noChangeArrowheads="1"/>
                </p:cNvSpPr>
                <p:nvPr/>
              </p:nvSpPr>
              <p:spPr bwMode="auto">
                <a:xfrm>
                  <a:off x="347" y="386"/>
                  <a:ext cx="136" cy="136"/>
                </a:xfrm>
                <a:prstGeom prst="ellipse">
                  <a:avLst/>
                </a:prstGeom>
                <a:solidFill>
                  <a:srgbClr val="009900"/>
                </a:solidFill>
                <a:ln w="38100">
                  <a:solidFill>
                    <a:srgbClr val="009900"/>
                  </a:solidFill>
                  <a:round/>
                  <a:headEnd/>
                  <a:tailEnd/>
                </a:ln>
              </p:spPr>
              <p:txBody>
                <a:bodyPr wrap="none" anchor="ctr"/>
                <a:lstStyle/>
                <a:p>
                  <a:pPr eaLnBrk="1" hangingPunct="1"/>
                  <a:endParaRPr lang="zh-CN" altLang="en-US"/>
                </a:p>
              </p:txBody>
            </p:sp>
            <p:sp>
              <p:nvSpPr>
                <p:cNvPr id="83997" name="Oval 30"/>
                <p:cNvSpPr>
                  <a:spLocks noChangeAspect="1" noChangeArrowheads="1"/>
                </p:cNvSpPr>
                <p:nvPr/>
              </p:nvSpPr>
              <p:spPr bwMode="auto">
                <a:xfrm>
                  <a:off x="576" y="276"/>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3998" name="Oval 31"/>
                <p:cNvSpPr>
                  <a:spLocks noChangeAspect="1" noChangeArrowheads="1"/>
                </p:cNvSpPr>
                <p:nvPr/>
              </p:nvSpPr>
              <p:spPr bwMode="auto">
                <a:xfrm>
                  <a:off x="288" y="0"/>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3999" name="Oval 32"/>
                <p:cNvSpPr>
                  <a:spLocks noChangeAspect="1" noChangeArrowheads="1"/>
                </p:cNvSpPr>
                <p:nvPr/>
              </p:nvSpPr>
              <p:spPr bwMode="auto">
                <a:xfrm>
                  <a:off x="288" y="564"/>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4000" name="Oval 33"/>
                <p:cNvSpPr>
                  <a:spLocks noChangeAspect="1" noChangeArrowheads="1"/>
                </p:cNvSpPr>
                <p:nvPr/>
              </p:nvSpPr>
              <p:spPr bwMode="auto">
                <a:xfrm>
                  <a:off x="144" y="456"/>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4001" name="Oval 34"/>
                <p:cNvSpPr>
                  <a:spLocks noChangeAspect="1" noChangeArrowheads="1"/>
                </p:cNvSpPr>
                <p:nvPr/>
              </p:nvSpPr>
              <p:spPr bwMode="auto">
                <a:xfrm>
                  <a:off x="456" y="108"/>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4002" name="Oval 35"/>
                <p:cNvSpPr>
                  <a:spLocks noChangeAspect="1" noChangeArrowheads="1"/>
                </p:cNvSpPr>
                <p:nvPr/>
              </p:nvSpPr>
              <p:spPr bwMode="auto">
                <a:xfrm>
                  <a:off x="480" y="480"/>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sp>
              <p:nvSpPr>
                <p:cNvPr id="84003" name="Oval 36"/>
                <p:cNvSpPr>
                  <a:spLocks noChangeAspect="1" noChangeArrowheads="1"/>
                </p:cNvSpPr>
                <p:nvPr/>
              </p:nvSpPr>
              <p:spPr bwMode="auto">
                <a:xfrm>
                  <a:off x="108" y="120"/>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grpSp>
        </p:grpSp>
        <p:grpSp>
          <p:nvGrpSpPr>
            <p:cNvPr id="83979" name="Group 37"/>
            <p:cNvGrpSpPr>
              <a:grpSpLocks/>
            </p:cNvGrpSpPr>
            <p:nvPr/>
          </p:nvGrpSpPr>
          <p:grpSpPr bwMode="auto">
            <a:xfrm>
              <a:off x="3072" y="12"/>
              <a:ext cx="1134" cy="1134"/>
              <a:chOff x="0" y="0"/>
              <a:chExt cx="1134" cy="1134"/>
            </a:xfrm>
          </p:grpSpPr>
          <p:grpSp>
            <p:nvGrpSpPr>
              <p:cNvPr id="83980" name="Group 38"/>
              <p:cNvGrpSpPr>
                <a:grpSpLocks noChangeAspect="1"/>
              </p:cNvGrpSpPr>
              <p:nvPr/>
            </p:nvGrpSpPr>
            <p:grpSpPr bwMode="auto">
              <a:xfrm>
                <a:off x="130" y="297"/>
                <a:ext cx="700" cy="712"/>
                <a:chOff x="0" y="0"/>
                <a:chExt cx="700" cy="712"/>
              </a:xfrm>
            </p:grpSpPr>
            <p:sp>
              <p:nvSpPr>
                <p:cNvPr id="83986" name="Oval 39"/>
                <p:cNvSpPr>
                  <a:spLocks noChangeAspect="1" noChangeArrowheads="1"/>
                </p:cNvSpPr>
                <p:nvPr/>
              </p:nvSpPr>
              <p:spPr bwMode="auto">
                <a:xfrm>
                  <a:off x="0" y="576"/>
                  <a:ext cx="136" cy="136"/>
                </a:xfrm>
                <a:prstGeom prst="ellipse">
                  <a:avLst/>
                </a:prstGeom>
                <a:solidFill>
                  <a:srgbClr val="009900"/>
                </a:solidFill>
                <a:ln w="38100">
                  <a:solidFill>
                    <a:srgbClr val="009900"/>
                  </a:solidFill>
                  <a:round/>
                  <a:headEnd/>
                  <a:tailEnd/>
                </a:ln>
              </p:spPr>
              <p:txBody>
                <a:bodyPr wrap="none" anchor="ctr"/>
                <a:lstStyle/>
                <a:p>
                  <a:pPr eaLnBrk="1" hangingPunct="1"/>
                  <a:endParaRPr lang="zh-CN" altLang="en-US"/>
                </a:p>
              </p:txBody>
            </p:sp>
            <p:grpSp>
              <p:nvGrpSpPr>
                <p:cNvPr id="83987" name="Group 40"/>
                <p:cNvGrpSpPr>
                  <a:grpSpLocks noChangeAspect="1"/>
                </p:cNvGrpSpPr>
                <p:nvPr/>
              </p:nvGrpSpPr>
              <p:grpSpPr bwMode="auto">
                <a:xfrm>
                  <a:off x="276" y="0"/>
                  <a:ext cx="424" cy="712"/>
                  <a:chOff x="0" y="0"/>
                  <a:chExt cx="424" cy="712"/>
                </a:xfrm>
              </p:grpSpPr>
              <p:sp>
                <p:nvSpPr>
                  <p:cNvPr id="83988" name="Oval 41"/>
                  <p:cNvSpPr>
                    <a:spLocks noChangeAspect="1" noChangeArrowheads="1"/>
                  </p:cNvSpPr>
                  <p:nvPr/>
                </p:nvSpPr>
                <p:spPr bwMode="auto">
                  <a:xfrm>
                    <a:off x="0" y="0"/>
                    <a:ext cx="136" cy="136"/>
                  </a:xfrm>
                  <a:prstGeom prst="ellipse">
                    <a:avLst/>
                  </a:prstGeom>
                  <a:solidFill>
                    <a:srgbClr val="009900"/>
                  </a:solidFill>
                  <a:ln w="38100">
                    <a:solidFill>
                      <a:srgbClr val="009900"/>
                    </a:solidFill>
                    <a:round/>
                    <a:headEnd/>
                    <a:tailEnd/>
                  </a:ln>
                </p:spPr>
                <p:txBody>
                  <a:bodyPr wrap="none" anchor="ctr"/>
                  <a:lstStyle/>
                  <a:p>
                    <a:pPr eaLnBrk="1" hangingPunct="1"/>
                    <a:endParaRPr lang="zh-CN" altLang="en-US"/>
                  </a:p>
                </p:txBody>
              </p:sp>
              <p:sp>
                <p:nvSpPr>
                  <p:cNvPr id="83989" name="Oval 42"/>
                  <p:cNvSpPr>
                    <a:spLocks noChangeAspect="1" noChangeArrowheads="1"/>
                  </p:cNvSpPr>
                  <p:nvPr/>
                </p:nvSpPr>
                <p:spPr bwMode="auto">
                  <a:xfrm>
                    <a:off x="288" y="576"/>
                    <a:ext cx="136" cy="136"/>
                  </a:xfrm>
                  <a:prstGeom prst="ellipse">
                    <a:avLst/>
                  </a:prstGeom>
                  <a:solidFill>
                    <a:srgbClr val="009900"/>
                  </a:solidFill>
                  <a:ln w="38100">
                    <a:solidFill>
                      <a:srgbClr val="009900"/>
                    </a:solidFill>
                    <a:round/>
                    <a:headEnd/>
                    <a:tailEnd/>
                  </a:ln>
                </p:spPr>
                <p:txBody>
                  <a:bodyPr wrap="none" anchor="ctr"/>
                  <a:lstStyle/>
                  <a:p>
                    <a:pPr eaLnBrk="1" hangingPunct="1"/>
                    <a:endParaRPr lang="zh-CN" altLang="en-US"/>
                  </a:p>
                </p:txBody>
              </p:sp>
              <p:sp>
                <p:nvSpPr>
                  <p:cNvPr id="83990" name="Oval 43"/>
                  <p:cNvSpPr>
                    <a:spLocks noChangeAspect="1" noChangeArrowheads="1"/>
                  </p:cNvSpPr>
                  <p:nvPr/>
                </p:nvSpPr>
                <p:spPr bwMode="auto">
                  <a:xfrm>
                    <a:off x="109" y="310"/>
                    <a:ext cx="136" cy="136"/>
                  </a:xfrm>
                  <a:prstGeom prst="ellipse">
                    <a:avLst/>
                  </a:prstGeom>
                  <a:noFill/>
                  <a:ln w="38100">
                    <a:solidFill>
                      <a:srgbClr val="CC00CC"/>
                    </a:solidFill>
                    <a:round/>
                    <a:headEnd/>
                    <a:tailEnd/>
                  </a:ln>
                </p:spPr>
                <p:txBody>
                  <a:bodyPr wrap="none" anchor="ctr"/>
                  <a:lstStyle/>
                  <a:p>
                    <a:pPr eaLnBrk="1" hangingPunct="1"/>
                    <a:endParaRPr lang="zh-CN" altLang="en-US"/>
                  </a:p>
                </p:txBody>
              </p:sp>
            </p:grpSp>
          </p:grpSp>
          <p:grpSp>
            <p:nvGrpSpPr>
              <p:cNvPr id="83981" name="Group 44"/>
              <p:cNvGrpSpPr>
                <a:grpSpLocks/>
              </p:cNvGrpSpPr>
              <p:nvPr/>
            </p:nvGrpSpPr>
            <p:grpSpPr bwMode="auto">
              <a:xfrm>
                <a:off x="0" y="0"/>
                <a:ext cx="1134" cy="1134"/>
                <a:chOff x="0" y="0"/>
                <a:chExt cx="1134" cy="1134"/>
              </a:xfrm>
            </p:grpSpPr>
            <p:sp>
              <p:nvSpPr>
                <p:cNvPr id="83982" name="Line 45"/>
                <p:cNvSpPr>
                  <a:spLocks noChangeShapeType="1"/>
                </p:cNvSpPr>
                <p:nvPr/>
              </p:nvSpPr>
              <p:spPr bwMode="auto">
                <a:xfrm rot="-5400000">
                  <a:off x="-367" y="567"/>
                  <a:ext cx="1134" cy="0"/>
                </a:xfrm>
                <a:prstGeom prst="line">
                  <a:avLst/>
                </a:prstGeom>
                <a:noFill/>
                <a:ln w="19050">
                  <a:solidFill>
                    <a:schemeClr val="bg2"/>
                  </a:solidFill>
                  <a:round/>
                  <a:headEnd/>
                  <a:tailEnd type="triangle" w="lg" len="lg"/>
                </a:ln>
              </p:spPr>
              <p:txBody>
                <a:bodyPr/>
                <a:lstStyle/>
                <a:p>
                  <a:endParaRPr lang="zh-CN" altLang="en-US"/>
                </a:p>
              </p:txBody>
            </p:sp>
            <p:sp>
              <p:nvSpPr>
                <p:cNvPr id="83983" name="Line 46"/>
                <p:cNvSpPr>
                  <a:spLocks noChangeShapeType="1"/>
                </p:cNvSpPr>
                <p:nvPr/>
              </p:nvSpPr>
              <p:spPr bwMode="auto">
                <a:xfrm flipV="1">
                  <a:off x="0" y="944"/>
                  <a:ext cx="1134" cy="0"/>
                </a:xfrm>
                <a:prstGeom prst="line">
                  <a:avLst/>
                </a:prstGeom>
                <a:noFill/>
                <a:ln w="19050">
                  <a:solidFill>
                    <a:schemeClr val="bg2"/>
                  </a:solidFill>
                  <a:round/>
                  <a:headEnd/>
                  <a:tailEnd type="triangle" w="lg" len="lg"/>
                </a:ln>
              </p:spPr>
              <p:txBody>
                <a:bodyPr/>
                <a:lstStyle/>
                <a:p>
                  <a:endParaRPr lang="zh-CN" altLang="en-US"/>
                </a:p>
              </p:txBody>
            </p:sp>
            <p:sp>
              <p:nvSpPr>
                <p:cNvPr id="83984" name="Line 47"/>
                <p:cNvSpPr>
                  <a:spLocks noChangeShapeType="1"/>
                </p:cNvSpPr>
                <p:nvPr/>
              </p:nvSpPr>
              <p:spPr bwMode="auto">
                <a:xfrm>
                  <a:off x="197" y="369"/>
                  <a:ext cx="588" cy="0"/>
                </a:xfrm>
                <a:prstGeom prst="line">
                  <a:avLst/>
                </a:prstGeom>
                <a:noFill/>
                <a:ln w="9525">
                  <a:solidFill>
                    <a:schemeClr val="tx1"/>
                  </a:solidFill>
                  <a:prstDash val="dash"/>
                  <a:round/>
                  <a:headEnd/>
                  <a:tailEnd/>
                </a:ln>
              </p:spPr>
              <p:txBody>
                <a:bodyPr/>
                <a:lstStyle/>
                <a:p>
                  <a:endParaRPr lang="zh-CN" altLang="en-US"/>
                </a:p>
              </p:txBody>
            </p:sp>
            <p:sp>
              <p:nvSpPr>
                <p:cNvPr id="83985" name="Line 48"/>
                <p:cNvSpPr>
                  <a:spLocks noChangeShapeType="1"/>
                </p:cNvSpPr>
                <p:nvPr/>
              </p:nvSpPr>
              <p:spPr bwMode="auto">
                <a:xfrm rot="-5400000">
                  <a:off x="473" y="645"/>
                  <a:ext cx="588" cy="0"/>
                </a:xfrm>
                <a:prstGeom prst="line">
                  <a:avLst/>
                </a:prstGeom>
                <a:noFill/>
                <a:ln w="9525">
                  <a:solidFill>
                    <a:schemeClr val="tx1"/>
                  </a:solidFill>
                  <a:prstDash val="dash"/>
                  <a:round/>
                  <a:headEnd/>
                  <a:tailEnd/>
                </a:ln>
              </p:spPr>
              <p:txBody>
                <a:bodyPr/>
                <a:lstStyle/>
                <a:p>
                  <a:endParaRPr lang="zh-CN" altLang="en-US"/>
                </a:p>
              </p:txBody>
            </p:sp>
          </p:grpSp>
        </p:grpSp>
      </p:grpSp>
    </p:spTree>
  </p:cSld>
  <p:clrMapOvr>
    <a:masterClrMapping/>
  </p:clrMapOvr>
  <p:transition>
    <p:pull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灯片编号占位符 3"/>
          <p:cNvSpPr>
            <a:spLocks noGrp="1" noChangeArrowheads="1"/>
          </p:cNvSpPr>
          <p:nvPr>
            <p:ph type="sldNum" sz="quarter" idx="10"/>
          </p:nvPr>
        </p:nvSpPr>
        <p:spPr bwMode="auto">
          <a:noFill/>
          <a:ln>
            <a:miter lim="800000"/>
            <a:headEnd/>
            <a:tailEnd/>
          </a:ln>
        </p:spPr>
        <p:txBody>
          <a:bodyPr/>
          <a:lstStyle/>
          <a:p>
            <a:fld id="{067D5F91-DF1E-4140-896B-5853152B10E4}" type="slidenum">
              <a:rPr lang="en-US" altLang="zh-TW" smtClean="0">
                <a:solidFill>
                  <a:schemeClr val="tx1"/>
                </a:solidFill>
              </a:rPr>
              <a:pPr/>
              <a:t>41</a:t>
            </a:fld>
            <a:endParaRPr lang="en-US" altLang="zh-TW" smtClean="0">
              <a:solidFill>
                <a:schemeClr val="tx1"/>
              </a:solidFill>
            </a:endParaRPr>
          </a:p>
        </p:txBody>
      </p:sp>
      <p:sp>
        <p:nvSpPr>
          <p:cNvPr id="209922" name="Rectangle 2"/>
          <p:cNvSpPr>
            <a:spLocks noGrp="1" noChangeArrowheads="1"/>
          </p:cNvSpPr>
          <p:nvPr>
            <p:ph type="title"/>
          </p:nvPr>
        </p:nvSpPr>
        <p:spPr>
          <a:xfrm>
            <a:off x="1316038" y="188913"/>
            <a:ext cx="7793037" cy="696912"/>
          </a:xfrm>
        </p:spPr>
        <p:txBody>
          <a:bodyPr vert="horz" wrap="square" lIns="91440" tIns="45720" rIns="91440" bIns="45720" numCol="1" anchorCtr="0" compatLnSpc="1">
            <a:prstTxWarp prst="textNoShape">
              <a:avLst/>
            </a:prstTxWarp>
          </a:bodyPr>
          <a:lstStyle/>
          <a:p>
            <a:pPr eaLnBrk="1" hangingPunct="1">
              <a:defRPr/>
            </a:pPr>
            <a:r>
              <a:rPr kumimoji="1" lang="zh-CN" altLang="en-US" sz="2800"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ANN application—Example 2: Bug Brain</a:t>
            </a:r>
          </a:p>
        </p:txBody>
      </p:sp>
      <p:sp>
        <p:nvSpPr>
          <p:cNvPr id="84996" name="Rectangle 3"/>
          <p:cNvSpPr>
            <a:spLocks noGrp="1" noChangeArrowheads="1"/>
          </p:cNvSpPr>
          <p:nvPr>
            <p:ph idx="1"/>
          </p:nvPr>
        </p:nvSpPr>
        <p:spPr>
          <a:xfrm>
            <a:off x="323850" y="1844675"/>
            <a:ext cx="3024188" cy="4105275"/>
          </a:xfrm>
        </p:spPr>
        <p:txBody>
          <a:bodyPr/>
          <a:lstStyle/>
          <a:p>
            <a:pPr eaLnBrk="1" hangingPunct="1"/>
            <a:r>
              <a:rPr lang="zh-CN" altLang="en-US" smtClean="0"/>
              <a:t>神经网络被广泛应用于自动控制、模式识别等众多领域</a:t>
            </a:r>
          </a:p>
          <a:p>
            <a:pPr eaLnBrk="1" hangingPunct="1"/>
            <a:r>
              <a:rPr lang="zh-CN" altLang="en-US" smtClean="0"/>
              <a:t>让我们通过一个游戏，为瓢虫小姐构造一个大脑来看看神经网络的应用</a:t>
            </a:r>
          </a:p>
        </p:txBody>
      </p:sp>
      <p:pic>
        <p:nvPicPr>
          <p:cNvPr id="209924" name="Picture 4"/>
          <p:cNvPicPr>
            <a:picLocks noChangeAspect="1" noChangeArrowheads="1"/>
          </p:cNvPicPr>
          <p:nvPr/>
        </p:nvPicPr>
        <p:blipFill>
          <a:blip r:embed="rId2" cstate="print"/>
          <a:srcRect/>
          <a:stretch>
            <a:fillRect/>
          </a:stretch>
        </p:blipFill>
        <p:spPr bwMode="auto">
          <a:xfrm>
            <a:off x="3419475" y="1052513"/>
            <a:ext cx="3570288" cy="5040312"/>
          </a:xfrm>
          <a:prstGeom prst="rect">
            <a:avLst/>
          </a:prstGeom>
          <a:noFill/>
          <a:ln w="9525">
            <a:noFill/>
            <a:miter lim="800000"/>
            <a:headEnd/>
            <a:tailEnd/>
          </a:ln>
        </p:spPr>
      </p:pic>
      <p:grpSp>
        <p:nvGrpSpPr>
          <p:cNvPr id="2" name="Group 5"/>
          <p:cNvGrpSpPr>
            <a:grpSpLocks/>
          </p:cNvGrpSpPr>
          <p:nvPr/>
        </p:nvGrpSpPr>
        <p:grpSpPr bwMode="auto">
          <a:xfrm>
            <a:off x="5148263" y="2708275"/>
            <a:ext cx="2952750" cy="936625"/>
            <a:chOff x="3787" y="1842"/>
            <a:chExt cx="1860" cy="590"/>
          </a:xfrm>
        </p:grpSpPr>
        <p:sp>
          <p:nvSpPr>
            <p:cNvPr id="85009" name="AutoShape 6"/>
            <p:cNvSpPr>
              <a:spLocks noChangeArrowheads="1"/>
            </p:cNvSpPr>
            <p:nvPr/>
          </p:nvSpPr>
          <p:spPr bwMode="auto">
            <a:xfrm>
              <a:off x="3787" y="2251"/>
              <a:ext cx="273" cy="181"/>
            </a:xfrm>
            <a:prstGeom prst="wedgeEllipseCallout">
              <a:avLst>
                <a:gd name="adj1" fmla="val 380037"/>
                <a:gd name="adj2" fmla="val -166023"/>
              </a:avLst>
            </a:prstGeom>
            <a:noFill/>
            <a:ln w="28575">
              <a:solidFill>
                <a:srgbClr val="FF0000"/>
              </a:solidFill>
              <a:miter lim="800000"/>
              <a:headEnd/>
              <a:tailEnd/>
            </a:ln>
          </p:spPr>
          <p:txBody>
            <a:bodyPr lIns="91372" tIns="45686" rIns="91372" bIns="45686"/>
            <a:lstStyle/>
            <a:p>
              <a:pPr algn="ctr" eaLnBrk="1" hangingPunct="1"/>
              <a:endParaRPr lang="zh-CN" altLang="en-US" sz="1800" b="0">
                <a:solidFill>
                  <a:schemeClr val="tx1"/>
                </a:solidFill>
                <a:latin typeface="Arial" pitchFamily="34" charset="0"/>
                <a:ea typeface="宋体" pitchFamily="2" charset="-122"/>
              </a:endParaRPr>
            </a:p>
          </p:txBody>
        </p:sp>
        <p:sp>
          <p:nvSpPr>
            <p:cNvPr id="85010" name="Rectangle 7"/>
            <p:cNvSpPr>
              <a:spLocks noChangeArrowheads="1"/>
            </p:cNvSpPr>
            <p:nvPr/>
          </p:nvSpPr>
          <p:spPr bwMode="auto">
            <a:xfrm>
              <a:off x="4955" y="1842"/>
              <a:ext cx="692" cy="288"/>
            </a:xfrm>
            <a:prstGeom prst="rect">
              <a:avLst/>
            </a:prstGeom>
            <a:noFill/>
            <a:ln w="9525">
              <a:noFill/>
              <a:miter lim="800000"/>
              <a:headEnd/>
              <a:tailEnd/>
            </a:ln>
          </p:spPr>
          <p:txBody>
            <a:bodyPr wrap="none" lIns="91372" tIns="45686" rIns="91372" bIns="45686">
              <a:spAutoFit/>
            </a:bodyPr>
            <a:lstStyle/>
            <a:p>
              <a:pPr eaLnBrk="1" hangingPunct="1"/>
              <a:r>
                <a:rPr lang="zh-CN" altLang="en-US" sz="2400" b="0">
                  <a:solidFill>
                    <a:schemeClr val="tx1"/>
                  </a:solidFill>
                  <a:latin typeface="Times New Roman" pitchFamily="18" charset="0"/>
                  <a:ea typeface="楷体_GB2312" pitchFamily="49" charset="-122"/>
                </a:rPr>
                <a:t>实验室</a:t>
              </a:r>
            </a:p>
          </p:txBody>
        </p:sp>
      </p:grpSp>
      <p:grpSp>
        <p:nvGrpSpPr>
          <p:cNvPr id="3" name="Group 8"/>
          <p:cNvGrpSpPr>
            <a:grpSpLocks/>
          </p:cNvGrpSpPr>
          <p:nvPr/>
        </p:nvGrpSpPr>
        <p:grpSpPr bwMode="auto">
          <a:xfrm>
            <a:off x="4716463" y="3213100"/>
            <a:ext cx="3887787" cy="692150"/>
            <a:chOff x="3107" y="2160"/>
            <a:chExt cx="2449" cy="436"/>
          </a:xfrm>
        </p:grpSpPr>
        <p:sp>
          <p:nvSpPr>
            <p:cNvPr id="85007" name="AutoShape 9"/>
            <p:cNvSpPr>
              <a:spLocks noChangeArrowheads="1"/>
            </p:cNvSpPr>
            <p:nvPr/>
          </p:nvSpPr>
          <p:spPr bwMode="auto">
            <a:xfrm>
              <a:off x="3107" y="2387"/>
              <a:ext cx="333" cy="209"/>
            </a:xfrm>
            <a:prstGeom prst="wedgeEllipseCallout">
              <a:avLst>
                <a:gd name="adj1" fmla="val 402551"/>
                <a:gd name="adj2" fmla="val -84926"/>
              </a:avLst>
            </a:prstGeom>
            <a:noFill/>
            <a:ln w="28575">
              <a:solidFill>
                <a:srgbClr val="FF0000"/>
              </a:solidFill>
              <a:miter lim="800000"/>
              <a:headEnd/>
              <a:tailEnd/>
            </a:ln>
          </p:spPr>
          <p:txBody>
            <a:bodyPr lIns="91372" tIns="45686" rIns="91372" bIns="45686"/>
            <a:lstStyle/>
            <a:p>
              <a:pPr algn="ctr" eaLnBrk="1" hangingPunct="1"/>
              <a:endParaRPr lang="zh-CN" altLang="en-US" sz="1800" b="0">
                <a:solidFill>
                  <a:schemeClr val="tx1"/>
                </a:solidFill>
                <a:latin typeface="Arial" pitchFamily="34" charset="0"/>
                <a:ea typeface="宋体" pitchFamily="2" charset="-122"/>
              </a:endParaRPr>
            </a:p>
          </p:txBody>
        </p:sp>
        <p:sp>
          <p:nvSpPr>
            <p:cNvPr id="85008" name="Rectangle 10"/>
            <p:cNvSpPr>
              <a:spLocks noChangeArrowheads="1"/>
            </p:cNvSpPr>
            <p:nvPr/>
          </p:nvSpPr>
          <p:spPr bwMode="auto">
            <a:xfrm>
              <a:off x="4672" y="2160"/>
              <a:ext cx="884" cy="288"/>
            </a:xfrm>
            <a:prstGeom prst="rect">
              <a:avLst/>
            </a:prstGeom>
            <a:noFill/>
            <a:ln w="9525">
              <a:noFill/>
              <a:miter lim="800000"/>
              <a:headEnd/>
              <a:tailEnd/>
            </a:ln>
          </p:spPr>
          <p:txBody>
            <a:bodyPr wrap="none" lIns="91372" tIns="45686" rIns="91372" bIns="45686">
              <a:spAutoFit/>
            </a:bodyPr>
            <a:lstStyle/>
            <a:p>
              <a:pPr eaLnBrk="1" hangingPunct="1"/>
              <a:r>
                <a:rPr lang="zh-CN" altLang="en-US" sz="2400" b="0">
                  <a:solidFill>
                    <a:schemeClr val="tx1"/>
                  </a:solidFill>
                  <a:latin typeface="Times New Roman" pitchFamily="18" charset="0"/>
                  <a:ea typeface="楷体_GB2312" pitchFamily="49" charset="-122"/>
                </a:rPr>
                <a:t>瓢虫世界</a:t>
              </a:r>
            </a:p>
          </p:txBody>
        </p:sp>
      </p:grpSp>
      <p:grpSp>
        <p:nvGrpSpPr>
          <p:cNvPr id="4" name="Group 11"/>
          <p:cNvGrpSpPr>
            <a:grpSpLocks/>
          </p:cNvGrpSpPr>
          <p:nvPr/>
        </p:nvGrpSpPr>
        <p:grpSpPr bwMode="auto">
          <a:xfrm>
            <a:off x="5219700" y="2997200"/>
            <a:ext cx="2647950" cy="936625"/>
            <a:chOff x="3787" y="1842"/>
            <a:chExt cx="1668" cy="590"/>
          </a:xfrm>
        </p:grpSpPr>
        <p:sp>
          <p:nvSpPr>
            <p:cNvPr id="85005" name="AutoShape 12"/>
            <p:cNvSpPr>
              <a:spLocks noChangeArrowheads="1"/>
            </p:cNvSpPr>
            <p:nvPr/>
          </p:nvSpPr>
          <p:spPr bwMode="auto">
            <a:xfrm>
              <a:off x="3787" y="2251"/>
              <a:ext cx="273" cy="181"/>
            </a:xfrm>
            <a:prstGeom prst="wedgeEllipseCallout">
              <a:avLst>
                <a:gd name="adj1" fmla="val 380037"/>
                <a:gd name="adj2" fmla="val -166023"/>
              </a:avLst>
            </a:prstGeom>
            <a:noFill/>
            <a:ln w="28575">
              <a:solidFill>
                <a:srgbClr val="FF0000"/>
              </a:solidFill>
              <a:miter lim="800000"/>
              <a:headEnd/>
              <a:tailEnd/>
            </a:ln>
          </p:spPr>
          <p:txBody>
            <a:bodyPr lIns="91372" tIns="45686" rIns="91372" bIns="45686"/>
            <a:lstStyle/>
            <a:p>
              <a:pPr algn="ctr" eaLnBrk="1" hangingPunct="1"/>
              <a:endParaRPr lang="zh-CN" altLang="en-US" sz="1800" b="0">
                <a:solidFill>
                  <a:schemeClr val="tx1"/>
                </a:solidFill>
                <a:latin typeface="Arial" pitchFamily="34" charset="0"/>
                <a:ea typeface="宋体" pitchFamily="2" charset="-122"/>
              </a:endParaRPr>
            </a:p>
          </p:txBody>
        </p:sp>
        <p:sp>
          <p:nvSpPr>
            <p:cNvPr id="85006" name="Rectangle 13"/>
            <p:cNvSpPr>
              <a:spLocks noChangeArrowheads="1"/>
            </p:cNvSpPr>
            <p:nvPr/>
          </p:nvSpPr>
          <p:spPr bwMode="auto">
            <a:xfrm>
              <a:off x="4955" y="1842"/>
              <a:ext cx="500" cy="288"/>
            </a:xfrm>
            <a:prstGeom prst="rect">
              <a:avLst/>
            </a:prstGeom>
            <a:noFill/>
            <a:ln w="9525">
              <a:noFill/>
              <a:miter lim="800000"/>
              <a:headEnd/>
              <a:tailEnd/>
            </a:ln>
          </p:spPr>
          <p:txBody>
            <a:bodyPr wrap="none" lIns="91372" tIns="45686" rIns="91372" bIns="45686">
              <a:spAutoFit/>
            </a:bodyPr>
            <a:lstStyle/>
            <a:p>
              <a:pPr eaLnBrk="1" hangingPunct="1"/>
              <a:r>
                <a:rPr lang="zh-CN" altLang="en-US" sz="2400" b="0">
                  <a:solidFill>
                    <a:schemeClr val="tx1"/>
                  </a:solidFill>
                  <a:latin typeface="Times New Roman" pitchFamily="18" charset="0"/>
                  <a:ea typeface="楷体_GB2312" pitchFamily="49" charset="-122"/>
                </a:rPr>
                <a:t>工厂</a:t>
              </a:r>
            </a:p>
          </p:txBody>
        </p:sp>
      </p:grpSp>
      <p:grpSp>
        <p:nvGrpSpPr>
          <p:cNvPr id="5" name="Group 14"/>
          <p:cNvGrpSpPr>
            <a:grpSpLocks/>
          </p:cNvGrpSpPr>
          <p:nvPr/>
        </p:nvGrpSpPr>
        <p:grpSpPr bwMode="auto">
          <a:xfrm>
            <a:off x="4787900" y="3500438"/>
            <a:ext cx="3887788" cy="692150"/>
            <a:chOff x="3107" y="2160"/>
            <a:chExt cx="2449" cy="436"/>
          </a:xfrm>
        </p:grpSpPr>
        <p:sp>
          <p:nvSpPr>
            <p:cNvPr id="85003" name="AutoShape 15"/>
            <p:cNvSpPr>
              <a:spLocks noChangeArrowheads="1"/>
            </p:cNvSpPr>
            <p:nvPr/>
          </p:nvSpPr>
          <p:spPr bwMode="auto">
            <a:xfrm>
              <a:off x="3107" y="2387"/>
              <a:ext cx="333" cy="209"/>
            </a:xfrm>
            <a:prstGeom prst="wedgeEllipseCallout">
              <a:avLst>
                <a:gd name="adj1" fmla="val 402551"/>
                <a:gd name="adj2" fmla="val -84926"/>
              </a:avLst>
            </a:prstGeom>
            <a:noFill/>
            <a:ln w="28575">
              <a:solidFill>
                <a:srgbClr val="FF0000"/>
              </a:solidFill>
              <a:miter lim="800000"/>
              <a:headEnd/>
              <a:tailEnd/>
            </a:ln>
          </p:spPr>
          <p:txBody>
            <a:bodyPr lIns="91372" tIns="45686" rIns="91372" bIns="45686"/>
            <a:lstStyle/>
            <a:p>
              <a:pPr algn="ctr" eaLnBrk="1" hangingPunct="1"/>
              <a:endParaRPr lang="zh-CN" altLang="en-US" sz="1800" b="0">
                <a:solidFill>
                  <a:schemeClr val="tx1"/>
                </a:solidFill>
                <a:latin typeface="Arial" pitchFamily="34" charset="0"/>
                <a:ea typeface="宋体" pitchFamily="2" charset="-122"/>
              </a:endParaRPr>
            </a:p>
          </p:txBody>
        </p:sp>
        <p:sp>
          <p:nvSpPr>
            <p:cNvPr id="85004" name="Rectangle 16"/>
            <p:cNvSpPr>
              <a:spLocks noChangeArrowheads="1"/>
            </p:cNvSpPr>
            <p:nvPr/>
          </p:nvSpPr>
          <p:spPr bwMode="auto">
            <a:xfrm>
              <a:off x="4672" y="2160"/>
              <a:ext cx="884" cy="288"/>
            </a:xfrm>
            <a:prstGeom prst="rect">
              <a:avLst/>
            </a:prstGeom>
            <a:noFill/>
            <a:ln w="9525">
              <a:noFill/>
              <a:miter lim="800000"/>
              <a:headEnd/>
              <a:tailEnd/>
            </a:ln>
          </p:spPr>
          <p:txBody>
            <a:bodyPr wrap="none" lIns="91372" tIns="45686" rIns="91372" bIns="45686">
              <a:spAutoFit/>
            </a:bodyPr>
            <a:lstStyle/>
            <a:p>
              <a:pPr eaLnBrk="1" hangingPunct="1"/>
              <a:r>
                <a:rPr lang="zh-CN" altLang="en-US" sz="2400" b="0">
                  <a:solidFill>
                    <a:schemeClr val="tx1"/>
                  </a:solidFill>
                  <a:latin typeface="Times New Roman" pitchFamily="18" charset="0"/>
                  <a:ea typeface="楷体_GB2312" pitchFamily="49" charset="-122"/>
                </a:rPr>
                <a:t>蠕虫世界</a:t>
              </a:r>
            </a:p>
          </p:txBody>
        </p:sp>
      </p:grpSp>
      <p:sp>
        <p:nvSpPr>
          <p:cNvPr id="209937" name="Rectangle 17"/>
          <p:cNvSpPr>
            <a:spLocks noChangeArrowheads="1"/>
          </p:cNvSpPr>
          <p:nvPr/>
        </p:nvSpPr>
        <p:spPr bwMode="auto">
          <a:xfrm>
            <a:off x="7164388" y="4365625"/>
            <a:ext cx="1800225" cy="1920875"/>
          </a:xfrm>
          <a:prstGeom prst="rect">
            <a:avLst/>
          </a:prstGeom>
          <a:noFill/>
          <a:ln w="9525">
            <a:noFill/>
            <a:miter lim="800000"/>
            <a:headEnd/>
            <a:tailEnd/>
          </a:ln>
        </p:spPr>
        <p:txBody>
          <a:bodyPr lIns="91372" tIns="45686" rIns="91372" bIns="45686">
            <a:spAutoFit/>
          </a:bodyPr>
          <a:lstStyle/>
          <a:p>
            <a:pPr eaLnBrk="1" hangingPunct="1"/>
            <a:r>
              <a:rPr lang="zh-CN" altLang="en-US" sz="2000" b="0">
                <a:solidFill>
                  <a:schemeClr val="tx1"/>
                </a:solidFill>
                <a:latin typeface="Times New Roman" pitchFamily="18" charset="0"/>
                <a:ea typeface="楷体_GB2312" pitchFamily="49" charset="-122"/>
              </a:rPr>
              <a:t>游戏可分为实验室、瓢虫世界、工厂、蠕虫世界等几关，每关难度增加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09924"/>
                                        </p:tgtEl>
                                        <p:attrNameLst>
                                          <p:attrName>style.visibility</p:attrName>
                                        </p:attrNameLst>
                                      </p:cBhvr>
                                      <p:to>
                                        <p:strVal val="visible"/>
                                      </p:to>
                                    </p:set>
                                    <p:animEffect transition="in" filter="blinds(horizontal)">
                                      <p:cBhvr>
                                        <p:cTn id="7" dur="500"/>
                                        <p:tgtEl>
                                          <p:spTgt spid="209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937"/>
                                        </p:tgtEl>
                                        <p:attrNameLst>
                                          <p:attrName>style.visibility</p:attrName>
                                        </p:attrNameLst>
                                      </p:cBhvr>
                                      <p:to>
                                        <p:strVal val="visible"/>
                                      </p:to>
                                    </p:set>
                                    <p:animEffect transition="in" filter="blinds(horizontal)">
                                      <p:cBhvr>
                                        <p:cTn id="32" dur="500"/>
                                        <p:tgtEl>
                                          <p:spTgt spid="209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37"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灯片编号占位符 3"/>
          <p:cNvSpPr>
            <a:spLocks noGrp="1" noChangeArrowheads="1"/>
          </p:cNvSpPr>
          <p:nvPr>
            <p:ph type="sldNum" sz="quarter" idx="10"/>
          </p:nvPr>
        </p:nvSpPr>
        <p:spPr bwMode="auto">
          <a:noFill/>
          <a:ln>
            <a:miter lim="800000"/>
            <a:headEnd/>
            <a:tailEnd/>
          </a:ln>
        </p:spPr>
        <p:txBody>
          <a:bodyPr/>
          <a:lstStyle/>
          <a:p>
            <a:fld id="{BD9B0B07-EF2B-468C-B1CE-B8E53172E7BE}" type="slidenum">
              <a:rPr lang="en-US" altLang="zh-TW" smtClean="0">
                <a:solidFill>
                  <a:schemeClr val="tx1"/>
                </a:solidFill>
              </a:rPr>
              <a:pPr/>
              <a:t>42</a:t>
            </a:fld>
            <a:endParaRPr lang="en-US" altLang="zh-TW" smtClean="0">
              <a:solidFill>
                <a:schemeClr val="tx1"/>
              </a:solidFill>
            </a:endParaRPr>
          </a:p>
        </p:txBody>
      </p:sp>
      <p:sp>
        <p:nvSpPr>
          <p:cNvPr id="86019" name="Rectangle 3"/>
          <p:cNvSpPr>
            <a:spLocks noGrp="1" noChangeArrowheads="1"/>
          </p:cNvSpPr>
          <p:nvPr>
            <p:ph idx="1"/>
          </p:nvPr>
        </p:nvSpPr>
        <p:spPr>
          <a:xfrm>
            <a:off x="0" y="1268413"/>
            <a:ext cx="4716463" cy="5040312"/>
          </a:xfrm>
        </p:spPr>
        <p:txBody>
          <a:bodyPr/>
          <a:lstStyle/>
          <a:p>
            <a:pPr eaLnBrk="1" hangingPunct="1"/>
            <a:r>
              <a:rPr lang="zh-CN" altLang="en-US" smtClean="0"/>
              <a:t>实验室</a:t>
            </a:r>
          </a:p>
          <a:p>
            <a:pPr lvl="1" eaLnBrk="1" hangingPunct="1"/>
            <a:r>
              <a:rPr lang="zh-CN" altLang="en-US" smtClean="0"/>
              <a:t>游戏从最简单的实验室任务开始，在这里，玩家被要求完成包括与、或、非在内的各种任务，搭建能够完成相应任务的神经网络并测试成功后才能进入下一任务</a:t>
            </a:r>
          </a:p>
          <a:p>
            <a:pPr lvl="1" eaLnBrk="1" hangingPunct="1"/>
            <a:r>
              <a:rPr lang="zh-CN" altLang="en-US" smtClean="0"/>
              <a:t>实验室所有任务完成后可进入下一关</a:t>
            </a:r>
          </a:p>
          <a:p>
            <a:pPr lvl="1" eaLnBrk="1" hangingPunct="1"/>
            <a:r>
              <a:rPr lang="zh-CN" altLang="en-US" smtClean="0"/>
              <a:t>例：构造完成“或”逻辑的神经网络如图，所有权值阈值都可自行设置以完成任务</a:t>
            </a:r>
          </a:p>
        </p:txBody>
      </p:sp>
      <p:pic>
        <p:nvPicPr>
          <p:cNvPr id="210948" name="Picture 4"/>
          <p:cNvPicPr>
            <a:picLocks noChangeAspect="1" noChangeArrowheads="1"/>
          </p:cNvPicPr>
          <p:nvPr/>
        </p:nvPicPr>
        <p:blipFill>
          <a:blip r:embed="rId2" cstate="print"/>
          <a:srcRect/>
          <a:stretch>
            <a:fillRect/>
          </a:stretch>
        </p:blipFill>
        <p:spPr bwMode="auto">
          <a:xfrm>
            <a:off x="4716463" y="981075"/>
            <a:ext cx="3933825" cy="5486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0948"/>
                                        </p:tgtEl>
                                        <p:attrNameLst>
                                          <p:attrName>style.visibility</p:attrName>
                                        </p:attrNameLst>
                                      </p:cBhvr>
                                      <p:to>
                                        <p:strVal val="visible"/>
                                      </p:to>
                                    </p:set>
                                    <p:animEffect transition="in" filter="blinds(horizontal)">
                                      <p:cBhvr>
                                        <p:cTn id="7"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灯片编号占位符 3"/>
          <p:cNvSpPr>
            <a:spLocks noGrp="1" noChangeArrowheads="1"/>
          </p:cNvSpPr>
          <p:nvPr>
            <p:ph type="sldNum" sz="quarter" idx="10"/>
          </p:nvPr>
        </p:nvSpPr>
        <p:spPr bwMode="auto">
          <a:noFill/>
          <a:ln>
            <a:miter lim="800000"/>
            <a:headEnd/>
            <a:tailEnd/>
          </a:ln>
        </p:spPr>
        <p:txBody>
          <a:bodyPr/>
          <a:lstStyle/>
          <a:p>
            <a:fld id="{7EFCB14D-4E4A-48AD-8DE7-906F0E70173F}" type="slidenum">
              <a:rPr lang="en-US" altLang="zh-TW" smtClean="0">
                <a:solidFill>
                  <a:schemeClr val="tx1"/>
                </a:solidFill>
              </a:rPr>
              <a:pPr/>
              <a:t>43</a:t>
            </a:fld>
            <a:endParaRPr lang="en-US" altLang="zh-TW" smtClean="0">
              <a:solidFill>
                <a:schemeClr val="tx1"/>
              </a:solidFill>
            </a:endParaRPr>
          </a:p>
        </p:txBody>
      </p:sp>
      <p:sp>
        <p:nvSpPr>
          <p:cNvPr id="87043" name="Rectangle 3"/>
          <p:cNvSpPr>
            <a:spLocks noChangeArrowheads="1"/>
          </p:cNvSpPr>
          <p:nvPr/>
        </p:nvSpPr>
        <p:spPr bwMode="auto">
          <a:xfrm>
            <a:off x="831850" y="1412875"/>
            <a:ext cx="7772400" cy="1511300"/>
          </a:xfrm>
          <a:prstGeom prst="rect">
            <a:avLst/>
          </a:prstGeom>
          <a:noFill/>
          <a:ln w="9525">
            <a:noFill/>
            <a:miter lim="800000"/>
            <a:headEnd/>
            <a:tailEnd/>
          </a:ln>
        </p:spPr>
        <p:txBody>
          <a:bodyPr/>
          <a:lstStyle/>
          <a:p>
            <a:pPr marL="342900" indent="-342900" eaLnBrk="1" hangingPunct="1">
              <a:spcBef>
                <a:spcPct val="20000"/>
              </a:spcBef>
              <a:buFontTx/>
              <a:buBlip>
                <a:blip r:embed="rId2"/>
              </a:buBlip>
            </a:pPr>
            <a:r>
              <a:rPr lang="zh-CN" altLang="en-US" b="0">
                <a:solidFill>
                  <a:schemeClr val="tx1"/>
                </a:solidFill>
                <a:latin typeface="Berlin Sans FB" pitchFamily="34" charset="0"/>
                <a:ea typeface="幼圆" pitchFamily="49" charset="-122"/>
              </a:rPr>
              <a:t>完成网络设计后，可进行测试，检验是否成功</a:t>
            </a:r>
          </a:p>
          <a:p>
            <a:pPr marL="342900" indent="-342900" eaLnBrk="1" hangingPunct="1">
              <a:spcBef>
                <a:spcPct val="20000"/>
              </a:spcBef>
              <a:buFontTx/>
              <a:buBlip>
                <a:blip r:embed="rId2"/>
              </a:buBlip>
            </a:pPr>
            <a:r>
              <a:rPr lang="zh-CN" altLang="en-US" b="0">
                <a:solidFill>
                  <a:schemeClr val="tx1"/>
                </a:solidFill>
                <a:latin typeface="Berlin Sans FB" pitchFamily="34" charset="0"/>
                <a:ea typeface="幼圆" pitchFamily="49" charset="-122"/>
              </a:rPr>
              <a:t>例如：“或”任务要求在两个开关中的任何一个被按下时灯能够亮，测试我们的网络成功</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灯片编号占位符 3"/>
          <p:cNvSpPr>
            <a:spLocks noGrp="1" noChangeArrowheads="1"/>
          </p:cNvSpPr>
          <p:nvPr>
            <p:ph type="sldNum" sz="quarter" idx="10"/>
          </p:nvPr>
        </p:nvSpPr>
        <p:spPr bwMode="auto">
          <a:noFill/>
          <a:ln>
            <a:miter lim="800000"/>
            <a:headEnd/>
            <a:tailEnd/>
          </a:ln>
        </p:spPr>
        <p:txBody>
          <a:bodyPr/>
          <a:lstStyle/>
          <a:p>
            <a:fld id="{D787F6E2-F770-489C-92BB-E894AC53379A}" type="slidenum">
              <a:rPr lang="en-US" altLang="zh-TW" smtClean="0">
                <a:solidFill>
                  <a:schemeClr val="tx1"/>
                </a:solidFill>
              </a:rPr>
              <a:pPr/>
              <a:t>44</a:t>
            </a:fld>
            <a:endParaRPr lang="en-US" altLang="zh-TW" smtClean="0">
              <a:solidFill>
                <a:schemeClr val="tx1"/>
              </a:solidFill>
            </a:endParaRPr>
          </a:p>
        </p:txBody>
      </p:sp>
      <p:sp>
        <p:nvSpPr>
          <p:cNvPr id="88067" name="Rectangle 3"/>
          <p:cNvSpPr>
            <a:spLocks noGrp="1" noChangeArrowheads="1"/>
          </p:cNvSpPr>
          <p:nvPr>
            <p:ph idx="1"/>
          </p:nvPr>
        </p:nvSpPr>
        <p:spPr>
          <a:xfrm>
            <a:off x="179388" y="1700213"/>
            <a:ext cx="3384550" cy="4321175"/>
          </a:xfrm>
        </p:spPr>
        <p:txBody>
          <a:bodyPr/>
          <a:lstStyle/>
          <a:p>
            <a:pPr eaLnBrk="1" hangingPunct="1">
              <a:lnSpc>
                <a:spcPct val="80000"/>
              </a:lnSpc>
            </a:pPr>
            <a:r>
              <a:rPr lang="zh-CN" altLang="en-US" smtClean="0">
                <a:latin typeface="Times New Roman" pitchFamily="18" charset="0"/>
                <a:ea typeface="宋体" pitchFamily="2" charset="-122"/>
              </a:rPr>
              <a:t>在进入瓢虫世界后任务变得更加实际，要求为瓢虫小姐来设计大脑，让她能够完成不同任务</a:t>
            </a:r>
          </a:p>
          <a:p>
            <a:pPr eaLnBrk="1" hangingPunct="1">
              <a:lnSpc>
                <a:spcPct val="80000"/>
              </a:lnSpc>
            </a:pPr>
            <a:r>
              <a:rPr lang="zh-CN" altLang="en-US" smtClean="0">
                <a:latin typeface="Times New Roman" pitchFamily="18" charset="0"/>
                <a:ea typeface="宋体" pitchFamily="2" charset="-122"/>
              </a:rPr>
              <a:t>如：在有宽度传感器（范围</a:t>
            </a:r>
            <a:r>
              <a:rPr lang="en-US" altLang="zh-CN" smtClean="0">
                <a:latin typeface="Times New Roman" pitchFamily="18" charset="0"/>
                <a:ea typeface="宋体" pitchFamily="2" charset="-122"/>
              </a:rPr>
              <a:t>0~100</a:t>
            </a:r>
            <a:r>
              <a:rPr lang="zh-CN" altLang="en-US" smtClean="0">
                <a:latin typeface="Times New Roman" pitchFamily="18" charset="0"/>
                <a:ea typeface="宋体" pitchFamily="2" charset="-122"/>
              </a:rPr>
              <a:t>）的情况下，如何让瓢虫小姐既能吃到蚜虫又不会掉下树干？</a:t>
            </a:r>
          </a:p>
        </p:txBody>
      </p:sp>
      <p:pic>
        <p:nvPicPr>
          <p:cNvPr id="212996" name="Picture 4"/>
          <p:cNvPicPr>
            <a:picLocks noChangeAspect="1" noChangeArrowheads="1"/>
          </p:cNvPicPr>
          <p:nvPr/>
        </p:nvPicPr>
        <p:blipFill>
          <a:blip r:embed="rId2" cstate="print"/>
          <a:srcRect l="19368" t="12587" r="26741" b="6683"/>
          <a:stretch>
            <a:fillRect/>
          </a:stretch>
        </p:blipFill>
        <p:spPr bwMode="auto">
          <a:xfrm>
            <a:off x="3708400" y="908050"/>
            <a:ext cx="5256213" cy="5905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blinds(horizontal)">
                                      <p:cBhvr>
                                        <p:cTn id="7" dur="500"/>
                                        <p:tgtEl>
                                          <p:spTgt spid="21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090" name="灯片编号占位符 1"/>
          <p:cNvSpPr>
            <a:spLocks noGrp="1" noChangeArrowheads="1"/>
          </p:cNvSpPr>
          <p:nvPr>
            <p:ph type="sldNum" sz="quarter" idx="10"/>
          </p:nvPr>
        </p:nvSpPr>
        <p:spPr bwMode="auto">
          <a:noFill/>
          <a:ln>
            <a:miter lim="800000"/>
            <a:headEnd/>
            <a:tailEnd/>
          </a:ln>
        </p:spPr>
        <p:txBody>
          <a:bodyPr/>
          <a:lstStyle/>
          <a:p>
            <a:fld id="{4FFEE4AE-5487-4BD7-8960-0E4E1FB24E2B}" type="slidenum">
              <a:rPr lang="zh-TW" altLang="en-US" smtClean="0"/>
              <a:pPr/>
              <a:t>45</a:t>
            </a:fld>
            <a:endParaRPr lang="zh-TW" altLang="en-US" smtClean="0"/>
          </a:p>
        </p:txBody>
      </p:sp>
      <p:sp>
        <p:nvSpPr>
          <p:cNvPr id="250883" name="文本框 250882"/>
          <p:cNvSpPr txBox="1"/>
          <p:nvPr/>
        </p:nvSpPr>
        <p:spPr>
          <a:xfrm>
            <a:off x="1301750" y="115888"/>
            <a:ext cx="7704138" cy="781050"/>
          </a:xfrm>
          <a:prstGeom prst="rect">
            <a:avLst/>
          </a:prstGeom>
          <a:noFill/>
          <a:ln w="9525">
            <a:noFill/>
          </a:ln>
        </p:spPr>
        <p:txBody>
          <a:bodyPr>
            <a:spAutoFit/>
          </a:bodyPr>
          <a:lstStyle>
            <a:lvl1pPr>
              <a:spcBef>
                <a:spcPct val="20000"/>
              </a:spcBef>
              <a:buBlip>
                <a:blip r:embed="rId2"/>
              </a:buBlip>
              <a:defRPr sz="2800">
                <a:solidFill>
                  <a:schemeClr val="tx1"/>
                </a:solidFill>
                <a:latin typeface="Berlin Sans FB" pitchFamily="34" charset="0"/>
                <a:ea typeface="幼圆" pitchFamily="49" charset="-122"/>
              </a:defRPr>
            </a:lvl1pPr>
            <a:lvl2pPr marL="742950" indent="-285750">
              <a:spcBef>
                <a:spcPct val="20000"/>
              </a:spcBef>
              <a:buSzPct val="75000"/>
              <a:buBlip>
                <a:blip r:embed="rId3"/>
              </a:buBlip>
              <a:defRPr sz="2400">
                <a:solidFill>
                  <a:schemeClr val="tx1"/>
                </a:solidFill>
                <a:latin typeface="Berlin Sans FB" pitchFamily="34" charset="0"/>
                <a:ea typeface="幼圆" pitchFamily="49" charset="-122"/>
              </a:defRPr>
            </a:lvl2pPr>
            <a:lvl3pPr marL="1143000" indent="-228600">
              <a:spcBef>
                <a:spcPct val="20000"/>
              </a:spcBef>
              <a:buBlip>
                <a:blip r:embed="rId4"/>
              </a:buBlip>
              <a:defRPr sz="2000">
                <a:solidFill>
                  <a:schemeClr val="tx1"/>
                </a:solidFill>
                <a:latin typeface="Berlin Sans FB" pitchFamily="34" charset="0"/>
                <a:ea typeface="幼圆" pitchFamily="49" charset="-122"/>
              </a:defRPr>
            </a:lvl3pPr>
            <a:lvl4pPr marL="1600200" indent="-228600">
              <a:spcBef>
                <a:spcPct val="20000"/>
              </a:spcBef>
              <a:buBlip>
                <a:blip r:embed="rId5"/>
              </a:buBlip>
              <a:defRPr>
                <a:solidFill>
                  <a:schemeClr val="tx1"/>
                </a:solidFill>
                <a:latin typeface="Berlin Sans FB" pitchFamily="34" charset="0"/>
                <a:ea typeface="幼圆" pitchFamily="49" charset="-122"/>
              </a:defRPr>
            </a:lvl4pPr>
            <a:lvl5pPr marL="2057400" indent="-228600">
              <a:spcBef>
                <a:spcPct val="20000"/>
              </a:spcBef>
              <a:buClr>
                <a:schemeClr val="tx2"/>
              </a:buClr>
              <a:buChar char="–"/>
              <a:defRPr sz="1600">
                <a:solidFill>
                  <a:schemeClr val="tx1"/>
                </a:solidFill>
                <a:latin typeface="Berlin Sans FB" pitchFamily="34" charset="0"/>
                <a:ea typeface="幼圆"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9pPr>
          </a:lstStyle>
          <a:p>
            <a:pPr eaLnBrk="1" hangingPunct="1">
              <a:lnSpc>
                <a:spcPct val="140000"/>
              </a:lnSpc>
              <a:buFontTx/>
              <a:buNone/>
              <a:defRPr/>
            </a:pPr>
            <a:r>
              <a:rPr lang="zh-CN" altLang="zh-CN" sz="3200" noProof="1" smtClean="0">
                <a:solidFill>
                  <a:srgbClr val="8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4.3 </a:t>
            </a:r>
            <a:r>
              <a:rPr lang="zh-CN" altLang="en-US" sz="3200" noProof="1" smtClean="0">
                <a:solidFill>
                  <a:srgbClr val="8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模糊计算 （</a:t>
            </a:r>
            <a:r>
              <a:rPr lang="en-US" altLang="zh-CN" sz="3200" noProof="1" smtClean="0">
                <a:solidFill>
                  <a:srgbClr val="8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Fuzzy Computation</a:t>
            </a:r>
            <a:r>
              <a:rPr lang="en-US" altLang="en-US" sz="3200" noProof="1" smtClean="0">
                <a:solidFill>
                  <a:srgbClr val="8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endParaRPr lang="en-US" altLang="en-US" b="0" noProof="1" smtClean="0">
              <a:latin typeface="Times New Roman" pitchFamily="18" charset="0"/>
              <a:ea typeface="楷体_GB2312" pitchFamily="49" charset="-122"/>
              <a:cs typeface="Times New Roman" pitchFamily="18" charset="0"/>
            </a:endParaRPr>
          </a:p>
        </p:txBody>
      </p:sp>
      <p:sp>
        <p:nvSpPr>
          <p:cNvPr id="250884" name="文本框 250883"/>
          <p:cNvSpPr txBox="1">
            <a:spLocks noChangeArrowheads="1"/>
          </p:cNvSpPr>
          <p:nvPr/>
        </p:nvSpPr>
        <p:spPr bwMode="auto">
          <a:xfrm>
            <a:off x="152400" y="3429000"/>
            <a:ext cx="8839200" cy="604838"/>
          </a:xfrm>
          <a:prstGeom prst="rect">
            <a:avLst/>
          </a:prstGeom>
          <a:noFill/>
          <a:ln w="9525">
            <a:noFill/>
            <a:miter lim="800000"/>
            <a:headEnd/>
            <a:tailEnd/>
          </a:ln>
        </p:spPr>
        <p:txBody>
          <a:bodyPr>
            <a:spAutoFit/>
          </a:bodyPr>
          <a:lstStyle/>
          <a:p>
            <a:pPr eaLnBrk="1" hangingPunct="1">
              <a:lnSpc>
                <a:spcPct val="120000"/>
              </a:lnSpc>
              <a:spcBef>
                <a:spcPct val="20000"/>
              </a:spcBef>
            </a:pPr>
            <a:r>
              <a:rPr lang="en-US" altLang="zh-CN">
                <a:solidFill>
                  <a:schemeClr val="tx1"/>
                </a:solidFill>
                <a:latin typeface="Times New Roman" pitchFamily="18" charset="0"/>
                <a:ea typeface="宋体" pitchFamily="2" charset="-122"/>
              </a:rPr>
              <a:t>   </a:t>
            </a:r>
            <a:endParaRPr lang="en-US" altLang="zh-CN" sz="2400" b="0">
              <a:solidFill>
                <a:schemeClr val="tx1"/>
              </a:solidFill>
              <a:latin typeface="Times New Roman" pitchFamily="18" charset="0"/>
              <a:ea typeface="宋体" pitchFamily="2" charset="-122"/>
            </a:endParaRPr>
          </a:p>
        </p:txBody>
      </p:sp>
      <p:sp>
        <p:nvSpPr>
          <p:cNvPr id="89093" name="Rectangle 5"/>
          <p:cNvSpPr>
            <a:spLocks noGrp="1" noChangeArrowheads="1"/>
          </p:cNvSpPr>
          <p:nvPr>
            <p:ph idx="4294967295"/>
          </p:nvPr>
        </p:nvSpPr>
        <p:spPr>
          <a:xfrm>
            <a:off x="179388" y="1700213"/>
            <a:ext cx="4464050" cy="4167187"/>
          </a:xfrm>
        </p:spPr>
        <p:txBody>
          <a:bodyPr/>
          <a:lstStyle/>
          <a:p>
            <a:pPr eaLnBrk="1" hangingPunct="1"/>
            <a:r>
              <a:rPr lang="zh-CN" altLang="en-US" smtClean="0">
                <a:latin typeface="Times New Roman" pitchFamily="18" charset="0"/>
              </a:rPr>
              <a:t>扎德</a:t>
            </a:r>
            <a:r>
              <a:rPr lang="en-US" altLang="zh-CN" smtClean="0">
                <a:latin typeface="Times New Roman" pitchFamily="18" charset="0"/>
              </a:rPr>
              <a:t>(Zadeh) 1965</a:t>
            </a:r>
            <a:r>
              <a:rPr lang="zh-CN" altLang="en-US" smtClean="0">
                <a:latin typeface="Times New Roman" pitchFamily="18" charset="0"/>
              </a:rPr>
              <a:t>年提出</a:t>
            </a:r>
          </a:p>
          <a:p>
            <a:pPr lvl="1" eaLnBrk="1" hangingPunct="1"/>
            <a:r>
              <a:rPr lang="en-GB" altLang="zh-CN" smtClean="0">
                <a:latin typeface="Times New Roman" pitchFamily="18" charset="0"/>
              </a:rPr>
              <a:t>In 1965 </a:t>
            </a:r>
            <a:r>
              <a:rPr lang="en-GB" altLang="zh-CN" b="1" smtClean="0">
                <a:solidFill>
                  <a:schemeClr val="tx2"/>
                </a:solidFill>
                <a:latin typeface="Times New Roman" pitchFamily="18" charset="0"/>
              </a:rPr>
              <a:t>Lotfi Zadeh</a:t>
            </a:r>
            <a:r>
              <a:rPr lang="en-GB" altLang="zh-CN" smtClean="0">
                <a:latin typeface="Times New Roman" pitchFamily="18" charset="0"/>
              </a:rPr>
              <a:t>, published his famous paper “Fuzzy sets”.</a:t>
            </a:r>
            <a:endParaRPr lang="en-US" altLang="zh-CN" smtClean="0">
              <a:latin typeface="Times New Roman" pitchFamily="18" charset="0"/>
            </a:endParaRPr>
          </a:p>
          <a:p>
            <a:pPr eaLnBrk="1" hangingPunct="1"/>
            <a:r>
              <a:rPr lang="zh-CN" altLang="en-US" smtClean="0">
                <a:latin typeface="Times New Roman" pitchFamily="18" charset="0"/>
              </a:rPr>
              <a:t>是模糊计算的数学基础</a:t>
            </a:r>
          </a:p>
          <a:p>
            <a:pPr eaLnBrk="1" hangingPunct="1"/>
            <a:r>
              <a:rPr lang="zh-CN" altLang="en-US" smtClean="0">
                <a:latin typeface="Times New Roman" pitchFamily="18" charset="0"/>
              </a:rPr>
              <a:t>广泛应用在推理、控制、决策等领域</a:t>
            </a:r>
          </a:p>
        </p:txBody>
      </p:sp>
      <p:pic>
        <p:nvPicPr>
          <p:cNvPr id="89094" name="Picture 3" descr="照片 004"/>
          <p:cNvPicPr>
            <a:picLocks noChangeAspect="1" noChangeArrowheads="1"/>
          </p:cNvPicPr>
          <p:nvPr/>
        </p:nvPicPr>
        <p:blipFill>
          <a:blip r:embed="rId6" cstate="print"/>
          <a:srcRect r="8620"/>
          <a:stretch>
            <a:fillRect/>
          </a:stretch>
        </p:blipFill>
        <p:spPr bwMode="auto">
          <a:xfrm>
            <a:off x="4716463" y="1773238"/>
            <a:ext cx="4341812" cy="35702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checkerboard(across)">
                                      <p:cBhvr>
                                        <p:cTn id="7" dur="500"/>
                                        <p:tgtEl>
                                          <p:spTgt spid="250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0884"/>
                                        </p:tgtEl>
                                        <p:attrNameLst>
                                          <p:attrName>style.visibility</p:attrName>
                                        </p:attrNameLst>
                                      </p:cBhvr>
                                      <p:to>
                                        <p:strVal val="visible"/>
                                      </p:to>
                                    </p:set>
                                    <p:animEffect transition="in" filter="checkerboard(across)">
                                      <p:cBhvr>
                                        <p:cTn id="12" dur="500"/>
                                        <p:tgtEl>
                                          <p:spTgt spid="25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p:bldP spid="250884"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灯片编号占位符 1"/>
          <p:cNvSpPr>
            <a:spLocks noGrp="1" noChangeArrowheads="1"/>
          </p:cNvSpPr>
          <p:nvPr>
            <p:ph type="sldNum" sz="quarter" idx="10"/>
          </p:nvPr>
        </p:nvSpPr>
        <p:spPr bwMode="auto">
          <a:noFill/>
          <a:ln>
            <a:miter lim="800000"/>
            <a:headEnd/>
            <a:tailEnd/>
          </a:ln>
        </p:spPr>
        <p:txBody>
          <a:bodyPr/>
          <a:lstStyle/>
          <a:p>
            <a:fld id="{F0960C60-7D39-42E4-97C4-3A991730FD26}" type="slidenum">
              <a:rPr lang="zh-TW" altLang="en-US" smtClean="0"/>
              <a:pPr/>
              <a:t>46</a:t>
            </a:fld>
            <a:endParaRPr lang="zh-TW" altLang="en-US" smtClean="0"/>
          </a:p>
        </p:txBody>
      </p:sp>
      <p:sp>
        <p:nvSpPr>
          <p:cNvPr id="13317" name="文本框 121860"/>
          <p:cNvSpPr txBox="1">
            <a:spLocks noChangeArrowheads="1"/>
          </p:cNvSpPr>
          <p:nvPr/>
        </p:nvSpPr>
        <p:spPr bwMode="auto">
          <a:xfrm>
            <a:off x="930275" y="1998663"/>
            <a:ext cx="6978650" cy="693737"/>
          </a:xfrm>
          <a:prstGeom prst="rect">
            <a:avLst/>
          </a:prstGeom>
          <a:noFill/>
          <a:ln w="9525">
            <a:noFill/>
            <a:miter lim="800000"/>
            <a:headEnd/>
            <a:tailEnd/>
          </a:ln>
        </p:spPr>
        <p:txBody>
          <a:bodyPr>
            <a:spAutoFit/>
          </a:bodyPr>
          <a:lstStyle/>
          <a:p>
            <a:pPr eaLnBrk="1" hangingPunct="1">
              <a:lnSpc>
                <a:spcPct val="140000"/>
              </a:lnSpc>
              <a:spcBef>
                <a:spcPct val="20000"/>
              </a:spcBef>
            </a:pPr>
            <a:r>
              <a:rPr lang="zh-CN" altLang="en-US" b="0">
                <a:solidFill>
                  <a:schemeClr val="tx1"/>
                </a:solidFill>
                <a:latin typeface="Times New Roman" pitchFamily="18" charset="0"/>
                <a:ea typeface="楷体_GB2312" pitchFamily="49" charset="-122"/>
              </a:rPr>
              <a:t>定义</a:t>
            </a:r>
            <a:r>
              <a:rPr lang="en-US" altLang="zh-CN" b="0">
                <a:solidFill>
                  <a:schemeClr val="tx1"/>
                </a:solidFill>
                <a:latin typeface="Times New Roman" pitchFamily="18" charset="0"/>
                <a:ea typeface="楷体_GB2312" pitchFamily="49" charset="-122"/>
              </a:rPr>
              <a:t>4.1 </a:t>
            </a:r>
            <a:r>
              <a:rPr lang="en-US" altLang="zh-CN">
                <a:solidFill>
                  <a:schemeClr val="tx1"/>
                </a:solidFill>
                <a:latin typeface="Times New Roman" pitchFamily="18" charset="0"/>
                <a:ea typeface="楷体_GB2312" pitchFamily="49" charset="-122"/>
              </a:rPr>
              <a:t>Fuzzy sets</a:t>
            </a:r>
            <a:r>
              <a:rPr lang="en-US" altLang="zh-CN" b="0">
                <a:solidFill>
                  <a:schemeClr val="tx1"/>
                </a:solidFill>
                <a:latin typeface="Times New Roman" pitchFamily="18" charset="0"/>
                <a:ea typeface="楷体_GB2312" pitchFamily="49" charset="-122"/>
              </a:rPr>
              <a:t>(</a:t>
            </a:r>
            <a:r>
              <a:rPr lang="zh-CN" altLang="en-US" b="0">
                <a:solidFill>
                  <a:schemeClr val="tx1"/>
                </a:solidFill>
                <a:latin typeface="Times New Roman" pitchFamily="18" charset="0"/>
                <a:ea typeface="楷体_GB2312" pitchFamily="49" charset="-122"/>
              </a:rPr>
              <a:t>模糊集合</a:t>
            </a:r>
            <a:r>
              <a:rPr lang="en-US" altLang="zh-CN" b="0">
                <a:solidFill>
                  <a:schemeClr val="tx1"/>
                </a:solidFill>
                <a:latin typeface="Times New Roman" pitchFamily="18" charset="0"/>
                <a:ea typeface="楷体_GB2312" pitchFamily="49" charset="-122"/>
              </a:rPr>
              <a:t>)</a:t>
            </a:r>
          </a:p>
        </p:txBody>
      </p:sp>
      <p:sp>
        <p:nvSpPr>
          <p:cNvPr id="121876" name="标题 121875"/>
          <p:cNvSpPr>
            <a:spLocks noGrp="1"/>
          </p:cNvSpPr>
          <p:nvPr>
            <p:ph type="title"/>
          </p:nvPr>
        </p:nvSpPr>
        <p:spPr>
          <a:xfrm>
            <a:off x="1079500" y="908050"/>
            <a:ext cx="7740650" cy="1368425"/>
          </a:xfrm>
        </p:spPr>
        <p:txBody>
          <a:bodyPr vert="horz" wrap="square" lIns="91440" tIns="45720" rIns="91440" bIns="45720" numCol="1" anchorCtr="0" compatLnSpc="1">
            <a:prstTxWarp prst="textNoShape">
              <a:avLst/>
            </a:prstTxWarp>
          </a:bodyPr>
          <a:lstStyle/>
          <a:p>
            <a:pPr eaLnBrk="1" hangingPunct="1">
              <a:defRPr/>
            </a:pPr>
            <a:r>
              <a:rPr lang="zh-CN" altLang="zh-CN"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4.3.1  </a:t>
            </a:r>
            <a:r>
              <a:rPr lang="zh-CN" altLang="en-US"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模糊集合、模糊逻辑及其运算</a:t>
            </a:r>
            <a:r>
              <a:rPr lang="zh-CN" altLang="en-US" sz="2800" smtClean="0">
                <a:effectLst>
                  <a:outerShdw blurRad="38100" dist="38100" dir="2700000" algn="tl">
                    <a:srgbClr val="C0C0C0"/>
                  </a:outerShdw>
                </a:effectLst>
                <a:latin typeface="Times New Roman" pitchFamily="18" charset="0"/>
                <a:ea typeface="楷体_GB2312" pitchFamily="49" charset="-122"/>
                <a:cs typeface="Times New Roman" pitchFamily="18" charset="0"/>
              </a:rPr>
              <a:t/>
            </a:r>
            <a:br>
              <a:rPr lang="zh-CN" altLang="en-US" sz="2800" smtClean="0">
                <a:effectLst>
                  <a:outerShdw blurRad="38100" dist="38100" dir="2700000" algn="tl">
                    <a:srgbClr val="C0C0C0"/>
                  </a:outerShdw>
                </a:effectLst>
                <a:latin typeface="Times New Roman" pitchFamily="18" charset="0"/>
                <a:ea typeface="楷体_GB2312" pitchFamily="49" charset="-122"/>
                <a:cs typeface="Times New Roman" pitchFamily="18" charset="0"/>
              </a:rPr>
            </a:br>
            <a:r>
              <a:rPr lang="zh-CN" altLang="en-US"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Fuzzy sets, fuzzy logic and operation</a:t>
            </a:r>
            <a:endParaRPr lang="en-US" altLang="en-US"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
        <p:nvSpPr>
          <p:cNvPr id="13319" name="Rectangle 3"/>
          <p:cNvSpPr>
            <a:spLocks noGrp="1" noChangeArrowheads="1"/>
          </p:cNvSpPr>
          <p:nvPr>
            <p:ph idx="4294967295"/>
          </p:nvPr>
        </p:nvSpPr>
        <p:spPr>
          <a:xfrm>
            <a:off x="757238" y="2894013"/>
            <a:ext cx="3657600" cy="3908425"/>
          </a:xfrm>
        </p:spPr>
        <p:txBody>
          <a:bodyPr/>
          <a:lstStyle/>
          <a:p>
            <a:pPr eaLnBrk="1" hangingPunct="1"/>
            <a:r>
              <a:rPr lang="en-US" altLang="zh-CN" smtClean="0">
                <a:latin typeface="Times New Roman" pitchFamily="18" charset="0"/>
              </a:rPr>
              <a:t>What are fuzzy sets?</a:t>
            </a:r>
          </a:p>
          <a:p>
            <a:pPr lvl="1" eaLnBrk="1" hangingPunct="1"/>
            <a:r>
              <a:rPr lang="en-US" altLang="zh-CN" i="1" smtClean="0">
                <a:latin typeface="Times New Roman" pitchFamily="18" charset="0"/>
              </a:rPr>
              <a:t>A</a:t>
            </a:r>
            <a:r>
              <a:rPr lang="en-US" altLang="zh-CN" smtClean="0">
                <a:latin typeface="Times New Roman" pitchFamily="18" charset="0"/>
              </a:rPr>
              <a:t>={</a:t>
            </a:r>
            <a:r>
              <a:rPr lang="en-US" altLang="zh-CN" i="1" smtClean="0">
                <a:latin typeface="Times New Roman" pitchFamily="18" charset="0"/>
              </a:rPr>
              <a:t>x</a:t>
            </a:r>
            <a:r>
              <a:rPr lang="en-US" altLang="zh-CN" smtClean="0">
                <a:latin typeface="Times New Roman" pitchFamily="18" charset="0"/>
              </a:rPr>
              <a:t> | </a:t>
            </a:r>
            <a:r>
              <a:rPr lang="en-US" altLang="zh-CN" i="1" smtClean="0">
                <a:latin typeface="Times New Roman" pitchFamily="18" charset="0"/>
              </a:rPr>
              <a:t>x</a:t>
            </a:r>
            <a:r>
              <a:rPr lang="en-US" altLang="zh-CN" smtClean="0">
                <a:latin typeface="Times New Roman" pitchFamily="18" charset="0"/>
              </a:rPr>
              <a:t> is a person whose age not more than 30}</a:t>
            </a:r>
          </a:p>
          <a:p>
            <a:pPr lvl="1" eaLnBrk="1" hangingPunct="1"/>
            <a:r>
              <a:rPr lang="en-US" altLang="zh-CN" i="1" smtClean="0">
                <a:latin typeface="Times New Roman" pitchFamily="18" charset="0"/>
              </a:rPr>
              <a:t>B</a:t>
            </a:r>
            <a:r>
              <a:rPr lang="en-US" altLang="zh-CN" smtClean="0">
                <a:latin typeface="Times New Roman" pitchFamily="18" charset="0"/>
              </a:rPr>
              <a:t>={</a:t>
            </a:r>
            <a:r>
              <a:rPr lang="en-US" altLang="zh-CN" i="1" smtClean="0">
                <a:latin typeface="Times New Roman" pitchFamily="18" charset="0"/>
              </a:rPr>
              <a:t>x</a:t>
            </a:r>
            <a:r>
              <a:rPr lang="en-US" altLang="zh-CN" smtClean="0">
                <a:latin typeface="Times New Roman" pitchFamily="18" charset="0"/>
              </a:rPr>
              <a:t> | </a:t>
            </a:r>
            <a:r>
              <a:rPr lang="en-US" altLang="zh-CN" i="1" smtClean="0">
                <a:latin typeface="Times New Roman" pitchFamily="18" charset="0"/>
              </a:rPr>
              <a:t>x</a:t>
            </a:r>
            <a:r>
              <a:rPr lang="en-US" altLang="zh-CN" smtClean="0">
                <a:latin typeface="Times New Roman" pitchFamily="18" charset="0"/>
              </a:rPr>
              <a:t> is a young person}</a:t>
            </a:r>
          </a:p>
        </p:txBody>
      </p:sp>
      <p:graphicFrame>
        <p:nvGraphicFramePr>
          <p:cNvPr id="848900" name="Object 4"/>
          <p:cNvGraphicFramePr>
            <a:graphicFrameLocks/>
          </p:cNvGraphicFramePr>
          <p:nvPr/>
        </p:nvGraphicFramePr>
        <p:xfrm>
          <a:off x="4713288" y="2911475"/>
          <a:ext cx="3956050" cy="1871663"/>
        </p:xfrm>
        <a:graphic>
          <a:graphicData uri="http://schemas.openxmlformats.org/presentationml/2006/ole">
            <p:oleObj spid="_x0000_s13314" r:id="rId3" imgW="1180588" imgH="710891" progId="">
              <p:embed/>
            </p:oleObj>
          </a:graphicData>
        </a:graphic>
      </p:graphicFrame>
      <p:graphicFrame>
        <p:nvGraphicFramePr>
          <p:cNvPr id="848901" name="Object 5"/>
          <p:cNvGraphicFramePr>
            <a:graphicFrameLocks/>
          </p:cNvGraphicFramePr>
          <p:nvPr/>
        </p:nvGraphicFramePr>
        <p:xfrm>
          <a:off x="4567238" y="5127625"/>
          <a:ext cx="3038475" cy="461963"/>
        </p:xfrm>
        <a:graphic>
          <a:graphicData uri="http://schemas.openxmlformats.org/presentationml/2006/ole">
            <p:oleObj spid="_x0000_s13315" r:id="rId4" imgW="887844" imgH="215619"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8900"/>
                                        </p:tgtEl>
                                        <p:attrNameLst>
                                          <p:attrName>style.visibility</p:attrName>
                                        </p:attrNameLst>
                                      </p:cBhvr>
                                      <p:to>
                                        <p:strVal val="visible"/>
                                      </p:to>
                                    </p:set>
                                    <p:animEffect transition="in" filter="blinds(horizontal)">
                                      <p:cBhvr>
                                        <p:cTn id="7" dur="500"/>
                                        <p:tgtEl>
                                          <p:spTgt spid="848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8901"/>
                                        </p:tgtEl>
                                        <p:attrNameLst>
                                          <p:attrName>style.visibility</p:attrName>
                                        </p:attrNameLst>
                                      </p:cBhvr>
                                      <p:to>
                                        <p:strVal val="visible"/>
                                      </p:to>
                                    </p:set>
                                    <p:animEffect transition="in" filter="blinds(horizontal)">
                                      <p:cBhvr>
                                        <p:cTn id="12" dur="500"/>
                                        <p:tgtEl>
                                          <p:spTgt spid="848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灯片编号占位符 3"/>
          <p:cNvSpPr>
            <a:spLocks noGrp="1" noChangeArrowheads="1"/>
          </p:cNvSpPr>
          <p:nvPr>
            <p:ph type="sldNum" sz="quarter" idx="10"/>
          </p:nvPr>
        </p:nvSpPr>
        <p:spPr bwMode="auto">
          <a:noFill/>
          <a:ln>
            <a:miter lim="800000"/>
            <a:headEnd/>
            <a:tailEnd/>
          </a:ln>
        </p:spPr>
        <p:txBody>
          <a:bodyPr/>
          <a:lstStyle/>
          <a:p>
            <a:fld id="{850E776D-EA74-4B47-B7A0-6858C933B4FF}" type="slidenum">
              <a:rPr lang="zh-TW" altLang="en-US" smtClean="0">
                <a:solidFill>
                  <a:schemeClr val="tx1"/>
                </a:solidFill>
              </a:rPr>
              <a:pPr/>
              <a:t>47</a:t>
            </a:fld>
            <a:endParaRPr lang="zh-TW" altLang="en-US" smtClean="0">
              <a:solidFill>
                <a:schemeClr val="tx1"/>
              </a:solidFill>
            </a:endParaRPr>
          </a:p>
        </p:txBody>
      </p:sp>
      <p:sp>
        <p:nvSpPr>
          <p:cNvPr id="14340" name="Rectangle 3"/>
          <p:cNvSpPr>
            <a:spLocks noGrp="1" noChangeArrowheads="1"/>
          </p:cNvSpPr>
          <p:nvPr>
            <p:ph idx="1"/>
          </p:nvPr>
        </p:nvSpPr>
        <p:spPr>
          <a:xfrm>
            <a:off x="468313" y="1270000"/>
            <a:ext cx="8229600" cy="574675"/>
          </a:xfrm>
        </p:spPr>
        <p:txBody>
          <a:bodyPr/>
          <a:lstStyle/>
          <a:p>
            <a:pPr eaLnBrk="1" hangingPunct="1"/>
            <a:r>
              <a:rPr lang="zh-CN" altLang="en-US" smtClean="0">
                <a:latin typeface="Times New Roman" pitchFamily="18" charset="0"/>
              </a:rPr>
              <a:t>定义全集</a:t>
            </a:r>
            <a:r>
              <a:rPr lang="en-US" altLang="zh-CN" i="1" smtClean="0">
                <a:latin typeface="Times New Roman" pitchFamily="18" charset="0"/>
              </a:rPr>
              <a:t>U</a:t>
            </a:r>
            <a:r>
              <a:rPr lang="zh-CN" altLang="en-US" smtClean="0">
                <a:latin typeface="Times New Roman" pitchFamily="18" charset="0"/>
              </a:rPr>
              <a:t>的模糊子集</a:t>
            </a:r>
            <a:r>
              <a:rPr lang="en-US" altLang="zh-CN" i="1" smtClean="0">
                <a:latin typeface="Times New Roman" pitchFamily="18" charset="0"/>
              </a:rPr>
              <a:t>A</a:t>
            </a:r>
          </a:p>
        </p:txBody>
      </p:sp>
      <p:graphicFrame>
        <p:nvGraphicFramePr>
          <p:cNvPr id="849924" name="Object 4"/>
          <p:cNvGraphicFramePr>
            <a:graphicFrameLocks/>
          </p:cNvGraphicFramePr>
          <p:nvPr/>
        </p:nvGraphicFramePr>
        <p:xfrm>
          <a:off x="4211638" y="2398713"/>
          <a:ext cx="3527425" cy="546100"/>
        </p:xfrm>
        <a:graphic>
          <a:graphicData uri="http://schemas.openxmlformats.org/presentationml/2006/ole">
            <p:oleObj spid="_x0000_s14338" r:id="rId3" imgW="2296706" imgH="355292" progId="">
              <p:embed/>
            </p:oleObj>
          </a:graphicData>
        </a:graphic>
      </p:graphicFrame>
      <p:sp>
        <p:nvSpPr>
          <p:cNvPr id="849925" name="Line 5"/>
          <p:cNvSpPr>
            <a:spLocks noChangeShapeType="1"/>
          </p:cNvSpPr>
          <p:nvPr/>
        </p:nvSpPr>
        <p:spPr bwMode="auto">
          <a:xfrm>
            <a:off x="3924300" y="2398713"/>
            <a:ext cx="503238" cy="0"/>
          </a:xfrm>
          <a:prstGeom prst="line">
            <a:avLst/>
          </a:prstGeom>
          <a:noFill/>
          <a:ln w="28575">
            <a:solidFill>
              <a:srgbClr val="FF0000"/>
            </a:solidFill>
            <a:round/>
            <a:headEnd/>
            <a:tailEnd/>
          </a:ln>
        </p:spPr>
        <p:txBody>
          <a:bodyPr/>
          <a:lstStyle/>
          <a:p>
            <a:endParaRPr lang="zh-CN" altLang="en-US"/>
          </a:p>
        </p:txBody>
      </p:sp>
      <p:cxnSp>
        <p:nvCxnSpPr>
          <p:cNvPr id="849926" name="AutoShape 6"/>
          <p:cNvCxnSpPr>
            <a:cxnSpLocks noChangeShapeType="1"/>
          </p:cNvCxnSpPr>
          <p:nvPr/>
        </p:nvCxnSpPr>
        <p:spPr bwMode="auto">
          <a:xfrm rot="5400000">
            <a:off x="3995738" y="2614613"/>
            <a:ext cx="431800" cy="0"/>
          </a:xfrm>
          <a:prstGeom prst="straightConnector1">
            <a:avLst/>
          </a:prstGeom>
          <a:noFill/>
          <a:ln w="28575">
            <a:solidFill>
              <a:srgbClr val="FF0000"/>
            </a:solidFill>
            <a:round/>
            <a:headEnd/>
            <a:tailEnd/>
          </a:ln>
        </p:spPr>
      </p:cxnSp>
      <p:sp>
        <p:nvSpPr>
          <p:cNvPr id="849927" name="Text Box 7"/>
          <p:cNvSpPr txBox="1">
            <a:spLocks noChangeArrowheads="1"/>
          </p:cNvSpPr>
          <p:nvPr/>
        </p:nvSpPr>
        <p:spPr bwMode="auto">
          <a:xfrm>
            <a:off x="3124200" y="2678113"/>
            <a:ext cx="2971800" cy="822325"/>
          </a:xfrm>
          <a:prstGeom prst="rect">
            <a:avLst/>
          </a:prstGeom>
          <a:noFill/>
          <a:ln w="9525">
            <a:noFill/>
            <a:miter lim="800000"/>
            <a:headEnd/>
            <a:tailEnd/>
          </a:ln>
        </p:spPr>
        <p:txBody>
          <a:bodyPr>
            <a:spAutoFit/>
          </a:bodyPr>
          <a:lstStyle/>
          <a:p>
            <a:pPr algn="ctr" eaLnBrk="1" hangingPunct="1">
              <a:spcBef>
                <a:spcPct val="50000"/>
              </a:spcBef>
            </a:pPr>
            <a:r>
              <a:rPr lang="en-GB" altLang="zh-CN" sz="2400" i="1">
                <a:latin typeface="Times New Roman" pitchFamily="18" charset="0"/>
              </a:rPr>
              <a:t>membership functions</a:t>
            </a:r>
            <a:r>
              <a:rPr lang="en-GB" altLang="zh-CN" sz="2400">
                <a:latin typeface="Times New Roman" pitchFamily="18" charset="0"/>
              </a:rPr>
              <a:t> </a:t>
            </a:r>
            <a:r>
              <a:rPr lang="zh-CN" altLang="en-US" sz="2400">
                <a:latin typeface="Times New Roman" pitchFamily="18" charset="0"/>
              </a:rPr>
              <a:t>（隶属函数）</a:t>
            </a:r>
          </a:p>
        </p:txBody>
      </p:sp>
      <p:sp>
        <p:nvSpPr>
          <p:cNvPr id="849928" name="Rectangle 8"/>
          <p:cNvSpPr>
            <a:spLocks noChangeArrowheads="1"/>
          </p:cNvSpPr>
          <p:nvPr/>
        </p:nvSpPr>
        <p:spPr bwMode="auto">
          <a:xfrm>
            <a:off x="468313" y="3241675"/>
            <a:ext cx="8675687" cy="3387725"/>
          </a:xfrm>
          <a:prstGeom prst="rect">
            <a:avLst/>
          </a:prstGeom>
          <a:noFill/>
          <a:ln w="9525">
            <a:noFill/>
            <a:miter lim="800000"/>
            <a:headEnd/>
            <a:tailEnd/>
          </a:ln>
        </p:spPr>
        <p:txBody>
          <a:bodyPr/>
          <a:lstStyle/>
          <a:p>
            <a:pPr marL="342900" indent="-342900" eaLnBrk="1" hangingPunct="1">
              <a:spcBef>
                <a:spcPct val="20000"/>
              </a:spcBef>
              <a:buFontTx/>
              <a:buBlip>
                <a:blip r:embed="rId4"/>
              </a:buBlip>
            </a:pPr>
            <a:r>
              <a:rPr lang="en-US" altLang="zh-CN" i="1">
                <a:latin typeface="Times New Roman" pitchFamily="18" charset="0"/>
                <a:ea typeface="幼圆" pitchFamily="49" charset="-122"/>
              </a:rPr>
              <a:t>μ</a:t>
            </a:r>
            <a:r>
              <a:rPr lang="en-US" altLang="zh-CN" i="1" baseline="-25000">
                <a:latin typeface="Times New Roman" pitchFamily="18" charset="0"/>
                <a:ea typeface="幼圆" pitchFamily="49" charset="-122"/>
              </a:rPr>
              <a:t>A</a:t>
            </a:r>
            <a:r>
              <a:rPr lang="en-US" altLang="zh-CN">
                <a:latin typeface="Times New Roman" pitchFamily="18" charset="0"/>
                <a:ea typeface="幼圆" pitchFamily="49" charset="-122"/>
              </a:rPr>
              <a:t>(</a:t>
            </a:r>
            <a:r>
              <a:rPr lang="en-US" altLang="zh-CN" i="1">
                <a:latin typeface="Times New Roman" pitchFamily="18" charset="0"/>
                <a:ea typeface="幼圆" pitchFamily="49" charset="-122"/>
              </a:rPr>
              <a:t>x</a:t>
            </a:r>
            <a:r>
              <a:rPr lang="en-US" altLang="zh-CN">
                <a:latin typeface="Times New Roman" pitchFamily="18" charset="0"/>
                <a:ea typeface="幼圆" pitchFamily="49" charset="-122"/>
              </a:rPr>
              <a:t>)</a:t>
            </a:r>
          </a:p>
          <a:p>
            <a:pPr marL="742950" lvl="1" indent="-285750" eaLnBrk="1" hangingPunct="1">
              <a:spcBef>
                <a:spcPct val="20000"/>
              </a:spcBef>
              <a:buSzPct val="75000"/>
              <a:buFontTx/>
              <a:buBlip>
                <a:blip r:embed="rId5"/>
              </a:buBlip>
            </a:pPr>
            <a:r>
              <a:rPr lang="en-US" altLang="zh-CN" sz="2400" i="1">
                <a:latin typeface="Times New Roman" pitchFamily="18" charset="0"/>
                <a:ea typeface="幼圆" pitchFamily="49" charset="-122"/>
              </a:rPr>
              <a:t>x</a:t>
            </a:r>
            <a:r>
              <a:rPr lang="zh-CN" altLang="en-US" sz="2400">
                <a:latin typeface="Times New Roman" pitchFamily="18" charset="0"/>
                <a:ea typeface="幼圆" pitchFamily="49" charset="-122"/>
              </a:rPr>
              <a:t>对</a:t>
            </a:r>
            <a:r>
              <a:rPr lang="en-US" altLang="zh-CN" sz="2400" i="1">
                <a:latin typeface="Times New Roman" pitchFamily="18" charset="0"/>
                <a:ea typeface="幼圆" pitchFamily="49" charset="-122"/>
              </a:rPr>
              <a:t>A</a:t>
            </a:r>
            <a:r>
              <a:rPr lang="zh-CN" altLang="en-US" sz="2400">
                <a:latin typeface="Times New Roman" pitchFamily="18" charset="0"/>
                <a:ea typeface="幼圆" pitchFamily="49" charset="-122"/>
              </a:rPr>
              <a:t>的隶属度</a:t>
            </a:r>
          </a:p>
          <a:p>
            <a:pPr marL="742950" lvl="1" indent="-285750" eaLnBrk="1" hangingPunct="1">
              <a:spcBef>
                <a:spcPct val="20000"/>
              </a:spcBef>
              <a:buSzPct val="75000"/>
              <a:buFontTx/>
              <a:buBlip>
                <a:blip r:embed="rId5"/>
              </a:buBlip>
            </a:pPr>
            <a:r>
              <a:rPr lang="zh-CN" altLang="en-US" sz="2400">
                <a:latin typeface="Times New Roman" pitchFamily="18" charset="0"/>
                <a:ea typeface="幼圆" pitchFamily="49" charset="-122"/>
              </a:rPr>
              <a:t>取值范围</a:t>
            </a:r>
            <a:r>
              <a:rPr lang="en-US" altLang="zh-CN" sz="2400">
                <a:latin typeface="Times New Roman" pitchFamily="18" charset="0"/>
                <a:ea typeface="幼圆" pitchFamily="49" charset="-122"/>
              </a:rPr>
              <a:t>——[0,1]</a:t>
            </a:r>
          </a:p>
          <a:p>
            <a:pPr marL="342900" indent="-342900" eaLnBrk="1" hangingPunct="1">
              <a:spcBef>
                <a:spcPct val="20000"/>
              </a:spcBef>
              <a:buFontTx/>
              <a:buBlip>
                <a:blip r:embed="rId4"/>
              </a:buBlip>
            </a:pPr>
            <a:r>
              <a:rPr lang="zh-CN" altLang="en-US">
                <a:latin typeface="Times New Roman" pitchFamily="18" charset="0"/>
                <a:ea typeface="幼圆" pitchFamily="49" charset="-122"/>
              </a:rPr>
              <a:t>例：设有论域：</a:t>
            </a:r>
            <a:r>
              <a:rPr lang="en-US" altLang="zh-CN" i="1">
                <a:latin typeface="Times New Roman" pitchFamily="18" charset="0"/>
                <a:ea typeface="幼圆" pitchFamily="49" charset="-122"/>
              </a:rPr>
              <a:t>U</a:t>
            </a:r>
            <a:r>
              <a:rPr lang="en-US" altLang="zh-CN">
                <a:latin typeface="Times New Roman" pitchFamily="18" charset="0"/>
                <a:ea typeface="幼圆" pitchFamily="49" charset="-122"/>
              </a:rPr>
              <a:t>={ 1,2,3,4,5 }</a:t>
            </a:r>
            <a:r>
              <a:rPr lang="zh-CN" altLang="en-US">
                <a:latin typeface="Times New Roman" pitchFamily="18" charset="0"/>
                <a:ea typeface="幼圆" pitchFamily="49" charset="-122"/>
              </a:rPr>
              <a:t>，用模糊集表示出模糊概念“大数”</a:t>
            </a:r>
          </a:p>
          <a:p>
            <a:pPr marL="742950" lvl="1" indent="-285750" eaLnBrk="1" hangingPunct="1">
              <a:spcBef>
                <a:spcPct val="20000"/>
              </a:spcBef>
              <a:buSzPct val="75000"/>
              <a:buFontTx/>
              <a:buBlip>
                <a:blip r:embed="rId5"/>
              </a:buBlip>
            </a:pPr>
            <a:r>
              <a:rPr lang="zh-CN" altLang="en-US" sz="2400">
                <a:solidFill>
                  <a:srgbClr val="000000"/>
                </a:solidFill>
                <a:latin typeface="Times New Roman" pitchFamily="18" charset="0"/>
                <a:ea typeface="幼圆" pitchFamily="49" charset="-122"/>
              </a:rPr>
              <a:t>设</a:t>
            </a:r>
            <a:r>
              <a:rPr lang="en-US" altLang="zh-CN" sz="2400" i="1">
                <a:solidFill>
                  <a:srgbClr val="000000"/>
                </a:solidFill>
                <a:latin typeface="Times New Roman" pitchFamily="18" charset="0"/>
                <a:ea typeface="幼圆" pitchFamily="49" charset="-122"/>
              </a:rPr>
              <a:t>A</a:t>
            </a:r>
            <a:r>
              <a:rPr lang="zh-CN" altLang="en-US" sz="2400">
                <a:solidFill>
                  <a:srgbClr val="000000"/>
                </a:solidFill>
                <a:latin typeface="Times New Roman" pitchFamily="18" charset="0"/>
                <a:ea typeface="幼圆" pitchFamily="49" charset="-122"/>
              </a:rPr>
              <a:t>表示“大数”的模糊集，</a:t>
            </a:r>
            <a:r>
              <a:rPr lang="en-US" altLang="zh-CN" sz="2400" i="1">
                <a:solidFill>
                  <a:srgbClr val="000000"/>
                </a:solidFill>
                <a:latin typeface="Times New Roman" pitchFamily="18" charset="0"/>
                <a:ea typeface="幼圆" pitchFamily="49" charset="-122"/>
              </a:rPr>
              <a:t>μ</a:t>
            </a:r>
            <a:r>
              <a:rPr lang="en-US" altLang="zh-CN" sz="2400" baseline="-30000">
                <a:solidFill>
                  <a:srgbClr val="000000"/>
                </a:solidFill>
                <a:latin typeface="Times New Roman" pitchFamily="18" charset="0"/>
                <a:ea typeface="幼圆" pitchFamily="49" charset="-122"/>
              </a:rPr>
              <a:t>A</a:t>
            </a:r>
            <a:r>
              <a:rPr lang="zh-CN" altLang="en-US" sz="2400">
                <a:solidFill>
                  <a:srgbClr val="000000"/>
                </a:solidFill>
                <a:latin typeface="Times New Roman" pitchFamily="18" charset="0"/>
                <a:ea typeface="幼圆" pitchFamily="49" charset="-122"/>
              </a:rPr>
              <a:t>为其隶属函数</a:t>
            </a:r>
          </a:p>
          <a:p>
            <a:pPr marL="342900" indent="-342900" algn="just" eaLnBrk="1" hangingPunct="1">
              <a:spcBef>
                <a:spcPct val="20000"/>
              </a:spcBef>
            </a:pPr>
            <a:r>
              <a:rPr lang="zh-CN" altLang="en-US" sz="2400">
                <a:solidFill>
                  <a:srgbClr val="000000"/>
                </a:solidFill>
                <a:latin typeface="Times New Roman" pitchFamily="18" charset="0"/>
                <a:ea typeface="幼圆" pitchFamily="49" charset="-122"/>
              </a:rPr>
              <a:t>		则有： </a:t>
            </a:r>
            <a:r>
              <a:rPr lang="en-US" altLang="zh-CN" sz="2400" i="1">
                <a:solidFill>
                  <a:srgbClr val="000000"/>
                </a:solidFill>
                <a:latin typeface="Times New Roman" pitchFamily="18" charset="0"/>
                <a:ea typeface="幼圆" pitchFamily="49" charset="-122"/>
              </a:rPr>
              <a:t>A</a:t>
            </a:r>
            <a:r>
              <a:rPr lang="en-US" altLang="zh-CN" sz="2400">
                <a:solidFill>
                  <a:srgbClr val="000000"/>
                </a:solidFill>
                <a:latin typeface="Times New Roman" pitchFamily="18" charset="0"/>
                <a:ea typeface="幼圆" pitchFamily="49" charset="-122"/>
              </a:rPr>
              <a:t>={ 0/1, 0.1/2, 0.5/3, 0.8/4, 1/5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24"/>
                                        </p:tgtEl>
                                        <p:attrNameLst>
                                          <p:attrName>style.visibility</p:attrName>
                                        </p:attrNameLst>
                                      </p:cBhvr>
                                      <p:to>
                                        <p:strVal val="visible"/>
                                      </p:to>
                                    </p:set>
                                    <p:animEffect transition="in" filter="blinds(horizontal)">
                                      <p:cBhvr>
                                        <p:cTn id="7" dur="500"/>
                                        <p:tgtEl>
                                          <p:spTgt spid="849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25"/>
                                        </p:tgtEl>
                                        <p:attrNameLst>
                                          <p:attrName>style.visibility</p:attrName>
                                        </p:attrNameLst>
                                      </p:cBhvr>
                                      <p:to>
                                        <p:strVal val="visible"/>
                                      </p:to>
                                    </p:set>
                                    <p:animEffect transition="in" filter="wipe(left)">
                                      <p:cBhvr>
                                        <p:cTn id="12" dur="500"/>
                                        <p:tgtEl>
                                          <p:spTgt spid="849925"/>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849926"/>
                                        </p:tgtEl>
                                        <p:attrNameLst>
                                          <p:attrName>style.visibility</p:attrName>
                                        </p:attrNameLst>
                                      </p:cBhvr>
                                      <p:to>
                                        <p:strVal val="visible"/>
                                      </p:to>
                                    </p:set>
                                    <p:animEffect transition="in" filter="wipe(up)">
                                      <p:cBhvr>
                                        <p:cTn id="16" dur="500"/>
                                        <p:tgtEl>
                                          <p:spTgt spid="849926"/>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849927"/>
                                        </p:tgtEl>
                                        <p:attrNameLst>
                                          <p:attrName>style.visibility</p:attrName>
                                        </p:attrNameLst>
                                      </p:cBhvr>
                                      <p:to>
                                        <p:strVal val="visible"/>
                                      </p:to>
                                    </p:set>
                                    <p:animEffect transition="in" filter="blinds(horizontal)">
                                      <p:cBhvr>
                                        <p:cTn id="20" dur="500"/>
                                        <p:tgtEl>
                                          <p:spTgt spid="8499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49928">
                                            <p:txEl>
                                              <p:pRg st="0" end="0"/>
                                            </p:txEl>
                                          </p:spTgt>
                                        </p:tgtEl>
                                        <p:attrNameLst>
                                          <p:attrName>style.visibility</p:attrName>
                                        </p:attrNameLst>
                                      </p:cBhvr>
                                      <p:to>
                                        <p:strVal val="visible"/>
                                      </p:to>
                                    </p:set>
                                    <p:animEffect transition="in" filter="blinds(horizontal)">
                                      <p:cBhvr>
                                        <p:cTn id="25" dur="500"/>
                                        <p:tgtEl>
                                          <p:spTgt spid="849928">
                                            <p:txEl>
                                              <p:pRg st="0" end="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49928">
                                            <p:txEl>
                                              <p:pRg st="1" end="1"/>
                                            </p:txEl>
                                          </p:spTgt>
                                        </p:tgtEl>
                                        <p:attrNameLst>
                                          <p:attrName>style.visibility</p:attrName>
                                        </p:attrNameLst>
                                      </p:cBhvr>
                                      <p:to>
                                        <p:strVal val="visible"/>
                                      </p:to>
                                    </p:set>
                                    <p:animEffect transition="in" filter="blinds(horizontal)">
                                      <p:cBhvr>
                                        <p:cTn id="28" dur="500"/>
                                        <p:tgtEl>
                                          <p:spTgt spid="849928">
                                            <p:txEl>
                                              <p:pRg st="1" end="1"/>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49928">
                                            <p:txEl>
                                              <p:pRg st="2" end="2"/>
                                            </p:txEl>
                                          </p:spTgt>
                                        </p:tgtEl>
                                        <p:attrNameLst>
                                          <p:attrName>style.visibility</p:attrName>
                                        </p:attrNameLst>
                                      </p:cBhvr>
                                      <p:to>
                                        <p:strVal val="visible"/>
                                      </p:to>
                                    </p:set>
                                    <p:animEffect transition="in" filter="blinds(horizontal)">
                                      <p:cBhvr>
                                        <p:cTn id="31" dur="500"/>
                                        <p:tgtEl>
                                          <p:spTgt spid="849928">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49928">
                                            <p:txEl>
                                              <p:pRg st="3" end="3"/>
                                            </p:txEl>
                                          </p:spTgt>
                                        </p:tgtEl>
                                        <p:attrNameLst>
                                          <p:attrName>style.visibility</p:attrName>
                                        </p:attrNameLst>
                                      </p:cBhvr>
                                      <p:to>
                                        <p:strVal val="visible"/>
                                      </p:to>
                                    </p:set>
                                    <p:animEffect transition="in" filter="blinds(horizontal)">
                                      <p:cBhvr>
                                        <p:cTn id="36" dur="500"/>
                                        <p:tgtEl>
                                          <p:spTgt spid="849928">
                                            <p:txEl>
                                              <p:pRg st="3" end="3"/>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49928">
                                            <p:txEl>
                                              <p:pRg st="4" end="4"/>
                                            </p:txEl>
                                          </p:spTgt>
                                        </p:tgtEl>
                                        <p:attrNameLst>
                                          <p:attrName>style.visibility</p:attrName>
                                        </p:attrNameLst>
                                      </p:cBhvr>
                                      <p:to>
                                        <p:strVal val="visible"/>
                                      </p:to>
                                    </p:set>
                                    <p:animEffect transition="in" filter="blinds(horizontal)">
                                      <p:cBhvr>
                                        <p:cTn id="39" dur="500"/>
                                        <p:tgtEl>
                                          <p:spTgt spid="849928">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49928">
                                            <p:txEl>
                                              <p:pRg st="5" end="5"/>
                                            </p:txEl>
                                          </p:spTgt>
                                        </p:tgtEl>
                                        <p:attrNameLst>
                                          <p:attrName>style.visibility</p:attrName>
                                        </p:attrNameLst>
                                      </p:cBhvr>
                                      <p:to>
                                        <p:strVal val="visible"/>
                                      </p:to>
                                    </p:set>
                                    <p:animEffect transition="in" filter="blinds(horizontal)">
                                      <p:cBhvr>
                                        <p:cTn id="44" dur="500"/>
                                        <p:tgtEl>
                                          <p:spTgt spid="8499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5" grpId="0" animBg="1"/>
      <p:bldP spid="849927" grpId="0"/>
      <p:bldP spid="849928"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灯片编号占位符 3"/>
          <p:cNvSpPr>
            <a:spLocks noGrp="1" noChangeArrowheads="1"/>
          </p:cNvSpPr>
          <p:nvPr>
            <p:ph type="sldNum" sz="quarter" idx="10"/>
          </p:nvPr>
        </p:nvSpPr>
        <p:spPr bwMode="auto">
          <a:noFill/>
          <a:ln>
            <a:miter lim="800000"/>
            <a:headEnd/>
            <a:tailEnd/>
          </a:ln>
        </p:spPr>
        <p:txBody>
          <a:bodyPr/>
          <a:lstStyle/>
          <a:p>
            <a:fld id="{214A7B03-7A80-4D0F-A62B-6734D6AC928E}" type="slidenum">
              <a:rPr lang="zh-TW" altLang="en-US" smtClean="0">
                <a:solidFill>
                  <a:schemeClr val="tx1"/>
                </a:solidFill>
              </a:rPr>
              <a:pPr/>
              <a:t>48</a:t>
            </a:fld>
            <a:endParaRPr lang="zh-TW" altLang="en-US" smtClean="0">
              <a:solidFill>
                <a:schemeClr val="tx1"/>
              </a:solidFill>
            </a:endParaRPr>
          </a:p>
        </p:txBody>
      </p:sp>
      <p:sp>
        <p:nvSpPr>
          <p:cNvPr id="15364" name="Rectangle 3"/>
          <p:cNvSpPr>
            <a:spLocks noGrp="1" noChangeArrowheads="1"/>
          </p:cNvSpPr>
          <p:nvPr>
            <p:ph idx="1"/>
          </p:nvPr>
        </p:nvSpPr>
        <p:spPr>
          <a:xfrm>
            <a:off x="685800" y="1412875"/>
            <a:ext cx="8061325" cy="1281113"/>
          </a:xfrm>
        </p:spPr>
        <p:txBody>
          <a:bodyPr/>
          <a:lstStyle/>
          <a:p>
            <a:pPr eaLnBrk="1" hangingPunct="1"/>
            <a:r>
              <a:rPr lang="en-US" altLang="zh-CN" sz="3000" smtClean="0">
                <a:latin typeface="Times New Roman" pitchFamily="18" charset="0"/>
              </a:rPr>
              <a:t>Temp: {Freezing, Cool, Warm, Hot}</a:t>
            </a:r>
          </a:p>
          <a:p>
            <a:pPr eaLnBrk="1" hangingPunct="1"/>
            <a:r>
              <a:rPr lang="en-US" altLang="zh-CN" sz="3000" smtClean="0">
                <a:latin typeface="Times New Roman" pitchFamily="18" charset="0"/>
              </a:rPr>
              <a:t>Degree of Truth or "Membership"</a:t>
            </a:r>
          </a:p>
        </p:txBody>
      </p:sp>
      <p:graphicFrame>
        <p:nvGraphicFramePr>
          <p:cNvPr id="850948" name="Object 4"/>
          <p:cNvGraphicFramePr>
            <a:graphicFrameLocks/>
          </p:cNvGraphicFramePr>
          <p:nvPr/>
        </p:nvGraphicFramePr>
        <p:xfrm>
          <a:off x="609600" y="2971800"/>
          <a:ext cx="6019800" cy="3032125"/>
        </p:xfrm>
        <a:graphic>
          <a:graphicData uri="http://schemas.openxmlformats.org/presentationml/2006/ole">
            <p:oleObj spid="_x0000_s15362" r:id="rId3" imgW="4575962" imgH="2219858" progId="Visio.Drawing.11">
              <p:embed/>
            </p:oleObj>
          </a:graphicData>
        </a:graphic>
      </p:graphicFrame>
      <p:sp>
        <p:nvSpPr>
          <p:cNvPr id="850949" name="AutoShape 5"/>
          <p:cNvSpPr>
            <a:spLocks noChangeArrowheads="1"/>
          </p:cNvSpPr>
          <p:nvPr/>
        </p:nvSpPr>
        <p:spPr bwMode="auto">
          <a:xfrm>
            <a:off x="6553200" y="2743200"/>
            <a:ext cx="2590800" cy="1066800"/>
          </a:xfrm>
          <a:prstGeom prst="cloudCallout">
            <a:avLst>
              <a:gd name="adj1" fmla="val -30514"/>
              <a:gd name="adj2" fmla="val 67111"/>
            </a:avLst>
          </a:prstGeom>
          <a:solidFill>
            <a:schemeClr val="accent1"/>
          </a:solidFill>
          <a:ln w="9525">
            <a:solidFill>
              <a:schemeClr val="tx1"/>
            </a:solidFill>
            <a:round/>
            <a:headEnd/>
            <a:tailEnd/>
          </a:ln>
        </p:spPr>
        <p:txBody>
          <a:bodyPr/>
          <a:lstStyle/>
          <a:p>
            <a:pPr algn="ctr" eaLnBrk="1" hangingPunct="1"/>
            <a:r>
              <a:rPr lang="en-US" altLang="zh-CN" sz="2400">
                <a:latin typeface="Arial" pitchFamily="34" charset="0"/>
              </a:rPr>
              <a:t>How cool is 36 F°?</a:t>
            </a:r>
          </a:p>
        </p:txBody>
      </p:sp>
      <p:sp>
        <p:nvSpPr>
          <p:cNvPr id="850950" name="Line 6"/>
          <p:cNvSpPr>
            <a:spLocks noChangeShapeType="1"/>
          </p:cNvSpPr>
          <p:nvPr/>
        </p:nvSpPr>
        <p:spPr bwMode="auto">
          <a:xfrm flipV="1">
            <a:off x="2514600" y="2743200"/>
            <a:ext cx="0" cy="3124200"/>
          </a:xfrm>
          <a:prstGeom prst="line">
            <a:avLst/>
          </a:prstGeom>
          <a:noFill/>
          <a:ln w="38100">
            <a:solidFill>
              <a:srgbClr val="FF0000"/>
            </a:solidFill>
            <a:prstDash val="sysDot"/>
            <a:round/>
            <a:headEnd/>
            <a:tailEnd/>
          </a:ln>
        </p:spPr>
        <p:txBody>
          <a:bodyPr/>
          <a:lstStyle/>
          <a:p>
            <a:endParaRPr lang="zh-CN" altLang="en-US"/>
          </a:p>
        </p:txBody>
      </p:sp>
      <p:sp>
        <p:nvSpPr>
          <p:cNvPr id="850951" name="Rectangle 7"/>
          <p:cNvSpPr>
            <a:spLocks noChangeArrowheads="1"/>
          </p:cNvSpPr>
          <p:nvPr/>
        </p:nvSpPr>
        <p:spPr bwMode="auto">
          <a:xfrm>
            <a:off x="5638800" y="4343400"/>
            <a:ext cx="3505200" cy="822325"/>
          </a:xfrm>
          <a:prstGeom prst="rect">
            <a:avLst/>
          </a:prstGeom>
          <a:noFill/>
          <a:ln w="9525">
            <a:noFill/>
            <a:miter lim="800000"/>
            <a:headEnd/>
            <a:tailEnd/>
          </a:ln>
        </p:spPr>
        <p:txBody>
          <a:bodyPr>
            <a:spAutoFit/>
          </a:bodyPr>
          <a:lstStyle/>
          <a:p>
            <a:pPr eaLnBrk="1" hangingPunct="1"/>
            <a:r>
              <a:rPr lang="en-US" altLang="zh-CN" sz="2400">
                <a:latin typeface="Arial" pitchFamily="34" charset="0"/>
              </a:rPr>
              <a:t>It is 30% Cool and 70% Freezing</a:t>
            </a:r>
          </a:p>
        </p:txBody>
      </p:sp>
      <p:grpSp>
        <p:nvGrpSpPr>
          <p:cNvPr id="2" name="Group 8"/>
          <p:cNvGrpSpPr>
            <a:grpSpLocks/>
          </p:cNvGrpSpPr>
          <p:nvPr/>
        </p:nvGrpSpPr>
        <p:grpSpPr bwMode="auto">
          <a:xfrm>
            <a:off x="228600" y="3429000"/>
            <a:ext cx="2286000" cy="1600200"/>
            <a:chOff x="144" y="2160"/>
            <a:chExt cx="1440" cy="1008"/>
          </a:xfrm>
        </p:grpSpPr>
        <p:sp>
          <p:nvSpPr>
            <p:cNvPr id="15369" name="Line 9"/>
            <p:cNvSpPr>
              <a:spLocks noChangeShapeType="1"/>
            </p:cNvSpPr>
            <p:nvPr/>
          </p:nvSpPr>
          <p:spPr bwMode="auto">
            <a:xfrm flipH="1">
              <a:off x="480" y="2304"/>
              <a:ext cx="1104" cy="0"/>
            </a:xfrm>
            <a:prstGeom prst="line">
              <a:avLst/>
            </a:prstGeom>
            <a:noFill/>
            <a:ln w="9525">
              <a:solidFill>
                <a:schemeClr val="tx1"/>
              </a:solidFill>
              <a:round/>
              <a:headEnd/>
              <a:tailEnd/>
            </a:ln>
          </p:spPr>
          <p:txBody>
            <a:bodyPr/>
            <a:lstStyle/>
            <a:p>
              <a:endParaRPr lang="zh-CN" altLang="en-US"/>
            </a:p>
          </p:txBody>
        </p:sp>
        <p:sp>
          <p:nvSpPr>
            <p:cNvPr id="15370" name="Line 10"/>
            <p:cNvSpPr>
              <a:spLocks noChangeShapeType="1"/>
            </p:cNvSpPr>
            <p:nvPr/>
          </p:nvSpPr>
          <p:spPr bwMode="auto">
            <a:xfrm flipH="1">
              <a:off x="480" y="3072"/>
              <a:ext cx="1104" cy="0"/>
            </a:xfrm>
            <a:prstGeom prst="line">
              <a:avLst/>
            </a:prstGeom>
            <a:noFill/>
            <a:ln w="9525">
              <a:solidFill>
                <a:schemeClr val="tx1"/>
              </a:solidFill>
              <a:round/>
              <a:headEnd/>
              <a:tailEnd/>
            </a:ln>
          </p:spPr>
          <p:txBody>
            <a:bodyPr/>
            <a:lstStyle/>
            <a:p>
              <a:endParaRPr lang="zh-CN" altLang="en-US"/>
            </a:p>
          </p:txBody>
        </p:sp>
        <p:sp>
          <p:nvSpPr>
            <p:cNvPr id="15371" name="Text Box 11"/>
            <p:cNvSpPr txBox="1">
              <a:spLocks noChangeArrowheads="1"/>
            </p:cNvSpPr>
            <p:nvPr/>
          </p:nvSpPr>
          <p:spPr bwMode="auto">
            <a:xfrm>
              <a:off x="144" y="2160"/>
              <a:ext cx="356" cy="288"/>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0.7</a:t>
              </a:r>
            </a:p>
          </p:txBody>
        </p:sp>
        <p:sp>
          <p:nvSpPr>
            <p:cNvPr id="15372" name="Text Box 12"/>
            <p:cNvSpPr txBox="1">
              <a:spLocks noChangeArrowheads="1"/>
            </p:cNvSpPr>
            <p:nvPr/>
          </p:nvSpPr>
          <p:spPr bwMode="auto">
            <a:xfrm>
              <a:off x="144" y="2880"/>
              <a:ext cx="356" cy="288"/>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0.3</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0948"/>
                                        </p:tgtEl>
                                        <p:attrNameLst>
                                          <p:attrName>style.visibility</p:attrName>
                                        </p:attrNameLst>
                                      </p:cBhvr>
                                      <p:to>
                                        <p:strVal val="visible"/>
                                      </p:to>
                                    </p:set>
                                    <p:animEffect transition="in" filter="blinds(horizontal)">
                                      <p:cBhvr>
                                        <p:cTn id="7" dur="500"/>
                                        <p:tgtEl>
                                          <p:spTgt spid="850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949"/>
                                        </p:tgtEl>
                                        <p:attrNameLst>
                                          <p:attrName>style.visibility</p:attrName>
                                        </p:attrNameLst>
                                      </p:cBhvr>
                                      <p:to>
                                        <p:strVal val="visible"/>
                                      </p:to>
                                    </p:set>
                                    <p:animEffect transition="in" filter="blinds(horizontal)">
                                      <p:cBhvr>
                                        <p:cTn id="12" dur="500"/>
                                        <p:tgtEl>
                                          <p:spTgt spid="8509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50950"/>
                                        </p:tgtEl>
                                        <p:attrNameLst>
                                          <p:attrName>style.visibility</p:attrName>
                                        </p:attrNameLst>
                                      </p:cBhvr>
                                      <p:to>
                                        <p:strVal val="visible"/>
                                      </p:to>
                                    </p:set>
                                    <p:animEffect transition="in" filter="wipe(up)">
                                      <p:cBhvr>
                                        <p:cTn id="17" dur="500"/>
                                        <p:tgtEl>
                                          <p:spTgt spid="8509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0951"/>
                                        </p:tgtEl>
                                        <p:attrNameLst>
                                          <p:attrName>style.visibility</p:attrName>
                                        </p:attrNameLst>
                                      </p:cBhvr>
                                      <p:to>
                                        <p:strVal val="visible"/>
                                      </p:to>
                                    </p:set>
                                    <p:animEffect transition="in" filter="blinds(horizontal)">
                                      <p:cBhvr>
                                        <p:cTn id="27" dur="500"/>
                                        <p:tgtEl>
                                          <p:spTgt spid="850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9" grpId="0" bldLvl="0" animBg="1"/>
      <p:bldP spid="850950" grpId="0" animBg="1"/>
      <p:bldP spid="850951"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灯片编号占位符 3"/>
          <p:cNvSpPr>
            <a:spLocks noGrp="1" noChangeArrowheads="1"/>
          </p:cNvSpPr>
          <p:nvPr>
            <p:ph type="sldNum" sz="quarter" idx="10"/>
          </p:nvPr>
        </p:nvSpPr>
        <p:spPr bwMode="auto">
          <a:noFill/>
          <a:ln>
            <a:miter lim="800000"/>
            <a:headEnd/>
            <a:tailEnd/>
          </a:ln>
        </p:spPr>
        <p:txBody>
          <a:bodyPr/>
          <a:lstStyle/>
          <a:p>
            <a:fld id="{A9342FBD-CF88-4294-8734-4655D725FDA3}" type="slidenum">
              <a:rPr lang="zh-TW" altLang="en-US" smtClean="0">
                <a:solidFill>
                  <a:schemeClr val="tx1"/>
                </a:solidFill>
              </a:rPr>
              <a:pPr/>
              <a:t>49</a:t>
            </a:fld>
            <a:endParaRPr lang="zh-TW" altLang="en-US" smtClean="0">
              <a:solidFill>
                <a:schemeClr val="tx1"/>
              </a:solidFill>
            </a:endParaRPr>
          </a:p>
        </p:txBody>
      </p:sp>
      <p:sp>
        <p:nvSpPr>
          <p:cNvPr id="16388" name="Rectangle 3"/>
          <p:cNvSpPr>
            <a:spLocks noGrp="1" noChangeArrowheads="1"/>
          </p:cNvSpPr>
          <p:nvPr>
            <p:ph idx="1"/>
          </p:nvPr>
        </p:nvSpPr>
        <p:spPr>
          <a:xfrm>
            <a:off x="468313" y="1196975"/>
            <a:ext cx="8229600" cy="1727200"/>
          </a:xfrm>
        </p:spPr>
        <p:txBody>
          <a:bodyPr/>
          <a:lstStyle/>
          <a:p>
            <a:pPr eaLnBrk="1" hangingPunct="1"/>
            <a:r>
              <a:rPr lang="zh-CN" altLang="en-US" sz="2400" smtClean="0">
                <a:latin typeface="Times New Roman" pitchFamily="18" charset="0"/>
              </a:rPr>
              <a:t>论域</a:t>
            </a:r>
            <a:r>
              <a:rPr lang="en-US" altLang="zh-CN" sz="2400" i="1" smtClean="0">
                <a:latin typeface="Times New Roman" pitchFamily="18" charset="0"/>
              </a:rPr>
              <a:t>U</a:t>
            </a:r>
            <a:r>
              <a:rPr lang="zh-CN" altLang="en-US" sz="2400" smtClean="0">
                <a:latin typeface="Times New Roman" pitchFamily="18" charset="0"/>
              </a:rPr>
              <a:t>是连续的情况</a:t>
            </a:r>
          </a:p>
          <a:p>
            <a:pPr eaLnBrk="1" hangingPunct="1"/>
            <a:r>
              <a:rPr lang="zh-CN" altLang="en-US" sz="2400" smtClean="0">
                <a:latin typeface="Times New Roman" pitchFamily="18" charset="0"/>
              </a:rPr>
              <a:t>模糊集可用实函数表示</a:t>
            </a:r>
          </a:p>
          <a:p>
            <a:pPr eaLnBrk="1" hangingPunct="1"/>
            <a:r>
              <a:rPr lang="zh-CN" altLang="en-US" sz="2400" smtClean="0">
                <a:latin typeface="Times New Roman" pitchFamily="18" charset="0"/>
              </a:rPr>
              <a:t>例：考虑年龄集</a:t>
            </a:r>
            <a:r>
              <a:rPr lang="en-US" altLang="zh-CN" sz="2400" smtClean="0">
                <a:latin typeface="Times New Roman" pitchFamily="18" charset="0"/>
              </a:rPr>
              <a:t>U=[0,100]</a:t>
            </a:r>
            <a:r>
              <a:rPr lang="zh-CN" altLang="en-US" sz="2400" smtClean="0">
                <a:latin typeface="Times New Roman" pitchFamily="18" charset="0"/>
              </a:rPr>
              <a:t>，</a:t>
            </a:r>
            <a:r>
              <a:rPr lang="en-US" altLang="zh-CN" sz="2400" smtClean="0">
                <a:latin typeface="Times New Roman" pitchFamily="18" charset="0"/>
              </a:rPr>
              <a:t>A=“</a:t>
            </a:r>
            <a:r>
              <a:rPr lang="zh-CN" altLang="en-US" sz="2400" smtClean="0">
                <a:latin typeface="Times New Roman" pitchFamily="18" charset="0"/>
              </a:rPr>
              <a:t>年老” ，扎德给出的 “年老” 集函数刻画</a:t>
            </a:r>
          </a:p>
        </p:txBody>
      </p:sp>
      <p:graphicFrame>
        <p:nvGraphicFramePr>
          <p:cNvPr id="851972" name="Object 4"/>
          <p:cNvGraphicFramePr>
            <a:graphicFrameLocks/>
          </p:cNvGraphicFramePr>
          <p:nvPr/>
        </p:nvGraphicFramePr>
        <p:xfrm>
          <a:off x="1196975" y="2852738"/>
          <a:ext cx="5391150" cy="1152525"/>
        </p:xfrm>
        <a:graphic>
          <a:graphicData uri="http://schemas.openxmlformats.org/presentationml/2006/ole">
            <p:oleObj spid="_x0000_s16386" r:id="rId3" imgW="2514600" imgH="558800" progId="">
              <p:embed/>
            </p:oleObj>
          </a:graphicData>
        </a:graphic>
      </p:graphicFrame>
      <p:sp>
        <p:nvSpPr>
          <p:cNvPr id="851973" name="Text Box 5"/>
          <p:cNvSpPr txBox="1">
            <a:spLocks noChangeArrowheads="1"/>
          </p:cNvSpPr>
          <p:nvPr/>
        </p:nvSpPr>
        <p:spPr bwMode="auto">
          <a:xfrm>
            <a:off x="1403350" y="4340225"/>
            <a:ext cx="576263" cy="457200"/>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1</a:t>
            </a:r>
            <a:endParaRPr lang="en-US" altLang="zh-CN" sz="2400">
              <a:solidFill>
                <a:schemeClr val="tx2"/>
              </a:solidFill>
              <a:latin typeface="Times New Roman" pitchFamily="18" charset="0"/>
              <a:ea typeface="楷体_GB2312" pitchFamily="49" charset="-122"/>
            </a:endParaRPr>
          </a:p>
        </p:txBody>
      </p:sp>
      <p:sp>
        <p:nvSpPr>
          <p:cNvPr id="851974" name="Text Box 6"/>
          <p:cNvSpPr txBox="1">
            <a:spLocks noChangeArrowheads="1"/>
          </p:cNvSpPr>
          <p:nvPr/>
        </p:nvSpPr>
        <p:spPr bwMode="auto">
          <a:xfrm>
            <a:off x="1403350" y="5635625"/>
            <a:ext cx="576263" cy="457200"/>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0</a:t>
            </a:r>
            <a:endParaRPr lang="en-US" altLang="zh-CN" sz="2400">
              <a:solidFill>
                <a:schemeClr val="tx2"/>
              </a:solidFill>
              <a:latin typeface="Times New Roman" pitchFamily="18" charset="0"/>
              <a:ea typeface="楷体_GB2312" pitchFamily="49" charset="-122"/>
            </a:endParaRPr>
          </a:p>
        </p:txBody>
      </p:sp>
      <p:sp>
        <p:nvSpPr>
          <p:cNvPr id="851975" name="Text Box 7"/>
          <p:cNvSpPr txBox="1">
            <a:spLocks noChangeArrowheads="1"/>
          </p:cNvSpPr>
          <p:nvPr/>
        </p:nvSpPr>
        <p:spPr bwMode="auto">
          <a:xfrm>
            <a:off x="5003800" y="5564188"/>
            <a:ext cx="576263" cy="457200"/>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U</a:t>
            </a:r>
            <a:endParaRPr lang="en-US" altLang="zh-CN" sz="2400">
              <a:solidFill>
                <a:schemeClr val="tx2"/>
              </a:solidFill>
              <a:latin typeface="Times New Roman" pitchFamily="18" charset="0"/>
              <a:ea typeface="楷体_GB2312" pitchFamily="49" charset="-122"/>
            </a:endParaRPr>
          </a:p>
        </p:txBody>
      </p:sp>
      <p:sp>
        <p:nvSpPr>
          <p:cNvPr id="851976" name="Text Box 8"/>
          <p:cNvSpPr txBox="1">
            <a:spLocks noChangeArrowheads="1"/>
          </p:cNvSpPr>
          <p:nvPr/>
        </p:nvSpPr>
        <p:spPr bwMode="auto">
          <a:xfrm>
            <a:off x="2987675" y="5995988"/>
            <a:ext cx="576263" cy="457200"/>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50</a:t>
            </a:r>
            <a:endParaRPr lang="en-US" altLang="zh-CN" sz="2400">
              <a:solidFill>
                <a:schemeClr val="tx2"/>
              </a:solidFill>
              <a:latin typeface="Times New Roman" pitchFamily="18" charset="0"/>
              <a:ea typeface="楷体_GB2312" pitchFamily="49" charset="-122"/>
            </a:endParaRPr>
          </a:p>
        </p:txBody>
      </p:sp>
      <p:sp>
        <p:nvSpPr>
          <p:cNvPr id="851977" name="Text Box 9"/>
          <p:cNvSpPr txBox="1">
            <a:spLocks noChangeArrowheads="1"/>
          </p:cNvSpPr>
          <p:nvPr/>
        </p:nvSpPr>
        <p:spPr bwMode="auto">
          <a:xfrm>
            <a:off x="4572000" y="6067425"/>
            <a:ext cx="863600" cy="457200"/>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100</a:t>
            </a:r>
            <a:endParaRPr lang="en-US" altLang="zh-CN" sz="2400">
              <a:solidFill>
                <a:schemeClr val="tx2"/>
              </a:solidFill>
              <a:latin typeface="Times New Roman" pitchFamily="18" charset="0"/>
              <a:ea typeface="楷体_GB2312" pitchFamily="49" charset="-122"/>
            </a:endParaRPr>
          </a:p>
        </p:txBody>
      </p:sp>
      <p:sp>
        <p:nvSpPr>
          <p:cNvPr id="851978" name="Line 10"/>
          <p:cNvSpPr>
            <a:spLocks noChangeShapeType="1"/>
          </p:cNvSpPr>
          <p:nvPr/>
        </p:nvSpPr>
        <p:spPr bwMode="auto">
          <a:xfrm>
            <a:off x="3348038" y="5995988"/>
            <a:ext cx="0" cy="71437"/>
          </a:xfrm>
          <a:prstGeom prst="line">
            <a:avLst/>
          </a:prstGeom>
          <a:noFill/>
          <a:ln w="9525">
            <a:solidFill>
              <a:schemeClr val="tx1"/>
            </a:solidFill>
            <a:round/>
            <a:headEnd/>
            <a:tailEnd/>
          </a:ln>
        </p:spPr>
        <p:txBody>
          <a:bodyPr/>
          <a:lstStyle/>
          <a:p>
            <a:endParaRPr lang="zh-CN" altLang="en-US"/>
          </a:p>
        </p:txBody>
      </p:sp>
      <p:sp>
        <p:nvSpPr>
          <p:cNvPr id="851979" name="Line 11"/>
          <p:cNvSpPr>
            <a:spLocks noChangeShapeType="1"/>
          </p:cNvSpPr>
          <p:nvPr/>
        </p:nvSpPr>
        <p:spPr bwMode="auto">
          <a:xfrm>
            <a:off x="4787900" y="5924550"/>
            <a:ext cx="0" cy="142875"/>
          </a:xfrm>
          <a:prstGeom prst="line">
            <a:avLst/>
          </a:prstGeom>
          <a:noFill/>
          <a:ln w="9525">
            <a:solidFill>
              <a:schemeClr val="tx1"/>
            </a:solidFill>
            <a:round/>
            <a:headEnd/>
            <a:tailEnd/>
          </a:ln>
        </p:spPr>
        <p:txBody>
          <a:bodyPr/>
          <a:lstStyle/>
          <a:p>
            <a:endParaRPr lang="zh-CN" altLang="en-US"/>
          </a:p>
        </p:txBody>
      </p:sp>
      <p:sp>
        <p:nvSpPr>
          <p:cNvPr id="851980" name="Line 12"/>
          <p:cNvSpPr>
            <a:spLocks noChangeShapeType="1"/>
          </p:cNvSpPr>
          <p:nvPr/>
        </p:nvSpPr>
        <p:spPr bwMode="auto">
          <a:xfrm flipV="1">
            <a:off x="1835150" y="4051300"/>
            <a:ext cx="0" cy="1944688"/>
          </a:xfrm>
          <a:prstGeom prst="line">
            <a:avLst/>
          </a:prstGeom>
          <a:noFill/>
          <a:ln w="9525">
            <a:solidFill>
              <a:schemeClr val="tx1"/>
            </a:solidFill>
            <a:round/>
            <a:headEnd/>
            <a:tailEnd type="triangle" w="med" len="med"/>
          </a:ln>
        </p:spPr>
        <p:txBody>
          <a:bodyPr/>
          <a:lstStyle/>
          <a:p>
            <a:endParaRPr lang="zh-CN" altLang="en-US"/>
          </a:p>
        </p:txBody>
      </p:sp>
      <p:sp>
        <p:nvSpPr>
          <p:cNvPr id="851981" name="Line 13"/>
          <p:cNvSpPr>
            <a:spLocks noChangeShapeType="1"/>
          </p:cNvSpPr>
          <p:nvPr/>
        </p:nvSpPr>
        <p:spPr bwMode="auto">
          <a:xfrm>
            <a:off x="1835150" y="4627563"/>
            <a:ext cx="3240088" cy="0"/>
          </a:xfrm>
          <a:prstGeom prst="line">
            <a:avLst/>
          </a:prstGeom>
          <a:noFill/>
          <a:ln w="9525">
            <a:solidFill>
              <a:schemeClr val="tx1"/>
            </a:solidFill>
            <a:prstDash val="dash"/>
            <a:round/>
            <a:headEnd/>
            <a:tailEnd/>
          </a:ln>
        </p:spPr>
        <p:txBody>
          <a:bodyPr/>
          <a:lstStyle/>
          <a:p>
            <a:endParaRPr lang="zh-CN" altLang="en-US"/>
          </a:p>
        </p:txBody>
      </p:sp>
      <p:sp>
        <p:nvSpPr>
          <p:cNvPr id="851982" name="Freeform 14"/>
          <p:cNvSpPr>
            <a:spLocks noChangeArrowheads="1"/>
          </p:cNvSpPr>
          <p:nvPr/>
        </p:nvSpPr>
        <p:spPr bwMode="auto">
          <a:xfrm>
            <a:off x="3348038" y="4627563"/>
            <a:ext cx="1439862" cy="1368425"/>
          </a:xfrm>
          <a:custGeom>
            <a:avLst/>
            <a:gdLst>
              <a:gd name="T0" fmla="*/ 0 w 907"/>
              <a:gd name="T1" fmla="*/ 2147483647 h 862"/>
              <a:gd name="T2" fmla="*/ 2147483647 w 907"/>
              <a:gd name="T3" fmla="*/ 2147483647 h 862"/>
              <a:gd name="T4" fmla="*/ 2147483647 w 907"/>
              <a:gd name="T5" fmla="*/ 2147483647 h 862"/>
              <a:gd name="T6" fmla="*/ 2147483647 w 907"/>
              <a:gd name="T7" fmla="*/ 0 h 862"/>
              <a:gd name="T8" fmla="*/ 0 60000 65536"/>
              <a:gd name="T9" fmla="*/ 0 60000 65536"/>
              <a:gd name="T10" fmla="*/ 0 60000 65536"/>
              <a:gd name="T11" fmla="*/ 0 60000 65536"/>
              <a:gd name="T12" fmla="*/ 0 w 907"/>
              <a:gd name="T13" fmla="*/ 0 h 862"/>
              <a:gd name="T14" fmla="*/ 907 w 907"/>
              <a:gd name="T15" fmla="*/ 862 h 862"/>
            </a:gdLst>
            <a:ahLst/>
            <a:cxnLst>
              <a:cxn ang="T8">
                <a:pos x="T0" y="T1"/>
              </a:cxn>
              <a:cxn ang="T9">
                <a:pos x="T2" y="T3"/>
              </a:cxn>
              <a:cxn ang="T10">
                <a:pos x="T4" y="T5"/>
              </a:cxn>
              <a:cxn ang="T11">
                <a:pos x="T6" y="T7"/>
              </a:cxn>
            </a:cxnLst>
            <a:rect l="T12" t="T13" r="T14" b="T15"/>
            <a:pathLst>
              <a:path w="907" h="862">
                <a:moveTo>
                  <a:pt x="0" y="862"/>
                </a:moveTo>
                <a:cubicBezTo>
                  <a:pt x="60" y="805"/>
                  <a:pt x="121" y="749"/>
                  <a:pt x="182" y="635"/>
                </a:cubicBezTo>
                <a:cubicBezTo>
                  <a:pt x="243" y="521"/>
                  <a:pt x="242" y="287"/>
                  <a:pt x="363" y="181"/>
                </a:cubicBezTo>
                <a:cubicBezTo>
                  <a:pt x="484" y="75"/>
                  <a:pt x="695" y="37"/>
                  <a:pt x="907" y="0"/>
                </a:cubicBezTo>
              </a:path>
            </a:pathLst>
          </a:custGeom>
          <a:noFill/>
          <a:ln w="28575">
            <a:solidFill>
              <a:schemeClr val="tx1"/>
            </a:solidFill>
            <a:round/>
            <a:headEnd/>
            <a:tailEnd/>
          </a:ln>
        </p:spPr>
        <p:txBody>
          <a:bodyPr/>
          <a:lstStyle/>
          <a:p>
            <a:endParaRPr lang="zh-CN" altLang="en-US"/>
          </a:p>
        </p:txBody>
      </p:sp>
      <p:sp>
        <p:nvSpPr>
          <p:cNvPr id="851983" name="Line 15"/>
          <p:cNvSpPr>
            <a:spLocks noChangeShapeType="1"/>
          </p:cNvSpPr>
          <p:nvPr/>
        </p:nvSpPr>
        <p:spPr bwMode="auto">
          <a:xfrm>
            <a:off x="1835150" y="5995988"/>
            <a:ext cx="1511300" cy="0"/>
          </a:xfrm>
          <a:prstGeom prst="line">
            <a:avLst/>
          </a:prstGeom>
          <a:noFill/>
          <a:ln w="28575">
            <a:solidFill>
              <a:schemeClr val="tx1"/>
            </a:solidFill>
            <a:round/>
            <a:headEnd/>
            <a:tailEnd/>
          </a:ln>
        </p:spPr>
        <p:txBody>
          <a:bodyPr/>
          <a:lstStyle/>
          <a:p>
            <a:endParaRPr lang="zh-CN" altLang="en-US"/>
          </a:p>
        </p:txBody>
      </p:sp>
      <p:sp>
        <p:nvSpPr>
          <p:cNvPr id="851984" name="Line 16"/>
          <p:cNvSpPr>
            <a:spLocks noChangeShapeType="1"/>
          </p:cNvSpPr>
          <p:nvPr/>
        </p:nvSpPr>
        <p:spPr bwMode="auto">
          <a:xfrm>
            <a:off x="1835150" y="5995988"/>
            <a:ext cx="3529013" cy="0"/>
          </a:xfrm>
          <a:prstGeom prst="line">
            <a:avLst/>
          </a:prstGeom>
          <a:noFill/>
          <a:ln w="9525">
            <a:solidFill>
              <a:schemeClr val="tx1"/>
            </a:solidFill>
            <a:round/>
            <a:headEnd/>
            <a:tailEnd type="triangle" w="med" len="med"/>
          </a:ln>
        </p:spPr>
        <p:txBody>
          <a:bodyPr/>
          <a:lstStyle/>
          <a:p>
            <a:endParaRPr lang="zh-CN" altLang="en-US"/>
          </a:p>
        </p:txBody>
      </p:sp>
      <p:sp>
        <p:nvSpPr>
          <p:cNvPr id="851985" name="Line 17"/>
          <p:cNvSpPr>
            <a:spLocks noChangeShapeType="1"/>
          </p:cNvSpPr>
          <p:nvPr/>
        </p:nvSpPr>
        <p:spPr bwMode="auto">
          <a:xfrm>
            <a:off x="4787900" y="4627563"/>
            <a:ext cx="360363" cy="0"/>
          </a:xfrm>
          <a:prstGeom prst="line">
            <a:avLst/>
          </a:prstGeom>
          <a:noFill/>
          <a:ln w="28575">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51972"/>
                                        </p:tgtEl>
                                        <p:attrNameLst>
                                          <p:attrName>style.visibility</p:attrName>
                                        </p:attrNameLst>
                                      </p:cBhvr>
                                      <p:to>
                                        <p:strVal val="visible"/>
                                      </p:to>
                                    </p:set>
                                    <p:animEffect transition="in" filter="wipe(down)">
                                      <p:cBhvr>
                                        <p:cTn id="7" dur="500"/>
                                        <p:tgtEl>
                                          <p:spTgt spid="851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51984"/>
                                        </p:tgtEl>
                                        <p:attrNameLst>
                                          <p:attrName>style.visibility</p:attrName>
                                        </p:attrNameLst>
                                      </p:cBhvr>
                                      <p:to>
                                        <p:strVal val="visible"/>
                                      </p:to>
                                    </p:set>
                                    <p:animEffect transition="in" filter="wipe(down)">
                                      <p:cBhvr>
                                        <p:cTn id="12" dur="500"/>
                                        <p:tgtEl>
                                          <p:spTgt spid="85198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51979"/>
                                        </p:tgtEl>
                                        <p:attrNameLst>
                                          <p:attrName>style.visibility</p:attrName>
                                        </p:attrNameLst>
                                      </p:cBhvr>
                                      <p:to>
                                        <p:strVal val="visible"/>
                                      </p:to>
                                    </p:set>
                                    <p:animEffect transition="in" filter="wipe(down)">
                                      <p:cBhvr>
                                        <p:cTn id="15" dur="500"/>
                                        <p:tgtEl>
                                          <p:spTgt spid="85197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51978"/>
                                        </p:tgtEl>
                                        <p:attrNameLst>
                                          <p:attrName>style.visibility</p:attrName>
                                        </p:attrNameLst>
                                      </p:cBhvr>
                                      <p:to>
                                        <p:strVal val="visible"/>
                                      </p:to>
                                    </p:set>
                                    <p:animEffect transition="in" filter="wipe(down)">
                                      <p:cBhvr>
                                        <p:cTn id="18" dur="500"/>
                                        <p:tgtEl>
                                          <p:spTgt spid="85197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51980"/>
                                        </p:tgtEl>
                                        <p:attrNameLst>
                                          <p:attrName>style.visibility</p:attrName>
                                        </p:attrNameLst>
                                      </p:cBhvr>
                                      <p:to>
                                        <p:strVal val="visible"/>
                                      </p:to>
                                    </p:set>
                                    <p:animEffect transition="in" filter="wipe(down)">
                                      <p:cBhvr>
                                        <p:cTn id="21" dur="500"/>
                                        <p:tgtEl>
                                          <p:spTgt spid="851980"/>
                                        </p:tgtEl>
                                      </p:cBhvr>
                                    </p:animEffect>
                                  </p:childTnLst>
                                </p:cTn>
                              </p:par>
                            </p:childTnLst>
                          </p:cTn>
                        </p:par>
                        <p:par>
                          <p:cTn id="22" fill="hold" nodeType="afterGroup">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851974"/>
                                        </p:tgtEl>
                                        <p:attrNameLst>
                                          <p:attrName>style.visibility</p:attrName>
                                        </p:attrNameLst>
                                      </p:cBhvr>
                                      <p:to>
                                        <p:strVal val="visible"/>
                                      </p:to>
                                    </p:set>
                                    <p:animEffect transition="in" filter="wipe(down)">
                                      <p:cBhvr>
                                        <p:cTn id="25" dur="500"/>
                                        <p:tgtEl>
                                          <p:spTgt spid="85197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51973"/>
                                        </p:tgtEl>
                                        <p:attrNameLst>
                                          <p:attrName>style.visibility</p:attrName>
                                        </p:attrNameLst>
                                      </p:cBhvr>
                                      <p:to>
                                        <p:strVal val="visible"/>
                                      </p:to>
                                    </p:set>
                                    <p:animEffect transition="in" filter="wipe(down)">
                                      <p:cBhvr>
                                        <p:cTn id="28" dur="500"/>
                                        <p:tgtEl>
                                          <p:spTgt spid="85197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51976"/>
                                        </p:tgtEl>
                                        <p:attrNameLst>
                                          <p:attrName>style.visibility</p:attrName>
                                        </p:attrNameLst>
                                      </p:cBhvr>
                                      <p:to>
                                        <p:strVal val="visible"/>
                                      </p:to>
                                    </p:set>
                                    <p:animEffect transition="in" filter="wipe(down)">
                                      <p:cBhvr>
                                        <p:cTn id="31" dur="500"/>
                                        <p:tgtEl>
                                          <p:spTgt spid="85197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51977"/>
                                        </p:tgtEl>
                                        <p:attrNameLst>
                                          <p:attrName>style.visibility</p:attrName>
                                        </p:attrNameLst>
                                      </p:cBhvr>
                                      <p:to>
                                        <p:strVal val="visible"/>
                                      </p:to>
                                    </p:set>
                                    <p:animEffect transition="in" filter="wipe(down)">
                                      <p:cBhvr>
                                        <p:cTn id="34" dur="500"/>
                                        <p:tgtEl>
                                          <p:spTgt spid="85197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51975"/>
                                        </p:tgtEl>
                                        <p:attrNameLst>
                                          <p:attrName>style.visibility</p:attrName>
                                        </p:attrNameLst>
                                      </p:cBhvr>
                                      <p:to>
                                        <p:strVal val="visible"/>
                                      </p:to>
                                    </p:set>
                                    <p:animEffect transition="in" filter="wipe(down)">
                                      <p:cBhvr>
                                        <p:cTn id="37" dur="500"/>
                                        <p:tgtEl>
                                          <p:spTgt spid="85197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51981"/>
                                        </p:tgtEl>
                                        <p:attrNameLst>
                                          <p:attrName>style.visibility</p:attrName>
                                        </p:attrNameLst>
                                      </p:cBhvr>
                                      <p:to>
                                        <p:strVal val="visible"/>
                                      </p:to>
                                    </p:set>
                                    <p:animEffect transition="in" filter="wipe(down)">
                                      <p:cBhvr>
                                        <p:cTn id="40" dur="500"/>
                                        <p:tgtEl>
                                          <p:spTgt spid="85198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51983"/>
                                        </p:tgtEl>
                                        <p:attrNameLst>
                                          <p:attrName>style.visibility</p:attrName>
                                        </p:attrNameLst>
                                      </p:cBhvr>
                                      <p:to>
                                        <p:strVal val="visible"/>
                                      </p:to>
                                    </p:set>
                                    <p:animEffect transition="in" filter="wipe(left)">
                                      <p:cBhvr>
                                        <p:cTn id="45" dur="500"/>
                                        <p:tgtEl>
                                          <p:spTgt spid="85198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851982"/>
                                        </p:tgtEl>
                                        <p:attrNameLst>
                                          <p:attrName>style.visibility</p:attrName>
                                        </p:attrNameLst>
                                      </p:cBhvr>
                                      <p:to>
                                        <p:strVal val="visible"/>
                                      </p:to>
                                    </p:set>
                                    <p:animEffect transition="in" filter="wipe(down)">
                                      <p:cBhvr>
                                        <p:cTn id="50" dur="500"/>
                                        <p:tgtEl>
                                          <p:spTgt spid="8519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51985"/>
                                        </p:tgtEl>
                                        <p:attrNameLst>
                                          <p:attrName>style.visibility</p:attrName>
                                        </p:attrNameLst>
                                      </p:cBhvr>
                                      <p:to>
                                        <p:strVal val="visible"/>
                                      </p:to>
                                    </p:set>
                                    <p:animEffect transition="in" filter="wipe(left)">
                                      <p:cBhvr>
                                        <p:cTn id="55" dur="500"/>
                                        <p:tgtEl>
                                          <p:spTgt spid="851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3" grpId="0"/>
      <p:bldP spid="851974" grpId="0"/>
      <p:bldP spid="851975" grpId="0"/>
      <p:bldP spid="851976" grpId="0"/>
      <p:bldP spid="851977" grpId="0"/>
      <p:bldP spid="851978" grpId="0" animBg="1"/>
      <p:bldP spid="851979" grpId="0" animBg="1"/>
      <p:bldP spid="851980" grpId="0" animBg="1"/>
      <p:bldP spid="851981" grpId="0" animBg="1"/>
      <p:bldP spid="851982" grpId="0" animBg="1"/>
      <p:bldP spid="851983" grpId="0" animBg="1"/>
      <p:bldP spid="851984" grpId="0" animBg="1"/>
      <p:bldP spid="85198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内容占位符 2"/>
          <p:cNvSpPr>
            <a:spLocks noGrp="1" noChangeArrowheads="1"/>
          </p:cNvSpPr>
          <p:nvPr>
            <p:ph idx="1"/>
          </p:nvPr>
        </p:nvSpPr>
        <p:spPr>
          <a:xfrm>
            <a:off x="755650" y="1168400"/>
            <a:ext cx="8061325" cy="5218113"/>
          </a:xfrm>
        </p:spPr>
        <p:txBody>
          <a:bodyPr/>
          <a:lstStyle/>
          <a:p>
            <a:pPr eaLnBrk="1" hangingPunct="1">
              <a:lnSpc>
                <a:spcPct val="90000"/>
              </a:lnSpc>
            </a:pPr>
            <a:r>
              <a:rPr lang="zh-CN" altLang="en-US" smtClean="0">
                <a:solidFill>
                  <a:srgbClr val="000000"/>
                </a:solidFill>
                <a:latin typeface="Times New Roman" pitchFamily="18" charset="0"/>
                <a:ea typeface="华文新魏" pitchFamily="2" charset="-122"/>
              </a:rPr>
              <a:t>计算智能系统</a:t>
            </a:r>
            <a:endParaRPr lang="en-US" altLang="zh-CN" smtClean="0">
              <a:solidFill>
                <a:srgbClr val="000000"/>
              </a:solidFill>
              <a:latin typeface="Times New Roman" pitchFamily="18" charset="0"/>
              <a:ea typeface="华文新魏" pitchFamily="2" charset="-122"/>
            </a:endParaRPr>
          </a:p>
          <a:p>
            <a:pPr lvl="1" eaLnBrk="1" hangingPunct="1">
              <a:lnSpc>
                <a:spcPct val="90000"/>
              </a:lnSpc>
            </a:pPr>
            <a:r>
              <a:rPr lang="zh-CN" altLang="en-US" smtClean="0">
                <a:solidFill>
                  <a:srgbClr val="000000"/>
                </a:solidFill>
                <a:latin typeface="Times New Roman" pitchFamily="18" charset="0"/>
                <a:ea typeface="华文新魏" pitchFamily="2" charset="-122"/>
              </a:rPr>
              <a:t>一个计算智能系统应当只涉及数值</a:t>
            </a:r>
            <a:r>
              <a:rPr lang="en-US" altLang="zh-CN" smtClean="0">
                <a:solidFill>
                  <a:srgbClr val="000000"/>
                </a:solidFill>
                <a:latin typeface="Times New Roman" pitchFamily="18" charset="0"/>
                <a:ea typeface="华文新魏" pitchFamily="2" charset="-122"/>
              </a:rPr>
              <a:t>(</a:t>
            </a:r>
            <a:r>
              <a:rPr lang="zh-CN" altLang="en-US" smtClean="0">
                <a:solidFill>
                  <a:srgbClr val="000000"/>
                </a:solidFill>
                <a:latin typeface="Times New Roman" pitchFamily="18" charset="0"/>
                <a:ea typeface="华文新魏" pitchFamily="2" charset="-122"/>
              </a:rPr>
              <a:t>低层</a:t>
            </a:r>
            <a:r>
              <a:rPr lang="en-US" altLang="zh-CN" smtClean="0">
                <a:solidFill>
                  <a:srgbClr val="000000"/>
                </a:solidFill>
                <a:latin typeface="Times New Roman" pitchFamily="18" charset="0"/>
                <a:ea typeface="华文新魏" pitchFamily="2" charset="-122"/>
              </a:rPr>
              <a:t>)</a:t>
            </a:r>
            <a:r>
              <a:rPr lang="zh-CN" altLang="en-US" smtClean="0">
                <a:solidFill>
                  <a:srgbClr val="000000"/>
                </a:solidFill>
                <a:latin typeface="Times New Roman" pitchFamily="18" charset="0"/>
                <a:ea typeface="华文新魏" pitchFamily="2" charset="-122"/>
              </a:rPr>
              <a:t>数据，含有模式识别部分，不应用人工智能意义上的知识，而且能够呈现出：</a:t>
            </a:r>
            <a:endParaRPr lang="en-US" altLang="zh-CN" smtClean="0">
              <a:latin typeface="Times New Roman" pitchFamily="18" charset="0"/>
              <a:ea typeface="华文新魏" pitchFamily="2" charset="-122"/>
            </a:endParaRPr>
          </a:p>
          <a:p>
            <a:pPr lvl="2" eaLnBrk="1" hangingPunct="1">
              <a:lnSpc>
                <a:spcPct val="90000"/>
              </a:lnSpc>
            </a:pPr>
            <a:r>
              <a:rPr lang="en-US" altLang="zh-CN" smtClean="0">
                <a:latin typeface="Times New Roman" pitchFamily="18" charset="0"/>
                <a:ea typeface="华文新魏" pitchFamily="2" charset="-122"/>
              </a:rPr>
              <a:t>Computational adaptivity (</a:t>
            </a:r>
            <a:r>
              <a:rPr lang="zh-CN" altLang="en-US" smtClean="0">
                <a:latin typeface="Times New Roman" pitchFamily="18" charset="0"/>
                <a:ea typeface="华文新魏" pitchFamily="2" charset="-122"/>
              </a:rPr>
              <a:t>计算适应性</a:t>
            </a:r>
            <a:r>
              <a:rPr lang="en-US" altLang="zh-CN" smtClean="0">
                <a:latin typeface="Times New Roman" pitchFamily="18" charset="0"/>
                <a:ea typeface="华文新魏" pitchFamily="2" charset="-122"/>
              </a:rPr>
              <a:t>)</a:t>
            </a:r>
          </a:p>
          <a:p>
            <a:pPr lvl="2" eaLnBrk="1" hangingPunct="1">
              <a:lnSpc>
                <a:spcPct val="90000"/>
              </a:lnSpc>
            </a:pPr>
            <a:r>
              <a:rPr lang="en-US" altLang="zh-CN" smtClean="0">
                <a:latin typeface="Times New Roman" pitchFamily="18" charset="0"/>
                <a:ea typeface="华文新魏" pitchFamily="2" charset="-122"/>
              </a:rPr>
              <a:t>Computational fault tolerance (</a:t>
            </a:r>
            <a:r>
              <a:rPr lang="zh-CN" altLang="en-US" smtClean="0">
                <a:latin typeface="Times New Roman" pitchFamily="18" charset="0"/>
                <a:ea typeface="华文新魏" pitchFamily="2" charset="-122"/>
              </a:rPr>
              <a:t>计算容错性</a:t>
            </a:r>
            <a:r>
              <a:rPr lang="en-US" altLang="zh-CN" smtClean="0">
                <a:latin typeface="Times New Roman" pitchFamily="18" charset="0"/>
                <a:ea typeface="华文新魏" pitchFamily="2" charset="-122"/>
              </a:rPr>
              <a:t>)</a:t>
            </a:r>
          </a:p>
          <a:p>
            <a:pPr lvl="2" eaLnBrk="1" hangingPunct="1">
              <a:lnSpc>
                <a:spcPct val="90000"/>
              </a:lnSpc>
            </a:pPr>
            <a:r>
              <a:rPr lang="en-US" altLang="zh-CN" smtClean="0">
                <a:latin typeface="Times New Roman" pitchFamily="18" charset="0"/>
                <a:ea typeface="华文新魏" pitchFamily="2" charset="-122"/>
              </a:rPr>
              <a:t>Speed approaching human-like turnaround (</a:t>
            </a:r>
            <a:r>
              <a:rPr lang="zh-CN" altLang="en-US" smtClean="0">
                <a:latin typeface="Times New Roman" pitchFamily="18" charset="0"/>
                <a:ea typeface="华文新魏" pitchFamily="2" charset="-122"/>
              </a:rPr>
              <a:t>接近人的速度）</a:t>
            </a:r>
            <a:r>
              <a:rPr lang="en-US" altLang="zh-CN" smtClean="0">
                <a:latin typeface="Times New Roman" pitchFamily="18" charset="0"/>
                <a:ea typeface="华文新魏" pitchFamily="2" charset="-122"/>
              </a:rPr>
              <a:t>, and </a:t>
            </a:r>
          </a:p>
          <a:p>
            <a:pPr lvl="2" eaLnBrk="1" hangingPunct="1">
              <a:lnSpc>
                <a:spcPct val="90000"/>
              </a:lnSpc>
            </a:pPr>
            <a:r>
              <a:rPr lang="en-US" altLang="zh-CN" smtClean="0">
                <a:latin typeface="Times New Roman" pitchFamily="18" charset="0"/>
                <a:ea typeface="华文新魏" pitchFamily="2" charset="-122"/>
              </a:rPr>
              <a:t>Error rates that approximate human performance </a:t>
            </a:r>
            <a:r>
              <a:rPr lang="zh-CN" altLang="en-US" smtClean="0">
                <a:latin typeface="Times New Roman" pitchFamily="18" charset="0"/>
                <a:ea typeface="华文新魏" pitchFamily="2" charset="-122"/>
              </a:rPr>
              <a:t>（近似于人的误差率）</a:t>
            </a:r>
            <a:r>
              <a:rPr lang="en-US" altLang="zh-CN" smtClean="0">
                <a:latin typeface="Times New Roman" pitchFamily="18" charset="0"/>
                <a:ea typeface="华文新魏" pitchFamily="2" charset="-122"/>
              </a:rPr>
              <a:t>…” </a:t>
            </a:r>
          </a:p>
          <a:p>
            <a:pPr algn="just" eaLnBrk="1" hangingPunct="1">
              <a:lnSpc>
                <a:spcPct val="90000"/>
              </a:lnSpc>
            </a:pPr>
            <a:r>
              <a:rPr lang="zh-CN" altLang="en-US" smtClean="0">
                <a:solidFill>
                  <a:srgbClr val="000000"/>
                </a:solidFill>
                <a:latin typeface="Times New Roman" pitchFamily="18" charset="0"/>
                <a:ea typeface="华文新魏" pitchFamily="2" charset="-122"/>
              </a:rPr>
              <a:t>人工智能系统</a:t>
            </a:r>
            <a:endParaRPr lang="zh-CN" altLang="en-US" smtClean="0">
              <a:latin typeface="Times New Roman" pitchFamily="18" charset="0"/>
              <a:ea typeface="华文新魏" pitchFamily="2" charset="-122"/>
            </a:endParaRPr>
          </a:p>
          <a:p>
            <a:pPr lvl="1" algn="just" eaLnBrk="1" hangingPunct="1">
              <a:lnSpc>
                <a:spcPct val="90000"/>
              </a:lnSpc>
            </a:pPr>
            <a:r>
              <a:rPr lang="zh-CN" altLang="en-US" smtClean="0">
                <a:solidFill>
                  <a:srgbClr val="000000"/>
                </a:solidFill>
                <a:latin typeface="Times New Roman" pitchFamily="18" charset="0"/>
                <a:ea typeface="华文新魏" pitchFamily="2" charset="-122"/>
              </a:rPr>
              <a:t>当一个智能计算系统以非数值方式加上知识，即成为人工智能系统。</a:t>
            </a:r>
            <a:endParaRPr lang="zh-CN" altLang="en-US" smtClean="0">
              <a:latin typeface="Times New Roman" pitchFamily="18" charset="0"/>
              <a:ea typeface="华文新魏" pitchFamily="2" charset="-122"/>
            </a:endParaRPr>
          </a:p>
        </p:txBody>
      </p:sp>
      <p:sp>
        <p:nvSpPr>
          <p:cNvPr id="59395" name="灯片编号占位符 3"/>
          <p:cNvSpPr>
            <a:spLocks noGrp="1" noChangeArrowheads="1"/>
          </p:cNvSpPr>
          <p:nvPr>
            <p:ph type="sldNum" sz="quarter" idx="10"/>
          </p:nvPr>
        </p:nvSpPr>
        <p:spPr bwMode="auto">
          <a:noFill/>
          <a:ln>
            <a:miter lim="800000"/>
            <a:headEnd/>
            <a:tailEnd/>
          </a:ln>
        </p:spPr>
        <p:txBody>
          <a:bodyPr/>
          <a:lstStyle/>
          <a:p>
            <a:fld id="{AB5E72A7-9CF6-4119-A228-225AB774B3B3}" type="slidenum">
              <a:rPr lang="en-US" altLang="zh-TW" smtClean="0">
                <a:solidFill>
                  <a:schemeClr val="tx1"/>
                </a:solidFill>
              </a:rPr>
              <a:pPr/>
              <a:t>5</a:t>
            </a:fld>
            <a:endParaRPr lang="en-US" altLang="zh-TW" smtClean="0">
              <a:solidFill>
                <a:schemeClr val="tx1"/>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灯片编号占位符 3"/>
          <p:cNvSpPr>
            <a:spLocks noGrp="1" noChangeArrowheads="1"/>
          </p:cNvSpPr>
          <p:nvPr>
            <p:ph type="sldNum" sz="quarter" idx="10"/>
          </p:nvPr>
        </p:nvSpPr>
        <p:spPr bwMode="auto">
          <a:noFill/>
          <a:ln>
            <a:miter lim="800000"/>
            <a:headEnd/>
            <a:tailEnd/>
          </a:ln>
        </p:spPr>
        <p:txBody>
          <a:bodyPr/>
          <a:lstStyle/>
          <a:p>
            <a:fld id="{5A0F5D95-8DEE-4CE9-B8F9-A64008D16629}" type="slidenum">
              <a:rPr lang="zh-TW" altLang="en-US" smtClean="0">
                <a:solidFill>
                  <a:schemeClr val="tx1"/>
                </a:solidFill>
              </a:rPr>
              <a:pPr/>
              <a:t>50</a:t>
            </a:fld>
            <a:endParaRPr lang="zh-TW" altLang="en-US" smtClean="0">
              <a:solidFill>
                <a:schemeClr val="tx1"/>
              </a:solidFill>
            </a:endParaRPr>
          </a:p>
        </p:txBody>
      </p:sp>
      <p:graphicFrame>
        <p:nvGraphicFramePr>
          <p:cNvPr id="852994" name="Object 2"/>
          <p:cNvGraphicFramePr>
            <a:graphicFrameLocks/>
          </p:cNvGraphicFramePr>
          <p:nvPr/>
        </p:nvGraphicFramePr>
        <p:xfrm>
          <a:off x="1606550" y="1773238"/>
          <a:ext cx="5197475" cy="1085850"/>
        </p:xfrm>
        <a:graphic>
          <a:graphicData uri="http://schemas.openxmlformats.org/presentationml/2006/ole">
            <p:oleObj spid="_x0000_s17410" r:id="rId3" imgW="2476500" imgH="558800" progId="">
              <p:embed/>
            </p:oleObj>
          </a:graphicData>
        </a:graphic>
      </p:graphicFrame>
      <p:sp>
        <p:nvSpPr>
          <p:cNvPr id="852995" name="Line 3"/>
          <p:cNvSpPr>
            <a:spLocks noChangeShapeType="1"/>
          </p:cNvSpPr>
          <p:nvPr/>
        </p:nvSpPr>
        <p:spPr bwMode="auto">
          <a:xfrm>
            <a:off x="2195513" y="5059363"/>
            <a:ext cx="0" cy="215900"/>
          </a:xfrm>
          <a:prstGeom prst="line">
            <a:avLst/>
          </a:prstGeom>
          <a:noFill/>
          <a:ln w="9525">
            <a:solidFill>
              <a:schemeClr val="tx1"/>
            </a:solidFill>
            <a:round/>
            <a:headEnd/>
            <a:tailEnd/>
          </a:ln>
        </p:spPr>
        <p:txBody>
          <a:bodyPr/>
          <a:lstStyle/>
          <a:p>
            <a:endParaRPr lang="zh-CN" altLang="en-US"/>
          </a:p>
        </p:txBody>
      </p:sp>
      <p:sp>
        <p:nvSpPr>
          <p:cNvPr id="852996" name="Line 4"/>
          <p:cNvSpPr>
            <a:spLocks noChangeShapeType="1"/>
          </p:cNvSpPr>
          <p:nvPr/>
        </p:nvSpPr>
        <p:spPr bwMode="auto">
          <a:xfrm>
            <a:off x="3275013" y="5059363"/>
            <a:ext cx="0" cy="144462"/>
          </a:xfrm>
          <a:prstGeom prst="line">
            <a:avLst/>
          </a:prstGeom>
          <a:noFill/>
          <a:ln w="9525">
            <a:solidFill>
              <a:schemeClr val="tx1"/>
            </a:solidFill>
            <a:round/>
            <a:headEnd/>
            <a:tailEnd/>
          </a:ln>
        </p:spPr>
        <p:txBody>
          <a:bodyPr/>
          <a:lstStyle/>
          <a:p>
            <a:endParaRPr lang="zh-CN" altLang="en-US"/>
          </a:p>
        </p:txBody>
      </p:sp>
      <p:sp>
        <p:nvSpPr>
          <p:cNvPr id="852997" name="Text Box 5"/>
          <p:cNvSpPr txBox="1">
            <a:spLocks noChangeArrowheads="1"/>
          </p:cNvSpPr>
          <p:nvPr/>
        </p:nvSpPr>
        <p:spPr bwMode="auto">
          <a:xfrm>
            <a:off x="682625" y="3835400"/>
            <a:ext cx="431800" cy="366713"/>
          </a:xfrm>
          <a:prstGeom prst="rect">
            <a:avLst/>
          </a:prstGeom>
          <a:noFill/>
          <a:ln w="9525">
            <a:noFill/>
            <a:miter lim="800000"/>
            <a:headEnd/>
            <a:tailEnd/>
          </a:ln>
        </p:spPr>
        <p:txBody>
          <a:bodyPr>
            <a:spAutoFit/>
          </a:bodyPr>
          <a:lstStyle/>
          <a:p>
            <a:pPr eaLnBrk="1" hangingPunct="1"/>
            <a:r>
              <a:rPr lang="en-US" altLang="zh-CN">
                <a:latin typeface="Times New Roman" pitchFamily="18" charset="0"/>
              </a:rPr>
              <a:t>1</a:t>
            </a:r>
            <a:endParaRPr lang="en-US" altLang="zh-CN" sz="2400">
              <a:solidFill>
                <a:schemeClr val="tx2"/>
              </a:solidFill>
              <a:latin typeface="Times New Roman" pitchFamily="18" charset="0"/>
              <a:ea typeface="楷体_GB2312" pitchFamily="49" charset="-122"/>
            </a:endParaRPr>
          </a:p>
        </p:txBody>
      </p:sp>
      <p:sp>
        <p:nvSpPr>
          <p:cNvPr id="852998" name="Text Box 6"/>
          <p:cNvSpPr txBox="1">
            <a:spLocks noChangeArrowheads="1"/>
          </p:cNvSpPr>
          <p:nvPr/>
        </p:nvSpPr>
        <p:spPr bwMode="auto">
          <a:xfrm>
            <a:off x="611188" y="4987925"/>
            <a:ext cx="431800" cy="366713"/>
          </a:xfrm>
          <a:prstGeom prst="rect">
            <a:avLst/>
          </a:prstGeom>
          <a:noFill/>
          <a:ln w="9525">
            <a:noFill/>
            <a:miter lim="800000"/>
            <a:headEnd/>
            <a:tailEnd/>
          </a:ln>
        </p:spPr>
        <p:txBody>
          <a:bodyPr>
            <a:spAutoFit/>
          </a:bodyPr>
          <a:lstStyle/>
          <a:p>
            <a:pPr eaLnBrk="1" hangingPunct="1"/>
            <a:r>
              <a:rPr lang="en-US" altLang="zh-CN">
                <a:latin typeface="Times New Roman" pitchFamily="18" charset="0"/>
              </a:rPr>
              <a:t>0</a:t>
            </a:r>
            <a:endParaRPr lang="en-US" altLang="zh-CN" sz="2400">
              <a:solidFill>
                <a:schemeClr val="tx2"/>
              </a:solidFill>
              <a:latin typeface="Times New Roman" pitchFamily="18" charset="0"/>
              <a:ea typeface="楷体_GB2312" pitchFamily="49" charset="-122"/>
            </a:endParaRPr>
          </a:p>
        </p:txBody>
      </p:sp>
      <p:sp>
        <p:nvSpPr>
          <p:cNvPr id="852999" name="Text Box 7"/>
          <p:cNvSpPr txBox="1">
            <a:spLocks noChangeArrowheads="1"/>
          </p:cNvSpPr>
          <p:nvPr/>
        </p:nvSpPr>
        <p:spPr bwMode="auto">
          <a:xfrm>
            <a:off x="2051050" y="5275263"/>
            <a:ext cx="431800" cy="366712"/>
          </a:xfrm>
          <a:prstGeom prst="rect">
            <a:avLst/>
          </a:prstGeom>
          <a:noFill/>
          <a:ln w="9525">
            <a:noFill/>
            <a:miter lim="800000"/>
            <a:headEnd/>
            <a:tailEnd/>
          </a:ln>
        </p:spPr>
        <p:txBody>
          <a:bodyPr>
            <a:spAutoFit/>
          </a:bodyPr>
          <a:lstStyle/>
          <a:p>
            <a:pPr eaLnBrk="1" hangingPunct="1"/>
            <a:r>
              <a:rPr lang="en-US" altLang="zh-CN">
                <a:latin typeface="Times New Roman" pitchFamily="18" charset="0"/>
              </a:rPr>
              <a:t>25</a:t>
            </a:r>
            <a:endParaRPr lang="en-US" altLang="zh-CN" sz="2400">
              <a:solidFill>
                <a:schemeClr val="tx2"/>
              </a:solidFill>
              <a:latin typeface="Times New Roman" pitchFamily="18" charset="0"/>
              <a:ea typeface="楷体_GB2312" pitchFamily="49" charset="-122"/>
            </a:endParaRPr>
          </a:p>
        </p:txBody>
      </p:sp>
      <p:sp>
        <p:nvSpPr>
          <p:cNvPr id="853000" name="Text Box 8"/>
          <p:cNvSpPr txBox="1">
            <a:spLocks noChangeArrowheads="1"/>
          </p:cNvSpPr>
          <p:nvPr/>
        </p:nvSpPr>
        <p:spPr bwMode="auto">
          <a:xfrm>
            <a:off x="3059113" y="5203825"/>
            <a:ext cx="431800" cy="366713"/>
          </a:xfrm>
          <a:prstGeom prst="rect">
            <a:avLst/>
          </a:prstGeom>
          <a:noFill/>
          <a:ln w="9525">
            <a:noFill/>
            <a:miter lim="800000"/>
            <a:headEnd/>
            <a:tailEnd/>
          </a:ln>
        </p:spPr>
        <p:txBody>
          <a:bodyPr>
            <a:spAutoFit/>
          </a:bodyPr>
          <a:lstStyle/>
          <a:p>
            <a:pPr eaLnBrk="1" hangingPunct="1"/>
            <a:r>
              <a:rPr lang="en-US" altLang="zh-CN">
                <a:latin typeface="Times New Roman" pitchFamily="18" charset="0"/>
              </a:rPr>
              <a:t>50</a:t>
            </a:r>
            <a:endParaRPr lang="en-US" altLang="zh-CN" sz="2400">
              <a:solidFill>
                <a:schemeClr val="tx2"/>
              </a:solidFill>
              <a:latin typeface="Times New Roman" pitchFamily="18" charset="0"/>
              <a:ea typeface="楷体_GB2312" pitchFamily="49" charset="-122"/>
            </a:endParaRPr>
          </a:p>
        </p:txBody>
      </p:sp>
      <p:sp>
        <p:nvSpPr>
          <p:cNvPr id="853001" name="Text Box 9"/>
          <p:cNvSpPr txBox="1">
            <a:spLocks noChangeArrowheads="1"/>
          </p:cNvSpPr>
          <p:nvPr/>
        </p:nvSpPr>
        <p:spPr bwMode="auto">
          <a:xfrm>
            <a:off x="4211638" y="5203825"/>
            <a:ext cx="431800" cy="366713"/>
          </a:xfrm>
          <a:prstGeom prst="rect">
            <a:avLst/>
          </a:prstGeom>
          <a:noFill/>
          <a:ln w="9525">
            <a:noFill/>
            <a:miter lim="800000"/>
            <a:headEnd/>
            <a:tailEnd/>
          </a:ln>
        </p:spPr>
        <p:txBody>
          <a:bodyPr>
            <a:spAutoFit/>
          </a:bodyPr>
          <a:lstStyle/>
          <a:p>
            <a:pPr eaLnBrk="1" hangingPunct="1"/>
            <a:r>
              <a:rPr lang="en-US" altLang="zh-CN">
                <a:latin typeface="Times New Roman" pitchFamily="18" charset="0"/>
              </a:rPr>
              <a:t>U</a:t>
            </a:r>
            <a:endParaRPr lang="en-US" altLang="zh-CN" sz="2400">
              <a:solidFill>
                <a:schemeClr val="tx2"/>
              </a:solidFill>
              <a:latin typeface="Times New Roman" pitchFamily="18" charset="0"/>
              <a:ea typeface="楷体_GB2312" pitchFamily="49" charset="-122"/>
            </a:endParaRPr>
          </a:p>
        </p:txBody>
      </p:sp>
      <p:sp>
        <p:nvSpPr>
          <p:cNvPr id="853002" name="Line 10"/>
          <p:cNvSpPr>
            <a:spLocks noChangeShapeType="1"/>
          </p:cNvSpPr>
          <p:nvPr/>
        </p:nvSpPr>
        <p:spPr bwMode="auto">
          <a:xfrm>
            <a:off x="898525" y="3906838"/>
            <a:ext cx="1296988" cy="0"/>
          </a:xfrm>
          <a:prstGeom prst="line">
            <a:avLst/>
          </a:prstGeom>
          <a:noFill/>
          <a:ln w="28575">
            <a:solidFill>
              <a:schemeClr val="tx1"/>
            </a:solidFill>
            <a:round/>
            <a:headEnd/>
            <a:tailEnd/>
          </a:ln>
        </p:spPr>
        <p:txBody>
          <a:bodyPr/>
          <a:lstStyle/>
          <a:p>
            <a:endParaRPr lang="zh-CN" altLang="en-US"/>
          </a:p>
        </p:txBody>
      </p:sp>
      <p:sp>
        <p:nvSpPr>
          <p:cNvPr id="853003" name="Freeform 11"/>
          <p:cNvSpPr>
            <a:spLocks noChangeArrowheads="1"/>
          </p:cNvSpPr>
          <p:nvPr/>
        </p:nvSpPr>
        <p:spPr bwMode="auto">
          <a:xfrm>
            <a:off x="2195513" y="3906838"/>
            <a:ext cx="1582737" cy="1236662"/>
          </a:xfrm>
          <a:custGeom>
            <a:avLst/>
            <a:gdLst>
              <a:gd name="T0" fmla="*/ 0 w 997"/>
              <a:gd name="T1" fmla="*/ 0 h 779"/>
              <a:gd name="T2" fmla="*/ 2147483647 w 997"/>
              <a:gd name="T3" fmla="*/ 2147483647 h 779"/>
              <a:gd name="T4" fmla="*/ 2147483647 w 997"/>
              <a:gd name="T5" fmla="*/ 2147483647 h 779"/>
              <a:gd name="T6" fmla="*/ 2147483647 w 997"/>
              <a:gd name="T7" fmla="*/ 2147483647 h 779"/>
              <a:gd name="T8" fmla="*/ 0 60000 65536"/>
              <a:gd name="T9" fmla="*/ 0 60000 65536"/>
              <a:gd name="T10" fmla="*/ 0 60000 65536"/>
              <a:gd name="T11" fmla="*/ 0 60000 65536"/>
              <a:gd name="T12" fmla="*/ 0 w 997"/>
              <a:gd name="T13" fmla="*/ 0 h 779"/>
              <a:gd name="T14" fmla="*/ 997 w 997"/>
              <a:gd name="T15" fmla="*/ 779 h 779"/>
            </a:gdLst>
            <a:ahLst/>
            <a:cxnLst>
              <a:cxn ang="T8">
                <a:pos x="T0" y="T1"/>
              </a:cxn>
              <a:cxn ang="T9">
                <a:pos x="T2" y="T3"/>
              </a:cxn>
              <a:cxn ang="T10">
                <a:pos x="T4" y="T5"/>
              </a:cxn>
              <a:cxn ang="T11">
                <a:pos x="T6" y="T7"/>
              </a:cxn>
            </a:cxnLst>
            <a:rect l="T12" t="T13" r="T14" b="T15"/>
            <a:pathLst>
              <a:path w="997" h="779">
                <a:moveTo>
                  <a:pt x="0" y="0"/>
                </a:moveTo>
                <a:cubicBezTo>
                  <a:pt x="60" y="166"/>
                  <a:pt x="120" y="333"/>
                  <a:pt x="226" y="454"/>
                </a:cubicBezTo>
                <a:cubicBezTo>
                  <a:pt x="332" y="575"/>
                  <a:pt x="507" y="673"/>
                  <a:pt x="635" y="726"/>
                </a:cubicBezTo>
                <a:cubicBezTo>
                  <a:pt x="763" y="779"/>
                  <a:pt x="937" y="763"/>
                  <a:pt x="997" y="771"/>
                </a:cubicBezTo>
              </a:path>
            </a:pathLst>
          </a:custGeom>
          <a:noFill/>
          <a:ln w="28575">
            <a:solidFill>
              <a:schemeClr val="tx1"/>
            </a:solidFill>
            <a:round/>
            <a:headEnd/>
            <a:tailEnd/>
          </a:ln>
        </p:spPr>
        <p:txBody>
          <a:bodyPr/>
          <a:lstStyle/>
          <a:p>
            <a:endParaRPr lang="zh-CN" altLang="en-US"/>
          </a:p>
        </p:txBody>
      </p:sp>
      <p:sp>
        <p:nvSpPr>
          <p:cNvPr id="853004" name="Line 12"/>
          <p:cNvSpPr>
            <a:spLocks noChangeShapeType="1"/>
          </p:cNvSpPr>
          <p:nvPr/>
        </p:nvSpPr>
        <p:spPr bwMode="auto">
          <a:xfrm>
            <a:off x="898525" y="5203825"/>
            <a:ext cx="3529013" cy="0"/>
          </a:xfrm>
          <a:prstGeom prst="line">
            <a:avLst/>
          </a:prstGeom>
          <a:noFill/>
          <a:ln w="9525">
            <a:solidFill>
              <a:schemeClr val="tx1"/>
            </a:solidFill>
            <a:round/>
            <a:headEnd/>
            <a:tailEnd type="triangle" w="med" len="med"/>
          </a:ln>
        </p:spPr>
        <p:txBody>
          <a:bodyPr/>
          <a:lstStyle/>
          <a:p>
            <a:endParaRPr lang="zh-CN" altLang="en-US"/>
          </a:p>
        </p:txBody>
      </p:sp>
      <p:sp>
        <p:nvSpPr>
          <p:cNvPr id="853005" name="Line 13"/>
          <p:cNvSpPr>
            <a:spLocks noChangeShapeType="1"/>
          </p:cNvSpPr>
          <p:nvPr/>
        </p:nvSpPr>
        <p:spPr bwMode="auto">
          <a:xfrm flipV="1">
            <a:off x="898525" y="3548063"/>
            <a:ext cx="0" cy="1655762"/>
          </a:xfrm>
          <a:prstGeom prst="line">
            <a:avLst/>
          </a:prstGeom>
          <a:noFill/>
          <a:ln w="9525">
            <a:solidFill>
              <a:schemeClr val="tx1"/>
            </a:solidFill>
            <a:round/>
            <a:headEnd/>
            <a:tailEnd type="triangle" w="med" len="med"/>
          </a:ln>
        </p:spPr>
        <p:txBody>
          <a:bodyPr/>
          <a:lstStyle/>
          <a:p>
            <a:endParaRPr lang="zh-CN" altLang="en-US"/>
          </a:p>
        </p:txBody>
      </p:sp>
      <p:sp>
        <p:nvSpPr>
          <p:cNvPr id="17423" name="Rectangle 38"/>
          <p:cNvSpPr>
            <a:spLocks noGrp="1" noChangeArrowheads="1"/>
          </p:cNvSpPr>
          <p:nvPr>
            <p:ph idx="1"/>
          </p:nvPr>
        </p:nvSpPr>
        <p:spPr>
          <a:xfrm>
            <a:off x="1123950" y="1125538"/>
            <a:ext cx="7772400" cy="4894262"/>
          </a:xfrm>
        </p:spPr>
        <p:txBody>
          <a:bodyPr/>
          <a:lstStyle/>
          <a:p>
            <a:pPr eaLnBrk="1" hangingPunct="1"/>
            <a:r>
              <a:rPr lang="en-US" altLang="zh-CN" smtClean="0">
                <a:latin typeface="Times New Roman" pitchFamily="18" charset="0"/>
              </a:rPr>
              <a:t>B= “</a:t>
            </a:r>
            <a:r>
              <a:rPr lang="zh-CN" altLang="en-US" smtClean="0">
                <a:latin typeface="Times New Roman" pitchFamily="18" charset="0"/>
              </a:rPr>
              <a:t>年轻” ，扎德给出它的隶属函数：</a:t>
            </a:r>
          </a:p>
        </p:txBody>
      </p:sp>
      <p:grpSp>
        <p:nvGrpSpPr>
          <p:cNvPr id="2" name="Group 15"/>
          <p:cNvGrpSpPr>
            <a:grpSpLocks/>
          </p:cNvGrpSpPr>
          <p:nvPr/>
        </p:nvGrpSpPr>
        <p:grpSpPr bwMode="auto">
          <a:xfrm>
            <a:off x="4425950" y="3259138"/>
            <a:ext cx="4176713" cy="2401887"/>
            <a:chOff x="2834" y="1933"/>
            <a:chExt cx="2631" cy="1513"/>
          </a:xfrm>
        </p:grpSpPr>
        <p:sp>
          <p:nvSpPr>
            <p:cNvPr id="17425" name="Text Box 16"/>
            <p:cNvSpPr txBox="1">
              <a:spLocks noChangeArrowheads="1"/>
            </p:cNvSpPr>
            <p:nvPr/>
          </p:nvSpPr>
          <p:spPr bwMode="auto">
            <a:xfrm>
              <a:off x="2834" y="2115"/>
              <a:ext cx="363" cy="288"/>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1</a:t>
              </a:r>
              <a:endParaRPr lang="en-US" altLang="zh-CN" sz="2400">
                <a:solidFill>
                  <a:schemeClr val="tx2"/>
                </a:solidFill>
                <a:latin typeface="Times New Roman" pitchFamily="18" charset="0"/>
                <a:ea typeface="楷体_GB2312" pitchFamily="49" charset="-122"/>
              </a:endParaRPr>
            </a:p>
          </p:txBody>
        </p:sp>
        <p:sp>
          <p:nvSpPr>
            <p:cNvPr id="17426" name="Text Box 17"/>
            <p:cNvSpPr txBox="1">
              <a:spLocks noChangeArrowheads="1"/>
            </p:cNvSpPr>
            <p:nvPr/>
          </p:nvSpPr>
          <p:spPr bwMode="auto">
            <a:xfrm>
              <a:off x="2834" y="2931"/>
              <a:ext cx="363" cy="288"/>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0</a:t>
              </a:r>
              <a:endParaRPr lang="en-US" altLang="zh-CN" sz="2400">
                <a:solidFill>
                  <a:schemeClr val="tx2"/>
                </a:solidFill>
                <a:latin typeface="Times New Roman" pitchFamily="18" charset="0"/>
                <a:ea typeface="楷体_GB2312" pitchFamily="49" charset="-122"/>
              </a:endParaRPr>
            </a:p>
          </p:txBody>
        </p:sp>
        <p:sp>
          <p:nvSpPr>
            <p:cNvPr id="17427" name="Text Box 18"/>
            <p:cNvSpPr txBox="1">
              <a:spLocks noChangeArrowheads="1"/>
            </p:cNvSpPr>
            <p:nvPr/>
          </p:nvSpPr>
          <p:spPr bwMode="auto">
            <a:xfrm>
              <a:off x="5102" y="2886"/>
              <a:ext cx="363" cy="288"/>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U</a:t>
              </a:r>
              <a:endParaRPr lang="en-US" altLang="zh-CN" sz="2400">
                <a:solidFill>
                  <a:schemeClr val="tx2"/>
                </a:solidFill>
                <a:latin typeface="Times New Roman" pitchFamily="18" charset="0"/>
                <a:ea typeface="楷体_GB2312" pitchFamily="49" charset="-122"/>
              </a:endParaRPr>
            </a:p>
          </p:txBody>
        </p:sp>
        <p:sp>
          <p:nvSpPr>
            <p:cNvPr id="17428" name="Text Box 19"/>
            <p:cNvSpPr txBox="1">
              <a:spLocks noChangeArrowheads="1"/>
            </p:cNvSpPr>
            <p:nvPr/>
          </p:nvSpPr>
          <p:spPr bwMode="auto">
            <a:xfrm>
              <a:off x="3832" y="3158"/>
              <a:ext cx="363" cy="288"/>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50</a:t>
              </a:r>
              <a:endParaRPr lang="en-US" altLang="zh-CN" sz="2400">
                <a:solidFill>
                  <a:schemeClr val="tx2"/>
                </a:solidFill>
                <a:latin typeface="Times New Roman" pitchFamily="18" charset="0"/>
                <a:ea typeface="楷体_GB2312" pitchFamily="49" charset="-122"/>
              </a:endParaRPr>
            </a:p>
          </p:txBody>
        </p:sp>
        <p:sp>
          <p:nvSpPr>
            <p:cNvPr id="17429" name="Text Box 20"/>
            <p:cNvSpPr txBox="1">
              <a:spLocks noChangeArrowheads="1"/>
            </p:cNvSpPr>
            <p:nvPr/>
          </p:nvSpPr>
          <p:spPr bwMode="auto">
            <a:xfrm>
              <a:off x="4785" y="3142"/>
              <a:ext cx="544" cy="288"/>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100</a:t>
              </a:r>
              <a:endParaRPr lang="en-US" altLang="zh-CN" sz="2400">
                <a:solidFill>
                  <a:schemeClr val="tx2"/>
                </a:solidFill>
                <a:latin typeface="Times New Roman" pitchFamily="18" charset="0"/>
                <a:ea typeface="楷体_GB2312" pitchFamily="49" charset="-122"/>
              </a:endParaRPr>
            </a:p>
          </p:txBody>
        </p:sp>
        <p:sp>
          <p:nvSpPr>
            <p:cNvPr id="17430" name="Line 21"/>
            <p:cNvSpPr>
              <a:spLocks noChangeShapeType="1"/>
            </p:cNvSpPr>
            <p:nvPr/>
          </p:nvSpPr>
          <p:spPr bwMode="auto">
            <a:xfrm>
              <a:off x="4059" y="3158"/>
              <a:ext cx="0" cy="45"/>
            </a:xfrm>
            <a:prstGeom prst="line">
              <a:avLst/>
            </a:prstGeom>
            <a:noFill/>
            <a:ln w="9525">
              <a:solidFill>
                <a:schemeClr val="tx1"/>
              </a:solidFill>
              <a:round/>
              <a:headEnd/>
              <a:tailEnd/>
            </a:ln>
          </p:spPr>
          <p:txBody>
            <a:bodyPr/>
            <a:lstStyle/>
            <a:p>
              <a:endParaRPr lang="zh-CN" altLang="en-US"/>
            </a:p>
          </p:txBody>
        </p:sp>
        <p:sp>
          <p:nvSpPr>
            <p:cNvPr id="17431" name="Line 22"/>
            <p:cNvSpPr>
              <a:spLocks noChangeShapeType="1"/>
            </p:cNvSpPr>
            <p:nvPr/>
          </p:nvSpPr>
          <p:spPr bwMode="auto">
            <a:xfrm>
              <a:off x="4966" y="3113"/>
              <a:ext cx="0" cy="90"/>
            </a:xfrm>
            <a:prstGeom prst="line">
              <a:avLst/>
            </a:prstGeom>
            <a:noFill/>
            <a:ln w="9525">
              <a:solidFill>
                <a:schemeClr val="tx1"/>
              </a:solidFill>
              <a:round/>
              <a:headEnd/>
              <a:tailEnd/>
            </a:ln>
          </p:spPr>
          <p:txBody>
            <a:bodyPr/>
            <a:lstStyle/>
            <a:p>
              <a:endParaRPr lang="zh-CN" altLang="en-US"/>
            </a:p>
          </p:txBody>
        </p:sp>
        <p:sp>
          <p:nvSpPr>
            <p:cNvPr id="17432" name="Line 23"/>
            <p:cNvSpPr>
              <a:spLocks noChangeShapeType="1"/>
            </p:cNvSpPr>
            <p:nvPr/>
          </p:nvSpPr>
          <p:spPr bwMode="auto">
            <a:xfrm flipV="1">
              <a:off x="3106" y="1933"/>
              <a:ext cx="0" cy="1225"/>
            </a:xfrm>
            <a:prstGeom prst="line">
              <a:avLst/>
            </a:prstGeom>
            <a:noFill/>
            <a:ln w="9525">
              <a:solidFill>
                <a:schemeClr val="tx1"/>
              </a:solidFill>
              <a:round/>
              <a:headEnd/>
              <a:tailEnd type="triangle" w="med" len="med"/>
            </a:ln>
          </p:spPr>
          <p:txBody>
            <a:bodyPr/>
            <a:lstStyle/>
            <a:p>
              <a:endParaRPr lang="zh-CN" altLang="en-US"/>
            </a:p>
          </p:txBody>
        </p:sp>
        <p:sp>
          <p:nvSpPr>
            <p:cNvPr id="17433" name="Line 24"/>
            <p:cNvSpPr>
              <a:spLocks noChangeShapeType="1"/>
            </p:cNvSpPr>
            <p:nvPr/>
          </p:nvSpPr>
          <p:spPr bwMode="auto">
            <a:xfrm>
              <a:off x="3106" y="2296"/>
              <a:ext cx="2041" cy="0"/>
            </a:xfrm>
            <a:prstGeom prst="line">
              <a:avLst/>
            </a:prstGeom>
            <a:noFill/>
            <a:ln w="9525">
              <a:solidFill>
                <a:schemeClr val="tx1"/>
              </a:solidFill>
              <a:prstDash val="dash"/>
              <a:round/>
              <a:headEnd/>
              <a:tailEnd/>
            </a:ln>
          </p:spPr>
          <p:txBody>
            <a:bodyPr/>
            <a:lstStyle/>
            <a:p>
              <a:endParaRPr lang="zh-CN" altLang="en-US"/>
            </a:p>
          </p:txBody>
        </p:sp>
        <p:sp>
          <p:nvSpPr>
            <p:cNvPr id="17434" name="Freeform 25"/>
            <p:cNvSpPr>
              <a:spLocks noChangeArrowheads="1"/>
            </p:cNvSpPr>
            <p:nvPr/>
          </p:nvSpPr>
          <p:spPr bwMode="auto">
            <a:xfrm>
              <a:off x="4059" y="2296"/>
              <a:ext cx="907" cy="862"/>
            </a:xfrm>
            <a:custGeom>
              <a:avLst/>
              <a:gdLst>
                <a:gd name="T0" fmla="*/ 0 w 907"/>
                <a:gd name="T1" fmla="*/ 862 h 862"/>
                <a:gd name="T2" fmla="*/ 182 w 907"/>
                <a:gd name="T3" fmla="*/ 635 h 862"/>
                <a:gd name="T4" fmla="*/ 363 w 907"/>
                <a:gd name="T5" fmla="*/ 181 h 862"/>
                <a:gd name="T6" fmla="*/ 907 w 907"/>
                <a:gd name="T7" fmla="*/ 0 h 862"/>
                <a:gd name="T8" fmla="*/ 0 60000 65536"/>
                <a:gd name="T9" fmla="*/ 0 60000 65536"/>
                <a:gd name="T10" fmla="*/ 0 60000 65536"/>
                <a:gd name="T11" fmla="*/ 0 60000 65536"/>
                <a:gd name="T12" fmla="*/ 0 w 907"/>
                <a:gd name="T13" fmla="*/ 0 h 862"/>
                <a:gd name="T14" fmla="*/ 907 w 907"/>
                <a:gd name="T15" fmla="*/ 862 h 862"/>
              </a:gdLst>
              <a:ahLst/>
              <a:cxnLst>
                <a:cxn ang="T8">
                  <a:pos x="T0" y="T1"/>
                </a:cxn>
                <a:cxn ang="T9">
                  <a:pos x="T2" y="T3"/>
                </a:cxn>
                <a:cxn ang="T10">
                  <a:pos x="T4" y="T5"/>
                </a:cxn>
                <a:cxn ang="T11">
                  <a:pos x="T6" y="T7"/>
                </a:cxn>
              </a:cxnLst>
              <a:rect l="T12" t="T13" r="T14" b="T15"/>
              <a:pathLst>
                <a:path w="907" h="862">
                  <a:moveTo>
                    <a:pt x="0" y="862"/>
                  </a:moveTo>
                  <a:cubicBezTo>
                    <a:pt x="60" y="805"/>
                    <a:pt x="121" y="749"/>
                    <a:pt x="182" y="635"/>
                  </a:cubicBezTo>
                  <a:cubicBezTo>
                    <a:pt x="243" y="521"/>
                    <a:pt x="242" y="287"/>
                    <a:pt x="363" y="181"/>
                  </a:cubicBezTo>
                  <a:cubicBezTo>
                    <a:pt x="484" y="75"/>
                    <a:pt x="695" y="37"/>
                    <a:pt x="907" y="0"/>
                  </a:cubicBezTo>
                </a:path>
              </a:pathLst>
            </a:custGeom>
            <a:noFill/>
            <a:ln w="28575">
              <a:solidFill>
                <a:schemeClr val="tx1"/>
              </a:solidFill>
              <a:round/>
              <a:headEnd/>
              <a:tailEnd/>
            </a:ln>
          </p:spPr>
          <p:txBody>
            <a:bodyPr/>
            <a:lstStyle/>
            <a:p>
              <a:endParaRPr lang="zh-CN" altLang="en-US"/>
            </a:p>
          </p:txBody>
        </p:sp>
        <p:sp>
          <p:nvSpPr>
            <p:cNvPr id="17435" name="Line 26"/>
            <p:cNvSpPr>
              <a:spLocks noChangeShapeType="1"/>
            </p:cNvSpPr>
            <p:nvPr/>
          </p:nvSpPr>
          <p:spPr bwMode="auto">
            <a:xfrm>
              <a:off x="3106" y="3158"/>
              <a:ext cx="952" cy="0"/>
            </a:xfrm>
            <a:prstGeom prst="line">
              <a:avLst/>
            </a:prstGeom>
            <a:noFill/>
            <a:ln w="28575">
              <a:solidFill>
                <a:schemeClr val="tx1"/>
              </a:solidFill>
              <a:round/>
              <a:headEnd/>
              <a:tailEnd/>
            </a:ln>
          </p:spPr>
          <p:txBody>
            <a:bodyPr/>
            <a:lstStyle/>
            <a:p>
              <a:endParaRPr lang="zh-CN" altLang="en-US"/>
            </a:p>
          </p:txBody>
        </p:sp>
        <p:sp>
          <p:nvSpPr>
            <p:cNvPr id="17436" name="Line 27"/>
            <p:cNvSpPr>
              <a:spLocks noChangeShapeType="1"/>
            </p:cNvSpPr>
            <p:nvPr/>
          </p:nvSpPr>
          <p:spPr bwMode="auto">
            <a:xfrm>
              <a:off x="3106" y="3158"/>
              <a:ext cx="2223" cy="0"/>
            </a:xfrm>
            <a:prstGeom prst="line">
              <a:avLst/>
            </a:prstGeom>
            <a:noFill/>
            <a:ln w="9525">
              <a:solidFill>
                <a:schemeClr val="tx1"/>
              </a:solidFill>
              <a:round/>
              <a:headEnd/>
              <a:tailEnd type="triangle" w="med" len="med"/>
            </a:ln>
          </p:spPr>
          <p:txBody>
            <a:bodyPr/>
            <a:lstStyle/>
            <a:p>
              <a:endParaRPr lang="zh-CN" altLang="en-US"/>
            </a:p>
          </p:txBody>
        </p:sp>
        <p:sp>
          <p:nvSpPr>
            <p:cNvPr id="17437" name="Line 28"/>
            <p:cNvSpPr>
              <a:spLocks noChangeShapeType="1"/>
            </p:cNvSpPr>
            <p:nvPr/>
          </p:nvSpPr>
          <p:spPr bwMode="auto">
            <a:xfrm>
              <a:off x="4966" y="2296"/>
              <a:ext cx="227" cy="0"/>
            </a:xfrm>
            <a:prstGeom prst="line">
              <a:avLst/>
            </a:prstGeom>
            <a:noFill/>
            <a:ln w="28575">
              <a:solidFill>
                <a:schemeClr val="tx1"/>
              </a:solidFill>
              <a:round/>
              <a:headEnd/>
              <a:tailEnd/>
            </a:ln>
          </p:spPr>
          <p:txBody>
            <a:bodyPr/>
            <a:lstStyle/>
            <a:p>
              <a:endParaRPr lang="zh-CN" altLang="en-US"/>
            </a:p>
          </p:txBody>
        </p:sp>
        <p:sp>
          <p:nvSpPr>
            <p:cNvPr id="17438" name="Line 29"/>
            <p:cNvSpPr>
              <a:spLocks noChangeShapeType="1"/>
            </p:cNvSpPr>
            <p:nvPr/>
          </p:nvSpPr>
          <p:spPr bwMode="auto">
            <a:xfrm>
              <a:off x="3107" y="2296"/>
              <a:ext cx="363" cy="0"/>
            </a:xfrm>
            <a:prstGeom prst="line">
              <a:avLst/>
            </a:prstGeom>
            <a:noFill/>
            <a:ln w="28575">
              <a:solidFill>
                <a:schemeClr val="tx1"/>
              </a:solidFill>
              <a:round/>
              <a:headEnd/>
              <a:tailEnd/>
            </a:ln>
          </p:spPr>
          <p:txBody>
            <a:bodyPr/>
            <a:lstStyle/>
            <a:p>
              <a:endParaRPr lang="zh-CN" altLang="en-US"/>
            </a:p>
          </p:txBody>
        </p:sp>
        <p:sp>
          <p:nvSpPr>
            <p:cNvPr id="17439" name="Line 30"/>
            <p:cNvSpPr>
              <a:spLocks noChangeShapeType="1"/>
            </p:cNvSpPr>
            <p:nvPr/>
          </p:nvSpPr>
          <p:spPr bwMode="auto">
            <a:xfrm>
              <a:off x="3515" y="3113"/>
              <a:ext cx="0" cy="90"/>
            </a:xfrm>
            <a:prstGeom prst="line">
              <a:avLst/>
            </a:prstGeom>
            <a:noFill/>
            <a:ln w="9525">
              <a:solidFill>
                <a:schemeClr val="tx1"/>
              </a:solidFill>
              <a:round/>
              <a:headEnd/>
              <a:tailEnd/>
            </a:ln>
          </p:spPr>
          <p:txBody>
            <a:bodyPr/>
            <a:lstStyle/>
            <a:p>
              <a:endParaRPr lang="zh-CN" altLang="en-US"/>
            </a:p>
          </p:txBody>
        </p:sp>
        <p:sp>
          <p:nvSpPr>
            <p:cNvPr id="17440" name="Text Box 31"/>
            <p:cNvSpPr txBox="1">
              <a:spLocks noChangeArrowheads="1"/>
            </p:cNvSpPr>
            <p:nvPr/>
          </p:nvSpPr>
          <p:spPr bwMode="auto">
            <a:xfrm>
              <a:off x="3379" y="3158"/>
              <a:ext cx="363" cy="288"/>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25</a:t>
              </a:r>
              <a:endParaRPr lang="en-US" altLang="zh-CN" sz="2400">
                <a:solidFill>
                  <a:schemeClr val="tx2"/>
                </a:solidFill>
                <a:latin typeface="Times New Roman" pitchFamily="18" charset="0"/>
                <a:ea typeface="楷体_GB2312" pitchFamily="49" charset="-122"/>
              </a:endParaRPr>
            </a:p>
          </p:txBody>
        </p:sp>
        <p:sp>
          <p:nvSpPr>
            <p:cNvPr id="17441" name="Freeform 32"/>
            <p:cNvSpPr>
              <a:spLocks noChangeArrowheads="1"/>
            </p:cNvSpPr>
            <p:nvPr/>
          </p:nvSpPr>
          <p:spPr bwMode="auto">
            <a:xfrm>
              <a:off x="3471" y="2296"/>
              <a:ext cx="1486" cy="858"/>
            </a:xfrm>
            <a:custGeom>
              <a:avLst/>
              <a:gdLst>
                <a:gd name="T0" fmla="*/ 0 w 1486"/>
                <a:gd name="T1" fmla="*/ 0 h 858"/>
                <a:gd name="T2" fmla="*/ 226 w 1486"/>
                <a:gd name="T3" fmla="*/ 449 h 858"/>
                <a:gd name="T4" fmla="*/ 635 w 1486"/>
                <a:gd name="T5" fmla="*/ 719 h 858"/>
                <a:gd name="T6" fmla="*/ 976 w 1486"/>
                <a:gd name="T7" fmla="*/ 811 h 858"/>
                <a:gd name="T8" fmla="*/ 1486 w 1486"/>
                <a:gd name="T9" fmla="*/ 858 h 858"/>
                <a:gd name="T10" fmla="*/ 0 60000 65536"/>
                <a:gd name="T11" fmla="*/ 0 60000 65536"/>
                <a:gd name="T12" fmla="*/ 0 60000 65536"/>
                <a:gd name="T13" fmla="*/ 0 60000 65536"/>
                <a:gd name="T14" fmla="*/ 0 60000 65536"/>
                <a:gd name="T15" fmla="*/ 0 w 1486"/>
                <a:gd name="T16" fmla="*/ 0 h 858"/>
                <a:gd name="T17" fmla="*/ 1486 w 1486"/>
                <a:gd name="T18" fmla="*/ 858 h 858"/>
              </a:gdLst>
              <a:ahLst/>
              <a:cxnLst>
                <a:cxn ang="T10">
                  <a:pos x="T0" y="T1"/>
                </a:cxn>
                <a:cxn ang="T11">
                  <a:pos x="T2" y="T3"/>
                </a:cxn>
                <a:cxn ang="T12">
                  <a:pos x="T4" y="T5"/>
                </a:cxn>
                <a:cxn ang="T13">
                  <a:pos x="T6" y="T7"/>
                </a:cxn>
                <a:cxn ang="T14">
                  <a:pos x="T8" y="T9"/>
                </a:cxn>
              </a:cxnLst>
              <a:rect l="T15" t="T16" r="T17" b="T18"/>
              <a:pathLst>
                <a:path w="1486" h="858">
                  <a:moveTo>
                    <a:pt x="0" y="0"/>
                  </a:moveTo>
                  <a:cubicBezTo>
                    <a:pt x="60" y="164"/>
                    <a:pt x="120" y="330"/>
                    <a:pt x="226" y="449"/>
                  </a:cubicBezTo>
                  <a:cubicBezTo>
                    <a:pt x="332" y="569"/>
                    <a:pt x="510" y="659"/>
                    <a:pt x="635" y="719"/>
                  </a:cubicBezTo>
                  <a:cubicBezTo>
                    <a:pt x="760" y="779"/>
                    <a:pt x="834" y="788"/>
                    <a:pt x="976" y="811"/>
                  </a:cubicBezTo>
                  <a:cubicBezTo>
                    <a:pt x="1118" y="834"/>
                    <a:pt x="1380" y="848"/>
                    <a:pt x="1486" y="858"/>
                  </a:cubicBezTo>
                </a:path>
              </a:pathLst>
            </a:custGeom>
            <a:noFill/>
            <a:ln w="28575">
              <a:solidFill>
                <a:schemeClr val="tx1"/>
              </a:solidFill>
              <a:round/>
              <a:headEnd/>
              <a:tailEnd/>
            </a:ln>
          </p:spPr>
          <p:txBody>
            <a:bodyPr/>
            <a:lstStyle/>
            <a:p>
              <a:endParaRPr lang="zh-CN" altLang="en-US"/>
            </a:p>
          </p:txBody>
        </p:sp>
        <p:sp>
          <p:nvSpPr>
            <p:cNvPr id="17442" name="Line 33"/>
            <p:cNvSpPr>
              <a:spLocks noChangeShapeType="1"/>
            </p:cNvSpPr>
            <p:nvPr/>
          </p:nvSpPr>
          <p:spPr bwMode="auto">
            <a:xfrm>
              <a:off x="4467" y="3113"/>
              <a:ext cx="0" cy="90"/>
            </a:xfrm>
            <a:prstGeom prst="line">
              <a:avLst/>
            </a:prstGeom>
            <a:noFill/>
            <a:ln w="9525">
              <a:solidFill>
                <a:schemeClr val="tx1"/>
              </a:solidFill>
              <a:round/>
              <a:headEnd/>
              <a:tailEnd/>
            </a:ln>
          </p:spPr>
          <p:txBody>
            <a:bodyPr/>
            <a:lstStyle/>
            <a:p>
              <a:endParaRPr lang="zh-CN" altLang="en-US"/>
            </a:p>
          </p:txBody>
        </p:sp>
        <p:sp>
          <p:nvSpPr>
            <p:cNvPr id="17443" name="Text Box 34"/>
            <p:cNvSpPr txBox="1">
              <a:spLocks noChangeArrowheads="1"/>
            </p:cNvSpPr>
            <p:nvPr/>
          </p:nvSpPr>
          <p:spPr bwMode="auto">
            <a:xfrm>
              <a:off x="4331" y="3158"/>
              <a:ext cx="363" cy="288"/>
            </a:xfrm>
            <a:prstGeom prst="rect">
              <a:avLst/>
            </a:prstGeom>
            <a:noFill/>
            <a:ln w="9525">
              <a:noFill/>
              <a:miter lim="800000"/>
              <a:headEnd/>
              <a:tailEnd/>
            </a:ln>
          </p:spPr>
          <p:txBody>
            <a:bodyPr>
              <a:spAutoFit/>
            </a:bodyPr>
            <a:lstStyle/>
            <a:p>
              <a:pPr eaLnBrk="1" hangingPunct="1"/>
              <a:r>
                <a:rPr lang="en-US" altLang="zh-CN" sz="2400">
                  <a:latin typeface="Times New Roman" pitchFamily="18" charset="0"/>
                </a:rPr>
                <a:t>75</a:t>
              </a:r>
              <a:endParaRPr lang="en-US" altLang="zh-CN" sz="2400">
                <a:solidFill>
                  <a:schemeClr val="tx2"/>
                </a:solidFill>
                <a:latin typeface="Times New Roman" pitchFamily="18" charset="0"/>
                <a:ea typeface="楷体_GB2312" pitchFamily="49" charset="-122"/>
              </a:endParaRPr>
            </a:p>
          </p:txBody>
        </p:sp>
        <p:sp>
          <p:nvSpPr>
            <p:cNvPr id="17444" name="Text Box 35"/>
            <p:cNvSpPr txBox="1">
              <a:spLocks noChangeArrowheads="1"/>
            </p:cNvSpPr>
            <p:nvPr/>
          </p:nvSpPr>
          <p:spPr bwMode="auto">
            <a:xfrm>
              <a:off x="3288" y="1933"/>
              <a:ext cx="771" cy="288"/>
            </a:xfrm>
            <a:prstGeom prst="rect">
              <a:avLst/>
            </a:prstGeom>
            <a:noFill/>
            <a:ln w="9525">
              <a:noFill/>
              <a:miter lim="800000"/>
              <a:headEnd/>
              <a:tailEnd/>
            </a:ln>
          </p:spPr>
          <p:txBody>
            <a:bodyPr>
              <a:spAutoFit/>
            </a:bodyPr>
            <a:lstStyle/>
            <a:p>
              <a:pPr eaLnBrk="1" hangingPunct="1">
                <a:spcBef>
                  <a:spcPct val="50000"/>
                </a:spcBef>
              </a:pPr>
              <a:r>
                <a:rPr lang="en-US" altLang="zh-CN" sz="2400" i="1">
                  <a:latin typeface="Times New Roman" pitchFamily="18" charset="0"/>
                </a:rPr>
                <a:t>μ</a:t>
              </a:r>
              <a:r>
                <a:rPr lang="zh-CN" altLang="en-US" sz="2400" baseline="-25000">
                  <a:latin typeface="Times New Roman" pitchFamily="18" charset="0"/>
                </a:rPr>
                <a:t>年轻</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 </a:t>
              </a:r>
            </a:p>
          </p:txBody>
        </p:sp>
        <p:sp>
          <p:nvSpPr>
            <p:cNvPr id="17445" name="Text Box 36"/>
            <p:cNvSpPr txBox="1">
              <a:spLocks noChangeArrowheads="1"/>
            </p:cNvSpPr>
            <p:nvPr/>
          </p:nvSpPr>
          <p:spPr bwMode="auto">
            <a:xfrm>
              <a:off x="4332" y="1933"/>
              <a:ext cx="771" cy="288"/>
            </a:xfrm>
            <a:prstGeom prst="rect">
              <a:avLst/>
            </a:prstGeom>
            <a:noFill/>
            <a:ln w="9525">
              <a:noFill/>
              <a:miter lim="800000"/>
              <a:headEnd/>
              <a:tailEnd/>
            </a:ln>
          </p:spPr>
          <p:txBody>
            <a:bodyPr>
              <a:spAutoFit/>
            </a:bodyPr>
            <a:lstStyle/>
            <a:p>
              <a:pPr eaLnBrk="1" hangingPunct="1">
                <a:spcBef>
                  <a:spcPct val="50000"/>
                </a:spcBef>
              </a:pPr>
              <a:r>
                <a:rPr lang="en-US" altLang="zh-CN" sz="2400" i="1">
                  <a:latin typeface="Times New Roman" pitchFamily="18" charset="0"/>
                </a:rPr>
                <a:t>μ</a:t>
              </a:r>
              <a:r>
                <a:rPr lang="zh-CN" altLang="en-US" sz="2400" baseline="-25000">
                  <a:latin typeface="Times New Roman" pitchFamily="18" charset="0"/>
                </a:rPr>
                <a:t>年老</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52994"/>
                                        </p:tgtEl>
                                        <p:attrNameLst>
                                          <p:attrName>style.visibility</p:attrName>
                                        </p:attrNameLst>
                                      </p:cBhvr>
                                      <p:to>
                                        <p:strVal val="visible"/>
                                      </p:to>
                                    </p:set>
                                    <p:animEffect transition="in" filter="wipe(down)">
                                      <p:cBhvr>
                                        <p:cTn id="7" dur="500"/>
                                        <p:tgtEl>
                                          <p:spTgt spid="852994"/>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52995"/>
                                        </p:tgtEl>
                                        <p:attrNameLst>
                                          <p:attrName>style.visibility</p:attrName>
                                        </p:attrNameLst>
                                      </p:cBhvr>
                                      <p:to>
                                        <p:strVal val="visible"/>
                                      </p:to>
                                    </p:set>
                                    <p:animEffect transition="in" filter="wipe(down)">
                                      <p:cBhvr>
                                        <p:cTn id="11" dur="500"/>
                                        <p:tgtEl>
                                          <p:spTgt spid="85299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852996"/>
                                        </p:tgtEl>
                                        <p:attrNameLst>
                                          <p:attrName>style.visibility</p:attrName>
                                        </p:attrNameLst>
                                      </p:cBhvr>
                                      <p:to>
                                        <p:strVal val="visible"/>
                                      </p:to>
                                    </p:set>
                                    <p:animEffect transition="in" filter="wipe(down)">
                                      <p:cBhvr>
                                        <p:cTn id="14" dur="500"/>
                                        <p:tgtEl>
                                          <p:spTgt spid="85299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53004"/>
                                        </p:tgtEl>
                                        <p:attrNameLst>
                                          <p:attrName>style.visibility</p:attrName>
                                        </p:attrNameLst>
                                      </p:cBhvr>
                                      <p:to>
                                        <p:strVal val="visible"/>
                                      </p:to>
                                    </p:set>
                                    <p:animEffect transition="in" filter="wipe(down)">
                                      <p:cBhvr>
                                        <p:cTn id="17" dur="500"/>
                                        <p:tgtEl>
                                          <p:spTgt spid="85300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53005"/>
                                        </p:tgtEl>
                                        <p:attrNameLst>
                                          <p:attrName>style.visibility</p:attrName>
                                        </p:attrNameLst>
                                      </p:cBhvr>
                                      <p:to>
                                        <p:strVal val="visible"/>
                                      </p:to>
                                    </p:set>
                                    <p:animEffect transition="in" filter="wipe(down)">
                                      <p:cBhvr>
                                        <p:cTn id="20" dur="500"/>
                                        <p:tgtEl>
                                          <p:spTgt spid="8530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53001"/>
                                        </p:tgtEl>
                                        <p:attrNameLst>
                                          <p:attrName>style.visibility</p:attrName>
                                        </p:attrNameLst>
                                      </p:cBhvr>
                                      <p:to>
                                        <p:strVal val="visible"/>
                                      </p:to>
                                    </p:set>
                                    <p:animEffect transition="in" filter="wipe(down)">
                                      <p:cBhvr>
                                        <p:cTn id="25" dur="500"/>
                                        <p:tgtEl>
                                          <p:spTgt spid="85300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53000"/>
                                        </p:tgtEl>
                                        <p:attrNameLst>
                                          <p:attrName>style.visibility</p:attrName>
                                        </p:attrNameLst>
                                      </p:cBhvr>
                                      <p:to>
                                        <p:strVal val="visible"/>
                                      </p:to>
                                    </p:set>
                                    <p:animEffect transition="in" filter="wipe(down)">
                                      <p:cBhvr>
                                        <p:cTn id="28" dur="500"/>
                                        <p:tgtEl>
                                          <p:spTgt spid="85300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52999"/>
                                        </p:tgtEl>
                                        <p:attrNameLst>
                                          <p:attrName>style.visibility</p:attrName>
                                        </p:attrNameLst>
                                      </p:cBhvr>
                                      <p:to>
                                        <p:strVal val="visible"/>
                                      </p:to>
                                    </p:set>
                                    <p:animEffect transition="in" filter="wipe(down)">
                                      <p:cBhvr>
                                        <p:cTn id="31" dur="500"/>
                                        <p:tgtEl>
                                          <p:spTgt spid="85299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52998"/>
                                        </p:tgtEl>
                                        <p:attrNameLst>
                                          <p:attrName>style.visibility</p:attrName>
                                        </p:attrNameLst>
                                      </p:cBhvr>
                                      <p:to>
                                        <p:strVal val="visible"/>
                                      </p:to>
                                    </p:set>
                                    <p:animEffect transition="in" filter="wipe(down)">
                                      <p:cBhvr>
                                        <p:cTn id="34" dur="500"/>
                                        <p:tgtEl>
                                          <p:spTgt spid="85299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52997"/>
                                        </p:tgtEl>
                                        <p:attrNameLst>
                                          <p:attrName>style.visibility</p:attrName>
                                        </p:attrNameLst>
                                      </p:cBhvr>
                                      <p:to>
                                        <p:strVal val="visible"/>
                                      </p:to>
                                    </p:set>
                                    <p:animEffect transition="in" filter="wipe(down)">
                                      <p:cBhvr>
                                        <p:cTn id="37" dur="500"/>
                                        <p:tgtEl>
                                          <p:spTgt spid="8529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53002"/>
                                        </p:tgtEl>
                                        <p:attrNameLst>
                                          <p:attrName>style.visibility</p:attrName>
                                        </p:attrNameLst>
                                      </p:cBhvr>
                                      <p:to>
                                        <p:strVal val="visible"/>
                                      </p:to>
                                    </p:set>
                                    <p:animEffect transition="in" filter="wipe(left)">
                                      <p:cBhvr>
                                        <p:cTn id="42" dur="500"/>
                                        <p:tgtEl>
                                          <p:spTgt spid="853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53003"/>
                                        </p:tgtEl>
                                        <p:attrNameLst>
                                          <p:attrName>style.visibility</p:attrName>
                                        </p:attrNameLst>
                                      </p:cBhvr>
                                      <p:to>
                                        <p:strVal val="visible"/>
                                      </p:to>
                                    </p:set>
                                    <p:animEffect transition="in" filter="wipe(up)">
                                      <p:cBhvr>
                                        <p:cTn id="47" dur="500"/>
                                        <p:tgtEl>
                                          <p:spTgt spid="8530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animBg="1"/>
      <p:bldP spid="852996" grpId="0" animBg="1"/>
      <p:bldP spid="852997" grpId="0"/>
      <p:bldP spid="852998" grpId="0"/>
      <p:bldP spid="852999" grpId="0"/>
      <p:bldP spid="853000" grpId="0"/>
      <p:bldP spid="853001" grpId="0"/>
      <p:bldP spid="853002" grpId="0" animBg="1"/>
      <p:bldP spid="853003" grpId="0" animBg="1"/>
      <p:bldP spid="853004" grpId="0" animBg="1"/>
      <p:bldP spid="85300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7" name="灯片编号占位符 1"/>
          <p:cNvSpPr>
            <a:spLocks noGrp="1" noChangeArrowheads="1"/>
          </p:cNvSpPr>
          <p:nvPr>
            <p:ph type="sldNum" sz="quarter" idx="10"/>
          </p:nvPr>
        </p:nvSpPr>
        <p:spPr bwMode="auto">
          <a:noFill/>
          <a:ln>
            <a:miter lim="800000"/>
            <a:headEnd/>
            <a:tailEnd/>
          </a:ln>
        </p:spPr>
        <p:txBody>
          <a:bodyPr/>
          <a:lstStyle/>
          <a:p>
            <a:fld id="{E0874ACF-6AB6-457D-A212-442B337383C2}" type="slidenum">
              <a:rPr lang="zh-TW" altLang="en-US" smtClean="0"/>
              <a:pPr/>
              <a:t>51</a:t>
            </a:fld>
            <a:endParaRPr lang="zh-TW" altLang="en-US" smtClean="0"/>
          </a:p>
        </p:txBody>
      </p:sp>
      <p:sp>
        <p:nvSpPr>
          <p:cNvPr id="18438" name="文本占位符 122915"/>
          <p:cNvSpPr>
            <a:spLocks noGrp="1" noChangeArrowheads="1"/>
          </p:cNvSpPr>
          <p:nvPr>
            <p:ph idx="1"/>
          </p:nvPr>
        </p:nvSpPr>
        <p:spPr>
          <a:xfrm>
            <a:off x="838200" y="2438400"/>
            <a:ext cx="7543800" cy="3124200"/>
          </a:xfrm>
        </p:spPr>
        <p:txBody>
          <a:bodyPr/>
          <a:lstStyle/>
          <a:p>
            <a:pPr eaLnBrk="1" hangingPunct="1">
              <a:lnSpc>
                <a:spcPct val="90000"/>
              </a:lnSpc>
            </a:pPr>
            <a:r>
              <a:rPr lang="zh-CN" altLang="en-US" smtClean="0">
                <a:latin typeface="Times New Roman" pitchFamily="18" charset="0"/>
                <a:ea typeface="楷体_GB2312" pitchFamily="49" charset="-122"/>
              </a:rPr>
              <a:t>若模糊集是论域</a:t>
            </a:r>
            <a:r>
              <a:rPr lang="en-US" altLang="zh-CN" i="1" smtClean="0">
                <a:latin typeface="Times New Roman" pitchFamily="18" charset="0"/>
                <a:ea typeface="楷体_GB2312" pitchFamily="49" charset="-122"/>
              </a:rPr>
              <a:t>U </a:t>
            </a:r>
            <a:r>
              <a:rPr lang="zh-CN" altLang="en-US" smtClean="0">
                <a:latin typeface="Times New Roman" pitchFamily="18" charset="0"/>
                <a:ea typeface="楷体_GB2312" pitchFamily="49" charset="-122"/>
              </a:rPr>
              <a:t>中所有满足                的元素</a:t>
            </a:r>
            <a:r>
              <a:rPr lang="en-US" altLang="zh-CN" i="1" smtClean="0">
                <a:latin typeface="Times New Roman" pitchFamily="18" charset="0"/>
                <a:ea typeface="楷体_GB2312" pitchFamily="49" charset="-122"/>
              </a:rPr>
              <a:t>u </a:t>
            </a:r>
            <a:r>
              <a:rPr lang="zh-CN" altLang="en-US" smtClean="0">
                <a:latin typeface="Times New Roman" pitchFamily="18" charset="0"/>
                <a:ea typeface="楷体_GB2312" pitchFamily="49" charset="-122"/>
              </a:rPr>
              <a:t>构成的集合，则称该集合为模糊集</a:t>
            </a:r>
            <a:r>
              <a:rPr lang="en-US" altLang="zh-CN" i="1" smtClean="0">
                <a:latin typeface="Times New Roman" pitchFamily="18" charset="0"/>
                <a:ea typeface="楷体_GB2312" pitchFamily="49" charset="-122"/>
              </a:rPr>
              <a:t>F</a:t>
            </a:r>
            <a:r>
              <a:rPr lang="zh-CN" altLang="en-US" smtClean="0">
                <a:latin typeface="Times New Roman" pitchFamily="18" charset="0"/>
                <a:ea typeface="楷体_GB2312" pitchFamily="49" charset="-122"/>
              </a:rPr>
              <a:t>的支集。</a:t>
            </a:r>
          </a:p>
          <a:p>
            <a:pPr eaLnBrk="1" hangingPunct="1">
              <a:lnSpc>
                <a:spcPct val="90000"/>
              </a:lnSpc>
            </a:pPr>
            <a:r>
              <a:rPr lang="zh-CN" altLang="en-US" smtClean="0">
                <a:latin typeface="Times New Roman" pitchFamily="18" charset="0"/>
                <a:ea typeface="楷体_GB2312" pitchFamily="49" charset="-122"/>
              </a:rPr>
              <a:t>当</a:t>
            </a:r>
            <a:r>
              <a:rPr lang="en-US" altLang="zh-CN" i="1" smtClean="0">
                <a:latin typeface="Times New Roman" pitchFamily="18" charset="0"/>
                <a:ea typeface="楷体_GB2312" pitchFamily="49" charset="-122"/>
              </a:rPr>
              <a:t>u</a:t>
            </a:r>
            <a:r>
              <a:rPr lang="zh-CN" altLang="en-US" smtClean="0">
                <a:latin typeface="Times New Roman" pitchFamily="18" charset="0"/>
                <a:ea typeface="楷体_GB2312" pitchFamily="49" charset="-122"/>
              </a:rPr>
              <a:t>满足              ，称为交叉点。</a:t>
            </a:r>
          </a:p>
          <a:p>
            <a:pPr eaLnBrk="1" hangingPunct="1">
              <a:lnSpc>
                <a:spcPct val="90000"/>
              </a:lnSpc>
            </a:pPr>
            <a:r>
              <a:rPr lang="zh-CN" altLang="en-US" smtClean="0">
                <a:latin typeface="Times New Roman" pitchFamily="18" charset="0"/>
                <a:ea typeface="楷体_GB2312" pitchFamily="49" charset="-122"/>
              </a:rPr>
              <a:t>当模糊支集为</a:t>
            </a:r>
            <a:r>
              <a:rPr lang="en-US" altLang="zh-CN" i="1" smtClean="0">
                <a:latin typeface="Times New Roman" pitchFamily="18" charset="0"/>
                <a:ea typeface="楷体_GB2312" pitchFamily="49" charset="-122"/>
              </a:rPr>
              <a:t>U </a:t>
            </a:r>
            <a:r>
              <a:rPr lang="zh-CN" altLang="en-US" smtClean="0">
                <a:latin typeface="Times New Roman" pitchFamily="18" charset="0"/>
                <a:ea typeface="楷体_GB2312" pitchFamily="49" charset="-122"/>
              </a:rPr>
              <a:t>中一个单独点，且</a:t>
            </a:r>
            <a:r>
              <a:rPr lang="en-US" altLang="zh-CN" i="1" smtClean="0">
                <a:latin typeface="Times New Roman" pitchFamily="18" charset="0"/>
                <a:ea typeface="楷体_GB2312" pitchFamily="49" charset="-122"/>
              </a:rPr>
              <a:t>u </a:t>
            </a:r>
            <a:r>
              <a:rPr lang="zh-CN" altLang="en-US" smtClean="0">
                <a:latin typeface="Times New Roman" pitchFamily="18" charset="0"/>
                <a:ea typeface="楷体_GB2312" pitchFamily="49" charset="-122"/>
              </a:rPr>
              <a:t>满足                则称模糊集为模糊单点。</a:t>
            </a:r>
          </a:p>
        </p:txBody>
      </p:sp>
      <p:sp>
        <p:nvSpPr>
          <p:cNvPr id="18439" name="标题 122881"/>
          <p:cNvSpPr>
            <a:spLocks noGrp="1" noChangeArrowheads="1"/>
          </p:cNvSpPr>
          <p:nvPr>
            <p:ph type="title"/>
          </p:nvPr>
        </p:nvSpPr>
        <p:spPr bwMode="auto">
          <a:xfrm>
            <a:off x="762000" y="1143000"/>
            <a:ext cx="8001000" cy="762000"/>
          </a:xfrm>
        </p:spPr>
        <p:txBody>
          <a:bodyPr vert="horz" wrap="square" lIns="91440" tIns="45720" rIns="91440" bIns="45720" numCol="1" anchorCtr="0" compatLnSpc="1">
            <a:prstTxWarp prst="textNoShape">
              <a:avLst/>
            </a:prstTxWarp>
          </a:bodyPr>
          <a:lstStyle/>
          <a:p>
            <a:pPr eaLnBrk="1" hangingPunct="1"/>
            <a:r>
              <a:rPr lang="zh-CN" altLang="en-US" sz="2800" b="0" smtClean="0">
                <a:solidFill>
                  <a:schemeClr val="tx1"/>
                </a:solidFill>
                <a:effectLst/>
                <a:latin typeface="Times New Roman" pitchFamily="18" charset="0"/>
                <a:ea typeface="楷体_GB2312" pitchFamily="49" charset="-122"/>
              </a:rPr>
              <a:t>定义</a:t>
            </a:r>
            <a:r>
              <a:rPr lang="en-US" altLang="zh-CN" sz="2800" b="0" smtClean="0">
                <a:solidFill>
                  <a:schemeClr val="tx1"/>
                </a:solidFill>
                <a:effectLst/>
                <a:latin typeface="Times New Roman" pitchFamily="18" charset="0"/>
                <a:ea typeface="楷体_GB2312" pitchFamily="49" charset="-122"/>
              </a:rPr>
              <a:t>4.2  </a:t>
            </a:r>
            <a:r>
              <a:rPr lang="zh-CN" altLang="en-US" sz="2800" b="0" smtClean="0">
                <a:solidFill>
                  <a:schemeClr val="tx1"/>
                </a:solidFill>
                <a:effectLst/>
                <a:latin typeface="Times New Roman" pitchFamily="18" charset="0"/>
                <a:ea typeface="楷体_GB2312" pitchFamily="49" charset="-122"/>
              </a:rPr>
              <a:t>模糊支集、交叉点及模糊单点</a:t>
            </a:r>
          </a:p>
        </p:txBody>
      </p:sp>
      <p:graphicFrame>
        <p:nvGraphicFramePr>
          <p:cNvPr id="18434" name="对象 122883"/>
          <p:cNvGraphicFramePr>
            <a:graphicFrameLocks/>
          </p:cNvGraphicFramePr>
          <p:nvPr/>
        </p:nvGraphicFramePr>
        <p:xfrm>
          <a:off x="6011863" y="2420938"/>
          <a:ext cx="1330325" cy="500062"/>
        </p:xfrm>
        <a:graphic>
          <a:graphicData uri="http://schemas.openxmlformats.org/presentationml/2006/ole">
            <p:oleObj spid="_x0000_s18434" r:id="rId3" imgW="609480" imgH="203040" progId="">
              <p:embed/>
            </p:oleObj>
          </a:graphicData>
        </a:graphic>
      </p:graphicFrame>
      <p:graphicFrame>
        <p:nvGraphicFramePr>
          <p:cNvPr id="18435" name="对象 122884"/>
          <p:cNvGraphicFramePr>
            <a:graphicFrameLocks/>
          </p:cNvGraphicFramePr>
          <p:nvPr/>
        </p:nvGraphicFramePr>
        <p:xfrm>
          <a:off x="7596188" y="4149725"/>
          <a:ext cx="1201737" cy="474663"/>
        </p:xfrm>
        <a:graphic>
          <a:graphicData uri="http://schemas.openxmlformats.org/presentationml/2006/ole">
            <p:oleObj spid="_x0000_s18435" r:id="rId4" imgW="507600" imgH="190440" progId="">
              <p:embed/>
            </p:oleObj>
          </a:graphicData>
        </a:graphic>
      </p:graphicFrame>
      <p:graphicFrame>
        <p:nvGraphicFramePr>
          <p:cNvPr id="18436" name="对象 122885"/>
          <p:cNvGraphicFramePr>
            <a:graphicFrameLocks/>
          </p:cNvGraphicFramePr>
          <p:nvPr/>
        </p:nvGraphicFramePr>
        <p:xfrm>
          <a:off x="2605088" y="3660775"/>
          <a:ext cx="1196975" cy="485775"/>
        </p:xfrm>
        <a:graphic>
          <a:graphicData uri="http://schemas.openxmlformats.org/presentationml/2006/ole">
            <p:oleObj spid="_x0000_s18436" r:id="rId5" imgW="495000" imgH="190440" progId="">
              <p:embed/>
            </p:oleObj>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9" name="灯片编号占位符 1"/>
          <p:cNvSpPr>
            <a:spLocks noGrp="1" noChangeArrowheads="1"/>
          </p:cNvSpPr>
          <p:nvPr>
            <p:ph type="sldNum" sz="quarter" idx="10"/>
          </p:nvPr>
        </p:nvSpPr>
        <p:spPr bwMode="auto">
          <a:xfrm>
            <a:off x="5435600" y="6740525"/>
            <a:ext cx="3251200" cy="215900"/>
          </a:xfrm>
          <a:noFill/>
          <a:ln>
            <a:miter lim="800000"/>
            <a:headEnd/>
            <a:tailEnd/>
          </a:ln>
        </p:spPr>
        <p:txBody>
          <a:bodyPr/>
          <a:lstStyle/>
          <a:p>
            <a:fld id="{5631327F-AD76-493B-99B1-AB1F0A5CDC5D}" type="slidenum">
              <a:rPr lang="zh-TW" altLang="en-US" smtClean="0"/>
              <a:pPr/>
              <a:t>52</a:t>
            </a:fld>
            <a:endParaRPr lang="zh-TW" altLang="en-US" smtClean="0"/>
          </a:p>
        </p:txBody>
      </p:sp>
      <p:sp>
        <p:nvSpPr>
          <p:cNvPr id="19470" name="文本占位符 219161"/>
          <p:cNvSpPr>
            <a:spLocks noGrp="1" noChangeArrowheads="1"/>
          </p:cNvSpPr>
          <p:nvPr>
            <p:ph idx="1"/>
          </p:nvPr>
        </p:nvSpPr>
        <p:spPr>
          <a:xfrm>
            <a:off x="611188" y="1914525"/>
            <a:ext cx="8755062" cy="5040313"/>
          </a:xfrm>
        </p:spPr>
        <p:txBody>
          <a:bodyPr/>
          <a:lstStyle/>
          <a:p>
            <a:pPr eaLnBrk="1" hangingPunct="1">
              <a:lnSpc>
                <a:spcPct val="90000"/>
              </a:lnSpc>
            </a:pPr>
            <a:r>
              <a:rPr lang="zh-CN" altLang="en-US" sz="2400" smtClean="0">
                <a:latin typeface="楷体_GB2312" pitchFamily="49" charset="-122"/>
                <a:ea typeface="楷体_GB2312" pitchFamily="49" charset="-122"/>
              </a:rPr>
              <a:t>设</a:t>
            </a:r>
            <a:r>
              <a:rPr lang="en-US" altLang="zh-CN" sz="2400" i="1" smtClean="0">
                <a:latin typeface="楷体_GB2312" pitchFamily="49" charset="-122"/>
                <a:ea typeface="楷体_GB2312" pitchFamily="49" charset="-122"/>
              </a:rPr>
              <a:t>A</a:t>
            </a:r>
            <a:r>
              <a:rPr lang="zh-CN" altLang="en-US" sz="2400" smtClean="0">
                <a:latin typeface="楷体_GB2312" pitchFamily="49" charset="-122"/>
                <a:ea typeface="楷体_GB2312" pitchFamily="49" charset="-122"/>
              </a:rPr>
              <a:t>和</a:t>
            </a:r>
            <a:r>
              <a:rPr lang="en-US" altLang="zh-CN" sz="2400" i="1" smtClean="0">
                <a:latin typeface="楷体_GB2312" pitchFamily="49" charset="-122"/>
                <a:ea typeface="楷体_GB2312" pitchFamily="49" charset="-122"/>
              </a:rPr>
              <a:t>B</a:t>
            </a:r>
            <a:r>
              <a:rPr lang="zh-CN" altLang="en-US" sz="2400" smtClean="0">
                <a:latin typeface="楷体_GB2312" pitchFamily="49" charset="-122"/>
                <a:ea typeface="楷体_GB2312" pitchFamily="49" charset="-122"/>
              </a:rPr>
              <a:t>为论域</a:t>
            </a:r>
            <a:r>
              <a:rPr lang="en-US" altLang="zh-CN" sz="2400" i="1" smtClean="0">
                <a:latin typeface="楷体_GB2312" pitchFamily="49" charset="-122"/>
                <a:ea typeface="楷体_GB2312" pitchFamily="49" charset="-122"/>
              </a:rPr>
              <a:t>U </a:t>
            </a:r>
            <a:r>
              <a:rPr lang="zh-CN" altLang="en-US" sz="2400" smtClean="0">
                <a:latin typeface="楷体_GB2312" pitchFamily="49" charset="-122"/>
                <a:ea typeface="楷体_GB2312" pitchFamily="49" charset="-122"/>
              </a:rPr>
              <a:t>中的两个模糊集，其隶属函数分别为    、   ，则对于所有      ，存在下列运算：</a:t>
            </a:r>
          </a:p>
          <a:p>
            <a:pPr lvl="1" eaLnBrk="1" hangingPunct="1">
              <a:lnSpc>
                <a:spcPct val="90000"/>
              </a:lnSpc>
            </a:pPr>
            <a:r>
              <a:rPr lang="en-US" altLang="zh-CN" i="1" smtClean="0">
                <a:latin typeface="楷体_GB2312" pitchFamily="49" charset="-122"/>
                <a:ea typeface="楷体_GB2312" pitchFamily="49" charset="-122"/>
              </a:rPr>
              <a:t>A </a:t>
            </a:r>
            <a:r>
              <a:rPr lang="zh-CN" altLang="en-US" smtClean="0">
                <a:latin typeface="楷体_GB2312" pitchFamily="49" charset="-122"/>
                <a:ea typeface="楷体_GB2312" pitchFamily="49" charset="-122"/>
              </a:rPr>
              <a:t>与</a:t>
            </a:r>
            <a:r>
              <a:rPr lang="en-US" altLang="zh-CN" i="1" smtClean="0">
                <a:latin typeface="楷体_GB2312" pitchFamily="49" charset="-122"/>
                <a:ea typeface="楷体_GB2312" pitchFamily="49" charset="-122"/>
              </a:rPr>
              <a:t>B </a:t>
            </a:r>
            <a:r>
              <a:rPr lang="zh-CN" altLang="en-US" smtClean="0">
                <a:latin typeface="楷体_GB2312" pitchFamily="49" charset="-122"/>
                <a:ea typeface="楷体_GB2312" pitchFamily="49" charset="-122"/>
              </a:rPr>
              <a:t>的并（逻辑或）记为      ，其隶属函数定义为：</a:t>
            </a:r>
          </a:p>
          <a:p>
            <a:pPr lvl="1" eaLnBrk="1" hangingPunct="1">
              <a:lnSpc>
                <a:spcPct val="90000"/>
              </a:lnSpc>
              <a:buFontTx/>
              <a:buNone/>
            </a:pPr>
            <a:r>
              <a:rPr lang="zh-CN" altLang="en-US" smtClean="0">
                <a:latin typeface="楷体_GB2312" pitchFamily="49" charset="-122"/>
                <a:ea typeface="楷体_GB2312" pitchFamily="49" charset="-122"/>
              </a:rPr>
              <a:t>                                       </a:t>
            </a:r>
            <a:r>
              <a:rPr lang="en-US" altLang="zh-CN" smtClean="0">
                <a:latin typeface="楷体_GB2312" pitchFamily="49" charset="-122"/>
                <a:ea typeface="楷体_GB2312" pitchFamily="49" charset="-122"/>
              </a:rPr>
              <a:t>(4.15)</a:t>
            </a:r>
          </a:p>
          <a:p>
            <a:pPr lvl="1" eaLnBrk="1" hangingPunct="1">
              <a:lnSpc>
                <a:spcPct val="90000"/>
              </a:lnSpc>
            </a:pPr>
            <a:r>
              <a:rPr lang="en-US" altLang="zh-CN" i="1" smtClean="0">
                <a:latin typeface="楷体_GB2312" pitchFamily="49" charset="-122"/>
                <a:ea typeface="楷体_GB2312" pitchFamily="49" charset="-122"/>
              </a:rPr>
              <a:t>A </a:t>
            </a:r>
            <a:r>
              <a:rPr lang="zh-CN" altLang="en-US" smtClean="0">
                <a:latin typeface="楷体_GB2312" pitchFamily="49" charset="-122"/>
                <a:ea typeface="楷体_GB2312" pitchFamily="49" charset="-122"/>
              </a:rPr>
              <a:t>与</a:t>
            </a:r>
            <a:r>
              <a:rPr lang="en-US" altLang="zh-CN" i="1" smtClean="0">
                <a:latin typeface="楷体_GB2312" pitchFamily="49" charset="-122"/>
                <a:ea typeface="楷体_GB2312" pitchFamily="49" charset="-122"/>
              </a:rPr>
              <a:t>B </a:t>
            </a:r>
            <a:r>
              <a:rPr lang="zh-CN" altLang="en-US" smtClean="0">
                <a:latin typeface="楷体_GB2312" pitchFamily="49" charset="-122"/>
                <a:ea typeface="楷体_GB2312" pitchFamily="49" charset="-122"/>
              </a:rPr>
              <a:t>的交（逻辑与）记为     ，其隶属函数定义为：</a:t>
            </a:r>
          </a:p>
          <a:p>
            <a:pPr lvl="1" eaLnBrk="1" hangingPunct="1">
              <a:lnSpc>
                <a:spcPct val="90000"/>
              </a:lnSpc>
              <a:buFontTx/>
              <a:buNone/>
            </a:pPr>
            <a:r>
              <a:rPr lang="zh-CN" altLang="en-US" smtClean="0">
                <a:latin typeface="楷体_GB2312" pitchFamily="49" charset="-122"/>
                <a:ea typeface="楷体_GB2312" pitchFamily="49" charset="-122"/>
              </a:rPr>
              <a:t>                                       </a:t>
            </a:r>
            <a:r>
              <a:rPr lang="en-US" altLang="zh-CN" smtClean="0">
                <a:latin typeface="楷体_GB2312" pitchFamily="49" charset="-122"/>
                <a:ea typeface="楷体_GB2312" pitchFamily="49" charset="-122"/>
              </a:rPr>
              <a:t>(4.16)</a:t>
            </a:r>
          </a:p>
          <a:p>
            <a:pPr lvl="1" eaLnBrk="1" hangingPunct="1">
              <a:lnSpc>
                <a:spcPct val="90000"/>
              </a:lnSpc>
              <a:buFontTx/>
              <a:buNone/>
            </a:pPr>
            <a:r>
              <a:rPr lang="en-US" altLang="zh-CN" i="1" smtClean="0">
                <a:latin typeface="楷体_GB2312" pitchFamily="49" charset="-122"/>
                <a:ea typeface="楷体_GB2312" pitchFamily="49" charset="-122"/>
              </a:rPr>
              <a:t>A</a:t>
            </a:r>
            <a:r>
              <a:rPr lang="zh-CN" altLang="en-US" smtClean="0">
                <a:latin typeface="楷体_GB2312" pitchFamily="49" charset="-122"/>
                <a:ea typeface="楷体_GB2312" pitchFamily="49" charset="-122"/>
              </a:rPr>
              <a:t>的补（逻辑非）记为   </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其传递函数定义为：</a:t>
            </a:r>
          </a:p>
          <a:p>
            <a:pPr lvl="1" eaLnBrk="1" hangingPunct="1">
              <a:lnSpc>
                <a:spcPct val="90000"/>
              </a:lnSpc>
              <a:buFontTx/>
              <a:buNone/>
            </a:pPr>
            <a:r>
              <a:rPr lang="zh-CN" altLang="en-US" smtClean="0">
                <a:latin typeface="楷体_GB2312" pitchFamily="49" charset="-122"/>
                <a:ea typeface="楷体_GB2312" pitchFamily="49" charset="-122"/>
              </a:rPr>
              <a:t>                                       </a:t>
            </a:r>
            <a:r>
              <a:rPr lang="en-US" altLang="zh-CN" smtClean="0">
                <a:latin typeface="楷体_GB2312" pitchFamily="49" charset="-122"/>
                <a:ea typeface="楷体_GB2312" pitchFamily="49" charset="-122"/>
              </a:rPr>
              <a:t>(4.17)</a:t>
            </a:r>
          </a:p>
        </p:txBody>
      </p:sp>
      <p:graphicFrame>
        <p:nvGraphicFramePr>
          <p:cNvPr id="19458" name="对象 219141"/>
          <p:cNvGraphicFramePr>
            <a:graphicFrameLocks/>
          </p:cNvGraphicFramePr>
          <p:nvPr/>
        </p:nvGraphicFramePr>
        <p:xfrm>
          <a:off x="1416050" y="2287588"/>
          <a:ext cx="400050" cy="374650"/>
        </p:xfrm>
        <a:graphic>
          <a:graphicData uri="http://schemas.openxmlformats.org/presentationml/2006/ole">
            <p:oleObj spid="_x0000_s19458" r:id="rId3" imgW="190440" imgH="177840" progId="">
              <p:embed/>
            </p:oleObj>
          </a:graphicData>
        </a:graphic>
      </p:graphicFrame>
      <p:graphicFrame>
        <p:nvGraphicFramePr>
          <p:cNvPr id="19459" name="对象 219142"/>
          <p:cNvGraphicFramePr>
            <a:graphicFrameLocks/>
          </p:cNvGraphicFramePr>
          <p:nvPr/>
        </p:nvGraphicFramePr>
        <p:xfrm>
          <a:off x="2208213" y="2287588"/>
          <a:ext cx="398462" cy="373062"/>
        </p:xfrm>
        <a:graphic>
          <a:graphicData uri="http://schemas.openxmlformats.org/presentationml/2006/ole">
            <p:oleObj spid="_x0000_s19459" r:id="rId4" imgW="190440" imgH="177840" progId="">
              <p:embed/>
            </p:oleObj>
          </a:graphicData>
        </a:graphic>
      </p:graphicFrame>
      <p:graphicFrame>
        <p:nvGraphicFramePr>
          <p:cNvPr id="19460" name="对象 219143"/>
          <p:cNvGraphicFramePr>
            <a:graphicFrameLocks/>
          </p:cNvGraphicFramePr>
          <p:nvPr/>
        </p:nvGraphicFramePr>
        <p:xfrm>
          <a:off x="4643438" y="2274888"/>
          <a:ext cx="838200" cy="369887"/>
        </p:xfrm>
        <a:graphic>
          <a:graphicData uri="http://schemas.openxmlformats.org/presentationml/2006/ole">
            <p:oleObj spid="_x0000_s19460" r:id="rId5" imgW="355320" imgH="139680" progId="">
              <p:embed/>
            </p:oleObj>
          </a:graphicData>
        </a:graphic>
      </p:graphicFrame>
      <p:graphicFrame>
        <p:nvGraphicFramePr>
          <p:cNvPr id="19461" name="对象 219145"/>
          <p:cNvGraphicFramePr>
            <a:graphicFrameLocks/>
          </p:cNvGraphicFramePr>
          <p:nvPr/>
        </p:nvGraphicFramePr>
        <p:xfrm>
          <a:off x="5121275" y="2720975"/>
          <a:ext cx="731838" cy="311150"/>
        </p:xfrm>
        <a:graphic>
          <a:graphicData uri="http://schemas.openxmlformats.org/presentationml/2006/ole">
            <p:oleObj spid="_x0000_s19461" r:id="rId6" imgW="342720" imgH="127080" progId="">
              <p:embed/>
            </p:oleObj>
          </a:graphicData>
        </a:graphic>
      </p:graphicFrame>
      <p:graphicFrame>
        <p:nvGraphicFramePr>
          <p:cNvPr id="19462" name="对象 219146"/>
          <p:cNvGraphicFramePr>
            <a:graphicFrameLocks/>
          </p:cNvGraphicFramePr>
          <p:nvPr/>
        </p:nvGraphicFramePr>
        <p:xfrm>
          <a:off x="1708150" y="3092450"/>
          <a:ext cx="2892425" cy="355600"/>
        </p:xfrm>
        <a:graphic>
          <a:graphicData uri="http://schemas.openxmlformats.org/presentationml/2006/ole">
            <p:oleObj spid="_x0000_s19462" r:id="rId7" imgW="1396440" imgH="177840" progId="">
              <p:embed/>
            </p:oleObj>
          </a:graphicData>
        </a:graphic>
      </p:graphicFrame>
      <p:graphicFrame>
        <p:nvGraphicFramePr>
          <p:cNvPr id="19463" name="对象 219147"/>
          <p:cNvGraphicFramePr>
            <a:graphicFrameLocks/>
          </p:cNvGraphicFramePr>
          <p:nvPr/>
        </p:nvGraphicFramePr>
        <p:xfrm>
          <a:off x="4829175" y="3078163"/>
          <a:ext cx="1944688" cy="350837"/>
        </p:xfrm>
        <a:graphic>
          <a:graphicData uri="http://schemas.openxmlformats.org/presentationml/2006/ole">
            <p:oleObj spid="_x0000_s19463" r:id="rId8" imgW="1091520" imgH="177840" progId="">
              <p:embed/>
            </p:oleObj>
          </a:graphicData>
        </a:graphic>
      </p:graphicFrame>
      <p:graphicFrame>
        <p:nvGraphicFramePr>
          <p:cNvPr id="19464" name="对象 219149"/>
          <p:cNvGraphicFramePr>
            <a:graphicFrameLocks/>
          </p:cNvGraphicFramePr>
          <p:nvPr/>
        </p:nvGraphicFramePr>
        <p:xfrm>
          <a:off x="1687513" y="3884613"/>
          <a:ext cx="2890837" cy="355600"/>
        </p:xfrm>
        <a:graphic>
          <a:graphicData uri="http://schemas.openxmlformats.org/presentationml/2006/ole">
            <p:oleObj spid="_x0000_s19464" r:id="rId9" imgW="1396440" imgH="177840" progId="">
              <p:embed/>
            </p:oleObj>
          </a:graphicData>
        </a:graphic>
      </p:graphicFrame>
      <p:graphicFrame>
        <p:nvGraphicFramePr>
          <p:cNvPr id="19465" name="对象 219150"/>
          <p:cNvGraphicFramePr>
            <a:graphicFrameLocks/>
          </p:cNvGraphicFramePr>
          <p:nvPr/>
        </p:nvGraphicFramePr>
        <p:xfrm>
          <a:off x="4695825" y="3876675"/>
          <a:ext cx="2084388" cy="379413"/>
        </p:xfrm>
        <a:graphic>
          <a:graphicData uri="http://schemas.openxmlformats.org/presentationml/2006/ole">
            <p:oleObj spid="_x0000_s19465" r:id="rId10" imgW="1066320" imgH="177840" progId="">
              <p:embed/>
            </p:oleObj>
          </a:graphicData>
        </a:graphic>
      </p:graphicFrame>
      <p:graphicFrame>
        <p:nvGraphicFramePr>
          <p:cNvPr id="19466" name="对象 219151"/>
          <p:cNvGraphicFramePr>
            <a:graphicFrameLocks/>
          </p:cNvGraphicFramePr>
          <p:nvPr/>
        </p:nvGraphicFramePr>
        <p:xfrm>
          <a:off x="5173663" y="3533775"/>
          <a:ext cx="660400" cy="280988"/>
        </p:xfrm>
        <a:graphic>
          <a:graphicData uri="http://schemas.openxmlformats.org/presentationml/2006/ole">
            <p:oleObj spid="_x0000_s19466" r:id="rId11" imgW="342720" imgH="127080" progId="">
              <p:embed/>
            </p:oleObj>
          </a:graphicData>
        </a:graphic>
      </p:graphicFrame>
      <p:graphicFrame>
        <p:nvGraphicFramePr>
          <p:cNvPr id="19467" name="对象 219153"/>
          <p:cNvGraphicFramePr>
            <a:graphicFrameLocks/>
          </p:cNvGraphicFramePr>
          <p:nvPr/>
        </p:nvGraphicFramePr>
        <p:xfrm>
          <a:off x="1717675" y="4706938"/>
          <a:ext cx="1778000" cy="403225"/>
        </p:xfrm>
        <a:graphic>
          <a:graphicData uri="http://schemas.openxmlformats.org/presentationml/2006/ole">
            <p:oleObj spid="_x0000_s19467" r:id="rId12" imgW="964800" imgH="203040" progId="">
              <p:embed/>
            </p:oleObj>
          </a:graphicData>
        </a:graphic>
      </p:graphicFrame>
      <p:graphicFrame>
        <p:nvGraphicFramePr>
          <p:cNvPr id="19468" name="对象 219154"/>
          <p:cNvGraphicFramePr>
            <a:graphicFrameLocks/>
          </p:cNvGraphicFramePr>
          <p:nvPr/>
        </p:nvGraphicFramePr>
        <p:xfrm>
          <a:off x="4100513" y="4252913"/>
          <a:ext cx="311150" cy="392112"/>
        </p:xfrm>
        <a:graphic>
          <a:graphicData uri="http://schemas.openxmlformats.org/presentationml/2006/ole">
            <p:oleObj spid="_x0000_s19468" r:id="rId13" imgW="127080" imgH="177840" progId="">
              <p:embed/>
            </p:oleObj>
          </a:graphicData>
        </a:graphic>
      </p:graphicFrame>
      <p:sp>
        <p:nvSpPr>
          <p:cNvPr id="19471" name="标题 219160"/>
          <p:cNvSpPr>
            <a:spLocks noGrp="1" noChangeArrowheads="1"/>
          </p:cNvSpPr>
          <p:nvPr>
            <p:ph type="title"/>
          </p:nvPr>
        </p:nvSpPr>
        <p:spPr bwMode="auto">
          <a:xfrm>
            <a:off x="914400" y="990600"/>
            <a:ext cx="7086600" cy="762000"/>
          </a:xfrm>
        </p:spPr>
        <p:txBody>
          <a:bodyPr vert="horz" wrap="square" lIns="91440" tIns="45720" rIns="91440" bIns="45720" numCol="1" anchorCtr="0" compatLnSpc="1">
            <a:prstTxWarp prst="textNoShape">
              <a:avLst/>
            </a:prstTxWarp>
          </a:bodyPr>
          <a:lstStyle/>
          <a:p>
            <a:pPr eaLnBrk="1" hangingPunct="1"/>
            <a:r>
              <a:rPr lang="en-US" altLang="zh-CN" sz="2800" b="0" smtClean="0">
                <a:solidFill>
                  <a:schemeClr val="tx1"/>
                </a:solidFill>
                <a:effectLst/>
                <a:latin typeface="楷体_GB2312" pitchFamily="49" charset="-122"/>
                <a:ea typeface="楷体_GB2312" pitchFamily="49" charset="-122"/>
              </a:rPr>
              <a:t> </a:t>
            </a:r>
            <a:r>
              <a:rPr lang="zh-CN" altLang="en-US" sz="2800" b="0" smtClean="0">
                <a:solidFill>
                  <a:schemeClr val="tx1"/>
                </a:solidFill>
                <a:effectLst/>
                <a:latin typeface="Times New Roman" pitchFamily="18" charset="0"/>
                <a:ea typeface="楷体_GB2312" pitchFamily="49" charset="-122"/>
              </a:rPr>
              <a:t>定义</a:t>
            </a:r>
            <a:r>
              <a:rPr lang="en-US" altLang="zh-CN" sz="2800" b="0" smtClean="0">
                <a:solidFill>
                  <a:schemeClr val="tx1"/>
                </a:solidFill>
                <a:effectLst/>
                <a:latin typeface="Times New Roman" pitchFamily="18" charset="0"/>
                <a:ea typeface="楷体_GB2312" pitchFamily="49" charset="-122"/>
              </a:rPr>
              <a:t>4.3  </a:t>
            </a:r>
            <a:r>
              <a:rPr lang="zh-CN" altLang="en-US" sz="2800" b="0" smtClean="0">
                <a:solidFill>
                  <a:schemeClr val="tx1"/>
                </a:solidFill>
                <a:effectLst/>
                <a:latin typeface="Times New Roman" pitchFamily="18" charset="0"/>
                <a:ea typeface="楷体_GB2312" pitchFamily="49" charset="-122"/>
              </a:rPr>
              <a:t>模糊集的运算</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灯片编号占位符 1"/>
          <p:cNvSpPr>
            <a:spLocks noGrp="1" noChangeArrowheads="1"/>
          </p:cNvSpPr>
          <p:nvPr>
            <p:ph type="sldNum" sz="quarter" idx="10"/>
          </p:nvPr>
        </p:nvSpPr>
        <p:spPr bwMode="auto">
          <a:xfrm>
            <a:off x="5438775" y="6570663"/>
            <a:ext cx="3251200" cy="215900"/>
          </a:xfrm>
          <a:noFill/>
          <a:ln>
            <a:miter lim="800000"/>
            <a:headEnd/>
            <a:tailEnd/>
          </a:ln>
        </p:spPr>
        <p:txBody>
          <a:bodyPr/>
          <a:lstStyle/>
          <a:p>
            <a:fld id="{419CC6DA-8A5E-4527-85D2-7467F17A0D6D}" type="slidenum">
              <a:rPr lang="zh-TW" altLang="en-US" smtClean="0"/>
              <a:pPr/>
              <a:t>53</a:t>
            </a:fld>
            <a:endParaRPr lang="zh-TW" altLang="en-US" smtClean="0"/>
          </a:p>
        </p:txBody>
      </p:sp>
      <p:sp>
        <p:nvSpPr>
          <p:cNvPr id="20484" name="矩形 132105"/>
          <p:cNvSpPr>
            <a:spLocks noChangeArrowheads="1"/>
          </p:cNvSpPr>
          <p:nvPr/>
        </p:nvSpPr>
        <p:spPr bwMode="auto">
          <a:xfrm>
            <a:off x="971550" y="1636713"/>
            <a:ext cx="4114800" cy="457200"/>
          </a:xfrm>
          <a:prstGeom prst="rect">
            <a:avLst/>
          </a:prstGeom>
          <a:noFill/>
          <a:ln w="9525">
            <a:noFill/>
            <a:miter lim="800000"/>
            <a:headEnd/>
            <a:tailEnd/>
          </a:ln>
        </p:spPr>
        <p:txBody>
          <a:bodyPr anchor="ctr"/>
          <a:lstStyle/>
          <a:p>
            <a:pPr eaLnBrk="1" hangingPunct="1"/>
            <a:r>
              <a:rPr lang="en-US" altLang="zh-CN" b="0">
                <a:solidFill>
                  <a:schemeClr val="tx1"/>
                </a:solidFill>
                <a:latin typeface="楷体_GB2312" pitchFamily="49" charset="-122"/>
                <a:ea typeface="楷体_GB2312" pitchFamily="49" charset="-122"/>
              </a:rPr>
              <a:t>  </a:t>
            </a:r>
            <a:r>
              <a:rPr lang="zh-CN" altLang="en-US" b="0">
                <a:solidFill>
                  <a:schemeClr val="tx1"/>
                </a:solidFill>
                <a:latin typeface="Times New Roman" pitchFamily="18" charset="0"/>
                <a:ea typeface="楷体_GB2312" pitchFamily="49" charset="-122"/>
              </a:rPr>
              <a:t>定义</a:t>
            </a:r>
            <a:r>
              <a:rPr lang="en-US" altLang="zh-CN" b="0">
                <a:solidFill>
                  <a:schemeClr val="tx1"/>
                </a:solidFill>
                <a:latin typeface="Times New Roman" pitchFamily="18" charset="0"/>
                <a:ea typeface="楷体_GB2312" pitchFamily="49" charset="-122"/>
              </a:rPr>
              <a:t>4.4  </a:t>
            </a:r>
            <a:r>
              <a:rPr lang="zh-CN" altLang="en-US" b="0">
                <a:solidFill>
                  <a:schemeClr val="tx1"/>
                </a:solidFill>
                <a:latin typeface="Times New Roman" pitchFamily="18" charset="0"/>
                <a:ea typeface="楷体_GB2312" pitchFamily="49" charset="-122"/>
              </a:rPr>
              <a:t>模糊关系</a:t>
            </a:r>
          </a:p>
        </p:txBody>
      </p:sp>
      <p:sp>
        <p:nvSpPr>
          <p:cNvPr id="20485" name="文本框 132106"/>
          <p:cNvSpPr txBox="1">
            <a:spLocks noChangeArrowheads="1"/>
          </p:cNvSpPr>
          <p:nvPr/>
        </p:nvSpPr>
        <p:spPr bwMode="auto">
          <a:xfrm>
            <a:off x="595313" y="2257425"/>
            <a:ext cx="8297862" cy="1814513"/>
          </a:xfrm>
          <a:prstGeom prst="rect">
            <a:avLst/>
          </a:prstGeom>
          <a:noFill/>
          <a:ln w="9525">
            <a:noFill/>
            <a:miter lim="800000"/>
            <a:headEnd/>
            <a:tailEnd/>
          </a:ln>
        </p:spPr>
        <p:txBody>
          <a:bodyPr>
            <a:spAutoFit/>
          </a:bodyPr>
          <a:lstStyle/>
          <a:p>
            <a:pPr eaLnBrk="1" hangingPunct="1">
              <a:lnSpc>
                <a:spcPct val="140000"/>
              </a:lnSpc>
              <a:spcBef>
                <a:spcPct val="20000"/>
              </a:spcBef>
            </a:pPr>
            <a:r>
              <a:rPr lang="en-US" altLang="zh-CN" sz="2400" b="0">
                <a:solidFill>
                  <a:schemeClr val="tx1"/>
                </a:solidFill>
                <a:latin typeface="楷体_GB2312" pitchFamily="49" charset="-122"/>
                <a:ea typeface="楷体_GB2312" pitchFamily="49" charset="-122"/>
              </a:rPr>
              <a:t>     </a:t>
            </a:r>
            <a:r>
              <a:rPr lang="zh-CN" altLang="en-US" sz="2400" b="0">
                <a:solidFill>
                  <a:schemeClr val="tx1"/>
                </a:solidFill>
                <a:latin typeface="楷体_GB2312" pitchFamily="49" charset="-122"/>
                <a:ea typeface="楷体_GB2312" pitchFamily="49" charset="-122"/>
              </a:rPr>
              <a:t>若</a:t>
            </a:r>
            <a:r>
              <a:rPr lang="en-US" altLang="zh-CN" sz="2400" b="0" i="1">
                <a:solidFill>
                  <a:schemeClr val="tx1"/>
                </a:solidFill>
                <a:latin typeface="楷体_GB2312" pitchFamily="49" charset="-122"/>
                <a:ea typeface="楷体_GB2312" pitchFamily="49" charset="-122"/>
              </a:rPr>
              <a:t>U</a:t>
            </a:r>
            <a:r>
              <a:rPr lang="zh-CN" altLang="en-US" sz="2400" b="0">
                <a:solidFill>
                  <a:schemeClr val="tx1"/>
                </a:solidFill>
                <a:latin typeface="楷体_GB2312" pitchFamily="49" charset="-122"/>
                <a:ea typeface="楷体_GB2312" pitchFamily="49" charset="-122"/>
              </a:rPr>
              <a:t>，</a:t>
            </a:r>
            <a:r>
              <a:rPr lang="en-US" altLang="zh-CN" sz="2400" b="0" i="1">
                <a:solidFill>
                  <a:schemeClr val="tx1"/>
                </a:solidFill>
                <a:latin typeface="楷体_GB2312" pitchFamily="49" charset="-122"/>
                <a:ea typeface="楷体_GB2312" pitchFamily="49" charset="-122"/>
              </a:rPr>
              <a:t>V</a:t>
            </a:r>
            <a:r>
              <a:rPr lang="zh-CN" altLang="en-US" sz="2400" b="0">
                <a:solidFill>
                  <a:schemeClr val="tx1"/>
                </a:solidFill>
                <a:latin typeface="楷体_GB2312" pitchFamily="49" charset="-122"/>
                <a:ea typeface="楷体_GB2312" pitchFamily="49" charset="-122"/>
              </a:rPr>
              <a:t>是两个非空模糊集合，则其直积</a:t>
            </a:r>
            <a:r>
              <a:rPr lang="en-US" altLang="zh-CN" sz="2400" b="0" i="1">
                <a:solidFill>
                  <a:schemeClr val="tx1"/>
                </a:solidFill>
                <a:latin typeface="楷体_GB2312" pitchFamily="49" charset="-122"/>
                <a:ea typeface="楷体_GB2312" pitchFamily="49" charset="-122"/>
              </a:rPr>
              <a:t>U</a:t>
            </a:r>
            <a:r>
              <a:rPr lang="en-US" altLang="zh-CN" sz="2400" b="0">
                <a:solidFill>
                  <a:schemeClr val="tx1"/>
                </a:solidFill>
                <a:latin typeface="楷体_GB2312" pitchFamily="49" charset="-122"/>
                <a:ea typeface="楷体_GB2312" pitchFamily="49" charset="-122"/>
              </a:rPr>
              <a:t>×</a:t>
            </a:r>
            <a:r>
              <a:rPr lang="en-US" altLang="zh-CN" sz="2400" b="0" i="1">
                <a:solidFill>
                  <a:schemeClr val="tx1"/>
                </a:solidFill>
                <a:latin typeface="楷体_GB2312" pitchFamily="49" charset="-122"/>
                <a:ea typeface="楷体_GB2312" pitchFamily="49" charset="-122"/>
              </a:rPr>
              <a:t>V </a:t>
            </a:r>
            <a:r>
              <a:rPr lang="zh-CN" altLang="en-US" sz="2400" b="0">
                <a:solidFill>
                  <a:schemeClr val="tx1"/>
                </a:solidFill>
                <a:latin typeface="楷体_GB2312" pitchFamily="49" charset="-122"/>
                <a:ea typeface="楷体_GB2312" pitchFamily="49" charset="-122"/>
              </a:rPr>
              <a:t>中的模糊子集</a:t>
            </a:r>
            <a:r>
              <a:rPr lang="en-US" altLang="zh-CN" sz="2400" b="0" i="1">
                <a:solidFill>
                  <a:schemeClr val="tx1"/>
                </a:solidFill>
                <a:latin typeface="楷体_GB2312" pitchFamily="49" charset="-122"/>
                <a:ea typeface="楷体_GB2312" pitchFamily="49" charset="-122"/>
              </a:rPr>
              <a:t>R </a:t>
            </a:r>
            <a:r>
              <a:rPr lang="zh-CN" altLang="en-US" sz="2400" b="0">
                <a:solidFill>
                  <a:schemeClr val="tx1"/>
                </a:solidFill>
                <a:latin typeface="楷体_GB2312" pitchFamily="49" charset="-122"/>
                <a:ea typeface="楷体_GB2312" pitchFamily="49" charset="-122"/>
              </a:rPr>
              <a:t>称为从</a:t>
            </a:r>
            <a:r>
              <a:rPr lang="en-US" altLang="zh-CN" sz="2400" b="0" i="1">
                <a:solidFill>
                  <a:schemeClr val="tx1"/>
                </a:solidFill>
                <a:latin typeface="楷体_GB2312" pitchFamily="49" charset="-122"/>
                <a:ea typeface="楷体_GB2312" pitchFamily="49" charset="-122"/>
              </a:rPr>
              <a:t>U </a:t>
            </a:r>
            <a:r>
              <a:rPr lang="zh-CN" altLang="en-US" sz="2400" b="0">
                <a:solidFill>
                  <a:schemeClr val="tx1"/>
                </a:solidFill>
                <a:latin typeface="楷体_GB2312" pitchFamily="49" charset="-122"/>
                <a:ea typeface="楷体_GB2312" pitchFamily="49" charset="-122"/>
              </a:rPr>
              <a:t>到</a:t>
            </a:r>
            <a:r>
              <a:rPr lang="en-US" altLang="zh-CN" sz="2400" b="0" i="1">
                <a:solidFill>
                  <a:schemeClr val="tx1"/>
                </a:solidFill>
                <a:latin typeface="楷体_GB2312" pitchFamily="49" charset="-122"/>
                <a:ea typeface="楷体_GB2312" pitchFamily="49" charset="-122"/>
              </a:rPr>
              <a:t>V </a:t>
            </a:r>
            <a:r>
              <a:rPr lang="zh-CN" altLang="en-US" sz="2400" b="0">
                <a:solidFill>
                  <a:schemeClr val="tx1"/>
                </a:solidFill>
                <a:latin typeface="楷体_GB2312" pitchFamily="49" charset="-122"/>
                <a:ea typeface="楷体_GB2312" pitchFamily="49" charset="-122"/>
              </a:rPr>
              <a:t>的模糊关系，表示为：</a:t>
            </a:r>
          </a:p>
          <a:p>
            <a:pPr eaLnBrk="1" hangingPunct="1">
              <a:lnSpc>
                <a:spcPct val="140000"/>
              </a:lnSpc>
              <a:spcBef>
                <a:spcPct val="20000"/>
              </a:spcBef>
            </a:pPr>
            <a:r>
              <a:rPr lang="zh-CN" altLang="en-US" b="0">
                <a:solidFill>
                  <a:schemeClr val="tx1"/>
                </a:solidFill>
                <a:latin typeface="楷体_GB2312" pitchFamily="49" charset="-122"/>
                <a:ea typeface="楷体_GB2312" pitchFamily="49" charset="-122"/>
              </a:rPr>
              <a:t>						       </a:t>
            </a:r>
            <a:r>
              <a:rPr lang="en-US" altLang="zh-CN" sz="2400" b="0">
                <a:solidFill>
                  <a:schemeClr val="tx1"/>
                </a:solidFill>
                <a:latin typeface="楷体_GB2312" pitchFamily="49" charset="-122"/>
                <a:ea typeface="楷体_GB2312" pitchFamily="49" charset="-122"/>
              </a:rPr>
              <a:t>(4.18)</a:t>
            </a:r>
          </a:p>
        </p:txBody>
      </p:sp>
      <p:graphicFrame>
        <p:nvGraphicFramePr>
          <p:cNvPr id="20482" name="对象 132107"/>
          <p:cNvGraphicFramePr>
            <a:graphicFrameLocks/>
          </p:cNvGraphicFramePr>
          <p:nvPr/>
        </p:nvGraphicFramePr>
        <p:xfrm>
          <a:off x="1830388" y="3519488"/>
          <a:ext cx="4038600" cy="457200"/>
        </p:xfrm>
        <a:graphic>
          <a:graphicData uri="http://schemas.openxmlformats.org/presentationml/2006/ole">
            <p:oleObj spid="_x0000_s20482" r:id="rId3" imgW="2132640" imgH="203040" progId="">
              <p:embed/>
            </p:oleObj>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0" name="灯片编号占位符 1"/>
          <p:cNvSpPr>
            <a:spLocks noGrp="1" noChangeArrowheads="1"/>
          </p:cNvSpPr>
          <p:nvPr>
            <p:ph type="sldNum" sz="quarter" idx="10"/>
          </p:nvPr>
        </p:nvSpPr>
        <p:spPr bwMode="auto">
          <a:noFill/>
          <a:ln>
            <a:miter lim="800000"/>
            <a:headEnd/>
            <a:tailEnd/>
          </a:ln>
        </p:spPr>
        <p:txBody>
          <a:bodyPr/>
          <a:lstStyle/>
          <a:p>
            <a:fld id="{A8B6447F-CE2C-4EB4-9951-8EBBA1B07C32}" type="slidenum">
              <a:rPr lang="zh-TW" altLang="en-US" smtClean="0"/>
              <a:pPr/>
              <a:t>54</a:t>
            </a:fld>
            <a:endParaRPr lang="zh-TW" altLang="en-US" smtClean="0"/>
          </a:p>
        </p:txBody>
      </p:sp>
      <p:sp>
        <p:nvSpPr>
          <p:cNvPr id="21511" name="文本框 133132"/>
          <p:cNvSpPr txBox="1">
            <a:spLocks noChangeArrowheads="1"/>
          </p:cNvSpPr>
          <p:nvPr/>
        </p:nvSpPr>
        <p:spPr bwMode="auto">
          <a:xfrm>
            <a:off x="684213" y="5105400"/>
            <a:ext cx="8064500" cy="1296988"/>
          </a:xfrm>
          <a:prstGeom prst="rect">
            <a:avLst/>
          </a:prstGeom>
          <a:noFill/>
          <a:ln w="9525">
            <a:noFill/>
            <a:miter lim="800000"/>
            <a:headEnd/>
            <a:tailEnd/>
          </a:ln>
        </p:spPr>
        <p:txBody>
          <a:bodyPr>
            <a:spAutoFit/>
          </a:bodyPr>
          <a:lstStyle/>
          <a:p>
            <a:pPr algn="just" eaLnBrk="1" hangingPunct="1">
              <a:lnSpc>
                <a:spcPct val="140000"/>
              </a:lnSpc>
              <a:spcBef>
                <a:spcPct val="20000"/>
              </a:spcBef>
            </a:pPr>
            <a:r>
              <a:rPr lang="zh-CN" altLang="en-US" b="0">
                <a:solidFill>
                  <a:schemeClr val="tx1"/>
                </a:solidFill>
                <a:latin typeface="楷体_GB2312" pitchFamily="49" charset="-122"/>
                <a:ea typeface="楷体_GB2312" pitchFamily="49" charset="-122"/>
              </a:rPr>
              <a:t>式</a:t>
            </a:r>
            <a:r>
              <a:rPr lang="en-US" altLang="zh-CN" b="0">
                <a:solidFill>
                  <a:schemeClr val="tx1"/>
                </a:solidFill>
                <a:latin typeface="楷体_GB2312" pitchFamily="49" charset="-122"/>
                <a:ea typeface="楷体_GB2312" pitchFamily="49" charset="-122"/>
              </a:rPr>
              <a:t>(4.19)</a:t>
            </a:r>
            <a:r>
              <a:rPr lang="zh-CN" altLang="en-US" b="0">
                <a:solidFill>
                  <a:schemeClr val="tx1"/>
                </a:solidFill>
                <a:latin typeface="楷体_GB2312" pitchFamily="49" charset="-122"/>
                <a:ea typeface="楷体_GB2312" pitchFamily="49" charset="-122"/>
              </a:rPr>
              <a:t>中的 </a:t>
            </a:r>
            <a:r>
              <a:rPr lang="en-US" altLang="zh-CN" b="0">
                <a:solidFill>
                  <a:schemeClr val="tx1"/>
                </a:solidFill>
                <a:latin typeface="楷体_GB2312" pitchFamily="49" charset="-122"/>
                <a:ea typeface="楷体_GB2312" pitchFamily="49" charset="-122"/>
              </a:rPr>
              <a:t>* </a:t>
            </a:r>
            <a:r>
              <a:rPr lang="zh-CN" altLang="en-US" b="0">
                <a:solidFill>
                  <a:schemeClr val="tx1"/>
                </a:solidFill>
                <a:latin typeface="楷体_GB2312" pitchFamily="49" charset="-122"/>
                <a:ea typeface="楷体_GB2312" pitchFamily="49" charset="-122"/>
              </a:rPr>
              <a:t>号可为三角范式内的任意一种算子，包括模糊交、代数积、有界积和直积等。</a:t>
            </a:r>
          </a:p>
        </p:txBody>
      </p:sp>
      <p:sp>
        <p:nvSpPr>
          <p:cNvPr id="21512" name="文本框 133126"/>
          <p:cNvSpPr txBox="1">
            <a:spLocks noChangeArrowheads="1"/>
          </p:cNvSpPr>
          <p:nvPr/>
        </p:nvSpPr>
        <p:spPr bwMode="auto">
          <a:xfrm>
            <a:off x="684213" y="3810000"/>
            <a:ext cx="7951787" cy="1319213"/>
          </a:xfrm>
          <a:prstGeom prst="rect">
            <a:avLst/>
          </a:prstGeom>
          <a:noFill/>
          <a:ln w="9525">
            <a:noFill/>
            <a:miter lim="800000"/>
            <a:headEnd/>
            <a:tailEnd/>
          </a:ln>
        </p:spPr>
        <p:txBody>
          <a:bodyPr wrap="none">
            <a:spAutoFit/>
          </a:bodyPr>
          <a:lstStyle/>
          <a:p>
            <a:pPr eaLnBrk="1" hangingPunct="1">
              <a:lnSpc>
                <a:spcPct val="140000"/>
              </a:lnSpc>
              <a:spcBef>
                <a:spcPct val="20000"/>
              </a:spcBef>
            </a:pPr>
            <a:r>
              <a:rPr lang="zh-CN" altLang="en-US" b="0">
                <a:solidFill>
                  <a:schemeClr val="tx1"/>
                </a:solidFill>
                <a:latin typeface="楷体_GB2312" pitchFamily="49" charset="-122"/>
                <a:ea typeface="楷体_GB2312" pitchFamily="49" charset="-122"/>
              </a:rPr>
              <a:t>其隶属函数为：</a:t>
            </a:r>
          </a:p>
          <a:p>
            <a:pPr eaLnBrk="1" hangingPunct="1">
              <a:lnSpc>
                <a:spcPct val="140000"/>
              </a:lnSpc>
              <a:spcBef>
                <a:spcPct val="20000"/>
              </a:spcBef>
            </a:pPr>
            <a:r>
              <a:rPr lang="zh-CN" altLang="en-US" b="0">
                <a:solidFill>
                  <a:schemeClr val="tx1"/>
                </a:solidFill>
                <a:latin typeface="楷体_GB2312" pitchFamily="49" charset="-122"/>
                <a:ea typeface="楷体_GB2312" pitchFamily="49" charset="-122"/>
              </a:rPr>
              <a:t>						            </a:t>
            </a:r>
            <a:r>
              <a:rPr lang="en-US" altLang="zh-CN" b="0">
                <a:solidFill>
                  <a:schemeClr val="tx1"/>
                </a:solidFill>
                <a:latin typeface="楷体_GB2312" pitchFamily="49" charset="-122"/>
                <a:ea typeface="楷体_GB2312" pitchFamily="49" charset="-122"/>
              </a:rPr>
              <a:t>(4.20)</a:t>
            </a:r>
          </a:p>
        </p:txBody>
      </p:sp>
      <p:sp>
        <p:nvSpPr>
          <p:cNvPr id="21513" name="文本框 133122"/>
          <p:cNvSpPr txBox="1">
            <a:spLocks noChangeArrowheads="1"/>
          </p:cNvSpPr>
          <p:nvPr/>
        </p:nvSpPr>
        <p:spPr bwMode="auto">
          <a:xfrm>
            <a:off x="684213" y="1752600"/>
            <a:ext cx="8459787" cy="1898650"/>
          </a:xfrm>
          <a:prstGeom prst="rect">
            <a:avLst/>
          </a:prstGeom>
          <a:noFill/>
          <a:ln w="9525">
            <a:noFill/>
            <a:miter lim="800000"/>
            <a:headEnd/>
            <a:tailEnd/>
          </a:ln>
        </p:spPr>
        <p:txBody>
          <a:bodyPr>
            <a:spAutoFit/>
          </a:bodyPr>
          <a:lstStyle/>
          <a:p>
            <a:pPr eaLnBrk="1" hangingPunct="1">
              <a:lnSpc>
                <a:spcPct val="130000"/>
              </a:lnSpc>
              <a:spcBef>
                <a:spcPct val="20000"/>
              </a:spcBef>
            </a:pPr>
            <a:r>
              <a:rPr lang="en-US" altLang="zh-CN" b="0">
                <a:solidFill>
                  <a:schemeClr val="tx1"/>
                </a:solidFill>
                <a:latin typeface="楷体_GB2312" pitchFamily="49" charset="-122"/>
                <a:ea typeface="楷体_GB2312" pitchFamily="49" charset="-122"/>
              </a:rPr>
              <a:t>   </a:t>
            </a:r>
            <a:r>
              <a:rPr lang="zh-CN" altLang="en-US" b="0">
                <a:solidFill>
                  <a:schemeClr val="tx1"/>
                </a:solidFill>
                <a:latin typeface="楷体_GB2312" pitchFamily="49" charset="-122"/>
                <a:ea typeface="楷体_GB2312" pitchFamily="49" charset="-122"/>
              </a:rPr>
              <a:t>若</a:t>
            </a:r>
            <a:r>
              <a:rPr lang="en-US" altLang="zh-CN" b="0" i="1">
                <a:solidFill>
                  <a:schemeClr val="tx1"/>
                </a:solidFill>
                <a:latin typeface="楷体_GB2312" pitchFamily="49" charset="-122"/>
                <a:ea typeface="楷体_GB2312" pitchFamily="49" charset="-122"/>
              </a:rPr>
              <a:t>R </a:t>
            </a:r>
            <a:r>
              <a:rPr lang="zh-CN" altLang="en-US" b="0">
                <a:solidFill>
                  <a:schemeClr val="tx1"/>
                </a:solidFill>
                <a:latin typeface="楷体_GB2312" pitchFamily="49" charset="-122"/>
                <a:ea typeface="楷体_GB2312" pitchFamily="49" charset="-122"/>
              </a:rPr>
              <a:t>和</a:t>
            </a:r>
            <a:r>
              <a:rPr lang="en-US" altLang="zh-CN" b="0" i="1">
                <a:solidFill>
                  <a:schemeClr val="tx1"/>
                </a:solidFill>
                <a:latin typeface="楷体_GB2312" pitchFamily="49" charset="-122"/>
                <a:ea typeface="楷体_GB2312" pitchFamily="49" charset="-122"/>
              </a:rPr>
              <a:t>S </a:t>
            </a:r>
            <a:r>
              <a:rPr lang="zh-CN" altLang="en-US" b="0">
                <a:solidFill>
                  <a:schemeClr val="tx1"/>
                </a:solidFill>
                <a:latin typeface="楷体_GB2312" pitchFamily="49" charset="-122"/>
                <a:ea typeface="楷体_GB2312" pitchFamily="49" charset="-122"/>
              </a:rPr>
              <a:t>分别为</a:t>
            </a:r>
            <a:r>
              <a:rPr lang="en-US" altLang="zh-CN" b="0" i="1">
                <a:solidFill>
                  <a:schemeClr val="tx1"/>
                </a:solidFill>
                <a:latin typeface="楷体_GB2312" pitchFamily="49" charset="-122"/>
                <a:ea typeface="楷体_GB2312" pitchFamily="49" charset="-122"/>
              </a:rPr>
              <a:t>U</a:t>
            </a:r>
            <a:r>
              <a:rPr lang="en-US" altLang="zh-CN" b="0">
                <a:solidFill>
                  <a:schemeClr val="tx1"/>
                </a:solidFill>
                <a:latin typeface="楷体_GB2312" pitchFamily="49" charset="-122"/>
                <a:ea typeface="楷体_GB2312" pitchFamily="49" charset="-122"/>
              </a:rPr>
              <a:t>×</a:t>
            </a:r>
            <a:r>
              <a:rPr lang="en-US" altLang="zh-CN" b="0" i="1">
                <a:solidFill>
                  <a:schemeClr val="tx1"/>
                </a:solidFill>
                <a:latin typeface="楷体_GB2312" pitchFamily="49" charset="-122"/>
                <a:ea typeface="楷体_GB2312" pitchFamily="49" charset="-122"/>
              </a:rPr>
              <a:t>V </a:t>
            </a:r>
            <a:r>
              <a:rPr lang="zh-CN" altLang="en-US" b="0">
                <a:solidFill>
                  <a:schemeClr val="tx1"/>
                </a:solidFill>
                <a:latin typeface="楷体_GB2312" pitchFamily="49" charset="-122"/>
                <a:ea typeface="楷体_GB2312" pitchFamily="49" charset="-122"/>
              </a:rPr>
              <a:t>和</a:t>
            </a:r>
            <a:r>
              <a:rPr lang="en-US" altLang="zh-CN" b="0" i="1">
                <a:solidFill>
                  <a:schemeClr val="tx1"/>
                </a:solidFill>
                <a:latin typeface="楷体_GB2312" pitchFamily="49" charset="-122"/>
                <a:ea typeface="楷体_GB2312" pitchFamily="49" charset="-122"/>
              </a:rPr>
              <a:t>V</a:t>
            </a:r>
            <a:r>
              <a:rPr lang="en-US" altLang="zh-CN" b="0">
                <a:solidFill>
                  <a:schemeClr val="tx1"/>
                </a:solidFill>
                <a:latin typeface="楷体_GB2312" pitchFamily="49" charset="-122"/>
                <a:ea typeface="楷体_GB2312" pitchFamily="49" charset="-122"/>
              </a:rPr>
              <a:t>×</a:t>
            </a:r>
            <a:r>
              <a:rPr lang="en-US" altLang="zh-CN" b="0" i="1">
                <a:solidFill>
                  <a:schemeClr val="tx1"/>
                </a:solidFill>
                <a:latin typeface="楷体_GB2312" pitchFamily="49" charset="-122"/>
                <a:ea typeface="楷体_GB2312" pitchFamily="49" charset="-122"/>
              </a:rPr>
              <a:t>W </a:t>
            </a:r>
            <a:r>
              <a:rPr lang="zh-CN" altLang="en-US" b="0">
                <a:solidFill>
                  <a:schemeClr val="tx1"/>
                </a:solidFill>
                <a:latin typeface="楷体_GB2312" pitchFamily="49" charset="-122"/>
                <a:ea typeface="楷体_GB2312" pitchFamily="49" charset="-122"/>
              </a:rPr>
              <a:t>中的模糊关系，则</a:t>
            </a:r>
            <a:r>
              <a:rPr lang="en-US" altLang="zh-CN" b="0" i="1">
                <a:solidFill>
                  <a:schemeClr val="tx1"/>
                </a:solidFill>
                <a:latin typeface="楷体_GB2312" pitchFamily="49" charset="-122"/>
                <a:ea typeface="楷体_GB2312" pitchFamily="49" charset="-122"/>
              </a:rPr>
              <a:t>R </a:t>
            </a:r>
            <a:r>
              <a:rPr lang="zh-CN" altLang="en-US" b="0">
                <a:solidFill>
                  <a:schemeClr val="tx1"/>
                </a:solidFill>
                <a:latin typeface="楷体_GB2312" pitchFamily="49" charset="-122"/>
                <a:ea typeface="楷体_GB2312" pitchFamily="49" charset="-122"/>
              </a:rPr>
              <a:t>和</a:t>
            </a:r>
            <a:r>
              <a:rPr lang="en-US" altLang="zh-CN" b="0" i="1">
                <a:solidFill>
                  <a:schemeClr val="tx1"/>
                </a:solidFill>
                <a:latin typeface="楷体_GB2312" pitchFamily="49" charset="-122"/>
                <a:ea typeface="楷体_GB2312" pitchFamily="49" charset="-122"/>
              </a:rPr>
              <a:t>S </a:t>
            </a:r>
            <a:r>
              <a:rPr lang="zh-CN" altLang="en-US" b="0">
                <a:solidFill>
                  <a:schemeClr val="tx1"/>
                </a:solidFill>
                <a:latin typeface="楷体_GB2312" pitchFamily="49" charset="-122"/>
                <a:ea typeface="楷体_GB2312" pitchFamily="49" charset="-122"/>
              </a:rPr>
              <a:t>的复合是一个从</a:t>
            </a:r>
            <a:r>
              <a:rPr lang="en-US" altLang="zh-CN" b="0" i="1">
                <a:solidFill>
                  <a:schemeClr val="tx1"/>
                </a:solidFill>
                <a:latin typeface="楷体_GB2312" pitchFamily="49" charset="-122"/>
                <a:ea typeface="楷体_GB2312" pitchFamily="49" charset="-122"/>
              </a:rPr>
              <a:t>U </a:t>
            </a:r>
            <a:r>
              <a:rPr lang="zh-CN" altLang="en-US" b="0">
                <a:solidFill>
                  <a:schemeClr val="tx1"/>
                </a:solidFill>
                <a:latin typeface="楷体_GB2312" pitchFamily="49" charset="-122"/>
                <a:ea typeface="楷体_GB2312" pitchFamily="49" charset="-122"/>
              </a:rPr>
              <a:t>到</a:t>
            </a:r>
            <a:r>
              <a:rPr lang="en-US" altLang="zh-CN" b="0" i="1">
                <a:solidFill>
                  <a:schemeClr val="tx1"/>
                </a:solidFill>
                <a:latin typeface="楷体_GB2312" pitchFamily="49" charset="-122"/>
                <a:ea typeface="楷体_GB2312" pitchFamily="49" charset="-122"/>
              </a:rPr>
              <a:t>W </a:t>
            </a:r>
            <a:r>
              <a:rPr lang="zh-CN" altLang="en-US" b="0">
                <a:solidFill>
                  <a:schemeClr val="tx1"/>
                </a:solidFill>
                <a:latin typeface="楷体_GB2312" pitchFamily="49" charset="-122"/>
                <a:ea typeface="楷体_GB2312" pitchFamily="49" charset="-122"/>
              </a:rPr>
              <a:t>的模糊关系，记为：</a:t>
            </a:r>
          </a:p>
          <a:p>
            <a:pPr eaLnBrk="1" hangingPunct="1">
              <a:lnSpc>
                <a:spcPct val="140000"/>
              </a:lnSpc>
              <a:spcBef>
                <a:spcPct val="20000"/>
              </a:spcBef>
            </a:pPr>
            <a:r>
              <a:rPr lang="zh-CN" altLang="en-US" b="0">
                <a:solidFill>
                  <a:schemeClr val="tx1"/>
                </a:solidFill>
                <a:latin typeface="楷体_GB2312" pitchFamily="49" charset="-122"/>
                <a:ea typeface="楷体_GB2312" pitchFamily="49" charset="-122"/>
              </a:rPr>
              <a:t>   	                                                       </a:t>
            </a:r>
            <a:r>
              <a:rPr lang="en-US" altLang="zh-CN" b="0">
                <a:solidFill>
                  <a:schemeClr val="tx1"/>
                </a:solidFill>
                <a:latin typeface="楷体_GB2312" pitchFamily="49" charset="-122"/>
                <a:ea typeface="楷体_GB2312" pitchFamily="49" charset="-122"/>
              </a:rPr>
              <a:t>(4.19)</a:t>
            </a:r>
          </a:p>
        </p:txBody>
      </p:sp>
      <p:sp>
        <p:nvSpPr>
          <p:cNvPr id="21514" name="标题 133121"/>
          <p:cNvSpPr>
            <a:spLocks noGrp="1" noChangeArrowheads="1"/>
          </p:cNvSpPr>
          <p:nvPr>
            <p:ph type="title"/>
          </p:nvPr>
        </p:nvSpPr>
        <p:spPr bwMode="auto">
          <a:xfrm>
            <a:off x="1187450" y="981075"/>
            <a:ext cx="3810000" cy="609600"/>
          </a:xfrm>
        </p:spPr>
        <p:txBody>
          <a:bodyPr vert="horz" wrap="square" lIns="91440" tIns="45720" rIns="91440" bIns="45720" numCol="1" anchorCtr="0" compatLnSpc="1">
            <a:prstTxWarp prst="textNoShape">
              <a:avLst/>
            </a:prstTxWarp>
          </a:bodyPr>
          <a:lstStyle/>
          <a:p>
            <a:pPr eaLnBrk="1" hangingPunct="1"/>
            <a:r>
              <a:rPr lang="zh-CN" altLang="en-US" sz="2800" b="0" smtClean="0">
                <a:solidFill>
                  <a:schemeClr val="tx1"/>
                </a:solidFill>
                <a:effectLst/>
                <a:latin typeface="Times New Roman" pitchFamily="18" charset="0"/>
                <a:ea typeface="楷体_GB2312" pitchFamily="49" charset="-122"/>
              </a:rPr>
              <a:t>定义</a:t>
            </a:r>
            <a:r>
              <a:rPr lang="en-US" altLang="zh-CN" sz="2800" b="0" smtClean="0">
                <a:solidFill>
                  <a:schemeClr val="tx1"/>
                </a:solidFill>
                <a:effectLst/>
                <a:latin typeface="Times New Roman" pitchFamily="18" charset="0"/>
                <a:ea typeface="楷体_GB2312" pitchFamily="49" charset="-122"/>
              </a:rPr>
              <a:t>4.5  </a:t>
            </a:r>
            <a:r>
              <a:rPr lang="zh-CN" altLang="en-US" sz="2800" b="0" smtClean="0">
                <a:solidFill>
                  <a:schemeClr val="tx1"/>
                </a:solidFill>
                <a:effectLst/>
                <a:latin typeface="Times New Roman" pitchFamily="18" charset="0"/>
                <a:ea typeface="楷体_GB2312" pitchFamily="49" charset="-122"/>
              </a:rPr>
              <a:t>复合关系</a:t>
            </a:r>
          </a:p>
        </p:txBody>
      </p:sp>
      <p:graphicFrame>
        <p:nvGraphicFramePr>
          <p:cNvPr id="21506" name="对象 133123"/>
          <p:cNvGraphicFramePr>
            <a:graphicFrameLocks/>
          </p:cNvGraphicFramePr>
          <p:nvPr/>
        </p:nvGraphicFramePr>
        <p:xfrm>
          <a:off x="1196975" y="3009900"/>
          <a:ext cx="5813425" cy="681038"/>
        </p:xfrm>
        <a:graphic>
          <a:graphicData uri="http://schemas.openxmlformats.org/presentationml/2006/ole">
            <p:oleObj spid="_x0000_s21506" r:id="rId3" imgW="2970360" imgH="330120" progId="Equation.DSMT4">
              <p:embed/>
            </p:oleObj>
          </a:graphicData>
        </a:graphic>
      </p:graphicFrame>
      <p:graphicFrame>
        <p:nvGraphicFramePr>
          <p:cNvPr id="21507" name="对象 133124"/>
          <p:cNvGraphicFramePr>
            <a:graphicFrameLocks/>
          </p:cNvGraphicFramePr>
          <p:nvPr/>
        </p:nvGraphicFramePr>
        <p:xfrm>
          <a:off x="3092450" y="3698875"/>
          <a:ext cx="2736850" cy="433388"/>
        </p:xfrm>
        <a:graphic>
          <a:graphicData uri="http://schemas.openxmlformats.org/presentationml/2006/ole">
            <p:oleObj spid="_x0000_s21507" r:id="rId4" imgW="1320120" imgH="203040" progId="">
              <p:embed/>
            </p:oleObj>
          </a:graphicData>
        </a:graphic>
      </p:graphicFrame>
      <p:graphicFrame>
        <p:nvGraphicFramePr>
          <p:cNvPr id="21508" name="对象 133127"/>
          <p:cNvGraphicFramePr>
            <a:graphicFrameLocks/>
          </p:cNvGraphicFramePr>
          <p:nvPr/>
        </p:nvGraphicFramePr>
        <p:xfrm>
          <a:off x="874713" y="4648200"/>
          <a:ext cx="4241800" cy="557213"/>
        </p:xfrm>
        <a:graphic>
          <a:graphicData uri="http://schemas.openxmlformats.org/presentationml/2006/ole">
            <p:oleObj spid="_x0000_s21508" r:id="rId5" imgW="2360880" imgH="291960" progId="">
              <p:embed/>
            </p:oleObj>
          </a:graphicData>
        </a:graphic>
      </p:graphicFrame>
      <p:graphicFrame>
        <p:nvGraphicFramePr>
          <p:cNvPr id="21509" name="对象 133128"/>
          <p:cNvGraphicFramePr>
            <a:graphicFrameLocks/>
          </p:cNvGraphicFramePr>
          <p:nvPr/>
        </p:nvGraphicFramePr>
        <p:xfrm>
          <a:off x="5295900" y="4657725"/>
          <a:ext cx="2025650" cy="415925"/>
        </p:xfrm>
        <a:graphic>
          <a:graphicData uri="http://schemas.openxmlformats.org/presentationml/2006/ole">
            <p:oleObj spid="_x0000_s21509" r:id="rId6" imgW="1091520" imgH="203040" progId="">
              <p:embed/>
            </p:oleObj>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灯片编号占位符 3"/>
          <p:cNvSpPr>
            <a:spLocks noGrp="1" noChangeArrowheads="1"/>
          </p:cNvSpPr>
          <p:nvPr>
            <p:ph type="sldNum" sz="quarter" idx="10"/>
          </p:nvPr>
        </p:nvSpPr>
        <p:spPr bwMode="auto">
          <a:noFill/>
          <a:ln>
            <a:miter lim="800000"/>
            <a:headEnd/>
            <a:tailEnd/>
          </a:ln>
        </p:spPr>
        <p:txBody>
          <a:bodyPr/>
          <a:lstStyle/>
          <a:p>
            <a:fld id="{61BC5595-AF83-4D60-A591-4E9EFEDE06BB}" type="slidenum">
              <a:rPr lang="zh-TW" altLang="en-US" smtClean="0">
                <a:solidFill>
                  <a:schemeClr val="tx1"/>
                </a:solidFill>
              </a:rPr>
              <a:pPr/>
              <a:t>55</a:t>
            </a:fld>
            <a:endParaRPr lang="zh-TW" altLang="en-US" smtClean="0">
              <a:solidFill>
                <a:schemeClr val="tx1"/>
              </a:solidFill>
            </a:endParaRPr>
          </a:p>
        </p:txBody>
      </p:sp>
      <p:sp>
        <p:nvSpPr>
          <p:cNvPr id="855042" name="Rectangle 2"/>
          <p:cNvSpPr>
            <a:spLocks noGrp="1" noChangeArrowheads="1"/>
          </p:cNvSpPr>
          <p:nvPr>
            <p:ph type="title"/>
          </p:nvPr>
        </p:nvSpPr>
        <p:spPr>
          <a:xfrm>
            <a:off x="1331913" y="260350"/>
            <a:ext cx="6929437" cy="577850"/>
          </a:xfrm>
        </p:spPr>
        <p:txBody>
          <a:bodyPr vert="horz" wrap="square" lIns="91440" tIns="45720" rIns="91440" bIns="45720" numCol="1" anchorCtr="0" compatLnSpc="1">
            <a:prstTxWarp prst="textNoShape">
              <a:avLst/>
            </a:prstTxWarp>
          </a:bodyPr>
          <a:lstStyle/>
          <a:p>
            <a:pPr eaLnBrk="1" hangingPunct="1">
              <a:defRPr/>
            </a:pPr>
            <a:r>
              <a:rPr kumimoji="1" lang="zh-CN" altLang="en-US" sz="2800"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模糊逻辑 (Fuzzy logic)</a:t>
            </a:r>
          </a:p>
        </p:txBody>
      </p:sp>
      <p:sp>
        <p:nvSpPr>
          <p:cNvPr id="90116" name="Rectangle 3"/>
          <p:cNvSpPr>
            <a:spLocks noGrp="1" noChangeArrowheads="1"/>
          </p:cNvSpPr>
          <p:nvPr>
            <p:ph idx="1"/>
          </p:nvPr>
        </p:nvSpPr>
        <p:spPr>
          <a:xfrm>
            <a:off x="809625" y="1196975"/>
            <a:ext cx="7864475" cy="809625"/>
          </a:xfrm>
        </p:spPr>
        <p:txBody>
          <a:bodyPr/>
          <a:lstStyle/>
          <a:p>
            <a:pPr eaLnBrk="1" hangingPunct="1"/>
            <a:r>
              <a:rPr lang="en-GB" altLang="zh-CN" smtClean="0">
                <a:latin typeface="Times New Roman" pitchFamily="18" charset="0"/>
              </a:rPr>
              <a:t>Traditional representation of logic</a:t>
            </a:r>
            <a:endParaRPr lang="en-US" altLang="zh-CN" smtClean="0">
              <a:latin typeface="Times New Roman" pitchFamily="18" charset="0"/>
            </a:endParaRPr>
          </a:p>
        </p:txBody>
      </p:sp>
      <p:grpSp>
        <p:nvGrpSpPr>
          <p:cNvPr id="2" name="Group 4"/>
          <p:cNvGrpSpPr>
            <a:grpSpLocks/>
          </p:cNvGrpSpPr>
          <p:nvPr/>
        </p:nvGrpSpPr>
        <p:grpSpPr bwMode="auto">
          <a:xfrm>
            <a:off x="4267200" y="1828800"/>
            <a:ext cx="1905000" cy="1757363"/>
            <a:chOff x="2688" y="1265"/>
            <a:chExt cx="1200" cy="1107"/>
          </a:xfrm>
        </p:grpSpPr>
        <p:sp>
          <p:nvSpPr>
            <p:cNvPr id="90128" name="Text Box 5"/>
            <p:cNvSpPr txBox="1">
              <a:spLocks noChangeArrowheads="1"/>
            </p:cNvSpPr>
            <p:nvPr/>
          </p:nvSpPr>
          <p:spPr bwMode="auto">
            <a:xfrm>
              <a:off x="2976" y="2081"/>
              <a:ext cx="912" cy="291"/>
            </a:xfrm>
            <a:prstGeom prst="rect">
              <a:avLst/>
            </a:prstGeom>
            <a:noFill/>
            <a:ln w="9525">
              <a:noFill/>
              <a:miter lim="800000"/>
              <a:headEnd/>
              <a:tailEnd/>
            </a:ln>
          </p:spPr>
          <p:txBody>
            <a:bodyPr lIns="90000" tIns="46800" rIns="90000" bIns="46800">
              <a:spAutoFit/>
            </a:bodyPr>
            <a:lstStyle/>
            <a:p>
              <a:pPr defTabSz="457200" eaLnBrk="1" hangingPunct="1">
                <a:buClr>
                  <a:srgbClr val="575F6D"/>
                </a:buClr>
                <a:buFont typeface="Century Schoolbook"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575F6D"/>
                  </a:solidFill>
                  <a:latin typeface="Times New Roman" pitchFamily="18" charset="0"/>
                </a:rPr>
                <a:t>Fast</a:t>
              </a:r>
              <a:endParaRPr lang="en-GB" altLang="zh-CN" sz="2400">
                <a:solidFill>
                  <a:srgbClr val="575F6D"/>
                </a:solidFill>
                <a:latin typeface="Times New Roman" pitchFamily="18" charset="0"/>
                <a:cs typeface="Arial" pitchFamily="34" charset="0"/>
              </a:endParaRPr>
            </a:p>
          </p:txBody>
        </p:sp>
        <p:pic>
          <p:nvPicPr>
            <p:cNvPr id="90129" name="Picture 6"/>
            <p:cNvPicPr>
              <a:picLocks noChangeAspect="1" noChangeArrowheads="1"/>
            </p:cNvPicPr>
            <p:nvPr/>
          </p:nvPicPr>
          <p:blipFill>
            <a:blip r:embed="rId2" cstate="print"/>
            <a:srcRect/>
            <a:stretch>
              <a:fillRect/>
            </a:stretch>
          </p:blipFill>
          <p:spPr bwMode="auto">
            <a:xfrm>
              <a:off x="2688" y="1265"/>
              <a:ext cx="992" cy="864"/>
            </a:xfrm>
            <a:prstGeom prst="rect">
              <a:avLst/>
            </a:prstGeom>
            <a:noFill/>
            <a:ln w="9525">
              <a:noFill/>
              <a:miter lim="800000"/>
              <a:headEnd/>
              <a:tailEnd/>
            </a:ln>
          </p:spPr>
        </p:pic>
      </p:grpSp>
      <p:sp>
        <p:nvSpPr>
          <p:cNvPr id="855047" name="Text Box 7"/>
          <p:cNvSpPr txBox="1">
            <a:spLocks noChangeArrowheads="1"/>
          </p:cNvSpPr>
          <p:nvPr/>
        </p:nvSpPr>
        <p:spPr bwMode="auto">
          <a:xfrm>
            <a:off x="2141538" y="3657600"/>
            <a:ext cx="1646237" cy="523875"/>
          </a:xfrm>
          <a:prstGeom prst="rect">
            <a:avLst/>
          </a:prstGeom>
          <a:noFill/>
          <a:ln w="9525">
            <a:noFill/>
            <a:miter lim="800000"/>
            <a:headEnd/>
            <a:tailEnd/>
          </a:ln>
        </p:spPr>
        <p:txBody>
          <a:bodyPr wrap="none" lIns="90000" tIns="46800" rIns="90000" bIns="46800">
            <a:spAutoFit/>
          </a:bodyPr>
          <a:lstStyle/>
          <a:p>
            <a:pPr defTabSz="457200" eaLnBrk="1" hangingPunct="1">
              <a:buFont typeface="Century Schoolbook"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000000"/>
                </a:solidFill>
                <a:latin typeface="Times New Roman" pitchFamily="18" charset="0"/>
              </a:rPr>
              <a:t>Speed = 0</a:t>
            </a:r>
            <a:endParaRPr lang="en-GB" altLang="zh-CN">
              <a:solidFill>
                <a:srgbClr val="000000"/>
              </a:solidFill>
              <a:latin typeface="Times New Roman" pitchFamily="18" charset="0"/>
              <a:cs typeface="Arial" pitchFamily="34" charset="0"/>
            </a:endParaRPr>
          </a:p>
        </p:txBody>
      </p:sp>
      <p:sp>
        <p:nvSpPr>
          <p:cNvPr id="855048" name="Rectangle 8"/>
          <p:cNvSpPr>
            <a:spLocks noChangeArrowheads="1"/>
          </p:cNvSpPr>
          <p:nvPr/>
        </p:nvSpPr>
        <p:spPr bwMode="auto">
          <a:xfrm>
            <a:off x="4808538" y="3657600"/>
            <a:ext cx="1209675" cy="366713"/>
          </a:xfrm>
          <a:prstGeom prst="rect">
            <a:avLst/>
          </a:prstGeom>
          <a:noFill/>
          <a:ln w="9525">
            <a:noFill/>
            <a:miter lim="800000"/>
            <a:headEnd/>
            <a:tailEnd/>
          </a:ln>
        </p:spPr>
        <p:txBody>
          <a:bodyPr wrap="none" lIns="90000" tIns="46800" rIns="90000" bIns="46800">
            <a:spAutoFit/>
          </a:bodyPr>
          <a:lstStyle/>
          <a:p>
            <a:pPr defTabSz="457200" eaLnBrk="1" hangingPunct="1">
              <a:buFont typeface="Century Schoolbook"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000000"/>
                </a:solidFill>
                <a:latin typeface="Times New Roman" pitchFamily="18" charset="0"/>
              </a:rPr>
              <a:t>Speed = 1</a:t>
            </a:r>
            <a:endParaRPr lang="en-GB" altLang="zh-CN">
              <a:solidFill>
                <a:srgbClr val="000000"/>
              </a:solidFill>
              <a:latin typeface="Times New Roman" pitchFamily="18" charset="0"/>
              <a:cs typeface="Arial" pitchFamily="34" charset="0"/>
            </a:endParaRPr>
          </a:p>
        </p:txBody>
      </p:sp>
      <p:sp>
        <p:nvSpPr>
          <p:cNvPr id="855049" name="Text Box 9"/>
          <p:cNvSpPr txBox="1">
            <a:spLocks noChangeArrowheads="1"/>
          </p:cNvSpPr>
          <p:nvPr/>
        </p:nvSpPr>
        <p:spPr bwMode="auto">
          <a:xfrm>
            <a:off x="1524000" y="4495800"/>
            <a:ext cx="6248400" cy="1917700"/>
          </a:xfrm>
          <a:prstGeom prst="rect">
            <a:avLst/>
          </a:prstGeom>
          <a:noFill/>
          <a:ln w="9525">
            <a:noFill/>
            <a:miter lim="800000"/>
            <a:headEnd/>
            <a:tailEnd/>
          </a:ln>
        </p:spPr>
        <p:txBody>
          <a:bodyPr lIns="90000" tIns="46800" rIns="90000" bIns="46800">
            <a:spAutoFit/>
          </a:bodyPr>
          <a:lstStyle/>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latin typeface="Courier New" pitchFamily="49" charset="0"/>
              </a:rPr>
              <a:t>bool speed;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latin typeface="Courier New" pitchFamily="49" charset="0"/>
              </a:rPr>
              <a:t>get the speed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latin typeface="Courier New" pitchFamily="49" charset="0"/>
              </a:rPr>
              <a:t>if ( speed == 0)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latin typeface="Courier New" pitchFamily="49" charset="0"/>
              </a:rPr>
              <a:t>	//  speed is slow}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latin typeface="Courier New" pitchFamily="49" charset="0"/>
              </a:rPr>
              <a:t>else {	//  speed is fast}</a:t>
            </a:r>
            <a:endParaRPr lang="en-GB" altLang="zh-CN" sz="2400">
              <a:latin typeface="Courier New" pitchFamily="49" charset="0"/>
              <a:cs typeface="Courier New" pitchFamily="49" charset="0"/>
            </a:endParaRPr>
          </a:p>
        </p:txBody>
      </p:sp>
      <p:grpSp>
        <p:nvGrpSpPr>
          <p:cNvPr id="3" name="Group 10"/>
          <p:cNvGrpSpPr>
            <a:grpSpLocks/>
          </p:cNvGrpSpPr>
          <p:nvPr/>
        </p:nvGrpSpPr>
        <p:grpSpPr bwMode="auto">
          <a:xfrm>
            <a:off x="1981200" y="1752600"/>
            <a:ext cx="1752600" cy="1833563"/>
            <a:chOff x="1248" y="1217"/>
            <a:chExt cx="1104" cy="1155"/>
          </a:xfrm>
        </p:grpSpPr>
        <p:sp>
          <p:nvSpPr>
            <p:cNvPr id="90126" name="Text Box 11"/>
            <p:cNvSpPr txBox="1">
              <a:spLocks noChangeArrowheads="1"/>
            </p:cNvSpPr>
            <p:nvPr/>
          </p:nvSpPr>
          <p:spPr bwMode="auto">
            <a:xfrm>
              <a:off x="1440" y="2081"/>
              <a:ext cx="912" cy="291"/>
            </a:xfrm>
            <a:prstGeom prst="rect">
              <a:avLst/>
            </a:prstGeom>
            <a:noFill/>
            <a:ln w="9525">
              <a:noFill/>
              <a:miter lim="800000"/>
              <a:headEnd/>
              <a:tailEnd/>
            </a:ln>
          </p:spPr>
          <p:txBody>
            <a:bodyPr lIns="90000" tIns="46800" rIns="90000" bIns="46800">
              <a:spAutoFit/>
            </a:bodyPr>
            <a:lstStyle/>
            <a:p>
              <a:pPr defTabSz="457200" eaLnBrk="1" hangingPunct="1">
                <a:buClr>
                  <a:srgbClr val="575F6D"/>
                </a:buClr>
                <a:buFont typeface="Century Schoolbook"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575F6D"/>
                  </a:solidFill>
                  <a:latin typeface="Times New Roman" pitchFamily="18" charset="0"/>
                </a:rPr>
                <a:t>Slow</a:t>
              </a:r>
              <a:endParaRPr lang="en-GB" altLang="zh-CN" sz="2400">
                <a:solidFill>
                  <a:srgbClr val="575F6D"/>
                </a:solidFill>
                <a:latin typeface="Times New Roman" pitchFamily="18" charset="0"/>
                <a:cs typeface="Arial" pitchFamily="34" charset="0"/>
              </a:endParaRPr>
            </a:p>
          </p:txBody>
        </p:sp>
        <p:pic>
          <p:nvPicPr>
            <p:cNvPr id="90127" name="Picture 12"/>
            <p:cNvPicPr>
              <a:picLocks noChangeAspect="1" noChangeArrowheads="1"/>
            </p:cNvPicPr>
            <p:nvPr/>
          </p:nvPicPr>
          <p:blipFill>
            <a:blip r:embed="rId3" cstate="print"/>
            <a:srcRect/>
            <a:stretch>
              <a:fillRect/>
            </a:stretch>
          </p:blipFill>
          <p:spPr bwMode="auto">
            <a:xfrm>
              <a:off x="1248" y="1217"/>
              <a:ext cx="787" cy="909"/>
            </a:xfrm>
            <a:prstGeom prst="rect">
              <a:avLst/>
            </a:prstGeom>
            <a:noFill/>
            <a:ln w="9525">
              <a:noFill/>
              <a:miter lim="800000"/>
              <a:headEnd/>
              <a:tailEnd/>
            </a:ln>
          </p:spPr>
        </p:pic>
      </p:grpSp>
      <p:grpSp>
        <p:nvGrpSpPr>
          <p:cNvPr id="4" name="Group 13"/>
          <p:cNvGrpSpPr>
            <a:grpSpLocks/>
          </p:cNvGrpSpPr>
          <p:nvPr/>
        </p:nvGrpSpPr>
        <p:grpSpPr bwMode="auto">
          <a:xfrm>
            <a:off x="2057400" y="4114800"/>
            <a:ext cx="3810000" cy="381000"/>
            <a:chOff x="1296" y="2640"/>
            <a:chExt cx="2400" cy="240"/>
          </a:xfrm>
        </p:grpSpPr>
        <p:sp>
          <p:nvSpPr>
            <p:cNvPr id="90124" name="Rectangle 14"/>
            <p:cNvSpPr>
              <a:spLocks noChangeArrowheads="1"/>
            </p:cNvSpPr>
            <p:nvPr/>
          </p:nvSpPr>
          <p:spPr bwMode="auto">
            <a:xfrm>
              <a:off x="1296" y="2640"/>
              <a:ext cx="1200" cy="240"/>
            </a:xfrm>
            <a:prstGeom prst="rect">
              <a:avLst/>
            </a:prstGeom>
            <a:noFill/>
            <a:ln w="9525">
              <a:solidFill>
                <a:schemeClr val="tx1"/>
              </a:solidFill>
              <a:miter lim="800000"/>
              <a:headEnd/>
              <a:tailEnd/>
            </a:ln>
          </p:spPr>
          <p:txBody>
            <a:bodyPr wrap="none" anchor="ctr"/>
            <a:lstStyle/>
            <a:p>
              <a:pPr eaLnBrk="1" hangingPunct="1"/>
              <a:endParaRPr lang="zh-CN" altLang="en-US">
                <a:latin typeface="Times New Roman" pitchFamily="18" charset="0"/>
              </a:endParaRPr>
            </a:p>
          </p:txBody>
        </p:sp>
        <p:sp>
          <p:nvSpPr>
            <p:cNvPr id="90125" name="Rectangle 15"/>
            <p:cNvSpPr>
              <a:spLocks noChangeArrowheads="1"/>
            </p:cNvSpPr>
            <p:nvPr/>
          </p:nvSpPr>
          <p:spPr bwMode="auto">
            <a:xfrm>
              <a:off x="2496" y="2640"/>
              <a:ext cx="1200" cy="240"/>
            </a:xfrm>
            <a:prstGeom prst="rect">
              <a:avLst/>
            </a:prstGeom>
            <a:solidFill>
              <a:schemeClr val="tx1"/>
            </a:solidFill>
            <a:ln w="9525">
              <a:solidFill>
                <a:schemeClr val="tx1"/>
              </a:solidFill>
              <a:miter lim="800000"/>
              <a:headEnd/>
              <a:tailEnd/>
            </a:ln>
          </p:spPr>
          <p:txBody>
            <a:bodyPr wrap="none" anchor="ctr"/>
            <a:lstStyle/>
            <a:p>
              <a:pPr eaLnBrk="1" hangingPunct="1"/>
              <a:endParaRPr lang="zh-CN" altLang="en-US">
                <a:latin typeface="Times New Roman" pitchFamily="18" charset="0"/>
              </a:endParaRPr>
            </a:p>
          </p:txBody>
        </p:sp>
      </p:grpSp>
      <p:sp>
        <p:nvSpPr>
          <p:cNvPr id="855056" name="AutoShape 16"/>
          <p:cNvSpPr>
            <a:spLocks noChangeArrowheads="1"/>
          </p:cNvSpPr>
          <p:nvPr/>
        </p:nvSpPr>
        <p:spPr bwMode="auto">
          <a:xfrm>
            <a:off x="5867400" y="2743200"/>
            <a:ext cx="3048000" cy="1143000"/>
          </a:xfrm>
          <a:prstGeom prst="cloudCallout">
            <a:avLst>
              <a:gd name="adj1" fmla="val -47343"/>
              <a:gd name="adj2" fmla="val 75694"/>
            </a:avLst>
          </a:prstGeom>
          <a:solidFill>
            <a:srgbClr val="FFCC66"/>
          </a:solidFill>
          <a:ln w="9525">
            <a:solidFill>
              <a:schemeClr val="tx1"/>
            </a:solidFill>
            <a:round/>
            <a:headEnd/>
            <a:tailEnd/>
          </a:ln>
        </p:spPr>
        <p:txBody>
          <a:bodyPr/>
          <a:lstStyle/>
          <a:p>
            <a:pPr algn="ctr" eaLnBrk="1" hangingPunct="1"/>
            <a:r>
              <a:rPr lang="en-US" altLang="zh-CN">
                <a:latin typeface="Times New Roman" pitchFamily="18" charset="0"/>
                <a:ea typeface="楷体_GB2312" pitchFamily="49" charset="-122"/>
              </a:rPr>
              <a:t>Bool Logic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5047"/>
                                        </p:tgtEl>
                                        <p:attrNameLst>
                                          <p:attrName>style.visibility</p:attrName>
                                        </p:attrNameLst>
                                      </p:cBhvr>
                                      <p:to>
                                        <p:strVal val="visible"/>
                                      </p:to>
                                    </p:set>
                                    <p:animEffect transition="in" filter="blinds(horizontal)">
                                      <p:cBhvr>
                                        <p:cTn id="17" dur="500"/>
                                        <p:tgtEl>
                                          <p:spTgt spid="855047"/>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55048"/>
                                        </p:tgtEl>
                                        <p:attrNameLst>
                                          <p:attrName>style.visibility</p:attrName>
                                        </p:attrNameLst>
                                      </p:cBhvr>
                                      <p:to>
                                        <p:strVal val="visible"/>
                                      </p:to>
                                    </p:set>
                                    <p:animEffect transition="in" filter="blinds(horizontal)">
                                      <p:cBhvr>
                                        <p:cTn id="21" dur="500"/>
                                        <p:tgtEl>
                                          <p:spTgt spid="855048"/>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55056"/>
                                        </p:tgtEl>
                                        <p:attrNameLst>
                                          <p:attrName>style.visibility</p:attrName>
                                        </p:attrNameLst>
                                      </p:cBhvr>
                                      <p:to>
                                        <p:strVal val="visible"/>
                                      </p:to>
                                    </p:set>
                                    <p:animEffect transition="in" filter="wipe(down)">
                                      <p:cBhvr>
                                        <p:cTn id="30" dur="500"/>
                                        <p:tgtEl>
                                          <p:spTgt spid="8550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55049"/>
                                        </p:tgtEl>
                                        <p:attrNameLst>
                                          <p:attrName>style.visibility</p:attrName>
                                        </p:attrNameLst>
                                      </p:cBhvr>
                                      <p:to>
                                        <p:strVal val="visible"/>
                                      </p:to>
                                    </p:set>
                                    <p:animEffect transition="in" filter="blinds(horizontal)">
                                      <p:cBhvr>
                                        <p:cTn id="35" dur="500"/>
                                        <p:tgtEl>
                                          <p:spTgt spid="855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7" grpId="0"/>
      <p:bldP spid="855048" grpId="0"/>
      <p:bldP spid="855049" grpId="0"/>
      <p:bldP spid="855056"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灯片编号占位符 3"/>
          <p:cNvSpPr>
            <a:spLocks noGrp="1" noChangeArrowheads="1"/>
          </p:cNvSpPr>
          <p:nvPr>
            <p:ph type="sldNum" sz="quarter" idx="10"/>
          </p:nvPr>
        </p:nvSpPr>
        <p:spPr bwMode="auto">
          <a:noFill/>
          <a:ln>
            <a:miter lim="800000"/>
            <a:headEnd/>
            <a:tailEnd/>
          </a:ln>
        </p:spPr>
        <p:txBody>
          <a:bodyPr/>
          <a:lstStyle/>
          <a:p>
            <a:fld id="{91247DB7-3F5E-4B2A-BB31-3F80A14E5D18}" type="slidenum">
              <a:rPr lang="zh-TW" altLang="en-US" smtClean="0">
                <a:solidFill>
                  <a:schemeClr val="tx1"/>
                </a:solidFill>
              </a:rPr>
              <a:pPr/>
              <a:t>56</a:t>
            </a:fld>
            <a:endParaRPr lang="zh-TW" altLang="en-US" smtClean="0">
              <a:solidFill>
                <a:schemeClr val="tx1"/>
              </a:solidFill>
            </a:endParaRPr>
          </a:p>
        </p:txBody>
      </p:sp>
      <p:sp>
        <p:nvSpPr>
          <p:cNvPr id="856067" name="Rectangle 3"/>
          <p:cNvSpPr>
            <a:spLocks noChangeArrowheads="1"/>
          </p:cNvSpPr>
          <p:nvPr/>
        </p:nvSpPr>
        <p:spPr bwMode="auto">
          <a:xfrm>
            <a:off x="1692275" y="3352800"/>
            <a:ext cx="6232525" cy="3140075"/>
          </a:xfrm>
          <a:prstGeom prst="rect">
            <a:avLst/>
          </a:prstGeom>
          <a:noFill/>
          <a:ln w="9525">
            <a:noFill/>
            <a:miter lim="800000"/>
            <a:headEnd/>
            <a:tailEnd/>
          </a:ln>
        </p:spPr>
        <p:txBody>
          <a:bodyPr lIns="90000" tIns="46800" rIns="90000" bIns="46800">
            <a:spAutoFit/>
          </a:bodyPr>
          <a:lstStyle/>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float speed;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get the speed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if speed is slowest</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a:t>
            </a:r>
            <a:r>
              <a:rPr lang="en-GB" altLang="zh-CN" sz="2000">
                <a:latin typeface="Courier New" pitchFamily="49" charset="0"/>
                <a:cs typeface="Courier New" pitchFamily="49" charset="0"/>
              </a:rPr>
              <a:t>……</a:t>
            </a:r>
            <a:r>
              <a:rPr lang="en-GB" altLang="zh-CN" sz="2000">
                <a:latin typeface="Courier New" pitchFamily="49" charset="0"/>
              </a:rPr>
              <a:t>}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else if speed is slow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else if speed is fast </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else speed is fastest</a:t>
            </a:r>
          </a:p>
          <a:p>
            <a:pPr defTabSz="457200" eaLnBrk="1" hangingPunct="1">
              <a:buClr>
                <a:srgbClr val="575F6D"/>
              </a:buClr>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latin typeface="Courier New" pitchFamily="49" charset="0"/>
              </a:rPr>
              <a:t>{……}</a:t>
            </a:r>
          </a:p>
        </p:txBody>
      </p:sp>
      <p:grpSp>
        <p:nvGrpSpPr>
          <p:cNvPr id="2" name="Group 4"/>
          <p:cNvGrpSpPr>
            <a:grpSpLocks/>
          </p:cNvGrpSpPr>
          <p:nvPr/>
        </p:nvGrpSpPr>
        <p:grpSpPr bwMode="auto">
          <a:xfrm>
            <a:off x="533400" y="1066800"/>
            <a:ext cx="8153400" cy="2062163"/>
            <a:chOff x="336" y="672"/>
            <a:chExt cx="5136" cy="1299"/>
          </a:xfrm>
        </p:grpSpPr>
        <p:sp>
          <p:nvSpPr>
            <p:cNvPr id="91145" name="Text Box 5"/>
            <p:cNvSpPr txBox="1">
              <a:spLocks noChangeArrowheads="1"/>
            </p:cNvSpPr>
            <p:nvPr/>
          </p:nvSpPr>
          <p:spPr bwMode="auto">
            <a:xfrm>
              <a:off x="4560" y="1680"/>
              <a:ext cx="912" cy="291"/>
            </a:xfrm>
            <a:prstGeom prst="rect">
              <a:avLst/>
            </a:prstGeom>
            <a:noFill/>
            <a:ln w="9525">
              <a:noFill/>
              <a:miter lim="800000"/>
              <a:headEnd/>
              <a:tailEnd/>
            </a:ln>
          </p:spPr>
          <p:txBody>
            <a:bodyPr lIns="90000" tIns="46800" rIns="90000" bIns="46800">
              <a:spAutoFit/>
            </a:bodyPr>
            <a:lstStyle/>
            <a:p>
              <a:pPr defTabSz="457200" eaLnBrk="1" hangingPunct="1">
                <a:buClr>
                  <a:srgbClr val="575F6D"/>
                </a:buClr>
                <a:buFont typeface="Century Schoolbook"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575F6D"/>
                  </a:solidFill>
                  <a:latin typeface="Times New Roman" pitchFamily="18" charset="0"/>
                </a:rPr>
                <a:t>Fastest</a:t>
              </a:r>
              <a:endParaRPr lang="en-GB" altLang="zh-CN" sz="2400">
                <a:solidFill>
                  <a:srgbClr val="575F6D"/>
                </a:solidFill>
                <a:latin typeface="Times New Roman" pitchFamily="18" charset="0"/>
                <a:cs typeface="Arial" pitchFamily="34" charset="0"/>
              </a:endParaRPr>
            </a:p>
          </p:txBody>
        </p:sp>
        <p:sp>
          <p:nvSpPr>
            <p:cNvPr id="91146" name="Text Box 6"/>
            <p:cNvSpPr txBox="1">
              <a:spLocks noChangeArrowheads="1"/>
            </p:cNvSpPr>
            <p:nvPr/>
          </p:nvSpPr>
          <p:spPr bwMode="auto">
            <a:xfrm>
              <a:off x="336" y="1632"/>
              <a:ext cx="912" cy="288"/>
            </a:xfrm>
            <a:prstGeom prst="rect">
              <a:avLst/>
            </a:prstGeom>
            <a:noFill/>
            <a:ln w="9525">
              <a:noFill/>
              <a:miter lim="800000"/>
              <a:headEnd/>
              <a:tailEnd/>
            </a:ln>
          </p:spPr>
          <p:txBody>
            <a:bodyPr lIns="90000" tIns="46800" rIns="90000" bIns="46800">
              <a:spAutoFit/>
            </a:bodyPr>
            <a:lstStyle/>
            <a:p>
              <a:pPr defTabSz="457200" eaLnBrk="1" hangingPunct="1">
                <a:buClr>
                  <a:srgbClr val="575F6D"/>
                </a:buClr>
                <a:buFont typeface="Century Schoolbook"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575F6D"/>
                  </a:solidFill>
                  <a:latin typeface="Times New Roman" pitchFamily="18" charset="0"/>
                </a:rPr>
                <a:t>Slowest</a:t>
              </a:r>
              <a:endParaRPr lang="en-GB" altLang="zh-CN" sz="2400">
                <a:solidFill>
                  <a:srgbClr val="575F6D"/>
                </a:solidFill>
                <a:latin typeface="Times New Roman" pitchFamily="18" charset="0"/>
                <a:cs typeface="Arial" pitchFamily="34" charset="0"/>
              </a:endParaRPr>
            </a:p>
          </p:txBody>
        </p:sp>
        <p:pic>
          <p:nvPicPr>
            <p:cNvPr id="91147" name="Picture 7"/>
            <p:cNvPicPr>
              <a:picLocks noChangeAspect="1" noChangeArrowheads="1"/>
            </p:cNvPicPr>
            <p:nvPr/>
          </p:nvPicPr>
          <p:blipFill>
            <a:blip r:embed="rId2" cstate="print"/>
            <a:srcRect/>
            <a:stretch>
              <a:fillRect/>
            </a:stretch>
          </p:blipFill>
          <p:spPr bwMode="auto">
            <a:xfrm>
              <a:off x="1680" y="720"/>
              <a:ext cx="624" cy="650"/>
            </a:xfrm>
            <a:prstGeom prst="rect">
              <a:avLst/>
            </a:prstGeom>
            <a:noFill/>
            <a:ln w="9525">
              <a:noFill/>
              <a:miter lim="800000"/>
              <a:headEnd/>
              <a:tailEnd/>
            </a:ln>
          </p:spPr>
        </p:pic>
        <p:pic>
          <p:nvPicPr>
            <p:cNvPr id="91148" name="Picture 8"/>
            <p:cNvPicPr>
              <a:picLocks noChangeAspect="1" noChangeArrowheads="1"/>
            </p:cNvPicPr>
            <p:nvPr/>
          </p:nvPicPr>
          <p:blipFill>
            <a:blip r:embed="rId3" cstate="print"/>
            <a:srcRect/>
            <a:stretch>
              <a:fillRect/>
            </a:stretch>
          </p:blipFill>
          <p:spPr bwMode="auto">
            <a:xfrm>
              <a:off x="4032" y="672"/>
              <a:ext cx="840" cy="732"/>
            </a:xfrm>
            <a:prstGeom prst="rect">
              <a:avLst/>
            </a:prstGeom>
            <a:noFill/>
            <a:ln w="9525">
              <a:noFill/>
              <a:miter lim="800000"/>
              <a:headEnd/>
              <a:tailEnd/>
            </a:ln>
          </p:spPr>
        </p:pic>
        <p:sp>
          <p:nvSpPr>
            <p:cNvPr id="91149" name="Rectangle 9"/>
            <p:cNvSpPr>
              <a:spLocks noChangeArrowheads="1"/>
            </p:cNvSpPr>
            <p:nvPr/>
          </p:nvSpPr>
          <p:spPr bwMode="auto">
            <a:xfrm>
              <a:off x="432" y="1392"/>
              <a:ext cx="4560" cy="192"/>
            </a:xfrm>
            <a:prstGeom prst="rect">
              <a:avLst/>
            </a:prstGeom>
            <a:gradFill rotWithShape="0">
              <a:gsLst>
                <a:gs pos="0">
                  <a:schemeClr val="bg1"/>
                </a:gs>
                <a:gs pos="100000">
                  <a:schemeClr val="tx1"/>
                </a:gs>
              </a:gsLst>
              <a:lin ang="0" scaled="1"/>
            </a:gradFill>
            <a:ln w="12600">
              <a:solidFill>
                <a:schemeClr val="tx1"/>
              </a:solidFill>
              <a:miter lim="800000"/>
              <a:headEnd/>
              <a:tailEnd/>
            </a:ln>
          </p:spPr>
          <p:txBody>
            <a:bodyPr wrap="none" anchor="ctr"/>
            <a:lstStyle/>
            <a:p>
              <a:pPr eaLnBrk="1" hangingPunct="1"/>
              <a:endParaRPr lang="zh-CN" altLang="en-US">
                <a:latin typeface="Times New Roman" pitchFamily="18" charset="0"/>
              </a:endParaRPr>
            </a:p>
          </p:txBody>
        </p:sp>
        <p:pic>
          <p:nvPicPr>
            <p:cNvPr id="91150" name="Picture 10"/>
            <p:cNvPicPr>
              <a:picLocks noChangeAspect="1" noChangeArrowheads="1"/>
            </p:cNvPicPr>
            <p:nvPr/>
          </p:nvPicPr>
          <p:blipFill>
            <a:blip r:embed="rId4" cstate="print"/>
            <a:srcRect/>
            <a:stretch>
              <a:fillRect/>
            </a:stretch>
          </p:blipFill>
          <p:spPr bwMode="auto">
            <a:xfrm>
              <a:off x="432" y="672"/>
              <a:ext cx="595" cy="687"/>
            </a:xfrm>
            <a:prstGeom prst="rect">
              <a:avLst/>
            </a:prstGeom>
            <a:noFill/>
            <a:ln w="9525">
              <a:noFill/>
              <a:miter lim="800000"/>
              <a:headEnd/>
              <a:tailEnd/>
            </a:ln>
          </p:spPr>
        </p:pic>
        <p:sp>
          <p:nvSpPr>
            <p:cNvPr id="91151" name="Text Box 11"/>
            <p:cNvSpPr txBox="1">
              <a:spLocks noChangeArrowheads="1"/>
            </p:cNvSpPr>
            <p:nvPr/>
          </p:nvSpPr>
          <p:spPr bwMode="auto">
            <a:xfrm>
              <a:off x="1680" y="1632"/>
              <a:ext cx="912" cy="288"/>
            </a:xfrm>
            <a:prstGeom prst="rect">
              <a:avLst/>
            </a:prstGeom>
            <a:noFill/>
            <a:ln w="9525">
              <a:noFill/>
              <a:miter lim="800000"/>
              <a:headEnd/>
              <a:tailEnd/>
            </a:ln>
          </p:spPr>
          <p:txBody>
            <a:bodyPr lIns="90000" tIns="46800" rIns="90000" bIns="46800">
              <a:spAutoFit/>
            </a:bodyPr>
            <a:lstStyle/>
            <a:p>
              <a:pPr defTabSz="457200" eaLnBrk="1" hangingPunct="1">
                <a:buClr>
                  <a:srgbClr val="575F6D"/>
                </a:buClr>
                <a:buFont typeface="Century Schoolbook"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575F6D"/>
                  </a:solidFill>
                  <a:latin typeface="Times New Roman" pitchFamily="18" charset="0"/>
                </a:rPr>
                <a:t>Slow</a:t>
              </a:r>
              <a:endParaRPr lang="en-GB" altLang="zh-CN" sz="2400">
                <a:solidFill>
                  <a:srgbClr val="575F6D"/>
                </a:solidFill>
                <a:latin typeface="Times New Roman" pitchFamily="18" charset="0"/>
                <a:cs typeface="Arial" pitchFamily="34" charset="0"/>
              </a:endParaRPr>
            </a:p>
          </p:txBody>
        </p:sp>
        <p:pic>
          <p:nvPicPr>
            <p:cNvPr id="91152" name="Picture 12"/>
            <p:cNvPicPr>
              <a:picLocks noChangeAspect="1" noChangeArrowheads="1"/>
            </p:cNvPicPr>
            <p:nvPr/>
          </p:nvPicPr>
          <p:blipFill>
            <a:blip r:embed="rId5" cstate="print"/>
            <a:srcRect/>
            <a:stretch>
              <a:fillRect/>
            </a:stretch>
          </p:blipFill>
          <p:spPr bwMode="auto">
            <a:xfrm>
              <a:off x="2976" y="720"/>
              <a:ext cx="624" cy="624"/>
            </a:xfrm>
            <a:prstGeom prst="rect">
              <a:avLst/>
            </a:prstGeom>
            <a:noFill/>
            <a:ln w="9525">
              <a:noFill/>
              <a:miter lim="800000"/>
              <a:headEnd/>
              <a:tailEnd/>
            </a:ln>
          </p:spPr>
        </p:pic>
        <p:sp>
          <p:nvSpPr>
            <p:cNvPr id="91153" name="Text Box 13"/>
            <p:cNvSpPr txBox="1">
              <a:spLocks noChangeArrowheads="1"/>
            </p:cNvSpPr>
            <p:nvPr/>
          </p:nvSpPr>
          <p:spPr bwMode="auto">
            <a:xfrm>
              <a:off x="3024" y="1632"/>
              <a:ext cx="912" cy="288"/>
            </a:xfrm>
            <a:prstGeom prst="rect">
              <a:avLst/>
            </a:prstGeom>
            <a:noFill/>
            <a:ln w="9525">
              <a:noFill/>
              <a:miter lim="800000"/>
              <a:headEnd/>
              <a:tailEnd/>
            </a:ln>
          </p:spPr>
          <p:txBody>
            <a:bodyPr lIns="90000" tIns="46800" rIns="90000" bIns="46800">
              <a:spAutoFit/>
            </a:bodyPr>
            <a:lstStyle/>
            <a:p>
              <a:pPr defTabSz="457200" eaLnBrk="1" hangingPunct="1">
                <a:buClr>
                  <a:srgbClr val="575F6D"/>
                </a:buClr>
                <a:buFont typeface="Century Schoolbook"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575F6D"/>
                  </a:solidFill>
                  <a:latin typeface="Times New Roman" pitchFamily="18" charset="0"/>
                </a:rPr>
                <a:t>Fast</a:t>
              </a:r>
              <a:endParaRPr lang="en-GB" altLang="zh-CN" sz="2400">
                <a:solidFill>
                  <a:srgbClr val="575F6D"/>
                </a:solidFill>
                <a:latin typeface="Times New Roman" pitchFamily="18" charset="0"/>
                <a:cs typeface="Arial" pitchFamily="34" charset="0"/>
              </a:endParaRPr>
            </a:p>
          </p:txBody>
        </p:sp>
      </p:grpSp>
      <p:grpSp>
        <p:nvGrpSpPr>
          <p:cNvPr id="3" name="Group 14"/>
          <p:cNvGrpSpPr>
            <a:grpSpLocks/>
          </p:cNvGrpSpPr>
          <p:nvPr/>
        </p:nvGrpSpPr>
        <p:grpSpPr bwMode="auto">
          <a:xfrm>
            <a:off x="34925" y="2590800"/>
            <a:ext cx="9067800" cy="2189163"/>
            <a:chOff x="0" y="1632"/>
            <a:chExt cx="5712" cy="1379"/>
          </a:xfrm>
        </p:grpSpPr>
        <p:sp>
          <p:nvSpPr>
            <p:cNvPr id="91143" name="AutoShape 15"/>
            <p:cNvSpPr>
              <a:spLocks noChangeArrowheads="1"/>
            </p:cNvSpPr>
            <p:nvPr/>
          </p:nvSpPr>
          <p:spPr bwMode="auto">
            <a:xfrm>
              <a:off x="0" y="1632"/>
              <a:ext cx="5154" cy="384"/>
            </a:xfrm>
            <a:prstGeom prst="wedgeEllipseCallout">
              <a:avLst>
                <a:gd name="adj1" fmla="val 46301"/>
                <a:gd name="adj2" fmla="val 119273"/>
              </a:avLst>
            </a:prstGeom>
            <a:noFill/>
            <a:ln w="28575">
              <a:solidFill>
                <a:srgbClr val="FF0000"/>
              </a:solidFill>
              <a:miter lim="800000"/>
              <a:headEnd/>
              <a:tailEnd/>
            </a:ln>
          </p:spPr>
          <p:txBody>
            <a:bodyPr/>
            <a:lstStyle/>
            <a:p>
              <a:pPr algn="ctr" eaLnBrk="1" hangingPunct="1"/>
              <a:endParaRPr lang="zh-CN" altLang="zh-CN">
                <a:latin typeface="Arial" pitchFamily="34" charset="0"/>
              </a:endParaRPr>
            </a:p>
          </p:txBody>
        </p:sp>
        <p:sp>
          <p:nvSpPr>
            <p:cNvPr id="91144" name="Text Box 16"/>
            <p:cNvSpPr txBox="1">
              <a:spLocks noChangeArrowheads="1"/>
            </p:cNvSpPr>
            <p:nvPr/>
          </p:nvSpPr>
          <p:spPr bwMode="auto">
            <a:xfrm>
              <a:off x="4058" y="2256"/>
              <a:ext cx="1654" cy="755"/>
            </a:xfrm>
            <a:prstGeom prst="rect">
              <a:avLst/>
            </a:prstGeom>
            <a:noFill/>
            <a:ln w="9525">
              <a:noFill/>
              <a:miter lim="800000"/>
              <a:headEnd/>
              <a:tailEnd/>
            </a:ln>
          </p:spPr>
          <p:txBody>
            <a:bodyPr>
              <a:spAutoFit/>
            </a:bodyPr>
            <a:lstStyle/>
            <a:p>
              <a:pPr eaLnBrk="1" hangingPunct="1"/>
              <a:r>
                <a:rPr lang="zh-CN" altLang="en-US" sz="2400">
                  <a:latin typeface="Arial" pitchFamily="34" charset="0"/>
                  <a:ea typeface="楷体_GB2312" pitchFamily="49" charset="-122"/>
                </a:rPr>
                <a:t>模糊语言变量</a:t>
              </a:r>
            </a:p>
            <a:p>
              <a:pPr eaLnBrk="1" hangingPunct="1"/>
              <a:r>
                <a:rPr lang="en-US" altLang="zh-CN" sz="2400">
                  <a:solidFill>
                    <a:srgbClr val="FF3300"/>
                  </a:solidFill>
                  <a:latin typeface="Times New Roman" pitchFamily="18" charset="0"/>
                </a:rPr>
                <a:t>(Fuzzy Linguistic Variab</a:t>
              </a:r>
              <a:r>
                <a:rPr lang="en-US" altLang="zh-CN" sz="2400" i="1">
                  <a:solidFill>
                    <a:srgbClr val="FF3300"/>
                  </a:solidFill>
                  <a:latin typeface="Times New Roman" pitchFamily="18" charset="0"/>
                </a:rPr>
                <a:t>les</a:t>
              </a:r>
              <a:r>
                <a:rPr lang="en-US" altLang="zh-CN" sz="2400">
                  <a:solidFill>
                    <a:srgbClr val="FF3300"/>
                  </a:solidFill>
                  <a:latin typeface="Times New Roman" pitchFamily="18" charset="0"/>
                </a:rPr>
                <a:t>)</a:t>
              </a:r>
            </a:p>
          </p:txBody>
        </p:sp>
      </p:grpSp>
      <p:sp>
        <p:nvSpPr>
          <p:cNvPr id="856081" name="AutoShape 17"/>
          <p:cNvSpPr>
            <a:spLocks noChangeArrowheads="1"/>
          </p:cNvSpPr>
          <p:nvPr/>
        </p:nvSpPr>
        <p:spPr bwMode="auto">
          <a:xfrm>
            <a:off x="5791200" y="46038"/>
            <a:ext cx="3048000" cy="1020762"/>
          </a:xfrm>
          <a:prstGeom prst="cloudCallout">
            <a:avLst>
              <a:gd name="adj1" fmla="val 9741"/>
              <a:gd name="adj2" fmla="val 159486"/>
            </a:avLst>
          </a:prstGeom>
          <a:solidFill>
            <a:srgbClr val="66FF99"/>
          </a:solidFill>
          <a:ln w="9525">
            <a:solidFill>
              <a:schemeClr val="tx1"/>
            </a:solidFill>
            <a:round/>
            <a:headEnd/>
            <a:tailEnd/>
          </a:ln>
        </p:spPr>
        <p:txBody>
          <a:bodyPr/>
          <a:lstStyle/>
          <a:p>
            <a:pPr algn="ctr" eaLnBrk="1" hangingPunct="1"/>
            <a:r>
              <a:rPr lang="en-US" altLang="zh-CN" sz="2400">
                <a:latin typeface="Arial" pitchFamily="34" charset="0"/>
                <a:ea typeface="楷体_GB2312" pitchFamily="49" charset="-122"/>
              </a:rPr>
              <a:t>Multi-valued Logic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56081"/>
                                        </p:tgtEl>
                                        <p:attrNameLst>
                                          <p:attrName>style.visibility</p:attrName>
                                        </p:attrNameLst>
                                      </p:cBhvr>
                                      <p:to>
                                        <p:strVal val="visible"/>
                                      </p:to>
                                    </p:set>
                                    <p:animEffect transition="in" filter="wipe(down)">
                                      <p:cBhvr>
                                        <p:cTn id="12" dur="500"/>
                                        <p:tgtEl>
                                          <p:spTgt spid="8560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6067"/>
                                        </p:tgtEl>
                                        <p:attrNameLst>
                                          <p:attrName>style.visibility</p:attrName>
                                        </p:attrNameLst>
                                      </p:cBhvr>
                                      <p:to>
                                        <p:strVal val="visible"/>
                                      </p:to>
                                    </p:set>
                                    <p:animEffect transition="in" filter="blinds(horizontal)">
                                      <p:cBhvr>
                                        <p:cTn id="17" dur="500"/>
                                        <p:tgtEl>
                                          <p:spTgt spid="856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7" grpId="0"/>
      <p:bldP spid="856081"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灯片编号占位符 3"/>
          <p:cNvSpPr>
            <a:spLocks noGrp="1" noChangeArrowheads="1"/>
          </p:cNvSpPr>
          <p:nvPr>
            <p:ph type="sldNum" sz="quarter" idx="10"/>
          </p:nvPr>
        </p:nvSpPr>
        <p:spPr bwMode="auto">
          <a:noFill/>
          <a:ln>
            <a:miter lim="800000"/>
            <a:headEnd/>
            <a:tailEnd/>
          </a:ln>
        </p:spPr>
        <p:txBody>
          <a:bodyPr/>
          <a:lstStyle/>
          <a:p>
            <a:fld id="{0A3948E4-DB52-4296-A934-F1F1AB18D0C8}" type="slidenum">
              <a:rPr lang="zh-TW" altLang="en-US" smtClean="0">
                <a:solidFill>
                  <a:schemeClr val="tx1"/>
                </a:solidFill>
              </a:rPr>
              <a:pPr/>
              <a:t>57</a:t>
            </a:fld>
            <a:endParaRPr lang="zh-TW" altLang="en-US" smtClean="0">
              <a:solidFill>
                <a:schemeClr val="tx1"/>
              </a:solidFill>
            </a:endParaRPr>
          </a:p>
        </p:txBody>
      </p:sp>
      <p:sp>
        <p:nvSpPr>
          <p:cNvPr id="857091" name="Rectangle 3"/>
          <p:cNvSpPr>
            <a:spLocks noGrp="1" noChangeArrowheads="1"/>
          </p:cNvSpPr>
          <p:nvPr>
            <p:ph idx="1"/>
          </p:nvPr>
        </p:nvSpPr>
        <p:spPr>
          <a:xfrm>
            <a:off x="1047750" y="1866900"/>
            <a:ext cx="7510463" cy="3738563"/>
          </a:xfrm>
        </p:spPr>
        <p:txBody>
          <a:bodyPr/>
          <a:lstStyle/>
          <a:p>
            <a:pPr eaLnBrk="1" hangingPunct="1"/>
            <a:r>
              <a:rPr lang="en-US" altLang="zh-CN" smtClean="0">
                <a:latin typeface="Times New Roman" pitchFamily="18" charset="0"/>
              </a:rPr>
              <a:t>How do we use fuzzy membership functions in predicate logic?</a:t>
            </a:r>
          </a:p>
          <a:p>
            <a:pPr eaLnBrk="1" hangingPunct="1"/>
            <a:r>
              <a:rPr lang="en-US" altLang="zh-CN" smtClean="0">
                <a:latin typeface="Times New Roman" pitchFamily="18" charset="0"/>
              </a:rPr>
              <a:t>Fuzzy logic Connectives:</a:t>
            </a:r>
          </a:p>
          <a:p>
            <a:pPr lvl="1" eaLnBrk="1" hangingPunct="1"/>
            <a:r>
              <a:rPr lang="en-US" altLang="zh-CN" smtClean="0">
                <a:latin typeface="Times New Roman" pitchFamily="18" charset="0"/>
              </a:rPr>
              <a:t>Fuzzy Conjunction, </a:t>
            </a:r>
            <a:r>
              <a:rPr lang="en-US" altLang="zh-CN" smtClean="0">
                <a:latin typeface="Times New Roman" pitchFamily="18" charset="0"/>
                <a:sym typeface="Symbol" pitchFamily="18" charset="2"/>
              </a:rPr>
              <a:t></a:t>
            </a:r>
          </a:p>
          <a:p>
            <a:pPr lvl="1" eaLnBrk="1" hangingPunct="1"/>
            <a:r>
              <a:rPr lang="en-US" altLang="zh-CN" smtClean="0">
                <a:latin typeface="Times New Roman" pitchFamily="18" charset="0"/>
              </a:rPr>
              <a:t>Fuzzy Disjunction, </a:t>
            </a:r>
            <a:r>
              <a:rPr lang="en-US" altLang="zh-CN" smtClean="0">
                <a:latin typeface="Times New Roman" pitchFamily="18" charset="0"/>
                <a:sym typeface="Symbol" pitchFamily="18" charset="2"/>
              </a:rPr>
              <a:t></a:t>
            </a:r>
          </a:p>
          <a:p>
            <a:pPr eaLnBrk="1" hangingPunct="1"/>
            <a:r>
              <a:rPr lang="en-US" altLang="zh-CN" smtClean="0">
                <a:latin typeface="Times New Roman" pitchFamily="18" charset="0"/>
              </a:rPr>
              <a:t>Operate on degrees of membership in fuzzy sets</a:t>
            </a:r>
            <a:endParaRPr lang="en-US" altLang="zh-CN" smtClean="0">
              <a:latin typeface="Times New Roman" pitchFamily="18" charset="0"/>
              <a:sym typeface="Symbol" pitchFamily="18" charset="2"/>
            </a:endParaRPr>
          </a:p>
          <a:p>
            <a:pPr eaLnBrk="1" hangingPunct="1"/>
            <a:endParaRPr lang="en-US" altLang="zh-CN"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7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7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7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灯片编号占位符 3"/>
          <p:cNvSpPr>
            <a:spLocks noGrp="1" noChangeArrowheads="1"/>
          </p:cNvSpPr>
          <p:nvPr>
            <p:ph type="sldNum" sz="quarter" idx="10"/>
          </p:nvPr>
        </p:nvSpPr>
        <p:spPr bwMode="auto">
          <a:noFill/>
          <a:ln>
            <a:miter lim="800000"/>
            <a:headEnd/>
            <a:tailEnd/>
          </a:ln>
        </p:spPr>
        <p:txBody>
          <a:bodyPr/>
          <a:lstStyle/>
          <a:p>
            <a:fld id="{B974D5F2-4CF6-4CB9-BBA6-BEA9CC852B75}" type="slidenum">
              <a:rPr lang="zh-TW" altLang="en-US" smtClean="0">
                <a:solidFill>
                  <a:schemeClr val="tx1"/>
                </a:solidFill>
              </a:rPr>
              <a:pPr/>
              <a:t>58</a:t>
            </a:fld>
            <a:endParaRPr lang="zh-TW" altLang="en-US" smtClean="0">
              <a:solidFill>
                <a:schemeClr val="tx1"/>
              </a:solidFill>
            </a:endParaRPr>
          </a:p>
        </p:txBody>
      </p:sp>
      <p:sp>
        <p:nvSpPr>
          <p:cNvPr id="898050" name="Rectangle 2"/>
          <p:cNvSpPr>
            <a:spLocks noGrp="1" noChangeArrowheads="1"/>
          </p:cNvSpPr>
          <p:nvPr>
            <p:ph type="title"/>
          </p:nvPr>
        </p:nvSpPr>
        <p:spPr>
          <a:xfrm>
            <a:off x="1258888" y="260350"/>
            <a:ext cx="7885112" cy="523875"/>
          </a:xfrm>
        </p:spPr>
        <p:txBody>
          <a:bodyPr vert="horz" wrap="square" lIns="91440" tIns="45720" rIns="91440" bIns="45720" numCol="1" anchorCtr="0" compatLnSpc="1">
            <a:prstTxWarp prst="textNoShape">
              <a:avLst/>
            </a:prstTxWarp>
          </a:bodyPr>
          <a:lstStyle/>
          <a:p>
            <a:pPr eaLnBrk="1" hangingPunct="1">
              <a:defRPr/>
            </a:pPr>
            <a:r>
              <a:rPr kumimoji="1" lang="zh-CN" altLang="en-US" sz="2800"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模糊逻辑 ——Fuzzy Disjunction</a:t>
            </a:r>
          </a:p>
        </p:txBody>
      </p:sp>
      <p:sp>
        <p:nvSpPr>
          <p:cNvPr id="22534" name="Rectangle 3"/>
          <p:cNvSpPr>
            <a:spLocks noGrp="1" noChangeArrowheads="1"/>
          </p:cNvSpPr>
          <p:nvPr>
            <p:ph idx="1"/>
          </p:nvPr>
        </p:nvSpPr>
        <p:spPr>
          <a:xfrm>
            <a:off x="846138" y="1403350"/>
            <a:ext cx="7539037" cy="1320800"/>
          </a:xfrm>
        </p:spPr>
        <p:txBody>
          <a:bodyPr/>
          <a:lstStyle/>
          <a:p>
            <a:pPr eaLnBrk="1" hangingPunct="1"/>
            <a:r>
              <a:rPr lang="en-US" altLang="zh-CN" smtClean="0">
                <a:latin typeface="Times New Roman" pitchFamily="18" charset="0"/>
              </a:rPr>
              <a:t>A</a:t>
            </a:r>
            <a:r>
              <a:rPr lang="en-US" altLang="zh-CN" smtClean="0">
                <a:latin typeface="Times New Roman" pitchFamily="18" charset="0"/>
                <a:sym typeface="Symbol" pitchFamily="18" charset="2"/>
              </a:rPr>
              <a:t></a:t>
            </a:r>
            <a:r>
              <a:rPr lang="en-US" altLang="zh-CN" smtClean="0">
                <a:latin typeface="Times New Roman" pitchFamily="18" charset="0"/>
              </a:rPr>
              <a:t>B       max(A, B)</a:t>
            </a:r>
          </a:p>
        </p:txBody>
      </p:sp>
      <p:graphicFrame>
        <p:nvGraphicFramePr>
          <p:cNvPr id="898052" name="Object 4"/>
          <p:cNvGraphicFramePr>
            <a:graphicFrameLocks/>
          </p:cNvGraphicFramePr>
          <p:nvPr/>
        </p:nvGraphicFramePr>
        <p:xfrm>
          <a:off x="990600" y="3143250"/>
          <a:ext cx="6350000" cy="2227263"/>
        </p:xfrm>
        <a:graphic>
          <a:graphicData uri="http://schemas.openxmlformats.org/presentationml/2006/ole">
            <p:oleObj spid="_x0000_s22530" r:id="rId3" imgW="5511698" imgH="1933042" progId="Visio.Drawing.11">
              <p:embed/>
            </p:oleObj>
          </a:graphicData>
        </a:graphic>
      </p:graphicFrame>
      <p:sp>
        <p:nvSpPr>
          <p:cNvPr id="898053" name="Rectangle 5"/>
          <p:cNvSpPr>
            <a:spLocks noChangeArrowheads="1"/>
          </p:cNvSpPr>
          <p:nvPr/>
        </p:nvSpPr>
        <p:spPr bwMode="auto">
          <a:xfrm>
            <a:off x="795338" y="5527675"/>
            <a:ext cx="5772150" cy="649288"/>
          </a:xfrm>
          <a:prstGeom prst="rect">
            <a:avLst/>
          </a:prstGeom>
          <a:noFill/>
          <a:ln w="9525">
            <a:noFill/>
            <a:miter lim="800000"/>
            <a:headEnd/>
            <a:tailEnd/>
          </a:ln>
        </p:spPr>
        <p:txBody>
          <a:bodyPr/>
          <a:lstStyle/>
          <a:p>
            <a:pPr marL="342900" indent="-342900" eaLnBrk="1" hangingPunct="1">
              <a:spcBef>
                <a:spcPct val="20000"/>
              </a:spcBef>
              <a:buFontTx/>
              <a:buBlip>
                <a:blip r:embed="rId4"/>
              </a:buBlip>
            </a:pPr>
            <a:r>
              <a:rPr lang="en-US" altLang="zh-CN">
                <a:latin typeface="Times New Roman" pitchFamily="18" charset="0"/>
                <a:ea typeface="幼圆" pitchFamily="49" charset="-122"/>
              </a:rPr>
              <a:t>(A</a:t>
            </a:r>
            <a:r>
              <a:rPr lang="en-US" altLang="zh-CN">
                <a:latin typeface="Times New Roman" pitchFamily="18" charset="0"/>
                <a:ea typeface="幼圆" pitchFamily="49" charset="-122"/>
                <a:sym typeface="Symbol" pitchFamily="18" charset="2"/>
              </a:rPr>
              <a:t></a:t>
            </a:r>
            <a:r>
              <a:rPr lang="en-US" altLang="zh-CN">
                <a:latin typeface="Times New Roman" pitchFamily="18" charset="0"/>
                <a:ea typeface="幼圆" pitchFamily="49" charset="-122"/>
              </a:rPr>
              <a:t>B = C)  </a:t>
            </a:r>
            <a:r>
              <a:rPr lang="en-US" altLang="zh-CN">
                <a:latin typeface="Times New Roman" pitchFamily="18" charset="0"/>
                <a:ea typeface="幼圆" pitchFamily="49" charset="-122"/>
                <a:sym typeface="Symbol" pitchFamily="18" charset="2"/>
              </a:rPr>
              <a:t></a:t>
            </a:r>
            <a:r>
              <a:rPr lang="en-US" altLang="zh-CN">
                <a:latin typeface="Times New Roman" pitchFamily="18" charset="0"/>
                <a:ea typeface="幼圆" pitchFamily="49" charset="-122"/>
              </a:rPr>
              <a:t>  (C = 0.75) </a:t>
            </a:r>
          </a:p>
        </p:txBody>
      </p:sp>
      <p:graphicFrame>
        <p:nvGraphicFramePr>
          <p:cNvPr id="898054" name="Object 6"/>
          <p:cNvGraphicFramePr>
            <a:graphicFrameLocks/>
          </p:cNvGraphicFramePr>
          <p:nvPr/>
        </p:nvGraphicFramePr>
        <p:xfrm>
          <a:off x="2071688" y="1500188"/>
          <a:ext cx="336550" cy="381000"/>
        </p:xfrm>
        <a:graphic>
          <a:graphicData uri="http://schemas.openxmlformats.org/presentationml/2006/ole">
            <p:oleObj spid="_x0000_s22531" r:id="rId5" imgW="319430" imgH="361798" progId="Visio.Drawing.11">
              <p:embed/>
            </p:oleObj>
          </a:graphicData>
        </a:graphic>
      </p:graphicFrame>
      <p:sp>
        <p:nvSpPr>
          <p:cNvPr id="898055" name="Rectangle 7"/>
          <p:cNvSpPr>
            <a:spLocks noChangeArrowheads="1"/>
          </p:cNvSpPr>
          <p:nvPr/>
        </p:nvSpPr>
        <p:spPr bwMode="auto">
          <a:xfrm>
            <a:off x="857250" y="2071688"/>
            <a:ext cx="7696200" cy="1006475"/>
          </a:xfrm>
          <a:prstGeom prst="rect">
            <a:avLst/>
          </a:prstGeom>
          <a:noFill/>
          <a:ln w="9525">
            <a:noFill/>
            <a:miter lim="800000"/>
            <a:headEnd/>
            <a:tailEnd/>
          </a:ln>
        </p:spPr>
        <p:txBody>
          <a:bodyPr/>
          <a:lstStyle/>
          <a:p>
            <a:pPr marL="342900" indent="-342900" eaLnBrk="1" hangingPunct="1">
              <a:spcBef>
                <a:spcPct val="20000"/>
              </a:spcBef>
              <a:buFontTx/>
              <a:buBlip>
                <a:blip r:embed="rId4"/>
              </a:buBlip>
            </a:pPr>
            <a:r>
              <a:rPr lang="en-US" altLang="zh-CN">
                <a:latin typeface="Times New Roman" pitchFamily="18" charset="0"/>
                <a:ea typeface="幼圆" pitchFamily="49" charset="-122"/>
              </a:rPr>
              <a:t>A</a:t>
            </a:r>
            <a:r>
              <a:rPr lang="en-US" altLang="zh-CN">
                <a:latin typeface="Times New Roman" pitchFamily="18" charset="0"/>
                <a:ea typeface="幼圆" pitchFamily="49" charset="-122"/>
                <a:sym typeface="Symbol" pitchFamily="18" charset="2"/>
              </a:rPr>
              <a:t></a:t>
            </a:r>
            <a:r>
              <a:rPr lang="en-US" altLang="zh-CN">
                <a:latin typeface="Times New Roman" pitchFamily="18" charset="0"/>
                <a:ea typeface="幼圆" pitchFamily="49" charset="-122"/>
              </a:rPr>
              <a:t>B = C   "Quality C is the disjunction of Quality A and 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980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805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80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80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3" grpId="0" build="p"/>
      <p:bldP spid="898055"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灯片编号占位符 3"/>
          <p:cNvSpPr>
            <a:spLocks noGrp="1" noChangeArrowheads="1"/>
          </p:cNvSpPr>
          <p:nvPr>
            <p:ph type="sldNum" sz="quarter" idx="10"/>
          </p:nvPr>
        </p:nvSpPr>
        <p:spPr bwMode="auto">
          <a:noFill/>
          <a:ln>
            <a:miter lim="800000"/>
            <a:headEnd/>
            <a:tailEnd/>
          </a:ln>
        </p:spPr>
        <p:txBody>
          <a:bodyPr/>
          <a:lstStyle/>
          <a:p>
            <a:fld id="{01296D84-587D-4206-8A80-8A0DB0585F6D}" type="slidenum">
              <a:rPr lang="zh-TW" altLang="en-US" smtClean="0">
                <a:solidFill>
                  <a:schemeClr val="tx1"/>
                </a:solidFill>
              </a:rPr>
              <a:pPr/>
              <a:t>59</a:t>
            </a:fld>
            <a:endParaRPr lang="zh-TW" altLang="en-US" smtClean="0">
              <a:solidFill>
                <a:schemeClr val="tx1"/>
              </a:solidFill>
            </a:endParaRPr>
          </a:p>
        </p:txBody>
      </p:sp>
      <p:sp>
        <p:nvSpPr>
          <p:cNvPr id="23557" name="Rectangle 3"/>
          <p:cNvSpPr>
            <a:spLocks noGrp="1" noChangeArrowheads="1"/>
          </p:cNvSpPr>
          <p:nvPr>
            <p:ph idx="1"/>
          </p:nvPr>
        </p:nvSpPr>
        <p:spPr>
          <a:xfrm>
            <a:off x="785813" y="1412875"/>
            <a:ext cx="7526337" cy="1239838"/>
          </a:xfrm>
        </p:spPr>
        <p:txBody>
          <a:bodyPr/>
          <a:lstStyle/>
          <a:p>
            <a:pPr eaLnBrk="1" hangingPunct="1"/>
            <a:r>
              <a:rPr lang="en-US" altLang="zh-CN" smtClean="0">
                <a:latin typeface="Times New Roman" pitchFamily="18" charset="0"/>
              </a:rPr>
              <a:t>A</a:t>
            </a:r>
            <a:r>
              <a:rPr lang="en-US" altLang="zh-CN" smtClean="0">
                <a:latin typeface="Times New Roman" pitchFamily="18" charset="0"/>
                <a:sym typeface="Symbol" pitchFamily="18" charset="2"/>
              </a:rPr>
              <a:t></a:t>
            </a:r>
            <a:r>
              <a:rPr lang="en-US" altLang="zh-CN" smtClean="0">
                <a:latin typeface="Times New Roman" pitchFamily="18" charset="0"/>
              </a:rPr>
              <a:t>B       min(A, B)</a:t>
            </a:r>
          </a:p>
        </p:txBody>
      </p:sp>
      <p:graphicFrame>
        <p:nvGraphicFramePr>
          <p:cNvPr id="899076" name="Object 4"/>
          <p:cNvGraphicFramePr>
            <a:graphicFrameLocks/>
          </p:cNvGraphicFramePr>
          <p:nvPr/>
        </p:nvGraphicFramePr>
        <p:xfrm>
          <a:off x="1219200" y="3286125"/>
          <a:ext cx="6350000" cy="2227263"/>
        </p:xfrm>
        <a:graphic>
          <a:graphicData uri="http://schemas.openxmlformats.org/presentationml/2006/ole">
            <p:oleObj spid="_x0000_s23554" r:id="rId3" imgW="5511698" imgH="1933042" progId="Visio.Drawing.11">
              <p:embed/>
            </p:oleObj>
          </a:graphicData>
        </a:graphic>
      </p:graphicFrame>
      <p:sp>
        <p:nvSpPr>
          <p:cNvPr id="899077" name="Rectangle 5"/>
          <p:cNvSpPr>
            <a:spLocks noChangeArrowheads="1"/>
          </p:cNvSpPr>
          <p:nvPr/>
        </p:nvSpPr>
        <p:spPr bwMode="auto">
          <a:xfrm>
            <a:off x="804863" y="5867400"/>
            <a:ext cx="5762625" cy="609600"/>
          </a:xfrm>
          <a:prstGeom prst="rect">
            <a:avLst/>
          </a:prstGeom>
          <a:noFill/>
          <a:ln w="9525">
            <a:noFill/>
            <a:miter lim="800000"/>
            <a:headEnd/>
            <a:tailEnd/>
          </a:ln>
        </p:spPr>
        <p:txBody>
          <a:bodyPr/>
          <a:lstStyle/>
          <a:p>
            <a:pPr marL="342900" indent="-342900" eaLnBrk="1" hangingPunct="1">
              <a:spcBef>
                <a:spcPct val="20000"/>
              </a:spcBef>
              <a:buFontTx/>
              <a:buBlip>
                <a:blip r:embed="rId4"/>
              </a:buBlip>
            </a:pPr>
            <a:r>
              <a:rPr lang="en-US" altLang="zh-CN">
                <a:latin typeface="Times New Roman" pitchFamily="18" charset="0"/>
                <a:ea typeface="幼圆" pitchFamily="49" charset="-122"/>
              </a:rPr>
              <a:t>(A</a:t>
            </a:r>
            <a:r>
              <a:rPr lang="en-US" altLang="zh-CN">
                <a:latin typeface="Times New Roman" pitchFamily="18" charset="0"/>
                <a:ea typeface="幼圆" pitchFamily="49" charset="-122"/>
                <a:sym typeface="Symbol" pitchFamily="18" charset="2"/>
              </a:rPr>
              <a:t></a:t>
            </a:r>
            <a:r>
              <a:rPr lang="en-US" altLang="zh-CN">
                <a:latin typeface="Times New Roman" pitchFamily="18" charset="0"/>
                <a:ea typeface="幼圆" pitchFamily="49" charset="-122"/>
              </a:rPr>
              <a:t>B = C)  </a:t>
            </a:r>
            <a:r>
              <a:rPr lang="en-US" altLang="zh-CN">
                <a:latin typeface="Times New Roman" pitchFamily="18" charset="0"/>
                <a:ea typeface="幼圆" pitchFamily="49" charset="-122"/>
                <a:sym typeface="Symbol" pitchFamily="18" charset="2"/>
              </a:rPr>
              <a:t></a:t>
            </a:r>
            <a:r>
              <a:rPr lang="en-US" altLang="zh-CN">
                <a:latin typeface="Times New Roman" pitchFamily="18" charset="0"/>
                <a:ea typeface="幼圆" pitchFamily="49" charset="-122"/>
              </a:rPr>
              <a:t>  (C = 0.375) </a:t>
            </a:r>
          </a:p>
        </p:txBody>
      </p:sp>
      <p:graphicFrame>
        <p:nvGraphicFramePr>
          <p:cNvPr id="899078" name="Object 6"/>
          <p:cNvGraphicFramePr>
            <a:graphicFrameLocks/>
          </p:cNvGraphicFramePr>
          <p:nvPr/>
        </p:nvGraphicFramePr>
        <p:xfrm>
          <a:off x="2000250" y="1500188"/>
          <a:ext cx="336550" cy="381000"/>
        </p:xfrm>
        <a:graphic>
          <a:graphicData uri="http://schemas.openxmlformats.org/presentationml/2006/ole">
            <p:oleObj spid="_x0000_s23555" r:id="rId5" imgW="319430" imgH="361798" progId="Visio.Drawing.11">
              <p:embed/>
            </p:oleObj>
          </a:graphicData>
        </a:graphic>
      </p:graphicFrame>
      <p:sp>
        <p:nvSpPr>
          <p:cNvPr id="899079" name="Rectangle 7"/>
          <p:cNvSpPr>
            <a:spLocks noChangeArrowheads="1"/>
          </p:cNvSpPr>
          <p:nvPr/>
        </p:nvSpPr>
        <p:spPr bwMode="auto">
          <a:xfrm>
            <a:off x="796925" y="2057400"/>
            <a:ext cx="7683500" cy="1096963"/>
          </a:xfrm>
          <a:prstGeom prst="rect">
            <a:avLst/>
          </a:prstGeom>
          <a:noFill/>
          <a:ln w="9525">
            <a:noFill/>
            <a:miter lim="800000"/>
            <a:headEnd/>
            <a:tailEnd/>
          </a:ln>
        </p:spPr>
        <p:txBody>
          <a:bodyPr/>
          <a:lstStyle/>
          <a:p>
            <a:pPr marL="342900" indent="-342900" eaLnBrk="1" hangingPunct="1">
              <a:spcBef>
                <a:spcPct val="20000"/>
              </a:spcBef>
              <a:buFontTx/>
              <a:buBlip>
                <a:blip r:embed="rId4"/>
              </a:buBlip>
            </a:pPr>
            <a:r>
              <a:rPr lang="en-US" altLang="zh-CN">
                <a:latin typeface="Times New Roman" pitchFamily="18" charset="0"/>
                <a:ea typeface="幼圆" pitchFamily="49" charset="-122"/>
              </a:rPr>
              <a:t>A</a:t>
            </a:r>
            <a:r>
              <a:rPr lang="en-US" altLang="zh-CN">
                <a:latin typeface="Times New Roman" pitchFamily="18" charset="0"/>
                <a:ea typeface="幼圆" pitchFamily="49" charset="-122"/>
                <a:sym typeface="Symbol" pitchFamily="18" charset="2"/>
              </a:rPr>
              <a:t></a:t>
            </a:r>
            <a:r>
              <a:rPr lang="en-US" altLang="zh-CN">
                <a:latin typeface="Times New Roman" pitchFamily="18" charset="0"/>
                <a:ea typeface="幼圆" pitchFamily="49" charset="-122"/>
              </a:rPr>
              <a:t>B = C   "Quality C is the conjunction of Quality A and 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990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907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90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9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7" grpId="0" build="p"/>
      <p:bldP spid="89907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灯片编号占位符 3"/>
          <p:cNvSpPr>
            <a:spLocks noGrp="1" noChangeArrowheads="1"/>
          </p:cNvSpPr>
          <p:nvPr>
            <p:ph type="sldNum" sz="quarter" idx="10"/>
          </p:nvPr>
        </p:nvSpPr>
        <p:spPr bwMode="auto">
          <a:noFill/>
          <a:ln>
            <a:miter lim="800000"/>
            <a:headEnd/>
            <a:tailEnd/>
          </a:ln>
        </p:spPr>
        <p:txBody>
          <a:bodyPr/>
          <a:lstStyle/>
          <a:p>
            <a:fld id="{00FBBA22-3B3E-42FA-894B-C2C2EA4882E8}" type="slidenum">
              <a:rPr lang="en-US" altLang="zh-TW" smtClean="0">
                <a:solidFill>
                  <a:schemeClr val="tx1"/>
                </a:solidFill>
              </a:rPr>
              <a:pPr/>
              <a:t>6</a:t>
            </a:fld>
            <a:endParaRPr lang="en-US" altLang="zh-TW" smtClean="0">
              <a:solidFill>
                <a:schemeClr val="tx1"/>
              </a:solidFill>
            </a:endParaRPr>
          </a:p>
        </p:txBody>
      </p:sp>
      <p:sp>
        <p:nvSpPr>
          <p:cNvPr id="60419" name="Rectangle 3"/>
          <p:cNvSpPr>
            <a:spLocks noGrp="1" noChangeArrowheads="1"/>
          </p:cNvSpPr>
          <p:nvPr>
            <p:ph idx="1"/>
          </p:nvPr>
        </p:nvSpPr>
        <p:spPr>
          <a:xfrm>
            <a:off x="831850" y="1646238"/>
            <a:ext cx="7508875" cy="4505325"/>
          </a:xfrm>
        </p:spPr>
        <p:txBody>
          <a:bodyPr/>
          <a:lstStyle/>
          <a:p>
            <a:pPr eaLnBrk="1" hangingPunct="1"/>
            <a:r>
              <a:rPr lang="zh-CN" altLang="en-US" smtClean="0">
                <a:solidFill>
                  <a:srgbClr val="000000"/>
                </a:solidFill>
                <a:latin typeface="Times New Roman" pitchFamily="18" charset="0"/>
                <a:ea typeface="华文新魏" pitchFamily="2" charset="-122"/>
              </a:rPr>
              <a:t>计算智能是</a:t>
            </a:r>
            <a:r>
              <a:rPr lang="zh-CN" altLang="en-US" b="1" smtClean="0">
                <a:solidFill>
                  <a:srgbClr val="000000"/>
                </a:solidFill>
                <a:latin typeface="Times New Roman" pitchFamily="18" charset="0"/>
                <a:ea typeface="华文新魏" pitchFamily="2" charset="-122"/>
              </a:rPr>
              <a:t>信息科学与生命科学</a:t>
            </a:r>
            <a:r>
              <a:rPr lang="zh-CN" altLang="en-US" smtClean="0">
                <a:solidFill>
                  <a:srgbClr val="000000"/>
                </a:solidFill>
                <a:latin typeface="Times New Roman" pitchFamily="18" charset="0"/>
                <a:ea typeface="华文新魏" pitchFamily="2" charset="-122"/>
              </a:rPr>
              <a:t>相互交叉的前沿领域，是现代科学技术发展的一个重要体现</a:t>
            </a:r>
          </a:p>
          <a:p>
            <a:pPr eaLnBrk="1" hangingPunct="1"/>
            <a:r>
              <a:rPr lang="zh-CN" altLang="en-US" smtClean="0">
                <a:latin typeface="Times New Roman" pitchFamily="18" charset="0"/>
                <a:ea typeface="华文新魏" pitchFamily="2" charset="-122"/>
              </a:rPr>
              <a:t>典型方法</a:t>
            </a:r>
            <a:endParaRPr lang="en-US" altLang="zh-CN" smtClean="0">
              <a:latin typeface="Times New Roman" pitchFamily="18" charset="0"/>
              <a:ea typeface="华文新魏" pitchFamily="2" charset="-122"/>
            </a:endParaRPr>
          </a:p>
          <a:p>
            <a:pPr lvl="1" eaLnBrk="1" hangingPunct="1"/>
            <a:r>
              <a:rPr lang="zh-CN" altLang="en-US" smtClean="0">
                <a:latin typeface="Times New Roman" pitchFamily="18" charset="0"/>
                <a:ea typeface="华文新魏" pitchFamily="2" charset="-122"/>
              </a:rPr>
              <a:t>模糊逻辑</a:t>
            </a:r>
            <a:r>
              <a:rPr lang="en-US" altLang="zh-CN" smtClean="0">
                <a:latin typeface="Times New Roman" pitchFamily="18" charset="0"/>
                <a:ea typeface="华文新魏" pitchFamily="2" charset="-122"/>
              </a:rPr>
              <a:t> (Fuzzy Logic)</a:t>
            </a:r>
          </a:p>
          <a:p>
            <a:pPr lvl="1" eaLnBrk="1" hangingPunct="1"/>
            <a:r>
              <a:rPr lang="zh-CN" altLang="en-US" smtClean="0">
                <a:latin typeface="Times New Roman" pitchFamily="18" charset="0"/>
                <a:ea typeface="华文新魏" pitchFamily="2" charset="-122"/>
              </a:rPr>
              <a:t>神经计算</a:t>
            </a:r>
            <a:r>
              <a:rPr lang="en-US" altLang="zh-CN" smtClean="0">
                <a:latin typeface="Times New Roman" pitchFamily="18" charset="0"/>
                <a:ea typeface="华文新魏" pitchFamily="2" charset="-122"/>
              </a:rPr>
              <a:t> (Neurocomputing)</a:t>
            </a:r>
          </a:p>
          <a:p>
            <a:pPr lvl="1" eaLnBrk="1" hangingPunct="1"/>
            <a:r>
              <a:rPr lang="zh-CN" altLang="en-US" smtClean="0">
                <a:latin typeface="Times New Roman" pitchFamily="18" charset="0"/>
                <a:ea typeface="华文新魏" pitchFamily="2" charset="-122"/>
              </a:rPr>
              <a:t>进化计算</a:t>
            </a:r>
            <a:r>
              <a:rPr lang="en-US" altLang="zh-CN" smtClean="0">
                <a:latin typeface="Times New Roman" pitchFamily="18" charset="0"/>
                <a:ea typeface="华文新魏" pitchFamily="2" charset="-122"/>
              </a:rPr>
              <a:t> (Evolutionary Algorithms)</a:t>
            </a:r>
          </a:p>
          <a:p>
            <a:pPr lvl="1" eaLnBrk="1" hangingPunct="1"/>
            <a:r>
              <a:rPr lang="zh-CN" altLang="en-US" smtClean="0">
                <a:latin typeface="Times New Roman" pitchFamily="18" charset="0"/>
                <a:ea typeface="华文新魏" pitchFamily="2" charset="-122"/>
              </a:rPr>
              <a:t>群优化</a:t>
            </a:r>
            <a:r>
              <a:rPr lang="en-US" altLang="zh-CN" smtClean="0">
                <a:latin typeface="Times New Roman" pitchFamily="18" charset="0"/>
                <a:ea typeface="华文新魏" pitchFamily="2" charset="-122"/>
              </a:rPr>
              <a:t> (Swarm Optimization)</a:t>
            </a:r>
          </a:p>
          <a:p>
            <a:pPr lvl="1" eaLnBrk="1" hangingPunct="1"/>
            <a:endParaRPr lang="zh-CN" altLang="en-US" smtClean="0">
              <a:solidFill>
                <a:srgbClr val="000000"/>
              </a:solidFill>
              <a:latin typeface="Times New Roman" pitchFamily="18" charset="0"/>
              <a:ea typeface="华文新魏" pitchFamily="2"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灯片编号占位符 3"/>
          <p:cNvSpPr>
            <a:spLocks noGrp="1" noChangeArrowheads="1"/>
          </p:cNvSpPr>
          <p:nvPr>
            <p:ph type="sldNum" sz="quarter" idx="10"/>
          </p:nvPr>
        </p:nvSpPr>
        <p:spPr bwMode="auto">
          <a:noFill/>
          <a:ln>
            <a:miter lim="800000"/>
            <a:headEnd/>
            <a:tailEnd/>
          </a:ln>
        </p:spPr>
        <p:txBody>
          <a:bodyPr/>
          <a:lstStyle/>
          <a:p>
            <a:fld id="{E34ACF73-BA82-47CE-B206-E6C5F06F95FE}" type="slidenum">
              <a:rPr lang="zh-TW" altLang="en-US" smtClean="0">
                <a:solidFill>
                  <a:schemeClr val="tx1"/>
                </a:solidFill>
              </a:rPr>
              <a:pPr/>
              <a:t>60</a:t>
            </a:fld>
            <a:endParaRPr lang="zh-TW" altLang="en-US" smtClean="0">
              <a:solidFill>
                <a:schemeClr val="tx1"/>
              </a:solidFill>
            </a:endParaRPr>
          </a:p>
        </p:txBody>
      </p:sp>
      <p:sp>
        <p:nvSpPr>
          <p:cNvPr id="24580" name="Rectangle 3"/>
          <p:cNvSpPr>
            <a:spLocks noGrp="1" noChangeArrowheads="1"/>
          </p:cNvSpPr>
          <p:nvPr>
            <p:ph idx="1"/>
          </p:nvPr>
        </p:nvSpPr>
        <p:spPr>
          <a:xfrm>
            <a:off x="971550" y="1096963"/>
            <a:ext cx="7200900" cy="819150"/>
          </a:xfrm>
        </p:spPr>
        <p:txBody>
          <a:bodyPr/>
          <a:lstStyle/>
          <a:p>
            <a:pPr eaLnBrk="1" hangingPunct="1"/>
            <a:r>
              <a:rPr lang="en-US" altLang="zh-CN" smtClean="0">
                <a:latin typeface="Times New Roman" pitchFamily="18" charset="0"/>
              </a:rPr>
              <a:t>Example: Calculate A</a:t>
            </a:r>
            <a:r>
              <a:rPr lang="en-US" altLang="zh-CN" smtClean="0">
                <a:latin typeface="Times New Roman" pitchFamily="18" charset="0"/>
                <a:sym typeface="Symbol" pitchFamily="18" charset="2"/>
              </a:rPr>
              <a:t></a:t>
            </a:r>
            <a:r>
              <a:rPr lang="en-US" altLang="zh-CN" smtClean="0">
                <a:latin typeface="Times New Roman" pitchFamily="18" charset="0"/>
              </a:rPr>
              <a:t>B given that A is .4 and B is 20</a:t>
            </a:r>
          </a:p>
        </p:txBody>
      </p:sp>
      <p:graphicFrame>
        <p:nvGraphicFramePr>
          <p:cNvPr id="860164" name="Object 4"/>
          <p:cNvGraphicFramePr>
            <a:graphicFrameLocks/>
          </p:cNvGraphicFramePr>
          <p:nvPr/>
        </p:nvGraphicFramePr>
        <p:xfrm>
          <a:off x="1524000" y="2038350"/>
          <a:ext cx="6096000" cy="2370138"/>
        </p:xfrm>
        <a:graphic>
          <a:graphicData uri="http://schemas.openxmlformats.org/presentationml/2006/ole">
            <p:oleObj spid="_x0000_s24578" r:id="rId3" imgW="5295290" imgH="2059229" progId="Visio.Drawing.11">
              <p:embed/>
            </p:oleObj>
          </a:graphicData>
        </a:graphic>
      </p:graphicFrame>
      <p:sp>
        <p:nvSpPr>
          <p:cNvPr id="860165" name="Rectangle 5"/>
          <p:cNvSpPr>
            <a:spLocks noChangeArrowheads="1"/>
          </p:cNvSpPr>
          <p:nvPr/>
        </p:nvSpPr>
        <p:spPr bwMode="auto">
          <a:xfrm>
            <a:off x="1371600" y="4552950"/>
            <a:ext cx="6019800" cy="1828800"/>
          </a:xfrm>
          <a:prstGeom prst="rect">
            <a:avLst/>
          </a:prstGeom>
          <a:noFill/>
          <a:ln w="9525">
            <a:noFill/>
            <a:miter lim="800000"/>
            <a:headEnd/>
            <a:tailEnd/>
          </a:ln>
        </p:spPr>
        <p:txBody>
          <a:bodyPr/>
          <a:lstStyle/>
          <a:p>
            <a:pPr marL="742950" lvl="1" indent="-285750" eaLnBrk="1" hangingPunct="1">
              <a:spcBef>
                <a:spcPct val="20000"/>
              </a:spcBef>
              <a:buSzPct val="75000"/>
              <a:buFontTx/>
              <a:buBlip>
                <a:blip r:embed="rId4"/>
              </a:buBlip>
            </a:pPr>
            <a:r>
              <a:rPr lang="en-US" altLang="zh-CN" sz="2400">
                <a:latin typeface="Times New Roman" pitchFamily="18" charset="0"/>
                <a:ea typeface="幼圆" pitchFamily="49" charset="-122"/>
              </a:rPr>
              <a:t>Determine degrees of membership:</a:t>
            </a:r>
          </a:p>
          <a:p>
            <a:pPr marL="1143000" lvl="2" indent="-228600" eaLnBrk="1" hangingPunct="1">
              <a:spcBef>
                <a:spcPct val="20000"/>
              </a:spcBef>
              <a:buFontTx/>
              <a:buBlip>
                <a:blip r:embed="rId5"/>
              </a:buBlip>
            </a:pPr>
            <a:r>
              <a:rPr lang="en-US" altLang="zh-CN" sz="2000">
                <a:latin typeface="Times New Roman" pitchFamily="18" charset="0"/>
                <a:ea typeface="幼圆" pitchFamily="49" charset="-122"/>
              </a:rPr>
              <a:t>A = 0.7</a:t>
            </a:r>
          </a:p>
          <a:p>
            <a:pPr marL="1143000" lvl="2" indent="-228600" eaLnBrk="1" hangingPunct="1">
              <a:spcBef>
                <a:spcPct val="20000"/>
              </a:spcBef>
              <a:buFontTx/>
              <a:buBlip>
                <a:blip r:embed="rId5"/>
              </a:buBlip>
            </a:pPr>
            <a:r>
              <a:rPr lang="en-US" altLang="zh-CN" sz="2000">
                <a:latin typeface="Times New Roman" pitchFamily="18" charset="0"/>
                <a:ea typeface="幼圆" pitchFamily="49" charset="-122"/>
              </a:rPr>
              <a:t>B = 0.9</a:t>
            </a:r>
            <a:endParaRPr lang="en-US" altLang="zh-CN" sz="2400">
              <a:latin typeface="Times New Roman" pitchFamily="18" charset="0"/>
              <a:ea typeface="幼圆" pitchFamily="49" charset="-122"/>
            </a:endParaRPr>
          </a:p>
          <a:p>
            <a:pPr marL="742950" lvl="1" indent="-285750" eaLnBrk="1" hangingPunct="1">
              <a:spcBef>
                <a:spcPct val="20000"/>
              </a:spcBef>
              <a:buSzPct val="75000"/>
              <a:buFontTx/>
              <a:buBlip>
                <a:blip r:embed="rId4"/>
              </a:buBlip>
            </a:pPr>
            <a:endParaRPr lang="en-US" altLang="zh-CN" sz="2400">
              <a:latin typeface="Times New Roman" pitchFamily="18" charset="0"/>
              <a:ea typeface="幼圆" pitchFamily="49" charset="-122"/>
            </a:endParaRPr>
          </a:p>
        </p:txBody>
      </p:sp>
      <p:grpSp>
        <p:nvGrpSpPr>
          <p:cNvPr id="2" name="Group 6"/>
          <p:cNvGrpSpPr>
            <a:grpSpLocks/>
          </p:cNvGrpSpPr>
          <p:nvPr/>
        </p:nvGrpSpPr>
        <p:grpSpPr bwMode="auto">
          <a:xfrm>
            <a:off x="1295400" y="2876550"/>
            <a:ext cx="1492250" cy="1250950"/>
            <a:chOff x="816" y="1968"/>
            <a:chExt cx="940" cy="788"/>
          </a:xfrm>
        </p:grpSpPr>
        <p:sp>
          <p:nvSpPr>
            <p:cNvPr id="24588" name="Line 7"/>
            <p:cNvSpPr>
              <a:spLocks noChangeShapeType="1"/>
            </p:cNvSpPr>
            <p:nvPr/>
          </p:nvSpPr>
          <p:spPr bwMode="auto">
            <a:xfrm flipV="1">
              <a:off x="1756" y="2036"/>
              <a:ext cx="0" cy="720"/>
            </a:xfrm>
            <a:prstGeom prst="line">
              <a:avLst/>
            </a:prstGeom>
            <a:noFill/>
            <a:ln w="28575">
              <a:solidFill>
                <a:schemeClr val="tx1"/>
              </a:solidFill>
              <a:prstDash val="sysDot"/>
              <a:round/>
              <a:headEnd/>
              <a:tailEnd/>
            </a:ln>
          </p:spPr>
          <p:txBody>
            <a:bodyPr/>
            <a:lstStyle/>
            <a:p>
              <a:endParaRPr lang="zh-CN" altLang="en-US"/>
            </a:p>
          </p:txBody>
        </p:sp>
        <p:sp>
          <p:nvSpPr>
            <p:cNvPr id="24589" name="Line 8"/>
            <p:cNvSpPr>
              <a:spLocks noChangeShapeType="1"/>
            </p:cNvSpPr>
            <p:nvPr/>
          </p:nvSpPr>
          <p:spPr bwMode="auto">
            <a:xfrm flipH="1" flipV="1">
              <a:off x="1132" y="2036"/>
              <a:ext cx="624" cy="0"/>
            </a:xfrm>
            <a:prstGeom prst="line">
              <a:avLst/>
            </a:prstGeom>
            <a:noFill/>
            <a:ln w="28575">
              <a:solidFill>
                <a:schemeClr val="tx1"/>
              </a:solidFill>
              <a:prstDash val="sysDot"/>
              <a:round/>
              <a:headEnd/>
              <a:tailEnd/>
            </a:ln>
          </p:spPr>
          <p:txBody>
            <a:bodyPr/>
            <a:lstStyle/>
            <a:p>
              <a:endParaRPr lang="zh-CN" altLang="en-US"/>
            </a:p>
          </p:txBody>
        </p:sp>
        <p:sp>
          <p:nvSpPr>
            <p:cNvPr id="24590" name="Text Box 9"/>
            <p:cNvSpPr txBox="1">
              <a:spLocks noChangeArrowheads="1"/>
            </p:cNvSpPr>
            <p:nvPr/>
          </p:nvSpPr>
          <p:spPr bwMode="auto">
            <a:xfrm>
              <a:off x="816" y="1968"/>
              <a:ext cx="316" cy="212"/>
            </a:xfrm>
            <a:prstGeom prst="rect">
              <a:avLst/>
            </a:prstGeom>
            <a:noFill/>
            <a:ln w="9525">
              <a:noFill/>
              <a:miter lim="800000"/>
              <a:headEnd/>
              <a:tailEnd/>
            </a:ln>
          </p:spPr>
          <p:txBody>
            <a:bodyPr wrap="none">
              <a:spAutoFit/>
            </a:bodyPr>
            <a:lstStyle/>
            <a:p>
              <a:pPr algn="ctr" eaLnBrk="1" hangingPunct="1">
                <a:lnSpc>
                  <a:spcPct val="80000"/>
                </a:lnSpc>
                <a:spcBef>
                  <a:spcPct val="20000"/>
                </a:spcBef>
              </a:pPr>
              <a:r>
                <a:rPr lang="en-US" altLang="zh-CN" sz="2000">
                  <a:latin typeface="Times New Roman" pitchFamily="18" charset="0"/>
                </a:rPr>
                <a:t>0.7</a:t>
              </a:r>
            </a:p>
          </p:txBody>
        </p:sp>
      </p:grpSp>
      <p:grpSp>
        <p:nvGrpSpPr>
          <p:cNvPr id="3" name="Group 10"/>
          <p:cNvGrpSpPr>
            <a:grpSpLocks/>
          </p:cNvGrpSpPr>
          <p:nvPr/>
        </p:nvGrpSpPr>
        <p:grpSpPr bwMode="auto">
          <a:xfrm>
            <a:off x="4572000" y="2495550"/>
            <a:ext cx="1733550" cy="1600200"/>
            <a:chOff x="2880" y="1728"/>
            <a:chExt cx="1092" cy="1008"/>
          </a:xfrm>
        </p:grpSpPr>
        <p:sp>
          <p:nvSpPr>
            <p:cNvPr id="24585" name="Line 11"/>
            <p:cNvSpPr>
              <a:spLocks noChangeShapeType="1"/>
            </p:cNvSpPr>
            <p:nvPr/>
          </p:nvSpPr>
          <p:spPr bwMode="auto">
            <a:xfrm flipV="1">
              <a:off x="3972" y="1776"/>
              <a:ext cx="0" cy="960"/>
            </a:xfrm>
            <a:prstGeom prst="line">
              <a:avLst/>
            </a:prstGeom>
            <a:noFill/>
            <a:ln w="28575">
              <a:solidFill>
                <a:schemeClr val="tx1"/>
              </a:solidFill>
              <a:prstDash val="sysDot"/>
              <a:round/>
              <a:headEnd/>
              <a:tailEnd/>
            </a:ln>
          </p:spPr>
          <p:txBody>
            <a:bodyPr/>
            <a:lstStyle/>
            <a:p>
              <a:endParaRPr lang="zh-CN" altLang="en-US"/>
            </a:p>
          </p:txBody>
        </p:sp>
        <p:sp>
          <p:nvSpPr>
            <p:cNvPr id="24586" name="Line 12"/>
            <p:cNvSpPr>
              <a:spLocks noChangeShapeType="1"/>
            </p:cNvSpPr>
            <p:nvPr/>
          </p:nvSpPr>
          <p:spPr bwMode="auto">
            <a:xfrm flipH="1" flipV="1">
              <a:off x="3216" y="1785"/>
              <a:ext cx="720" cy="0"/>
            </a:xfrm>
            <a:prstGeom prst="line">
              <a:avLst/>
            </a:prstGeom>
            <a:noFill/>
            <a:ln w="28575">
              <a:solidFill>
                <a:schemeClr val="tx1"/>
              </a:solidFill>
              <a:prstDash val="sysDot"/>
              <a:round/>
              <a:headEnd/>
              <a:tailEnd/>
            </a:ln>
          </p:spPr>
          <p:txBody>
            <a:bodyPr/>
            <a:lstStyle/>
            <a:p>
              <a:endParaRPr lang="zh-CN" altLang="en-US"/>
            </a:p>
          </p:txBody>
        </p:sp>
        <p:sp>
          <p:nvSpPr>
            <p:cNvPr id="24587" name="Text Box 13"/>
            <p:cNvSpPr txBox="1">
              <a:spLocks noChangeArrowheads="1"/>
            </p:cNvSpPr>
            <p:nvPr/>
          </p:nvSpPr>
          <p:spPr bwMode="auto">
            <a:xfrm>
              <a:off x="2880" y="1728"/>
              <a:ext cx="316" cy="212"/>
            </a:xfrm>
            <a:prstGeom prst="rect">
              <a:avLst/>
            </a:prstGeom>
            <a:noFill/>
            <a:ln w="9525">
              <a:noFill/>
              <a:miter lim="800000"/>
              <a:headEnd/>
              <a:tailEnd/>
            </a:ln>
          </p:spPr>
          <p:txBody>
            <a:bodyPr wrap="none">
              <a:spAutoFit/>
            </a:bodyPr>
            <a:lstStyle/>
            <a:p>
              <a:pPr algn="ctr" eaLnBrk="1" hangingPunct="1">
                <a:lnSpc>
                  <a:spcPct val="80000"/>
                </a:lnSpc>
                <a:spcBef>
                  <a:spcPct val="20000"/>
                </a:spcBef>
              </a:pPr>
              <a:r>
                <a:rPr lang="en-US" altLang="zh-CN" sz="2000">
                  <a:latin typeface="Times New Roman" pitchFamily="18" charset="0"/>
                </a:rPr>
                <a:t>0.9</a:t>
              </a:r>
            </a:p>
          </p:txBody>
        </p:sp>
      </p:grpSp>
      <p:sp>
        <p:nvSpPr>
          <p:cNvPr id="860174" name="Rectangle 14"/>
          <p:cNvSpPr>
            <a:spLocks noChangeArrowheads="1"/>
          </p:cNvSpPr>
          <p:nvPr/>
        </p:nvSpPr>
        <p:spPr bwMode="auto">
          <a:xfrm>
            <a:off x="1371600" y="5665788"/>
            <a:ext cx="6019800" cy="1003300"/>
          </a:xfrm>
          <a:prstGeom prst="rect">
            <a:avLst/>
          </a:prstGeom>
          <a:noFill/>
          <a:ln w="9525">
            <a:noFill/>
            <a:miter lim="800000"/>
            <a:headEnd/>
            <a:tailEnd/>
          </a:ln>
        </p:spPr>
        <p:txBody>
          <a:bodyPr/>
          <a:lstStyle/>
          <a:p>
            <a:pPr marL="742950" lvl="1" indent="-285750" eaLnBrk="1" hangingPunct="1">
              <a:spcBef>
                <a:spcPct val="20000"/>
              </a:spcBef>
              <a:buSzPct val="75000"/>
              <a:buFontTx/>
              <a:buBlip>
                <a:blip r:embed="rId4"/>
              </a:buBlip>
            </a:pPr>
            <a:r>
              <a:rPr lang="en-US" altLang="zh-CN" sz="2400">
                <a:latin typeface="Times New Roman" pitchFamily="18" charset="0"/>
                <a:ea typeface="幼圆" pitchFamily="49" charset="-122"/>
              </a:rPr>
              <a:t>Apply Fuzzy AND</a:t>
            </a:r>
          </a:p>
          <a:p>
            <a:pPr marL="1143000" lvl="2" indent="-228600" eaLnBrk="1" hangingPunct="1">
              <a:spcBef>
                <a:spcPct val="20000"/>
              </a:spcBef>
              <a:buFontTx/>
              <a:buBlip>
                <a:blip r:embed="rId5"/>
              </a:buBlip>
            </a:pPr>
            <a:r>
              <a:rPr lang="en-US" altLang="zh-CN" sz="2000">
                <a:latin typeface="Times New Roman" pitchFamily="18" charset="0"/>
                <a:ea typeface="幼圆" pitchFamily="49" charset="-122"/>
              </a:rPr>
              <a:t>A</a:t>
            </a:r>
            <a:r>
              <a:rPr lang="en-US" altLang="zh-CN" sz="2000">
                <a:latin typeface="Times New Roman" pitchFamily="18" charset="0"/>
                <a:ea typeface="幼圆" pitchFamily="49" charset="-122"/>
                <a:sym typeface="Symbol" pitchFamily="18" charset="2"/>
              </a:rPr>
              <a:t></a:t>
            </a:r>
            <a:r>
              <a:rPr lang="en-US" altLang="zh-CN" sz="2000">
                <a:latin typeface="Times New Roman" pitchFamily="18" charset="0"/>
                <a:ea typeface="幼圆" pitchFamily="49" charset="-122"/>
              </a:rPr>
              <a:t>B = min(A, B) = 0.7</a:t>
            </a:r>
            <a:endParaRPr lang="en-US" altLang="zh-CN">
              <a:latin typeface="Times New Roman" pitchFamily="18" charset="0"/>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164"/>
                                        </p:tgtEl>
                                        <p:attrNameLst>
                                          <p:attrName>style.visibility</p:attrName>
                                        </p:attrNameLst>
                                      </p:cBhvr>
                                      <p:to>
                                        <p:strVal val="visible"/>
                                      </p:to>
                                    </p:set>
                                    <p:animEffect transition="in" filter="blinds(horizontal)">
                                      <p:cBhvr>
                                        <p:cTn id="7" dur="500"/>
                                        <p:tgtEl>
                                          <p:spTgt spid="86016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60165"/>
                                        </p:tgtEl>
                                        <p:attrNameLst>
                                          <p:attrName>style.visibility</p:attrName>
                                        </p:attrNameLst>
                                      </p:cBhvr>
                                      <p:to>
                                        <p:strVal val="visible"/>
                                      </p:to>
                                    </p:set>
                                    <p:animEffect transition="in" filter="blinds(horizontal)">
                                      <p:cBhvr>
                                        <p:cTn id="11" dur="500"/>
                                        <p:tgtEl>
                                          <p:spTgt spid="8601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60174"/>
                                        </p:tgtEl>
                                        <p:attrNameLst>
                                          <p:attrName>style.visibility</p:attrName>
                                        </p:attrNameLst>
                                      </p:cBhvr>
                                      <p:to>
                                        <p:strVal val="visible"/>
                                      </p:to>
                                    </p:set>
                                    <p:animEffect transition="in" filter="blinds(horizontal)">
                                      <p:cBhvr>
                                        <p:cTn id="26" dur="500"/>
                                        <p:tgtEl>
                                          <p:spTgt spid="860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5" grpId="0"/>
      <p:bldP spid="860174"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灯片编号占位符 1"/>
          <p:cNvSpPr>
            <a:spLocks noGrp="1" noChangeArrowheads="1"/>
          </p:cNvSpPr>
          <p:nvPr>
            <p:ph type="sldNum" sz="quarter" idx="10"/>
          </p:nvPr>
        </p:nvSpPr>
        <p:spPr bwMode="auto">
          <a:noFill/>
          <a:ln>
            <a:miter lim="800000"/>
            <a:headEnd/>
            <a:tailEnd/>
          </a:ln>
        </p:spPr>
        <p:txBody>
          <a:bodyPr/>
          <a:lstStyle/>
          <a:p>
            <a:fld id="{5AF9170F-D6EE-489B-9FB6-FE8EC4CEFAE9}" type="slidenum">
              <a:rPr lang="zh-TW" altLang="en-US" smtClean="0"/>
              <a:pPr/>
              <a:t>61</a:t>
            </a:fld>
            <a:endParaRPr lang="zh-TW" altLang="en-US" smtClean="0"/>
          </a:p>
        </p:txBody>
      </p:sp>
      <p:sp>
        <p:nvSpPr>
          <p:cNvPr id="123912" name="标题 123911"/>
          <p:cNvSpPr>
            <a:spLocks noGrp="1"/>
          </p:cNvSpPr>
          <p:nvPr>
            <p:ph type="title"/>
          </p:nvPr>
        </p:nvSpPr>
        <p:spPr>
          <a:xfrm>
            <a:off x="1114425" y="908050"/>
            <a:ext cx="7129463" cy="762000"/>
          </a:xfrm>
        </p:spPr>
        <p:txBody>
          <a:bodyPr vert="horz" wrap="square" lIns="91440" tIns="45720" rIns="91440" bIns="45720" numCol="1" anchorCtr="0" compatLnSpc="1">
            <a:prstTxWarp prst="textNoShape">
              <a:avLst/>
            </a:prstTxWarp>
          </a:bodyPr>
          <a:lstStyle/>
          <a:p>
            <a:pPr eaLnBrk="1" hangingPunct="1">
              <a:defRPr/>
            </a:pPr>
            <a:r>
              <a:rPr lang="zh-CN" altLang="zh-CN"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4.3.2 </a:t>
            </a:r>
            <a:r>
              <a:rPr lang="zh-CN" altLang="en-US"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模糊逻辑推理 </a:t>
            </a:r>
            <a:br>
              <a:rPr lang="zh-CN" altLang="en-US"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br>
            <a:r>
              <a:rPr lang="en-US" altLang="zh-CN"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Fuzzy Logic Inference</a:t>
            </a:r>
            <a:endParaRPr lang="en-US" altLang="en-US" sz="30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
        <p:nvSpPr>
          <p:cNvPr id="93188" name="文本占位符 123912"/>
          <p:cNvSpPr>
            <a:spLocks noGrp="1" noChangeArrowheads="1"/>
          </p:cNvSpPr>
          <p:nvPr>
            <p:ph idx="1"/>
          </p:nvPr>
        </p:nvSpPr>
        <p:spPr>
          <a:xfrm>
            <a:off x="684213" y="1773238"/>
            <a:ext cx="7924800" cy="4572000"/>
          </a:xfrm>
        </p:spPr>
        <p:txBody>
          <a:bodyPr/>
          <a:lstStyle/>
          <a:p>
            <a:pPr eaLnBrk="1" hangingPunct="1"/>
            <a:r>
              <a:rPr lang="zh-CN" altLang="en-US" smtClean="0">
                <a:latin typeface="Times New Roman" pitchFamily="18" charset="0"/>
                <a:ea typeface="楷体_GB2312" pitchFamily="49" charset="-122"/>
              </a:rPr>
              <a:t>模糊逻辑推理是建立在模糊逻辑基础上的不确定性推理方法，是在二值逻辑三段论基础上发展起来的。这种推理方法以模糊判断为前提，动用模糊语言规则，推导出一个近似的模糊判断结论。已经提出了</a:t>
            </a:r>
            <a:r>
              <a:rPr lang="en-US" altLang="zh-CN" smtClean="0">
                <a:latin typeface="Times New Roman" pitchFamily="18" charset="0"/>
                <a:ea typeface="楷体_GB2312" pitchFamily="49" charset="-122"/>
              </a:rPr>
              <a:t>Zadeh</a:t>
            </a:r>
            <a:r>
              <a:rPr lang="zh-CN" altLang="en-US" smtClean="0">
                <a:latin typeface="Times New Roman" pitchFamily="18" charset="0"/>
                <a:ea typeface="楷体_GB2312" pitchFamily="49" charset="-122"/>
              </a:rPr>
              <a:t>法，</a:t>
            </a:r>
            <a:r>
              <a:rPr lang="en-US" altLang="zh-CN" smtClean="0">
                <a:latin typeface="Times New Roman" pitchFamily="18" charset="0"/>
                <a:ea typeface="楷体_GB2312" pitchFamily="49" charset="-122"/>
              </a:rPr>
              <a:t>Baldwin</a:t>
            </a:r>
            <a:r>
              <a:rPr lang="zh-CN" altLang="en-US" smtClean="0">
                <a:latin typeface="Times New Roman" pitchFamily="18" charset="0"/>
                <a:ea typeface="楷体_GB2312" pitchFamily="49" charset="-122"/>
              </a:rPr>
              <a:t>法、</a:t>
            </a:r>
            <a:r>
              <a:rPr lang="en-US" altLang="zh-CN" smtClean="0">
                <a:latin typeface="Times New Roman" pitchFamily="18" charset="0"/>
                <a:ea typeface="楷体_GB2312" pitchFamily="49" charset="-122"/>
              </a:rPr>
              <a:t>Tsukamoto</a:t>
            </a:r>
            <a:r>
              <a:rPr lang="zh-CN" altLang="en-US" smtClean="0">
                <a:latin typeface="Times New Roman" pitchFamily="18" charset="0"/>
                <a:ea typeface="楷体_GB2312" pitchFamily="49" charset="-122"/>
              </a:rPr>
              <a:t>法、</a:t>
            </a:r>
            <a:r>
              <a:rPr lang="en-US" altLang="zh-CN" smtClean="0">
                <a:latin typeface="Times New Roman" pitchFamily="18" charset="0"/>
                <a:ea typeface="楷体_GB2312" pitchFamily="49" charset="-122"/>
              </a:rPr>
              <a:t>Yager</a:t>
            </a:r>
            <a:r>
              <a:rPr lang="zh-CN" altLang="en-US" smtClean="0">
                <a:latin typeface="Times New Roman" pitchFamily="18" charset="0"/>
                <a:ea typeface="楷体_GB2312" pitchFamily="49" charset="-122"/>
              </a:rPr>
              <a:t>法和</a:t>
            </a:r>
            <a:r>
              <a:rPr lang="en-US" altLang="zh-CN" smtClean="0">
                <a:latin typeface="Times New Roman" pitchFamily="18" charset="0"/>
                <a:ea typeface="楷体_GB2312" pitchFamily="49" charset="-122"/>
              </a:rPr>
              <a:t>Mizumoto</a:t>
            </a:r>
            <a:r>
              <a:rPr lang="zh-CN" altLang="en-US" smtClean="0">
                <a:latin typeface="Times New Roman" pitchFamily="18" charset="0"/>
                <a:ea typeface="楷体_GB2312" pitchFamily="49" charset="-122"/>
              </a:rPr>
              <a:t>法等方法。</a:t>
            </a:r>
          </a:p>
          <a:p>
            <a:pPr eaLnBrk="1" hangingPunct="1"/>
            <a:r>
              <a:rPr lang="zh-CN" altLang="en-US" smtClean="0">
                <a:latin typeface="Times New Roman" pitchFamily="18" charset="0"/>
                <a:ea typeface="楷体_GB2312" pitchFamily="49" charset="-122"/>
              </a:rPr>
              <a:t>广义取式假言推理法</a:t>
            </a:r>
            <a:r>
              <a:rPr lang="en-US" altLang="zh-CN" smtClean="0">
                <a:latin typeface="Times New Roman" pitchFamily="18" charset="0"/>
                <a:ea typeface="楷体_GB2312" pitchFamily="49" charset="-122"/>
              </a:rPr>
              <a:t>(GMP)</a:t>
            </a:r>
            <a:r>
              <a:rPr lang="zh-CN" altLang="en-US" smtClean="0">
                <a:latin typeface="Times New Roman" pitchFamily="18" charset="0"/>
                <a:ea typeface="楷体_GB2312" pitchFamily="49" charset="-122"/>
              </a:rPr>
              <a:t>推理规则可表示为</a:t>
            </a:r>
          </a:p>
          <a:p>
            <a:pPr eaLnBrk="1" hangingPunct="1">
              <a:spcBef>
                <a:spcPct val="0"/>
              </a:spcBef>
              <a:buFontTx/>
              <a:buNone/>
            </a:pPr>
            <a:r>
              <a:rPr lang="zh-CN" altLang="en-US" smtClean="0">
                <a:latin typeface="Times New Roman" pitchFamily="18" charset="0"/>
                <a:ea typeface="楷体_GB2312" pitchFamily="49" charset="-122"/>
              </a:rPr>
              <a:t>           	前提</a:t>
            </a:r>
            <a:r>
              <a:rPr lang="en-US" altLang="zh-CN" smtClean="0">
                <a:latin typeface="Times New Roman" pitchFamily="18" charset="0"/>
                <a:ea typeface="楷体_GB2312" pitchFamily="49" charset="-122"/>
              </a:rPr>
              <a:t>1</a:t>
            </a:r>
            <a:r>
              <a:rPr lang="zh-CN" altLang="en-US" smtClean="0">
                <a:latin typeface="Times New Roman" pitchFamily="18" charset="0"/>
                <a:ea typeface="楷体_GB2312" pitchFamily="49" charset="-122"/>
              </a:rPr>
              <a:t>：</a:t>
            </a:r>
            <a:r>
              <a:rPr lang="en-US" altLang="zh-CN" i="1" smtClean="0">
                <a:latin typeface="Times New Roman" pitchFamily="18" charset="0"/>
                <a:ea typeface="楷体_GB2312" pitchFamily="49" charset="-122"/>
              </a:rPr>
              <a:t>x</a:t>
            </a:r>
            <a:r>
              <a:rPr lang="zh-CN" altLang="en-US" smtClean="0">
                <a:latin typeface="Times New Roman" pitchFamily="18" charset="0"/>
                <a:ea typeface="楷体_GB2312" pitchFamily="49" charset="-122"/>
              </a:rPr>
              <a:t>为</a:t>
            </a:r>
            <a:r>
              <a:rPr lang="en-US" altLang="zh-CN" i="1" smtClean="0">
                <a:latin typeface="Times New Roman" pitchFamily="18" charset="0"/>
                <a:ea typeface="楷体_GB2312" pitchFamily="49" charset="-122"/>
              </a:rPr>
              <a:t>A’</a:t>
            </a:r>
            <a:endParaRPr lang="en-US" altLang="zh-CN" smtClean="0">
              <a:latin typeface="Times New Roman" pitchFamily="18" charset="0"/>
              <a:ea typeface="楷体_GB2312" pitchFamily="49" charset="-122"/>
            </a:endParaRPr>
          </a:p>
          <a:p>
            <a:pPr eaLnBrk="1" hangingPunct="1">
              <a:spcBef>
                <a:spcPct val="0"/>
              </a:spcBef>
              <a:buFontTx/>
              <a:buNone/>
            </a:pPr>
            <a:r>
              <a:rPr lang="en-US" altLang="zh-CN" smtClean="0">
                <a:latin typeface="Times New Roman" pitchFamily="18" charset="0"/>
                <a:ea typeface="楷体_GB2312" pitchFamily="49" charset="-122"/>
              </a:rPr>
              <a:t>            	</a:t>
            </a:r>
            <a:r>
              <a:rPr lang="zh-CN" altLang="en-US" u="sng" smtClean="0">
                <a:latin typeface="Times New Roman" pitchFamily="18" charset="0"/>
                <a:ea typeface="楷体_GB2312" pitchFamily="49" charset="-122"/>
              </a:rPr>
              <a:t>前提</a:t>
            </a:r>
            <a:r>
              <a:rPr lang="en-US" altLang="zh-CN" u="sng" smtClean="0">
                <a:latin typeface="Times New Roman" pitchFamily="18" charset="0"/>
                <a:ea typeface="楷体_GB2312" pitchFamily="49" charset="-122"/>
              </a:rPr>
              <a:t>2</a:t>
            </a:r>
            <a:r>
              <a:rPr lang="zh-CN" altLang="en-US" u="sng" smtClean="0">
                <a:latin typeface="Times New Roman" pitchFamily="18" charset="0"/>
                <a:ea typeface="楷体_GB2312" pitchFamily="49" charset="-122"/>
              </a:rPr>
              <a:t>：若</a:t>
            </a:r>
            <a:r>
              <a:rPr lang="en-US" altLang="zh-CN" i="1" u="sng" smtClean="0">
                <a:latin typeface="Times New Roman" pitchFamily="18" charset="0"/>
                <a:ea typeface="楷体_GB2312" pitchFamily="49" charset="-122"/>
              </a:rPr>
              <a:t>x</a:t>
            </a:r>
            <a:r>
              <a:rPr lang="zh-CN" altLang="en-US" u="sng" smtClean="0">
                <a:latin typeface="Times New Roman" pitchFamily="18" charset="0"/>
                <a:ea typeface="楷体_GB2312" pitchFamily="49" charset="-122"/>
              </a:rPr>
              <a:t>为</a:t>
            </a:r>
            <a:r>
              <a:rPr lang="en-US" altLang="zh-CN" i="1" u="sng" smtClean="0">
                <a:latin typeface="Times New Roman" pitchFamily="18" charset="0"/>
                <a:ea typeface="楷体_GB2312" pitchFamily="49" charset="-122"/>
              </a:rPr>
              <a:t>A</a:t>
            </a:r>
            <a:r>
              <a:rPr lang="zh-CN" altLang="en-US" u="sng" smtClean="0">
                <a:latin typeface="Times New Roman" pitchFamily="18" charset="0"/>
                <a:ea typeface="楷体_GB2312" pitchFamily="49" charset="-122"/>
              </a:rPr>
              <a:t>，则</a:t>
            </a:r>
            <a:r>
              <a:rPr lang="en-US" altLang="zh-CN" i="1" u="sng" smtClean="0">
                <a:latin typeface="Times New Roman" pitchFamily="18" charset="0"/>
                <a:ea typeface="楷体_GB2312" pitchFamily="49" charset="-122"/>
              </a:rPr>
              <a:t>y</a:t>
            </a:r>
            <a:r>
              <a:rPr lang="zh-CN" altLang="en-US" u="sng" smtClean="0">
                <a:latin typeface="Times New Roman" pitchFamily="18" charset="0"/>
                <a:ea typeface="楷体_GB2312" pitchFamily="49" charset="-122"/>
              </a:rPr>
              <a:t>为</a:t>
            </a:r>
            <a:r>
              <a:rPr lang="en-US" altLang="zh-CN" i="1" u="sng" smtClean="0">
                <a:latin typeface="Times New Roman" pitchFamily="18" charset="0"/>
                <a:ea typeface="楷体_GB2312" pitchFamily="49" charset="-122"/>
              </a:rPr>
              <a:t>B</a:t>
            </a:r>
            <a:endParaRPr lang="en-US" altLang="zh-CN" smtClean="0">
              <a:latin typeface="Times New Roman" pitchFamily="18" charset="0"/>
              <a:ea typeface="楷体_GB2312" pitchFamily="49" charset="-122"/>
            </a:endParaRPr>
          </a:p>
          <a:p>
            <a:pPr eaLnBrk="1" hangingPunct="1">
              <a:spcBef>
                <a:spcPct val="0"/>
              </a:spcBef>
              <a:buFontTx/>
              <a:buNone/>
            </a:pPr>
            <a:r>
              <a:rPr lang="en-US" altLang="zh-CN"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结  论：</a:t>
            </a:r>
            <a:r>
              <a:rPr lang="en-US" altLang="zh-CN" i="1" smtClean="0">
                <a:latin typeface="Times New Roman" pitchFamily="18" charset="0"/>
                <a:ea typeface="楷体_GB2312" pitchFamily="49" charset="-122"/>
              </a:rPr>
              <a:t>y</a:t>
            </a:r>
            <a:r>
              <a:rPr lang="zh-CN" altLang="en-US" smtClean="0">
                <a:latin typeface="Times New Roman" pitchFamily="18" charset="0"/>
                <a:ea typeface="楷体_GB2312" pitchFamily="49" charset="-122"/>
              </a:rPr>
              <a:t>为</a:t>
            </a:r>
            <a:r>
              <a:rPr lang="en-US" altLang="zh-CN" i="1" smtClean="0">
                <a:latin typeface="Times New Roman" pitchFamily="18" charset="0"/>
                <a:ea typeface="楷体_GB2312" pitchFamily="49" charset="-122"/>
              </a:rPr>
              <a:t>B</a:t>
            </a:r>
            <a:r>
              <a:rPr lang="en-US" altLang="zh-CN" smtClean="0">
                <a:latin typeface="Times New Roman" pitchFamily="18" charset="0"/>
                <a:ea typeface="楷体_GB2312" pitchFamily="49" charset="-122"/>
              </a:rPr>
              <a:t>’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灯片编号占位符 1"/>
          <p:cNvSpPr>
            <a:spLocks noGrp="1" noChangeArrowheads="1"/>
          </p:cNvSpPr>
          <p:nvPr>
            <p:ph type="sldNum" sz="quarter" idx="10"/>
          </p:nvPr>
        </p:nvSpPr>
        <p:spPr bwMode="auto">
          <a:noFill/>
          <a:ln>
            <a:miter lim="800000"/>
            <a:headEnd/>
            <a:tailEnd/>
          </a:ln>
        </p:spPr>
        <p:txBody>
          <a:bodyPr/>
          <a:lstStyle/>
          <a:p>
            <a:fld id="{80260027-AED4-460D-AA05-A74A9E1FE09D}" type="slidenum">
              <a:rPr lang="zh-TW" altLang="en-US" smtClean="0"/>
              <a:pPr/>
              <a:t>62</a:t>
            </a:fld>
            <a:endParaRPr lang="zh-TW" altLang="en-US" smtClean="0"/>
          </a:p>
        </p:txBody>
      </p:sp>
      <p:sp>
        <p:nvSpPr>
          <p:cNvPr id="94211" name="文本占位符 124933"/>
          <p:cNvSpPr>
            <a:spLocks noGrp="1" noChangeArrowheads="1"/>
          </p:cNvSpPr>
          <p:nvPr>
            <p:ph idx="1"/>
          </p:nvPr>
        </p:nvSpPr>
        <p:spPr>
          <a:xfrm>
            <a:off x="900113" y="1773238"/>
            <a:ext cx="7543800" cy="4648200"/>
          </a:xfrm>
        </p:spPr>
        <p:txBody>
          <a:bodyPr/>
          <a:lstStyle/>
          <a:p>
            <a:pPr eaLnBrk="1" hangingPunct="1"/>
            <a:r>
              <a:rPr lang="zh-CN" altLang="en-US" smtClean="0">
                <a:latin typeface="Times New Roman" pitchFamily="18" charset="0"/>
                <a:ea typeface="楷体_GB2312" pitchFamily="49" charset="-122"/>
              </a:rPr>
              <a:t>广义拒式假言推理法</a:t>
            </a:r>
            <a:r>
              <a:rPr lang="en-US" altLang="zh-CN" smtClean="0">
                <a:latin typeface="Times New Roman" pitchFamily="18" charset="0"/>
                <a:ea typeface="楷体_GB2312" pitchFamily="49" charset="-122"/>
              </a:rPr>
              <a:t>(GMT, Generalized Modus Tollens) </a:t>
            </a:r>
            <a:r>
              <a:rPr lang="zh-CN" altLang="en-US" smtClean="0">
                <a:latin typeface="Times New Roman" pitchFamily="18" charset="0"/>
                <a:ea typeface="楷体_GB2312" pitchFamily="49" charset="-122"/>
              </a:rPr>
              <a:t>的推理规则可表示为：</a:t>
            </a:r>
          </a:p>
          <a:p>
            <a:pPr eaLnBrk="1" hangingPunct="1">
              <a:spcBef>
                <a:spcPct val="0"/>
              </a:spcBef>
              <a:buFontTx/>
              <a:buNone/>
            </a:pPr>
            <a:r>
              <a:rPr lang="zh-CN" altLang="en-US" smtClean="0">
                <a:latin typeface="Times New Roman" pitchFamily="18" charset="0"/>
                <a:ea typeface="楷体_GB2312" pitchFamily="49" charset="-122"/>
              </a:rPr>
              <a:t>            	前提</a:t>
            </a:r>
            <a:r>
              <a:rPr lang="en-US" altLang="zh-CN" smtClean="0">
                <a:latin typeface="Times New Roman" pitchFamily="18" charset="0"/>
                <a:ea typeface="楷体_GB2312" pitchFamily="49" charset="-122"/>
              </a:rPr>
              <a:t>1</a:t>
            </a:r>
            <a:r>
              <a:rPr lang="zh-CN" altLang="en-US" smtClean="0">
                <a:latin typeface="Times New Roman" pitchFamily="18" charset="0"/>
                <a:ea typeface="楷体_GB2312" pitchFamily="49" charset="-122"/>
              </a:rPr>
              <a:t>：</a:t>
            </a:r>
            <a:r>
              <a:rPr lang="en-US" altLang="zh-CN" i="1" smtClean="0">
                <a:latin typeface="Times New Roman" pitchFamily="18" charset="0"/>
                <a:ea typeface="楷体_GB2312" pitchFamily="49" charset="-122"/>
              </a:rPr>
              <a:t>y</a:t>
            </a:r>
            <a:r>
              <a:rPr lang="zh-CN" altLang="en-US" smtClean="0">
                <a:latin typeface="Times New Roman" pitchFamily="18" charset="0"/>
                <a:ea typeface="楷体_GB2312" pitchFamily="49" charset="-122"/>
              </a:rPr>
              <a:t>为</a:t>
            </a:r>
            <a:r>
              <a:rPr lang="en-US" altLang="zh-CN" i="1" smtClean="0">
                <a:latin typeface="Times New Roman" pitchFamily="18" charset="0"/>
                <a:ea typeface="楷体_GB2312" pitchFamily="49" charset="-122"/>
              </a:rPr>
              <a:t>B</a:t>
            </a:r>
            <a:endParaRPr lang="en-US" altLang="zh-CN" smtClean="0">
              <a:latin typeface="Times New Roman" pitchFamily="18" charset="0"/>
              <a:ea typeface="楷体_GB2312" pitchFamily="49" charset="-122"/>
            </a:endParaRPr>
          </a:p>
          <a:p>
            <a:pPr eaLnBrk="1" hangingPunct="1">
              <a:spcBef>
                <a:spcPct val="0"/>
              </a:spcBef>
              <a:buFontTx/>
              <a:buNone/>
            </a:pPr>
            <a:r>
              <a:rPr lang="en-US" altLang="zh-CN" smtClean="0">
                <a:latin typeface="Times New Roman" pitchFamily="18" charset="0"/>
                <a:ea typeface="楷体_GB2312" pitchFamily="49" charset="-122"/>
              </a:rPr>
              <a:t>            	</a:t>
            </a:r>
            <a:r>
              <a:rPr lang="zh-CN" altLang="en-US" u="sng" smtClean="0">
                <a:latin typeface="Times New Roman" pitchFamily="18" charset="0"/>
                <a:ea typeface="楷体_GB2312" pitchFamily="49" charset="-122"/>
              </a:rPr>
              <a:t>前提</a:t>
            </a:r>
            <a:r>
              <a:rPr lang="en-US" altLang="zh-CN" u="sng" smtClean="0">
                <a:latin typeface="Times New Roman" pitchFamily="18" charset="0"/>
                <a:ea typeface="楷体_GB2312" pitchFamily="49" charset="-122"/>
              </a:rPr>
              <a:t>2</a:t>
            </a:r>
            <a:r>
              <a:rPr lang="zh-CN" altLang="en-US" u="sng" smtClean="0">
                <a:latin typeface="Times New Roman" pitchFamily="18" charset="0"/>
                <a:ea typeface="楷体_GB2312" pitchFamily="49" charset="-122"/>
              </a:rPr>
              <a:t>：若</a:t>
            </a:r>
            <a:r>
              <a:rPr lang="en-US" altLang="zh-CN" i="1" u="sng" smtClean="0">
                <a:latin typeface="Times New Roman" pitchFamily="18" charset="0"/>
                <a:ea typeface="楷体_GB2312" pitchFamily="49" charset="-122"/>
              </a:rPr>
              <a:t>x</a:t>
            </a:r>
            <a:r>
              <a:rPr lang="zh-CN" altLang="en-US" u="sng" smtClean="0">
                <a:latin typeface="Times New Roman" pitchFamily="18" charset="0"/>
                <a:ea typeface="楷体_GB2312" pitchFamily="49" charset="-122"/>
              </a:rPr>
              <a:t>为</a:t>
            </a:r>
            <a:r>
              <a:rPr lang="en-US" altLang="zh-CN" i="1" u="sng" smtClean="0">
                <a:latin typeface="Times New Roman" pitchFamily="18" charset="0"/>
                <a:ea typeface="楷体_GB2312" pitchFamily="49" charset="-122"/>
              </a:rPr>
              <a:t>A</a:t>
            </a:r>
            <a:r>
              <a:rPr lang="zh-CN" altLang="en-US" u="sng" smtClean="0">
                <a:latin typeface="Times New Roman" pitchFamily="18" charset="0"/>
                <a:ea typeface="楷体_GB2312" pitchFamily="49" charset="-122"/>
              </a:rPr>
              <a:t>，则</a:t>
            </a:r>
            <a:r>
              <a:rPr lang="en-US" altLang="zh-CN" i="1" u="sng" smtClean="0">
                <a:latin typeface="Times New Roman" pitchFamily="18" charset="0"/>
                <a:ea typeface="楷体_GB2312" pitchFamily="49" charset="-122"/>
              </a:rPr>
              <a:t>y</a:t>
            </a:r>
            <a:r>
              <a:rPr lang="zh-CN" altLang="en-US" u="sng" smtClean="0">
                <a:latin typeface="Times New Roman" pitchFamily="18" charset="0"/>
                <a:ea typeface="楷体_GB2312" pitchFamily="49" charset="-122"/>
              </a:rPr>
              <a:t>为</a:t>
            </a:r>
            <a:r>
              <a:rPr lang="en-US" altLang="zh-CN" i="1" u="sng" smtClean="0">
                <a:latin typeface="Times New Roman" pitchFamily="18" charset="0"/>
                <a:ea typeface="楷体_GB2312" pitchFamily="49" charset="-122"/>
              </a:rPr>
              <a:t>B</a:t>
            </a:r>
            <a:endParaRPr lang="en-US" altLang="zh-CN" u="sng" smtClean="0">
              <a:latin typeface="Times New Roman" pitchFamily="18" charset="0"/>
              <a:ea typeface="楷体_GB2312" pitchFamily="49" charset="-122"/>
            </a:endParaRPr>
          </a:p>
          <a:p>
            <a:pPr eaLnBrk="1" hangingPunct="1">
              <a:spcBef>
                <a:spcPct val="0"/>
              </a:spcBef>
              <a:buFontTx/>
              <a:buNone/>
            </a:pPr>
            <a:r>
              <a:rPr lang="en-US" altLang="zh-CN"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结  论：</a:t>
            </a:r>
            <a:r>
              <a:rPr lang="en-US" altLang="zh-CN" i="1" smtClean="0">
                <a:latin typeface="Times New Roman" pitchFamily="18" charset="0"/>
                <a:ea typeface="楷体_GB2312" pitchFamily="49" charset="-122"/>
              </a:rPr>
              <a:t>x</a:t>
            </a:r>
            <a:r>
              <a:rPr lang="zh-CN" altLang="en-US" smtClean="0">
                <a:latin typeface="Times New Roman" pitchFamily="18" charset="0"/>
                <a:ea typeface="楷体_GB2312" pitchFamily="49" charset="-122"/>
              </a:rPr>
              <a:t>为</a:t>
            </a:r>
            <a:r>
              <a:rPr lang="en-US" altLang="zh-CN" i="1" smtClean="0">
                <a:latin typeface="Times New Roman" pitchFamily="18" charset="0"/>
                <a:ea typeface="楷体_GB2312" pitchFamily="49" charset="-122"/>
              </a:rPr>
              <a:t>A</a:t>
            </a:r>
            <a:r>
              <a:rPr lang="en-US" altLang="zh-CN" smtClean="0">
                <a:latin typeface="Times New Roman" pitchFamily="18" charset="0"/>
                <a:ea typeface="楷体_GB2312" pitchFamily="49" charset="-122"/>
              </a:rPr>
              <a:t>’</a:t>
            </a:r>
          </a:p>
          <a:p>
            <a:pPr eaLnBrk="1" hangingPunct="1"/>
            <a:r>
              <a:rPr lang="zh-CN" altLang="en-US" smtClean="0">
                <a:latin typeface="Times New Roman" pitchFamily="18" charset="0"/>
                <a:ea typeface="楷体_GB2312" pitchFamily="49" charset="-122"/>
              </a:rPr>
              <a:t>模糊变量的隐含函数基本上可分为三类，即模糊合取、模糊析取和模糊蕴涵。</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灯片编号占位符 3"/>
          <p:cNvSpPr>
            <a:spLocks noGrp="1" noChangeArrowheads="1"/>
          </p:cNvSpPr>
          <p:nvPr>
            <p:ph type="sldNum" sz="quarter" idx="10"/>
          </p:nvPr>
        </p:nvSpPr>
        <p:spPr bwMode="auto">
          <a:noFill/>
          <a:ln>
            <a:miter lim="800000"/>
            <a:headEnd/>
            <a:tailEnd/>
          </a:ln>
        </p:spPr>
        <p:txBody>
          <a:bodyPr/>
          <a:lstStyle/>
          <a:p>
            <a:fld id="{CB849186-5CD6-4F08-B2F4-F19EBA7E33EA}" type="slidenum">
              <a:rPr lang="en-US" altLang="zh-TW" smtClean="0">
                <a:solidFill>
                  <a:schemeClr val="tx1"/>
                </a:solidFill>
              </a:rPr>
              <a:pPr/>
              <a:t>7</a:t>
            </a:fld>
            <a:endParaRPr lang="en-US" altLang="zh-TW" smtClean="0">
              <a:solidFill>
                <a:schemeClr val="tx1"/>
              </a:solidFill>
            </a:endParaRPr>
          </a:p>
        </p:txBody>
      </p:sp>
      <p:sp>
        <p:nvSpPr>
          <p:cNvPr id="150532" name="Rectangle 4"/>
          <p:cNvSpPr>
            <a:spLocks noChangeArrowheads="1"/>
          </p:cNvSpPr>
          <p:nvPr/>
        </p:nvSpPr>
        <p:spPr bwMode="auto">
          <a:xfrm>
            <a:off x="1258888" y="333375"/>
            <a:ext cx="6624637" cy="533400"/>
          </a:xfrm>
          <a:prstGeom prst="rect">
            <a:avLst/>
          </a:prstGeom>
          <a:noFill/>
          <a:ln>
            <a:noFill/>
          </a:ln>
          <a:effectLst/>
        </p:spPr>
        <p:txBody>
          <a:bodyPr anchor="ctr"/>
          <a:lstStyle>
            <a:lvl1pPr>
              <a:spcBef>
                <a:spcPct val="20000"/>
              </a:spcBef>
              <a:buBlip>
                <a:blip r:embed="rId3"/>
              </a:buBlip>
              <a:defRPr sz="2800">
                <a:solidFill>
                  <a:schemeClr val="tx1"/>
                </a:solidFill>
                <a:latin typeface="Berlin Sans FB" pitchFamily="34" charset="0"/>
                <a:ea typeface="幼圆" pitchFamily="49" charset="-122"/>
              </a:defRPr>
            </a:lvl1pPr>
            <a:lvl2pPr marL="742950" indent="-285750">
              <a:spcBef>
                <a:spcPct val="20000"/>
              </a:spcBef>
              <a:buSzPct val="75000"/>
              <a:buBlip>
                <a:blip r:embed="rId4"/>
              </a:buBlip>
              <a:defRPr sz="2400">
                <a:solidFill>
                  <a:schemeClr val="tx1"/>
                </a:solidFill>
                <a:latin typeface="Berlin Sans FB" pitchFamily="34" charset="0"/>
                <a:ea typeface="幼圆" pitchFamily="49" charset="-122"/>
              </a:defRPr>
            </a:lvl2pPr>
            <a:lvl3pPr marL="1143000" indent="-228600">
              <a:spcBef>
                <a:spcPct val="20000"/>
              </a:spcBef>
              <a:buBlip>
                <a:blip r:embed="rId5"/>
              </a:buBlip>
              <a:defRPr sz="2000">
                <a:solidFill>
                  <a:schemeClr val="tx1"/>
                </a:solidFill>
                <a:latin typeface="Berlin Sans FB" pitchFamily="34" charset="0"/>
                <a:ea typeface="幼圆" pitchFamily="49" charset="-122"/>
              </a:defRPr>
            </a:lvl3pPr>
            <a:lvl4pPr marL="1600200" indent="-228600">
              <a:spcBef>
                <a:spcPct val="20000"/>
              </a:spcBef>
              <a:buBlip>
                <a:blip r:embed="rId6"/>
              </a:buBlip>
              <a:defRPr>
                <a:solidFill>
                  <a:schemeClr val="tx1"/>
                </a:solidFill>
                <a:latin typeface="Berlin Sans FB" pitchFamily="34" charset="0"/>
                <a:ea typeface="幼圆" pitchFamily="49" charset="-122"/>
              </a:defRPr>
            </a:lvl4pPr>
            <a:lvl5pPr marL="2057400" indent="-228600">
              <a:spcBef>
                <a:spcPct val="20000"/>
              </a:spcBef>
              <a:buClr>
                <a:schemeClr val="tx2"/>
              </a:buClr>
              <a:buChar char="–"/>
              <a:defRPr sz="1600">
                <a:solidFill>
                  <a:schemeClr val="tx1"/>
                </a:solidFill>
                <a:latin typeface="Berlin Sans FB" pitchFamily="34" charset="0"/>
                <a:ea typeface="幼圆"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itchFamily="34" charset="0"/>
                <a:ea typeface="幼圆" pitchFamily="49" charset="-122"/>
              </a:defRPr>
            </a:lvl9pPr>
          </a:lstStyle>
          <a:p>
            <a:pPr eaLnBrk="1" hangingPunct="1">
              <a:spcBef>
                <a:spcPct val="0"/>
              </a:spcBef>
              <a:buFontTx/>
              <a:buNone/>
              <a:defRPr/>
            </a:pPr>
            <a:r>
              <a:rPr kumimoji="1" lang="zh-CN" altLang="en-US"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AI vs. CI</a:t>
            </a:r>
          </a:p>
        </p:txBody>
      </p:sp>
      <p:sp>
        <p:nvSpPr>
          <p:cNvPr id="61444" name="Rectangle 5"/>
          <p:cNvSpPr>
            <a:spLocks noChangeArrowheads="1"/>
          </p:cNvSpPr>
          <p:nvPr/>
        </p:nvSpPr>
        <p:spPr bwMode="auto">
          <a:xfrm>
            <a:off x="827088" y="1412875"/>
            <a:ext cx="6408737" cy="4679950"/>
          </a:xfrm>
          <a:prstGeom prst="rect">
            <a:avLst/>
          </a:prstGeom>
          <a:noFill/>
          <a:ln w="9525">
            <a:noFill/>
            <a:miter lim="800000"/>
            <a:headEnd/>
            <a:tailEnd/>
          </a:ln>
        </p:spPr>
        <p:txBody>
          <a:bodyPr/>
          <a:lstStyle/>
          <a:p>
            <a:pPr marL="342900" indent="-342900" eaLnBrk="1" hangingPunct="1">
              <a:spcBef>
                <a:spcPct val="20000"/>
              </a:spcBef>
              <a:buFontTx/>
              <a:buBlip>
                <a:blip r:embed="rId3"/>
              </a:buBlip>
            </a:pPr>
            <a:r>
              <a:rPr lang="en-US" altLang="zh-CN" b="0">
                <a:solidFill>
                  <a:schemeClr val="tx1"/>
                </a:solidFill>
                <a:latin typeface="Times New Roman" pitchFamily="18" charset="0"/>
                <a:ea typeface="幼圆" pitchFamily="49" charset="-122"/>
              </a:rPr>
              <a:t>The huge majority of AI/CI researchers concerned with the subject sees them as different areas</a:t>
            </a:r>
          </a:p>
          <a:p>
            <a:pPr marL="742950" lvl="1" indent="-285750" eaLnBrk="1" hangingPunct="1">
              <a:spcBef>
                <a:spcPct val="20000"/>
              </a:spcBef>
              <a:buSzPct val="75000"/>
              <a:buFontTx/>
              <a:buBlip>
                <a:blip r:embed="rId4"/>
              </a:buBlip>
            </a:pPr>
            <a:r>
              <a:rPr lang="en-US" altLang="zh-CN" sz="2400">
                <a:solidFill>
                  <a:schemeClr val="tx1"/>
                </a:solidFill>
                <a:latin typeface="Times New Roman" pitchFamily="18" charset="0"/>
                <a:ea typeface="幼圆" pitchFamily="49" charset="-122"/>
              </a:rPr>
              <a:t>CI forms an alternative to AI (R. C. Eberhart)</a:t>
            </a:r>
          </a:p>
          <a:p>
            <a:pPr marL="1143000" lvl="2" indent="-228600" eaLnBrk="1" hangingPunct="1">
              <a:spcBef>
                <a:spcPct val="20000"/>
              </a:spcBef>
              <a:buFontTx/>
              <a:buBlip>
                <a:blip r:embed="rId5"/>
              </a:buBlip>
            </a:pPr>
            <a:r>
              <a:rPr lang="en-US" altLang="zh-CN" sz="2000" b="0">
                <a:solidFill>
                  <a:schemeClr val="tx1"/>
                </a:solidFill>
                <a:latin typeface="Times New Roman" pitchFamily="18" charset="0"/>
                <a:ea typeface="幼圆" pitchFamily="49" charset="-122"/>
              </a:rPr>
              <a:t>seeking similar goals</a:t>
            </a:r>
          </a:p>
          <a:p>
            <a:pPr marL="1143000" lvl="2" indent="-228600" eaLnBrk="1" hangingPunct="1">
              <a:spcBef>
                <a:spcPct val="20000"/>
              </a:spcBef>
              <a:buFontTx/>
              <a:buBlip>
                <a:blip r:embed="rId5"/>
              </a:buBlip>
            </a:pPr>
            <a:r>
              <a:rPr lang="en-US" altLang="zh-CN" sz="2000" b="0">
                <a:solidFill>
                  <a:schemeClr val="tx1"/>
                </a:solidFill>
                <a:latin typeface="Times New Roman" pitchFamily="18" charset="0"/>
                <a:ea typeface="幼圆" pitchFamily="49" charset="-122"/>
              </a:rPr>
              <a:t>CI is buried deeply within the core of the system (either carbon-based or silicon-based)</a:t>
            </a:r>
          </a:p>
          <a:p>
            <a:pPr marL="1143000" lvl="2" indent="-228600" eaLnBrk="1" hangingPunct="1">
              <a:spcBef>
                <a:spcPct val="20000"/>
              </a:spcBef>
              <a:buFontTx/>
              <a:buBlip>
                <a:blip r:embed="rId5"/>
              </a:buBlip>
            </a:pPr>
            <a:r>
              <a:rPr lang="en-US" altLang="zh-CN" sz="2000" b="0">
                <a:solidFill>
                  <a:schemeClr val="tx1"/>
                </a:solidFill>
                <a:latin typeface="Times New Roman" pitchFamily="18" charset="0"/>
                <a:ea typeface="幼圆" pitchFamily="49" charset="-122"/>
              </a:rPr>
              <a:t>AI is at the outer level</a:t>
            </a:r>
          </a:p>
          <a:p>
            <a:pPr marL="742950" lvl="1" indent="-285750" eaLnBrk="1" hangingPunct="1">
              <a:spcBef>
                <a:spcPct val="20000"/>
              </a:spcBef>
              <a:buSzPct val="75000"/>
              <a:buFontTx/>
              <a:buBlip>
                <a:blip r:embed="rId4"/>
              </a:buBlip>
            </a:pPr>
            <a:r>
              <a:rPr lang="en-US" altLang="zh-CN" sz="2400">
                <a:solidFill>
                  <a:schemeClr val="tx1"/>
                </a:solidFill>
                <a:latin typeface="Times New Roman" pitchFamily="18" charset="0"/>
                <a:ea typeface="幼圆" pitchFamily="49" charset="-122"/>
              </a:rPr>
              <a:t>AI subsumes CI (Bezdek)</a:t>
            </a:r>
          </a:p>
        </p:txBody>
      </p:sp>
      <p:grpSp>
        <p:nvGrpSpPr>
          <p:cNvPr id="61445" name="Group 6"/>
          <p:cNvGrpSpPr>
            <a:grpSpLocks/>
          </p:cNvGrpSpPr>
          <p:nvPr/>
        </p:nvGrpSpPr>
        <p:grpSpPr bwMode="auto">
          <a:xfrm>
            <a:off x="7308850" y="2420938"/>
            <a:ext cx="1600200" cy="2682875"/>
            <a:chOff x="4080" y="288"/>
            <a:chExt cx="1008" cy="1690"/>
          </a:xfrm>
        </p:grpSpPr>
        <p:pic>
          <p:nvPicPr>
            <p:cNvPr id="61446" name="Picture 7" descr="Eberhart"/>
            <p:cNvPicPr>
              <a:picLocks noChangeAspect="1" noChangeArrowheads="1"/>
            </p:cNvPicPr>
            <p:nvPr/>
          </p:nvPicPr>
          <p:blipFill>
            <a:blip r:embed="rId7" cstate="print"/>
            <a:srcRect/>
            <a:stretch>
              <a:fillRect/>
            </a:stretch>
          </p:blipFill>
          <p:spPr bwMode="auto">
            <a:xfrm>
              <a:off x="4080" y="288"/>
              <a:ext cx="1008" cy="1281"/>
            </a:xfrm>
            <a:prstGeom prst="rect">
              <a:avLst/>
            </a:prstGeom>
            <a:noFill/>
            <a:ln w="9525">
              <a:noFill/>
              <a:miter lim="800000"/>
              <a:headEnd/>
              <a:tailEnd/>
            </a:ln>
          </p:spPr>
        </p:pic>
        <p:sp>
          <p:nvSpPr>
            <p:cNvPr id="61447" name="Rectangle 8"/>
            <p:cNvSpPr>
              <a:spLocks noChangeArrowheads="1"/>
            </p:cNvSpPr>
            <p:nvPr/>
          </p:nvSpPr>
          <p:spPr bwMode="auto">
            <a:xfrm>
              <a:off x="4220" y="1536"/>
              <a:ext cx="772" cy="442"/>
            </a:xfrm>
            <a:prstGeom prst="rect">
              <a:avLst/>
            </a:prstGeom>
            <a:noFill/>
            <a:ln w="9525">
              <a:noFill/>
              <a:miter lim="800000"/>
              <a:headEnd/>
              <a:tailEnd/>
            </a:ln>
          </p:spPr>
          <p:txBody>
            <a:bodyPr wrap="none">
              <a:spAutoFit/>
            </a:bodyPr>
            <a:lstStyle/>
            <a:p>
              <a:pPr eaLnBrk="1" hangingPunct="1"/>
              <a:r>
                <a:rPr lang="zh-CN" altLang="en-US" sz="2000" b="0">
                  <a:solidFill>
                    <a:schemeClr val="tx1"/>
                  </a:solidFill>
                  <a:latin typeface="Arial" pitchFamily="34" charset="0"/>
                  <a:ea typeface="楷体_GB2312" pitchFamily="49" charset="-122"/>
                </a:rPr>
                <a:t>艾伯哈特</a:t>
              </a:r>
            </a:p>
            <a:p>
              <a:pPr eaLnBrk="1" hangingPunct="1"/>
              <a:r>
                <a:rPr lang="en-US" altLang="zh-CN" sz="2000" b="0">
                  <a:solidFill>
                    <a:schemeClr val="tx1"/>
                  </a:solidFill>
                  <a:latin typeface="Arial" pitchFamily="34" charset="0"/>
                  <a:ea typeface="宋体" pitchFamily="2" charset="-122"/>
                </a:rPr>
                <a:t>(</a:t>
              </a:r>
              <a:r>
                <a:rPr lang="en-US" altLang="zh-CN" sz="2000" b="0">
                  <a:solidFill>
                    <a:schemeClr val="tx1"/>
                  </a:solidFill>
                  <a:latin typeface="Times New Roman" pitchFamily="18" charset="0"/>
                  <a:ea typeface="楷体_GB2312" pitchFamily="49" charset="-122"/>
                </a:rPr>
                <a:t>Eberhart</a:t>
              </a:r>
              <a:r>
                <a:rPr lang="en-US" altLang="zh-CN" sz="2000" b="0">
                  <a:solidFill>
                    <a:schemeClr val="tx1"/>
                  </a:solidFill>
                  <a:latin typeface="Arial" pitchFamily="34" charset="0"/>
                  <a:ea typeface="宋体" pitchFamily="2" charset="-122"/>
                </a:rPr>
                <a:t>)</a:t>
              </a: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灯片编号占位符 3"/>
          <p:cNvSpPr>
            <a:spLocks noGrp="1" noChangeArrowheads="1"/>
          </p:cNvSpPr>
          <p:nvPr>
            <p:ph type="sldNum" sz="quarter" idx="10"/>
          </p:nvPr>
        </p:nvSpPr>
        <p:spPr bwMode="auto">
          <a:noFill/>
          <a:ln>
            <a:miter lim="800000"/>
            <a:headEnd/>
            <a:tailEnd/>
          </a:ln>
        </p:spPr>
        <p:txBody>
          <a:bodyPr/>
          <a:lstStyle/>
          <a:p>
            <a:fld id="{B16DB631-D4E3-4F30-B7ED-F6AC807F4A3E}" type="slidenum">
              <a:rPr lang="en-US" altLang="zh-TW" smtClean="0">
                <a:solidFill>
                  <a:schemeClr val="tx1"/>
                </a:solidFill>
              </a:rPr>
              <a:pPr/>
              <a:t>8</a:t>
            </a:fld>
            <a:endParaRPr lang="en-US" altLang="zh-TW" smtClean="0">
              <a:solidFill>
                <a:schemeClr val="tx1"/>
              </a:solidFill>
            </a:endParaRPr>
          </a:p>
        </p:txBody>
      </p:sp>
      <p:sp>
        <p:nvSpPr>
          <p:cNvPr id="62467" name="Rectangle 3"/>
          <p:cNvSpPr>
            <a:spLocks noGrp="1" noChangeArrowheads="1"/>
          </p:cNvSpPr>
          <p:nvPr>
            <p:ph idx="1"/>
          </p:nvPr>
        </p:nvSpPr>
        <p:spPr>
          <a:xfrm>
            <a:off x="381000" y="1987550"/>
            <a:ext cx="8458200" cy="2371725"/>
          </a:xfrm>
        </p:spPr>
        <p:txBody>
          <a:bodyPr/>
          <a:lstStyle/>
          <a:p>
            <a:pPr eaLnBrk="1" hangingPunct="1"/>
            <a:r>
              <a:rPr lang="en-US" altLang="zh-CN" smtClean="0">
                <a:latin typeface="Times New Roman" pitchFamily="18" charset="0"/>
                <a:ea typeface="华文新魏" pitchFamily="2" charset="-122"/>
              </a:rPr>
              <a:t>Due to Bezdek</a:t>
            </a:r>
          </a:p>
          <a:p>
            <a:pPr lvl="1" eaLnBrk="1" hangingPunct="1"/>
            <a:r>
              <a:rPr lang="en-US" altLang="zh-CN" smtClean="0">
                <a:latin typeface="Times New Roman" pitchFamily="18" charset="0"/>
                <a:ea typeface="华文新魏" pitchFamily="2" charset="-122"/>
              </a:rPr>
              <a:t>Three levels of system complexity</a:t>
            </a:r>
          </a:p>
          <a:p>
            <a:pPr lvl="2" eaLnBrk="1" hangingPunct="1"/>
            <a:r>
              <a:rPr lang="en-US" altLang="zh-CN" smtClean="0">
                <a:latin typeface="Times New Roman" pitchFamily="18" charset="0"/>
                <a:ea typeface="华文新魏" pitchFamily="2" charset="-122"/>
              </a:rPr>
              <a:t>A: Artificial or Symbolic</a:t>
            </a:r>
          </a:p>
          <a:p>
            <a:pPr lvl="2" eaLnBrk="1" hangingPunct="1"/>
            <a:r>
              <a:rPr lang="en-US" altLang="zh-CN" smtClean="0">
                <a:latin typeface="Times New Roman" pitchFamily="18" charset="0"/>
                <a:ea typeface="华文新魏" pitchFamily="2" charset="-122"/>
              </a:rPr>
              <a:t>B: Biological or Organic</a:t>
            </a:r>
          </a:p>
          <a:p>
            <a:pPr lvl="2" eaLnBrk="1" hangingPunct="1"/>
            <a:r>
              <a:rPr lang="en-US" altLang="zh-CN" smtClean="0">
                <a:latin typeface="Times New Roman" pitchFamily="18" charset="0"/>
                <a:ea typeface="华文新魏" pitchFamily="2" charset="-122"/>
              </a:rPr>
              <a:t>C: Computational or Numeric system</a:t>
            </a:r>
            <a:endParaRPr lang="en-US" altLang="zh-CN" sz="2800" smtClean="0">
              <a:solidFill>
                <a:srgbClr val="000000"/>
              </a:solidFill>
              <a:latin typeface="Times New Roman" pitchFamily="18" charset="0"/>
              <a:ea typeface="华文新魏"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灯片编号占位符 1"/>
          <p:cNvSpPr>
            <a:spLocks noGrp="1" noChangeArrowheads="1"/>
          </p:cNvSpPr>
          <p:nvPr>
            <p:ph type="sldNum" sz="quarter" idx="10"/>
          </p:nvPr>
        </p:nvSpPr>
        <p:spPr bwMode="auto">
          <a:noFill/>
          <a:ln>
            <a:miter lim="800000"/>
            <a:headEnd/>
            <a:tailEnd/>
          </a:ln>
        </p:spPr>
        <p:txBody>
          <a:bodyPr/>
          <a:lstStyle/>
          <a:p>
            <a:fld id="{F454121E-FB7A-480E-A431-74758BF9FAA9}" type="slidenum">
              <a:rPr lang="zh-TW" altLang="en-US" smtClean="0"/>
              <a:pPr/>
              <a:t>9</a:t>
            </a:fld>
            <a:endParaRPr lang="zh-TW" altLang="en-US" smtClean="0"/>
          </a:p>
        </p:txBody>
      </p:sp>
      <p:sp>
        <p:nvSpPr>
          <p:cNvPr id="63491" name="文本占位符 200706"/>
          <p:cNvSpPr>
            <a:spLocks noGrp="1" noChangeArrowheads="1"/>
          </p:cNvSpPr>
          <p:nvPr>
            <p:ph idx="1"/>
          </p:nvPr>
        </p:nvSpPr>
        <p:spPr>
          <a:xfrm>
            <a:off x="457200" y="1781175"/>
            <a:ext cx="8458200" cy="3881438"/>
          </a:xfrm>
        </p:spPr>
        <p:txBody>
          <a:bodyPr/>
          <a:lstStyle/>
          <a:p>
            <a:pPr eaLnBrk="1" hangingPunct="1"/>
            <a:r>
              <a:rPr lang="zh-CN" altLang="en-US" smtClean="0">
                <a:latin typeface="楷体_GB2312" pitchFamily="49" charset="-122"/>
                <a:ea typeface="楷体_GB2312" pitchFamily="49" charset="-122"/>
              </a:rPr>
              <a:t>把神经网络（</a:t>
            </a:r>
            <a:r>
              <a:rPr lang="en-US" altLang="zh-CN" smtClean="0">
                <a:latin typeface="楷体_GB2312" pitchFamily="49" charset="-122"/>
                <a:ea typeface="楷体_GB2312" pitchFamily="49" charset="-122"/>
              </a:rPr>
              <a:t>NN</a:t>
            </a:r>
            <a:r>
              <a:rPr lang="zh-CN" altLang="en-US" smtClean="0">
                <a:latin typeface="楷体_GB2312" pitchFamily="49" charset="-122"/>
                <a:ea typeface="楷体_GB2312" pitchFamily="49" charset="-122"/>
              </a:rPr>
              <a:t>）归类于人工智能（</a:t>
            </a:r>
            <a:r>
              <a:rPr lang="en-US" altLang="zh-CN" smtClean="0">
                <a:latin typeface="楷体_GB2312" pitchFamily="49" charset="-122"/>
                <a:ea typeface="楷体_GB2312" pitchFamily="49" charset="-122"/>
              </a:rPr>
              <a:t>AI</a:t>
            </a:r>
            <a:r>
              <a:rPr lang="zh-CN" altLang="en-US" smtClean="0">
                <a:latin typeface="楷体_GB2312" pitchFamily="49" charset="-122"/>
                <a:ea typeface="楷体_GB2312" pitchFamily="49" charset="-122"/>
              </a:rPr>
              <a:t>）可能不大合适，而归类于计算智能（</a:t>
            </a:r>
            <a:r>
              <a:rPr lang="en-US" altLang="zh-CN" smtClean="0">
                <a:latin typeface="楷体_GB2312" pitchFamily="49" charset="-122"/>
                <a:ea typeface="楷体_GB2312" pitchFamily="49" charset="-122"/>
              </a:rPr>
              <a:t>CI</a:t>
            </a:r>
            <a:r>
              <a:rPr lang="zh-CN" altLang="en-US" smtClean="0">
                <a:latin typeface="楷体_GB2312" pitchFamily="49" charset="-122"/>
                <a:ea typeface="楷体_GB2312" pitchFamily="49" charset="-122"/>
              </a:rPr>
              <a:t>）更能说明问题实质。进化计算、人工生命和模糊逻辑系统的某些课题，也都归类于计算智能。 </a:t>
            </a:r>
          </a:p>
          <a:p>
            <a:pPr eaLnBrk="1" hangingPunct="1"/>
            <a:r>
              <a:rPr lang="zh-CN" altLang="en-US" smtClean="0">
                <a:latin typeface="楷体_GB2312" pitchFamily="49" charset="-122"/>
                <a:ea typeface="楷体_GB2312" pitchFamily="49" charset="-122"/>
              </a:rPr>
              <a:t>计算智能取决于制造者（</a:t>
            </a:r>
            <a:r>
              <a:rPr lang="en-US" altLang="zh-CN" smtClean="0">
                <a:latin typeface="楷体_GB2312" pitchFamily="49" charset="-122"/>
                <a:ea typeface="楷体_GB2312" pitchFamily="49" charset="-122"/>
              </a:rPr>
              <a:t>manufacturers</a:t>
            </a:r>
            <a:r>
              <a:rPr lang="zh-CN" altLang="en-US" smtClean="0">
                <a:latin typeface="楷体_GB2312" pitchFamily="49" charset="-122"/>
                <a:ea typeface="楷体_GB2312" pitchFamily="49" charset="-122"/>
              </a:rPr>
              <a:t>）提供的数值数据，不依赖于知识；另一方面，人工智能应用知识精品（</a:t>
            </a:r>
            <a:r>
              <a:rPr lang="en-US" altLang="zh-CN" smtClean="0">
                <a:latin typeface="楷体_GB2312" pitchFamily="49" charset="-122"/>
                <a:ea typeface="楷体_GB2312" pitchFamily="49" charset="-122"/>
              </a:rPr>
              <a:t>knowledge tidbits</a:t>
            </a:r>
            <a:r>
              <a:rPr lang="zh-CN" altLang="en-US" smtClean="0">
                <a:latin typeface="楷体_GB2312" pitchFamily="49" charset="-122"/>
                <a:ea typeface="楷体_GB2312" pitchFamily="49" charset="-122"/>
              </a:rPr>
              <a:t>）。人工神经网络应当称为计算神经网络。 </a:t>
            </a:r>
          </a:p>
        </p:txBody>
      </p:sp>
    </p:spTree>
  </p:cSld>
  <p:clrMapOvr>
    <a:masterClrMapping/>
  </p:clrMapOvr>
  <p:transition/>
</p:sld>
</file>

<file path=ppt/theme/theme1.xml><?xml version="1.0" encoding="utf-8"?>
<a:theme xmlns:a="http://schemas.openxmlformats.org/drawingml/2006/main" name="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Template>
  <TotalTime>112</TotalTime>
  <Words>3201</Words>
  <Application>Microsoft Office PowerPoint</Application>
  <PresentationFormat>全屏显示(4:3)</PresentationFormat>
  <Paragraphs>518</Paragraphs>
  <Slides>62</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67" baseType="lpstr">
      <vt:lpstr>mytemp1</vt:lpstr>
      <vt:lpstr>Microsoft Office Word 97 - 2003 文档</vt:lpstr>
      <vt:lpstr>Microsoft Graph Chart</vt:lpstr>
      <vt:lpstr>Microsoft Visio 2003-2010 绘图</vt:lpstr>
      <vt:lpstr>MathType 6.0 Equation</vt:lpstr>
      <vt:lpstr>第4章 计算智能 Ch.4  Computational Intelligence </vt:lpstr>
      <vt:lpstr>Main Contents</vt:lpstr>
      <vt:lpstr>4.1 概述 （Introduction）</vt:lpstr>
      <vt:lpstr>What is  Computational Intelligence (CI)?</vt:lpstr>
      <vt:lpstr>幻灯片 5</vt:lpstr>
      <vt:lpstr>幻灯片 6</vt:lpstr>
      <vt:lpstr>幻灯片 7</vt:lpstr>
      <vt:lpstr>幻灯片 8</vt:lpstr>
      <vt:lpstr>幻灯片 9</vt:lpstr>
      <vt:lpstr>Difference &amp; relationship between CI&amp;AI </vt:lpstr>
      <vt:lpstr>幻灯片 11</vt:lpstr>
      <vt:lpstr>幻灯片 12</vt:lpstr>
      <vt:lpstr>4.2  神经计算 （Neural Computation）  4.2.1  人工神经网络研究的进展 （Advances in ANN Research）</vt:lpstr>
      <vt:lpstr>幻灯片 14</vt:lpstr>
      <vt:lpstr>Some Examples of ANN </vt:lpstr>
      <vt:lpstr> Some Examples of ANN</vt:lpstr>
      <vt:lpstr>Properties of ANN</vt:lpstr>
      <vt:lpstr>4.2.2  人工神经网络的结构 </vt:lpstr>
      <vt:lpstr>幻灯片 19</vt:lpstr>
      <vt:lpstr>幻灯片 20</vt:lpstr>
      <vt:lpstr>幻灯片 21</vt:lpstr>
      <vt:lpstr>幻灯片 22</vt:lpstr>
      <vt:lpstr>Neural Computation：AND</vt:lpstr>
      <vt:lpstr>Neural Computation：OR</vt:lpstr>
      <vt:lpstr>Neural Computation：NOT</vt:lpstr>
      <vt:lpstr>幻灯片 26</vt:lpstr>
      <vt:lpstr>幻灯片 27</vt:lpstr>
      <vt:lpstr>3、人工神经网络的主要学习算法</vt:lpstr>
      <vt:lpstr>4.2.3  人工神经网络示例及其算法           Typical models of ANN</vt:lpstr>
      <vt:lpstr>幻灯片 30</vt:lpstr>
      <vt:lpstr>4.2.4  基于神经网络的知识表示与推理 Knowledge representation and reasoning based on NN </vt:lpstr>
      <vt:lpstr>图4.12  异或逻辑的神经网络表示</vt:lpstr>
      <vt:lpstr>图4.14  一个医疗诊断系统的神经网络模型</vt:lpstr>
      <vt:lpstr>幻灯片 34</vt:lpstr>
      <vt:lpstr>幻灯片 35</vt:lpstr>
      <vt:lpstr>幻灯片 36</vt:lpstr>
      <vt:lpstr>幻灯片 37</vt:lpstr>
      <vt:lpstr>幻灯片 38</vt:lpstr>
      <vt:lpstr>幻灯片 39</vt:lpstr>
      <vt:lpstr>Limitations</vt:lpstr>
      <vt:lpstr>ANN application—Example 2: Bug Brain</vt:lpstr>
      <vt:lpstr>幻灯片 42</vt:lpstr>
      <vt:lpstr>幻灯片 43</vt:lpstr>
      <vt:lpstr>幻灯片 44</vt:lpstr>
      <vt:lpstr>幻灯片 45</vt:lpstr>
      <vt:lpstr>4.3.1  模糊集合、模糊逻辑及其运算  Fuzzy sets, fuzzy logic and operation</vt:lpstr>
      <vt:lpstr>幻灯片 47</vt:lpstr>
      <vt:lpstr>幻灯片 48</vt:lpstr>
      <vt:lpstr>幻灯片 49</vt:lpstr>
      <vt:lpstr>幻灯片 50</vt:lpstr>
      <vt:lpstr>定义4.2  模糊支集、交叉点及模糊单点</vt:lpstr>
      <vt:lpstr> 定义4.3  模糊集的运算</vt:lpstr>
      <vt:lpstr>幻灯片 53</vt:lpstr>
      <vt:lpstr>定义4.5  复合关系</vt:lpstr>
      <vt:lpstr>模糊逻辑 (Fuzzy logic)</vt:lpstr>
      <vt:lpstr>幻灯片 56</vt:lpstr>
      <vt:lpstr>幻灯片 57</vt:lpstr>
      <vt:lpstr>模糊逻辑 ——Fuzzy Disjunction</vt:lpstr>
      <vt:lpstr>幻灯片 59</vt:lpstr>
      <vt:lpstr>幻灯片 60</vt:lpstr>
      <vt:lpstr>4.3.2 模糊逻辑推理  Fuzzy Logic Inference</vt:lpstr>
      <vt:lpstr>幻灯片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nina</dc:creator>
  <cp:lastModifiedBy>nina</cp:lastModifiedBy>
  <cp:revision>332</cp:revision>
  <dcterms:created xsi:type="dcterms:W3CDTF">2001-03-06T14:24:19Z</dcterms:created>
  <dcterms:modified xsi:type="dcterms:W3CDTF">2023-03-12T04:09:26Z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