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7"/>
  </p:notesMasterIdLst>
  <p:sldIdLst>
    <p:sldId id="256" r:id="rId2"/>
    <p:sldId id="271" r:id="rId3"/>
    <p:sldId id="275" r:id="rId4"/>
    <p:sldId id="272" r:id="rId5"/>
    <p:sldId id="273" r:id="rId6"/>
    <p:sldId id="274" r:id="rId7"/>
    <p:sldId id="262" r:id="rId8"/>
    <p:sldId id="268" r:id="rId9"/>
    <p:sldId id="270" r:id="rId10"/>
    <p:sldId id="269" r:id="rId11"/>
    <p:sldId id="267" r:id="rId12"/>
    <p:sldId id="266" r:id="rId13"/>
    <p:sldId id="265" r:id="rId14"/>
    <p:sldId id="263" r:id="rId15"/>
    <p:sldId id="26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7E616-B79B-4F9C-8FDB-684586A586E3}" v="11" dt="2023-09-17T14:25:17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50AE3-0B3B-4923-ADF9-86DB522D4515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BE61-C7A0-4225-9735-B2740F4E1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44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tout premier modèle de programmation au monde remonte à l'année 1842 et a été utiliser pour traduit en 1842-1843 le mémoire d'un mathématicien Italien sur la machine analytique de l'Anglais Charles Babbage (1791-1871).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FBE61-C7A0-4225-9735-B2740F4E176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44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8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0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4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6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0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2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9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4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7E4B2354-31EC-D465-AB41-89B8068F8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D946C-66D5-5ED2-3B71-67917CAD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4" y="276837"/>
            <a:ext cx="10842171" cy="1442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3100" dirty="0"/>
              <a:t>Les Langages de Programmations dans les 10 prochaines années</a:t>
            </a:r>
          </a:p>
        </p:txBody>
      </p:sp>
    </p:spTree>
    <p:extLst>
      <p:ext uri="{BB962C8B-B14F-4D97-AF65-F5344CB8AC3E}">
        <p14:creationId xmlns:p14="http://schemas.microsoft.com/office/powerpoint/2010/main" val="344453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7E4B2354-31EC-D465-AB41-89B8068F8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D946C-66D5-5ED2-3B71-67917CAD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4" y="276837"/>
            <a:ext cx="10842171" cy="1442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3100" dirty="0"/>
              <a:t>Les Langages de Programmations dans les 10 prochaines années</a:t>
            </a:r>
          </a:p>
        </p:txBody>
      </p:sp>
    </p:spTree>
    <p:extLst>
      <p:ext uri="{BB962C8B-B14F-4D97-AF65-F5344CB8AC3E}">
        <p14:creationId xmlns:p14="http://schemas.microsoft.com/office/powerpoint/2010/main" val="127214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7E4B2354-31EC-D465-AB41-89B8068F8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D946C-66D5-5ED2-3B71-67917CAD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4" y="276837"/>
            <a:ext cx="10842171" cy="1442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3100" dirty="0"/>
              <a:t>Les Langages de Programmations dans les 10 prochaines années</a:t>
            </a:r>
          </a:p>
        </p:txBody>
      </p:sp>
    </p:spTree>
    <p:extLst>
      <p:ext uri="{BB962C8B-B14F-4D97-AF65-F5344CB8AC3E}">
        <p14:creationId xmlns:p14="http://schemas.microsoft.com/office/powerpoint/2010/main" val="303598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7E4B2354-31EC-D465-AB41-89B8068F8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D946C-66D5-5ED2-3B71-67917CAD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4" y="276837"/>
            <a:ext cx="10842171" cy="1442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3100" dirty="0"/>
              <a:t>Les Langages de Programmations dans les 10 prochaines années</a:t>
            </a:r>
          </a:p>
        </p:txBody>
      </p:sp>
    </p:spTree>
    <p:extLst>
      <p:ext uri="{BB962C8B-B14F-4D97-AF65-F5344CB8AC3E}">
        <p14:creationId xmlns:p14="http://schemas.microsoft.com/office/powerpoint/2010/main" val="177301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7E4B2354-31EC-D465-AB41-89B8068F8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D946C-66D5-5ED2-3B71-67917CAD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4" y="276837"/>
            <a:ext cx="10842171" cy="1442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3100" dirty="0"/>
              <a:t>Les Langages de Programmations dans les 10 prochaines années</a:t>
            </a:r>
          </a:p>
        </p:txBody>
      </p:sp>
    </p:spTree>
    <p:extLst>
      <p:ext uri="{BB962C8B-B14F-4D97-AF65-F5344CB8AC3E}">
        <p14:creationId xmlns:p14="http://schemas.microsoft.com/office/powerpoint/2010/main" val="24723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7E4B2354-31EC-D465-AB41-89B8068F8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D946C-66D5-5ED2-3B71-67917CAD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4" y="276837"/>
            <a:ext cx="10842171" cy="1442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3100" dirty="0"/>
              <a:t>Les Langages de Programmations dans les 10 prochaines années</a:t>
            </a:r>
          </a:p>
        </p:txBody>
      </p:sp>
    </p:spTree>
    <p:extLst>
      <p:ext uri="{BB962C8B-B14F-4D97-AF65-F5344CB8AC3E}">
        <p14:creationId xmlns:p14="http://schemas.microsoft.com/office/powerpoint/2010/main" val="1581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7E4B2354-31EC-D465-AB41-89B8068F8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D946C-66D5-5ED2-3B71-67917CAD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4" y="276837"/>
            <a:ext cx="10842171" cy="1442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3100" dirty="0"/>
              <a:t>Les Langages de Programmations dans les 10 prochaines années</a:t>
            </a:r>
          </a:p>
        </p:txBody>
      </p:sp>
    </p:spTree>
    <p:extLst>
      <p:ext uri="{BB962C8B-B14F-4D97-AF65-F5344CB8AC3E}">
        <p14:creationId xmlns:p14="http://schemas.microsoft.com/office/powerpoint/2010/main" val="200477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7E4B2354-31EC-D465-AB41-89B8068F8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D946C-66D5-5ED2-3B71-67917CAD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652" y="401965"/>
            <a:ext cx="10842171" cy="14420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fr-FR" sz="3100" dirty="0"/>
              <a:t>SOMMAIRE:</a:t>
            </a:r>
            <a:br>
              <a:rPr lang="fr-FR" sz="3100" dirty="0"/>
            </a:br>
            <a:endParaRPr lang="fr-FR" sz="31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AF1655-FD3A-1772-C995-754905C4336F}"/>
              </a:ext>
            </a:extLst>
          </p:cNvPr>
          <p:cNvSpPr txBox="1"/>
          <p:nvPr/>
        </p:nvSpPr>
        <p:spPr>
          <a:xfrm>
            <a:off x="193652" y="2051090"/>
            <a:ext cx="61649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cap="all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Point Histoire: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cap="all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cap="all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 PREMIER LANGAGES DE PROGRAMMATIONS: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cap="all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cap="all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Aujourd'hui/Dans le Futur: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cap="all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cap="all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 no-code/</a:t>
            </a:r>
            <a:r>
              <a:rPr lang="fr-FR" sz="2000" cap="all" spc="3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</a:t>
            </a:r>
            <a:r>
              <a:rPr lang="fr-FR" sz="2000" cap="all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-code:</a:t>
            </a:r>
          </a:p>
        </p:txBody>
      </p:sp>
    </p:spTree>
    <p:extLst>
      <p:ext uri="{BB962C8B-B14F-4D97-AF65-F5344CB8AC3E}">
        <p14:creationId xmlns:p14="http://schemas.microsoft.com/office/powerpoint/2010/main" val="7079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7E4B2354-31EC-D465-AB41-89B8068F8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D946C-66D5-5ED2-3B71-67917CAD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4" y="276837"/>
            <a:ext cx="10842171" cy="1442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3100" dirty="0"/>
              <a:t>POINT HISTOIRE</a:t>
            </a:r>
          </a:p>
        </p:txBody>
      </p:sp>
    </p:spTree>
    <p:extLst>
      <p:ext uri="{BB962C8B-B14F-4D97-AF65-F5344CB8AC3E}">
        <p14:creationId xmlns:p14="http://schemas.microsoft.com/office/powerpoint/2010/main" val="393302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7E4B2354-31EC-D465-AB41-89B8068F8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D946C-66D5-5ED2-3B71-67917CAD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4" y="276837"/>
            <a:ext cx="10842171" cy="1442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3100" dirty="0"/>
              <a:t>Les Langages de Programmations dans les 10 prochaines années</a:t>
            </a:r>
          </a:p>
        </p:txBody>
      </p:sp>
    </p:spTree>
    <p:extLst>
      <p:ext uri="{BB962C8B-B14F-4D97-AF65-F5344CB8AC3E}">
        <p14:creationId xmlns:p14="http://schemas.microsoft.com/office/powerpoint/2010/main" val="278244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7E4B2354-31EC-D465-AB41-89B8068F8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D946C-66D5-5ED2-3B71-67917CAD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4" y="276837"/>
            <a:ext cx="10842171" cy="1442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3100" dirty="0"/>
              <a:t>Les Langages de Programmations dans les 10 prochaines années</a:t>
            </a:r>
          </a:p>
        </p:txBody>
      </p:sp>
    </p:spTree>
    <p:extLst>
      <p:ext uri="{BB962C8B-B14F-4D97-AF65-F5344CB8AC3E}">
        <p14:creationId xmlns:p14="http://schemas.microsoft.com/office/powerpoint/2010/main" val="345774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7E4B2354-31EC-D465-AB41-89B8068F8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D946C-66D5-5ED2-3B71-67917CAD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4" y="276837"/>
            <a:ext cx="10842171" cy="1442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3100" dirty="0"/>
              <a:t>Les Langages de Programmations dans les 10 prochaines années</a:t>
            </a:r>
          </a:p>
        </p:txBody>
      </p:sp>
    </p:spTree>
    <p:extLst>
      <p:ext uri="{BB962C8B-B14F-4D97-AF65-F5344CB8AC3E}">
        <p14:creationId xmlns:p14="http://schemas.microsoft.com/office/powerpoint/2010/main" val="140120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7E4B2354-31EC-D465-AB41-89B8068F8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D946C-66D5-5ED2-3B71-67917CAD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4" y="276837"/>
            <a:ext cx="10842171" cy="1442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3100" dirty="0"/>
              <a:t>Les Langages de Programmations dans les 10 prochaines années</a:t>
            </a:r>
          </a:p>
        </p:txBody>
      </p:sp>
    </p:spTree>
    <p:extLst>
      <p:ext uri="{BB962C8B-B14F-4D97-AF65-F5344CB8AC3E}">
        <p14:creationId xmlns:p14="http://schemas.microsoft.com/office/powerpoint/2010/main" val="401292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7E4B2354-31EC-D465-AB41-89B8068F8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D946C-66D5-5ED2-3B71-67917CAD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4" y="276837"/>
            <a:ext cx="10842171" cy="1442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3100" dirty="0"/>
              <a:t>Les Langages de Programmations dans les 10 prochaines années</a:t>
            </a:r>
          </a:p>
        </p:txBody>
      </p:sp>
    </p:spTree>
    <p:extLst>
      <p:ext uri="{BB962C8B-B14F-4D97-AF65-F5344CB8AC3E}">
        <p14:creationId xmlns:p14="http://schemas.microsoft.com/office/powerpoint/2010/main" val="387077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7E4B2354-31EC-D465-AB41-89B8068F8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D946C-66D5-5ED2-3B71-67917CAD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4" y="276837"/>
            <a:ext cx="10842171" cy="1442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3100" dirty="0"/>
              <a:t>Les Langages de Programmations dans les 10 prochaines années</a:t>
            </a:r>
          </a:p>
        </p:txBody>
      </p:sp>
    </p:spTree>
    <p:extLst>
      <p:ext uri="{BB962C8B-B14F-4D97-AF65-F5344CB8AC3E}">
        <p14:creationId xmlns:p14="http://schemas.microsoft.com/office/powerpoint/2010/main" val="3834909295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179</Words>
  <Application>Microsoft Office PowerPoint</Application>
  <PresentationFormat>Grand écran</PresentationFormat>
  <Paragraphs>24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Grandview</vt:lpstr>
      <vt:lpstr>Grandview Display</vt:lpstr>
      <vt:lpstr>Wingdings</vt:lpstr>
      <vt:lpstr>CitationVTI</vt:lpstr>
      <vt:lpstr>Les Langages de Programmations dans les 10 prochaines années</vt:lpstr>
      <vt:lpstr>SOMMAIRE: </vt:lpstr>
      <vt:lpstr>POINT HISTOIRE</vt:lpstr>
      <vt:lpstr>Les Langages de Programmations dans les 10 prochaines années</vt:lpstr>
      <vt:lpstr>Les Langages de Programmations dans les 10 prochaines années</vt:lpstr>
      <vt:lpstr>Les Langages de Programmations dans les 10 prochaines années</vt:lpstr>
      <vt:lpstr>Les Langages de Programmations dans les 10 prochaines années</vt:lpstr>
      <vt:lpstr>Les Langages de Programmations dans les 10 prochaines années</vt:lpstr>
      <vt:lpstr>Les Langages de Programmations dans les 10 prochaines années</vt:lpstr>
      <vt:lpstr>Les Langages de Programmations dans les 10 prochaines années</vt:lpstr>
      <vt:lpstr>Les Langages de Programmations dans les 10 prochaines années</vt:lpstr>
      <vt:lpstr>Les Langages de Programmations dans les 10 prochaines années</vt:lpstr>
      <vt:lpstr>Les Langages de Programmations dans les 10 prochaines années</vt:lpstr>
      <vt:lpstr>Les Langages de Programmations dans les 10 prochaines années</vt:lpstr>
      <vt:lpstr>Les Langages de Programmations dans les 10 prochaines années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Kaitoetsyto@gmail.com</dc:creator>
  <cp:lastModifiedBy>Kaitoetsyto@gmail.com</cp:lastModifiedBy>
  <cp:revision>2</cp:revision>
  <dcterms:created xsi:type="dcterms:W3CDTF">2023-09-17T12:56:11Z</dcterms:created>
  <dcterms:modified xsi:type="dcterms:W3CDTF">2023-09-17T14:26:18Z</dcterms:modified>
</cp:coreProperties>
</file>