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Chiv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Chivo-bold.fntdata"/><Relationship Id="rId16" Type="http://schemas.openxmlformats.org/officeDocument/2006/relationships/font" Target="fonts/Chivo-regular.fntdata"/><Relationship Id="rId5" Type="http://schemas.openxmlformats.org/officeDocument/2006/relationships/slide" Target="slides/slide1.xml"/><Relationship Id="rId19" Type="http://schemas.openxmlformats.org/officeDocument/2006/relationships/font" Target="fonts/Chivo-boldItalic.fntdata"/><Relationship Id="rId6" Type="http://schemas.openxmlformats.org/officeDocument/2006/relationships/slide" Target="slides/slide2.xml"/><Relationship Id="rId18" Type="http://schemas.openxmlformats.org/officeDocument/2006/relationships/font" Target="fonts/Chiv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45a786c8fc_0_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45a786c8f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5a786c8fc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45a786c8f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45a786c8fc_0_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45a786c8f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45a786c8fc_0_1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45a786c8fc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45a786c8fc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45a786c8f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45a786c8fc_0_1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45a786c8f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45a786c8fc_0_1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45a786c8fc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1a2074fd1e_1_1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1a2074fd1e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120" y="-200"/>
            <a:ext cx="9143821" cy="5142886"/>
            <a:chOff x="2973586" y="5250656"/>
            <a:chExt cx="2856819" cy="1606800"/>
          </a:xfrm>
        </p:grpSpPr>
        <p:sp>
          <p:nvSpPr>
            <p:cNvPr id="11" name="Google Shape;11;p2"/>
            <p:cNvSpPr/>
            <p:nvPr/>
          </p:nvSpPr>
          <p:spPr>
            <a:xfrm>
              <a:off x="2973586" y="6221960"/>
              <a:ext cx="2856819" cy="635496"/>
            </a:xfrm>
            <a:custGeom>
              <a:rect b="b" l="l" r="r" t="t"/>
              <a:pathLst>
                <a:path extrusionOk="0" h="635496" w="2856819">
                  <a:moveTo>
                    <a:pt x="0" y="636040"/>
                  </a:moveTo>
                  <a:lnTo>
                    <a:pt x="2856819" y="636040"/>
                  </a:lnTo>
                  <a:lnTo>
                    <a:pt x="2856819" y="0"/>
                  </a:lnTo>
                  <a:lnTo>
                    <a:pt x="0" y="503857"/>
                  </a:lnTo>
                  <a:lnTo>
                    <a:pt x="0" y="636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973586" y="6067738"/>
              <a:ext cx="642784" cy="385464"/>
            </a:xfrm>
            <a:custGeom>
              <a:rect b="b" l="l" r="r" t="t"/>
              <a:pathLst>
                <a:path extrusionOk="0" h="385464" w="642784">
                  <a:moveTo>
                    <a:pt x="0" y="113368"/>
                  </a:moveTo>
                  <a:lnTo>
                    <a:pt x="0" y="385724"/>
                  </a:lnTo>
                  <a:lnTo>
                    <a:pt x="642784" y="272355"/>
                  </a:lnTo>
                  <a:lnTo>
                    <a:pt x="642784" y="0"/>
                  </a:lnTo>
                  <a:lnTo>
                    <a:pt x="0" y="113368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378302" y="5250656"/>
              <a:ext cx="1781048" cy="314027"/>
            </a:xfrm>
            <a:custGeom>
              <a:rect b="b" l="l" r="r" t="t"/>
              <a:pathLst>
                <a:path extrusionOk="0" h="314027" w="1781048">
                  <a:moveTo>
                    <a:pt x="238155" y="0"/>
                  </a:moveTo>
                  <a:lnTo>
                    <a:pt x="0" y="42004"/>
                  </a:lnTo>
                  <a:lnTo>
                    <a:pt x="0" y="314359"/>
                  </a:lnTo>
                  <a:lnTo>
                    <a:pt x="1782389" y="0"/>
                  </a:lnTo>
                  <a:lnTo>
                    <a:pt x="23815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90344" y="5404894"/>
              <a:ext cx="1040060" cy="455414"/>
            </a:xfrm>
            <a:custGeom>
              <a:rect b="b" l="l" r="r" t="t"/>
              <a:pathLst>
                <a:path extrusionOk="0" h="455414" w="1040060">
                  <a:moveTo>
                    <a:pt x="1040061" y="0"/>
                  </a:moveTo>
                  <a:lnTo>
                    <a:pt x="0" y="184194"/>
                  </a:lnTo>
                  <a:lnTo>
                    <a:pt x="0" y="456550"/>
                  </a:lnTo>
                  <a:lnTo>
                    <a:pt x="1040061" y="272355"/>
                  </a:lnTo>
                  <a:lnTo>
                    <a:pt x="1040061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73586" y="6263466"/>
              <a:ext cx="1077258" cy="461367"/>
            </a:xfrm>
            <a:custGeom>
              <a:rect b="b" l="l" r="r" t="t"/>
              <a:pathLst>
                <a:path extrusionOk="0" h="461367" w="1077258">
                  <a:moveTo>
                    <a:pt x="0" y="189996"/>
                  </a:moveTo>
                  <a:lnTo>
                    <a:pt x="0" y="462351"/>
                  </a:lnTo>
                  <a:lnTo>
                    <a:pt x="1077259" y="272355"/>
                  </a:lnTo>
                  <a:lnTo>
                    <a:pt x="1077259" y="0"/>
                  </a:lnTo>
                  <a:lnTo>
                    <a:pt x="0" y="1899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531332" y="5949605"/>
              <a:ext cx="299073" cy="324445"/>
            </a:xfrm>
            <a:custGeom>
              <a:rect b="b" l="l" r="r" t="t"/>
              <a:pathLst>
                <a:path extrusionOk="0" h="324445" w="299073">
                  <a:moveTo>
                    <a:pt x="299073" y="0"/>
                  </a:moveTo>
                  <a:lnTo>
                    <a:pt x="0" y="52748"/>
                  </a:lnTo>
                  <a:lnTo>
                    <a:pt x="0" y="325103"/>
                  </a:lnTo>
                  <a:lnTo>
                    <a:pt x="299073" y="272355"/>
                  </a:lnTo>
                  <a:lnTo>
                    <a:pt x="299073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613394" y="5425142"/>
              <a:ext cx="557972" cy="370582"/>
            </a:xfrm>
            <a:custGeom>
              <a:rect b="b" l="l" r="r" t="t"/>
              <a:pathLst>
                <a:path extrusionOk="0" h="370582" w="557972">
                  <a:moveTo>
                    <a:pt x="0" y="98410"/>
                  </a:moveTo>
                  <a:lnTo>
                    <a:pt x="0" y="370765"/>
                  </a:lnTo>
                  <a:lnTo>
                    <a:pt x="557973" y="272355"/>
                  </a:lnTo>
                  <a:lnTo>
                    <a:pt x="557973" y="0"/>
                  </a:lnTo>
                  <a:lnTo>
                    <a:pt x="0" y="9841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636975" y="5677250"/>
              <a:ext cx="193430" cy="305097"/>
            </a:xfrm>
            <a:custGeom>
              <a:rect b="b" l="l" r="r" t="t"/>
              <a:pathLst>
                <a:path extrusionOk="0" h="305097" w="193430">
                  <a:moveTo>
                    <a:pt x="193430" y="0"/>
                  </a:moveTo>
                  <a:lnTo>
                    <a:pt x="0" y="34116"/>
                  </a:lnTo>
                  <a:lnTo>
                    <a:pt x="0" y="306471"/>
                  </a:lnTo>
                  <a:lnTo>
                    <a:pt x="193430" y="272355"/>
                  </a:lnTo>
                  <a:lnTo>
                    <a:pt x="1934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" name="Google Shape;19;p2"/>
          <p:cNvSpPr txBox="1"/>
          <p:nvPr>
            <p:ph type="ctrTitle"/>
          </p:nvPr>
        </p:nvSpPr>
        <p:spPr>
          <a:xfrm>
            <a:off x="457200" y="799275"/>
            <a:ext cx="5486400" cy="318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11"/>
          <p:cNvGrpSpPr/>
          <p:nvPr/>
        </p:nvGrpSpPr>
        <p:grpSpPr>
          <a:xfrm>
            <a:off x="-120" y="0"/>
            <a:ext cx="9143821" cy="5144623"/>
            <a:chOff x="2973586" y="0"/>
            <a:chExt cx="2856819" cy="1607343"/>
          </a:xfrm>
        </p:grpSpPr>
        <p:sp>
          <p:nvSpPr>
            <p:cNvPr id="117" name="Google Shape;117;p11"/>
            <p:cNvSpPr/>
            <p:nvPr/>
          </p:nvSpPr>
          <p:spPr>
            <a:xfrm>
              <a:off x="2973586" y="0"/>
              <a:ext cx="2856819" cy="1607343"/>
            </a:xfrm>
            <a:custGeom>
              <a:rect b="b" l="l" r="r" t="t"/>
              <a:pathLst>
                <a:path extrusionOk="0" h="1607343" w="2856819">
                  <a:moveTo>
                    <a:pt x="0" y="1607344"/>
                  </a:moveTo>
                  <a:lnTo>
                    <a:pt x="2856819" y="1607344"/>
                  </a:lnTo>
                  <a:lnTo>
                    <a:pt x="2856819" y="0"/>
                  </a:lnTo>
                  <a:lnTo>
                    <a:pt x="2854505" y="0"/>
                  </a:lnTo>
                  <a:lnTo>
                    <a:pt x="0" y="503447"/>
                  </a:lnTo>
                  <a:lnTo>
                    <a:pt x="0" y="16073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2973586" y="278850"/>
              <a:ext cx="319904" cy="223242"/>
            </a:xfrm>
            <a:custGeom>
              <a:rect b="b" l="l" r="r" t="t"/>
              <a:pathLst>
                <a:path extrusionOk="0" h="223242" w="319904">
                  <a:moveTo>
                    <a:pt x="0" y="56421"/>
                  </a:moveTo>
                  <a:lnTo>
                    <a:pt x="0" y="224597"/>
                  </a:lnTo>
                  <a:lnTo>
                    <a:pt x="319904" y="168176"/>
                  </a:lnTo>
                  <a:lnTo>
                    <a:pt x="319904" y="0"/>
                  </a:lnTo>
                  <a:lnTo>
                    <a:pt x="0" y="56421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4446633" y="0"/>
              <a:ext cx="1380795" cy="242589"/>
            </a:xfrm>
            <a:custGeom>
              <a:rect b="b" l="l" r="r" t="t"/>
              <a:pathLst>
                <a:path extrusionOk="0" h="242589" w="1380795">
                  <a:moveTo>
                    <a:pt x="427914" y="0"/>
                  </a:moveTo>
                  <a:lnTo>
                    <a:pt x="0" y="75471"/>
                  </a:lnTo>
                  <a:lnTo>
                    <a:pt x="0" y="243647"/>
                  </a:lnTo>
                  <a:lnTo>
                    <a:pt x="1381458" y="0"/>
                  </a:lnTo>
                  <a:lnTo>
                    <a:pt x="427914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2973586" y="131406"/>
              <a:ext cx="202358" cy="202406"/>
            </a:xfrm>
            <a:custGeom>
              <a:rect b="b" l="l" r="r" t="t"/>
              <a:pathLst>
                <a:path extrusionOk="0" h="202406" w="202358">
                  <a:moveTo>
                    <a:pt x="0" y="35689"/>
                  </a:moveTo>
                  <a:lnTo>
                    <a:pt x="0" y="203865"/>
                  </a:lnTo>
                  <a:lnTo>
                    <a:pt x="202358" y="168176"/>
                  </a:lnTo>
                  <a:lnTo>
                    <a:pt x="202358" y="0"/>
                  </a:lnTo>
                  <a:lnTo>
                    <a:pt x="0" y="356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1"/>
            <p:cNvSpPr/>
            <p:nvPr/>
          </p:nvSpPr>
          <p:spPr>
            <a:xfrm>
              <a:off x="3669936" y="0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" name="Google Shape;122;p11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2"/>
          <p:cNvGrpSpPr/>
          <p:nvPr/>
        </p:nvGrpSpPr>
        <p:grpSpPr>
          <a:xfrm>
            <a:off x="-238" y="-200"/>
            <a:ext cx="9143821" cy="5143302"/>
            <a:chOff x="6316957" y="5250656"/>
            <a:chExt cx="2856819" cy="1606930"/>
          </a:xfrm>
        </p:grpSpPr>
        <p:sp>
          <p:nvSpPr>
            <p:cNvPr id="125" name="Google Shape;125;p12"/>
            <p:cNvSpPr/>
            <p:nvPr/>
          </p:nvSpPr>
          <p:spPr>
            <a:xfrm>
              <a:off x="6316957" y="6351571"/>
              <a:ext cx="2856819" cy="506015"/>
            </a:xfrm>
            <a:custGeom>
              <a:rect b="b" l="l" r="r" t="t"/>
              <a:pathLst>
                <a:path extrusionOk="0" h="506015" w="2856819">
                  <a:moveTo>
                    <a:pt x="0" y="506429"/>
                  </a:moveTo>
                  <a:lnTo>
                    <a:pt x="2856819" y="506429"/>
                  </a:lnTo>
                  <a:lnTo>
                    <a:pt x="2856819" y="0"/>
                  </a:lnTo>
                  <a:lnTo>
                    <a:pt x="0" y="503856"/>
                  </a:lnTo>
                  <a:lnTo>
                    <a:pt x="0" y="5064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7306428" y="5250656"/>
              <a:ext cx="1434361" cy="253007"/>
            </a:xfrm>
            <a:custGeom>
              <a:rect b="b" l="l" r="r" t="t"/>
              <a:pathLst>
                <a:path extrusionOk="0" h="253007" w="1434361">
                  <a:moveTo>
                    <a:pt x="481099" y="0"/>
                  </a:moveTo>
                  <a:lnTo>
                    <a:pt x="0" y="84851"/>
                  </a:lnTo>
                  <a:lnTo>
                    <a:pt x="0" y="253027"/>
                  </a:lnTo>
                  <a:lnTo>
                    <a:pt x="1434642" y="0"/>
                  </a:lnTo>
                  <a:lnTo>
                    <a:pt x="48109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6316957" y="6512738"/>
              <a:ext cx="989471" cy="342304"/>
            </a:xfrm>
            <a:custGeom>
              <a:rect b="b" l="l" r="r" t="t"/>
              <a:pathLst>
                <a:path extrusionOk="0" h="342304" w="989471">
                  <a:moveTo>
                    <a:pt x="0" y="174513"/>
                  </a:moveTo>
                  <a:lnTo>
                    <a:pt x="0" y="342688"/>
                  </a:lnTo>
                  <a:lnTo>
                    <a:pt x="989471" y="168176"/>
                  </a:lnTo>
                  <a:lnTo>
                    <a:pt x="989471" y="0"/>
                  </a:lnTo>
                  <a:lnTo>
                    <a:pt x="0" y="174513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8885118" y="6183395"/>
              <a:ext cx="288657" cy="218777"/>
            </a:xfrm>
            <a:custGeom>
              <a:rect b="b" l="l" r="r" t="t"/>
              <a:pathLst>
                <a:path extrusionOk="0" h="218777" w="288657">
                  <a:moveTo>
                    <a:pt x="288658" y="0"/>
                  </a:moveTo>
                  <a:lnTo>
                    <a:pt x="0" y="50911"/>
                  </a:lnTo>
                  <a:lnTo>
                    <a:pt x="0" y="219087"/>
                  </a:lnTo>
                  <a:lnTo>
                    <a:pt x="288658" y="168176"/>
                  </a:lnTo>
                  <a:lnTo>
                    <a:pt x="28865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2"/>
            <p:cNvSpPr/>
            <p:nvPr/>
          </p:nvSpPr>
          <p:spPr>
            <a:xfrm>
              <a:off x="6316957" y="6431950"/>
              <a:ext cx="493991" cy="254496"/>
            </a:xfrm>
            <a:custGeom>
              <a:rect b="b" l="l" r="r" t="t"/>
              <a:pathLst>
                <a:path extrusionOk="0" h="254496" w="493991">
                  <a:moveTo>
                    <a:pt x="0" y="87125"/>
                  </a:moveTo>
                  <a:lnTo>
                    <a:pt x="0" y="255301"/>
                  </a:lnTo>
                  <a:lnTo>
                    <a:pt x="493992" y="168176"/>
                  </a:lnTo>
                  <a:lnTo>
                    <a:pt x="493992" y="0"/>
                  </a:lnTo>
                  <a:lnTo>
                    <a:pt x="0" y="871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2"/>
            <p:cNvSpPr/>
            <p:nvPr/>
          </p:nvSpPr>
          <p:spPr>
            <a:xfrm>
              <a:off x="9029447" y="6015219"/>
              <a:ext cx="144328" cy="193476"/>
            </a:xfrm>
            <a:custGeom>
              <a:rect b="b" l="l" r="r" t="t"/>
              <a:pathLst>
                <a:path extrusionOk="0" h="193476" w="144328">
                  <a:moveTo>
                    <a:pt x="144329" y="0"/>
                  </a:moveTo>
                  <a:lnTo>
                    <a:pt x="0" y="25456"/>
                  </a:lnTo>
                  <a:lnTo>
                    <a:pt x="0" y="193632"/>
                  </a:lnTo>
                  <a:lnTo>
                    <a:pt x="144329" y="168176"/>
                  </a:lnTo>
                  <a:lnTo>
                    <a:pt x="144329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2"/>
            <p:cNvSpPr/>
            <p:nvPr/>
          </p:nvSpPr>
          <p:spPr>
            <a:xfrm>
              <a:off x="8224479" y="5847043"/>
              <a:ext cx="949297" cy="334863"/>
            </a:xfrm>
            <a:custGeom>
              <a:rect b="b" l="l" r="r" t="t"/>
              <a:pathLst>
                <a:path extrusionOk="0" h="334863" w="949297">
                  <a:moveTo>
                    <a:pt x="949297" y="0"/>
                  </a:moveTo>
                  <a:lnTo>
                    <a:pt x="0" y="167427"/>
                  </a:lnTo>
                  <a:lnTo>
                    <a:pt x="0" y="335603"/>
                  </a:lnTo>
                  <a:lnTo>
                    <a:pt x="949297" y="168176"/>
                  </a:lnTo>
                  <a:lnTo>
                    <a:pt x="949297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2"/>
            <p:cNvSpPr/>
            <p:nvPr/>
          </p:nvSpPr>
          <p:spPr>
            <a:xfrm>
              <a:off x="6677035" y="5840035"/>
              <a:ext cx="629392" cy="278308"/>
            </a:xfrm>
            <a:custGeom>
              <a:rect b="b" l="l" r="r" t="t"/>
              <a:pathLst>
                <a:path extrusionOk="0" h="278308" w="629392">
                  <a:moveTo>
                    <a:pt x="0" y="111005"/>
                  </a:moveTo>
                  <a:lnTo>
                    <a:pt x="0" y="279181"/>
                  </a:lnTo>
                  <a:lnTo>
                    <a:pt x="629393" y="168176"/>
                  </a:lnTo>
                  <a:lnTo>
                    <a:pt x="629393" y="0"/>
                  </a:lnTo>
                  <a:lnTo>
                    <a:pt x="0" y="11100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2"/>
            <p:cNvSpPr/>
            <p:nvPr/>
          </p:nvSpPr>
          <p:spPr>
            <a:xfrm>
              <a:off x="6316957" y="5716734"/>
              <a:ext cx="735035" cy="297656"/>
            </a:xfrm>
            <a:custGeom>
              <a:rect b="b" l="l" r="r" t="t"/>
              <a:pathLst>
                <a:path extrusionOk="0" h="297656" w="735035">
                  <a:moveTo>
                    <a:pt x="0" y="129638"/>
                  </a:moveTo>
                  <a:lnTo>
                    <a:pt x="0" y="297814"/>
                  </a:lnTo>
                  <a:lnTo>
                    <a:pt x="735036" y="168176"/>
                  </a:lnTo>
                  <a:lnTo>
                    <a:pt x="735036" y="0"/>
                  </a:lnTo>
                  <a:lnTo>
                    <a:pt x="0" y="12963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2"/>
            <p:cNvSpPr/>
            <p:nvPr/>
          </p:nvSpPr>
          <p:spPr>
            <a:xfrm>
              <a:off x="8703591" y="5342516"/>
              <a:ext cx="470184" cy="250031"/>
            </a:xfrm>
            <a:custGeom>
              <a:rect b="b" l="l" r="r" t="t"/>
              <a:pathLst>
                <a:path extrusionOk="0" h="250031" w="470184">
                  <a:moveTo>
                    <a:pt x="470185" y="0"/>
                  </a:moveTo>
                  <a:lnTo>
                    <a:pt x="0" y="82927"/>
                  </a:lnTo>
                  <a:lnTo>
                    <a:pt x="0" y="251103"/>
                  </a:lnTo>
                  <a:lnTo>
                    <a:pt x="470185" y="168176"/>
                  </a:lnTo>
                  <a:lnTo>
                    <a:pt x="4701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" name="Google Shape;135;p12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 1">
  <p:cSld name="BLANK_1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-120" y="-200"/>
            <a:ext cx="9143821" cy="5142886"/>
            <a:chOff x="2973586" y="5250656"/>
            <a:chExt cx="2856819" cy="1606800"/>
          </a:xfrm>
        </p:grpSpPr>
        <p:sp>
          <p:nvSpPr>
            <p:cNvPr id="22" name="Google Shape;22;p3"/>
            <p:cNvSpPr/>
            <p:nvPr/>
          </p:nvSpPr>
          <p:spPr>
            <a:xfrm>
              <a:off x="2973586" y="6221960"/>
              <a:ext cx="2856819" cy="635496"/>
            </a:xfrm>
            <a:custGeom>
              <a:rect b="b" l="l" r="r" t="t"/>
              <a:pathLst>
                <a:path extrusionOk="0" h="635496" w="2856819">
                  <a:moveTo>
                    <a:pt x="0" y="636040"/>
                  </a:moveTo>
                  <a:lnTo>
                    <a:pt x="2856819" y="636040"/>
                  </a:lnTo>
                  <a:lnTo>
                    <a:pt x="2856819" y="0"/>
                  </a:lnTo>
                  <a:lnTo>
                    <a:pt x="0" y="503857"/>
                  </a:lnTo>
                  <a:lnTo>
                    <a:pt x="0" y="636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2973586" y="6067738"/>
              <a:ext cx="642784" cy="385464"/>
            </a:xfrm>
            <a:custGeom>
              <a:rect b="b" l="l" r="r" t="t"/>
              <a:pathLst>
                <a:path extrusionOk="0" h="385464" w="642784">
                  <a:moveTo>
                    <a:pt x="0" y="113368"/>
                  </a:moveTo>
                  <a:lnTo>
                    <a:pt x="0" y="385724"/>
                  </a:lnTo>
                  <a:lnTo>
                    <a:pt x="642784" y="272355"/>
                  </a:lnTo>
                  <a:lnTo>
                    <a:pt x="642784" y="0"/>
                  </a:lnTo>
                  <a:lnTo>
                    <a:pt x="0" y="113368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3378302" y="5250656"/>
              <a:ext cx="1781048" cy="314027"/>
            </a:xfrm>
            <a:custGeom>
              <a:rect b="b" l="l" r="r" t="t"/>
              <a:pathLst>
                <a:path extrusionOk="0" h="314027" w="1781048">
                  <a:moveTo>
                    <a:pt x="238155" y="0"/>
                  </a:moveTo>
                  <a:lnTo>
                    <a:pt x="0" y="42004"/>
                  </a:lnTo>
                  <a:lnTo>
                    <a:pt x="0" y="314359"/>
                  </a:lnTo>
                  <a:lnTo>
                    <a:pt x="1782389" y="0"/>
                  </a:lnTo>
                  <a:lnTo>
                    <a:pt x="23815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4790344" y="5404894"/>
              <a:ext cx="1040060" cy="455414"/>
            </a:xfrm>
            <a:custGeom>
              <a:rect b="b" l="l" r="r" t="t"/>
              <a:pathLst>
                <a:path extrusionOk="0" h="455414" w="1040060">
                  <a:moveTo>
                    <a:pt x="1040061" y="0"/>
                  </a:moveTo>
                  <a:lnTo>
                    <a:pt x="0" y="184194"/>
                  </a:lnTo>
                  <a:lnTo>
                    <a:pt x="0" y="456550"/>
                  </a:lnTo>
                  <a:lnTo>
                    <a:pt x="1040061" y="272355"/>
                  </a:lnTo>
                  <a:lnTo>
                    <a:pt x="1040061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2973586" y="6263466"/>
              <a:ext cx="1077258" cy="461367"/>
            </a:xfrm>
            <a:custGeom>
              <a:rect b="b" l="l" r="r" t="t"/>
              <a:pathLst>
                <a:path extrusionOk="0" h="461367" w="1077258">
                  <a:moveTo>
                    <a:pt x="0" y="189996"/>
                  </a:moveTo>
                  <a:lnTo>
                    <a:pt x="0" y="462351"/>
                  </a:lnTo>
                  <a:lnTo>
                    <a:pt x="1077259" y="272355"/>
                  </a:lnTo>
                  <a:lnTo>
                    <a:pt x="1077259" y="0"/>
                  </a:lnTo>
                  <a:lnTo>
                    <a:pt x="0" y="1899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5531332" y="5949605"/>
              <a:ext cx="299073" cy="324445"/>
            </a:xfrm>
            <a:custGeom>
              <a:rect b="b" l="l" r="r" t="t"/>
              <a:pathLst>
                <a:path extrusionOk="0" h="324445" w="299073">
                  <a:moveTo>
                    <a:pt x="299073" y="0"/>
                  </a:moveTo>
                  <a:lnTo>
                    <a:pt x="0" y="52748"/>
                  </a:lnTo>
                  <a:lnTo>
                    <a:pt x="0" y="325103"/>
                  </a:lnTo>
                  <a:lnTo>
                    <a:pt x="299073" y="272355"/>
                  </a:lnTo>
                  <a:lnTo>
                    <a:pt x="299073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3613394" y="5425142"/>
              <a:ext cx="557972" cy="370582"/>
            </a:xfrm>
            <a:custGeom>
              <a:rect b="b" l="l" r="r" t="t"/>
              <a:pathLst>
                <a:path extrusionOk="0" h="370582" w="557972">
                  <a:moveTo>
                    <a:pt x="0" y="98410"/>
                  </a:moveTo>
                  <a:lnTo>
                    <a:pt x="0" y="370765"/>
                  </a:lnTo>
                  <a:lnTo>
                    <a:pt x="557973" y="272355"/>
                  </a:lnTo>
                  <a:lnTo>
                    <a:pt x="557973" y="0"/>
                  </a:lnTo>
                  <a:lnTo>
                    <a:pt x="0" y="9841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5636975" y="5677250"/>
              <a:ext cx="193430" cy="305097"/>
            </a:xfrm>
            <a:custGeom>
              <a:rect b="b" l="l" r="r" t="t"/>
              <a:pathLst>
                <a:path extrusionOk="0" h="305097" w="193430">
                  <a:moveTo>
                    <a:pt x="193430" y="0"/>
                  </a:moveTo>
                  <a:lnTo>
                    <a:pt x="0" y="34116"/>
                  </a:lnTo>
                  <a:lnTo>
                    <a:pt x="0" y="306471"/>
                  </a:lnTo>
                  <a:lnTo>
                    <a:pt x="193430" y="272355"/>
                  </a:lnTo>
                  <a:lnTo>
                    <a:pt x="1934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" name="Google Shape;30;p3"/>
          <p:cNvSpPr txBox="1"/>
          <p:nvPr>
            <p:ph type="ctrTitle"/>
          </p:nvPr>
        </p:nvSpPr>
        <p:spPr>
          <a:xfrm>
            <a:off x="457200" y="1430950"/>
            <a:ext cx="54864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31" name="Google Shape;31;p3"/>
          <p:cNvSpPr txBox="1"/>
          <p:nvPr>
            <p:ph idx="1" type="subTitle"/>
          </p:nvPr>
        </p:nvSpPr>
        <p:spPr>
          <a:xfrm>
            <a:off x="457200" y="2763852"/>
            <a:ext cx="54864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>
            <a:off x="-238" y="-200"/>
            <a:ext cx="9143821" cy="5143302"/>
            <a:chOff x="6316957" y="5250656"/>
            <a:chExt cx="2856819" cy="1606930"/>
          </a:xfrm>
        </p:grpSpPr>
        <p:sp>
          <p:nvSpPr>
            <p:cNvPr id="34" name="Google Shape;34;p4"/>
            <p:cNvSpPr/>
            <p:nvPr/>
          </p:nvSpPr>
          <p:spPr>
            <a:xfrm>
              <a:off x="6316957" y="6351571"/>
              <a:ext cx="2856819" cy="506015"/>
            </a:xfrm>
            <a:custGeom>
              <a:rect b="b" l="l" r="r" t="t"/>
              <a:pathLst>
                <a:path extrusionOk="0" h="506015" w="2856819">
                  <a:moveTo>
                    <a:pt x="0" y="506429"/>
                  </a:moveTo>
                  <a:lnTo>
                    <a:pt x="2856819" y="506429"/>
                  </a:lnTo>
                  <a:lnTo>
                    <a:pt x="2856819" y="0"/>
                  </a:lnTo>
                  <a:lnTo>
                    <a:pt x="0" y="503856"/>
                  </a:lnTo>
                  <a:lnTo>
                    <a:pt x="0" y="5064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7306428" y="5250656"/>
              <a:ext cx="1434361" cy="253007"/>
            </a:xfrm>
            <a:custGeom>
              <a:rect b="b" l="l" r="r" t="t"/>
              <a:pathLst>
                <a:path extrusionOk="0" h="253007" w="1434361">
                  <a:moveTo>
                    <a:pt x="481099" y="0"/>
                  </a:moveTo>
                  <a:lnTo>
                    <a:pt x="0" y="84851"/>
                  </a:lnTo>
                  <a:lnTo>
                    <a:pt x="0" y="253027"/>
                  </a:lnTo>
                  <a:lnTo>
                    <a:pt x="1434642" y="0"/>
                  </a:lnTo>
                  <a:lnTo>
                    <a:pt x="48109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6316957" y="6512738"/>
              <a:ext cx="989471" cy="342304"/>
            </a:xfrm>
            <a:custGeom>
              <a:rect b="b" l="l" r="r" t="t"/>
              <a:pathLst>
                <a:path extrusionOk="0" h="342304" w="989471">
                  <a:moveTo>
                    <a:pt x="0" y="174513"/>
                  </a:moveTo>
                  <a:lnTo>
                    <a:pt x="0" y="342688"/>
                  </a:lnTo>
                  <a:lnTo>
                    <a:pt x="989471" y="168176"/>
                  </a:lnTo>
                  <a:lnTo>
                    <a:pt x="989471" y="0"/>
                  </a:lnTo>
                  <a:lnTo>
                    <a:pt x="0" y="174513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8885118" y="6183395"/>
              <a:ext cx="288657" cy="218777"/>
            </a:xfrm>
            <a:custGeom>
              <a:rect b="b" l="l" r="r" t="t"/>
              <a:pathLst>
                <a:path extrusionOk="0" h="218777" w="288657">
                  <a:moveTo>
                    <a:pt x="288658" y="0"/>
                  </a:moveTo>
                  <a:lnTo>
                    <a:pt x="0" y="50911"/>
                  </a:lnTo>
                  <a:lnTo>
                    <a:pt x="0" y="219087"/>
                  </a:lnTo>
                  <a:lnTo>
                    <a:pt x="288658" y="168176"/>
                  </a:lnTo>
                  <a:lnTo>
                    <a:pt x="28865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6316957" y="6431950"/>
              <a:ext cx="493991" cy="254496"/>
            </a:xfrm>
            <a:custGeom>
              <a:rect b="b" l="l" r="r" t="t"/>
              <a:pathLst>
                <a:path extrusionOk="0" h="254496" w="493991">
                  <a:moveTo>
                    <a:pt x="0" y="87125"/>
                  </a:moveTo>
                  <a:lnTo>
                    <a:pt x="0" y="255301"/>
                  </a:lnTo>
                  <a:lnTo>
                    <a:pt x="493992" y="168176"/>
                  </a:lnTo>
                  <a:lnTo>
                    <a:pt x="493992" y="0"/>
                  </a:lnTo>
                  <a:lnTo>
                    <a:pt x="0" y="871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9029447" y="6015219"/>
              <a:ext cx="144328" cy="193476"/>
            </a:xfrm>
            <a:custGeom>
              <a:rect b="b" l="l" r="r" t="t"/>
              <a:pathLst>
                <a:path extrusionOk="0" h="193476" w="144328">
                  <a:moveTo>
                    <a:pt x="144329" y="0"/>
                  </a:moveTo>
                  <a:lnTo>
                    <a:pt x="0" y="25456"/>
                  </a:lnTo>
                  <a:lnTo>
                    <a:pt x="0" y="193632"/>
                  </a:lnTo>
                  <a:lnTo>
                    <a:pt x="144329" y="168176"/>
                  </a:lnTo>
                  <a:lnTo>
                    <a:pt x="144329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8224479" y="5847043"/>
              <a:ext cx="949297" cy="334863"/>
            </a:xfrm>
            <a:custGeom>
              <a:rect b="b" l="l" r="r" t="t"/>
              <a:pathLst>
                <a:path extrusionOk="0" h="334863" w="949297">
                  <a:moveTo>
                    <a:pt x="949297" y="0"/>
                  </a:moveTo>
                  <a:lnTo>
                    <a:pt x="0" y="167427"/>
                  </a:lnTo>
                  <a:lnTo>
                    <a:pt x="0" y="335603"/>
                  </a:lnTo>
                  <a:lnTo>
                    <a:pt x="949297" y="168176"/>
                  </a:lnTo>
                  <a:lnTo>
                    <a:pt x="949297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6677035" y="5840035"/>
              <a:ext cx="629392" cy="278308"/>
            </a:xfrm>
            <a:custGeom>
              <a:rect b="b" l="l" r="r" t="t"/>
              <a:pathLst>
                <a:path extrusionOk="0" h="278308" w="629392">
                  <a:moveTo>
                    <a:pt x="0" y="111005"/>
                  </a:moveTo>
                  <a:lnTo>
                    <a:pt x="0" y="279181"/>
                  </a:lnTo>
                  <a:lnTo>
                    <a:pt x="629393" y="168176"/>
                  </a:lnTo>
                  <a:lnTo>
                    <a:pt x="629393" y="0"/>
                  </a:lnTo>
                  <a:lnTo>
                    <a:pt x="0" y="11100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6316957" y="5716734"/>
              <a:ext cx="735035" cy="297656"/>
            </a:xfrm>
            <a:custGeom>
              <a:rect b="b" l="l" r="r" t="t"/>
              <a:pathLst>
                <a:path extrusionOk="0" h="297656" w="735035">
                  <a:moveTo>
                    <a:pt x="0" y="129638"/>
                  </a:moveTo>
                  <a:lnTo>
                    <a:pt x="0" y="297814"/>
                  </a:lnTo>
                  <a:lnTo>
                    <a:pt x="735036" y="168176"/>
                  </a:lnTo>
                  <a:lnTo>
                    <a:pt x="735036" y="0"/>
                  </a:lnTo>
                  <a:lnTo>
                    <a:pt x="0" y="12963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8703591" y="5342516"/>
              <a:ext cx="470184" cy="250031"/>
            </a:xfrm>
            <a:custGeom>
              <a:rect b="b" l="l" r="r" t="t"/>
              <a:pathLst>
                <a:path extrusionOk="0" h="250031" w="470184">
                  <a:moveTo>
                    <a:pt x="470185" y="0"/>
                  </a:moveTo>
                  <a:lnTo>
                    <a:pt x="0" y="82927"/>
                  </a:lnTo>
                  <a:lnTo>
                    <a:pt x="0" y="251103"/>
                  </a:lnTo>
                  <a:lnTo>
                    <a:pt x="470185" y="168176"/>
                  </a:lnTo>
                  <a:lnTo>
                    <a:pt x="4701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" name="Google Shape;44;p4"/>
          <p:cNvSpPr txBox="1"/>
          <p:nvPr>
            <p:ph idx="1" type="body"/>
          </p:nvPr>
        </p:nvSpPr>
        <p:spPr>
          <a:xfrm>
            <a:off x="1006900" y="677700"/>
            <a:ext cx="4936800" cy="340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5" name="Google Shape;45;p4"/>
          <p:cNvSpPr txBox="1"/>
          <p:nvPr/>
        </p:nvSpPr>
        <p:spPr>
          <a:xfrm>
            <a:off x="239550" y="339696"/>
            <a:ext cx="777000" cy="6537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rgbClr val="00001A">
                <a:alpha val="15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“</a:t>
            </a:r>
            <a:endParaRPr sz="10000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46" name="Google Shape;46;p4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5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49" name="Google Shape;49;p5"/>
            <p:cNvSpPr/>
            <p:nvPr/>
          </p:nvSpPr>
          <p:spPr>
            <a:xfrm>
              <a:off x="2973586" y="2944901"/>
              <a:ext cx="2856819" cy="1439167"/>
            </a:xfrm>
            <a:custGeom>
              <a:rect b="b" l="l" r="r" t="t"/>
              <a:pathLst>
                <a:path extrusionOk="0" h="1439167" w="2856819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669936" y="2777133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2973586" y="2900141"/>
              <a:ext cx="249971" cy="211335"/>
            </a:xfrm>
            <a:custGeom>
              <a:rect b="b" l="l" r="r" t="t"/>
              <a:pathLst>
                <a:path extrusionOk="0" h="211335" w="249971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2973586" y="3176135"/>
              <a:ext cx="592194" cy="272355"/>
            </a:xfrm>
            <a:custGeom>
              <a:rect b="b" l="l" r="r" t="t"/>
              <a:pathLst>
                <a:path extrusionOk="0" h="272355" w="592194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5446520" y="2777133"/>
              <a:ext cx="383885" cy="235148"/>
            </a:xfrm>
            <a:custGeom>
              <a:rect b="b" l="l" r="r" t="t"/>
              <a:pathLst>
                <a:path extrusionOk="0" h="235148" w="383885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2973586" y="2964659"/>
              <a:ext cx="837702" cy="315515"/>
            </a:xfrm>
            <a:custGeom>
              <a:rect b="b" l="l" r="r" t="t"/>
              <a:pathLst>
                <a:path extrusionOk="0" h="315515" w="837702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" name="Google Shape;55;p5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" type="body"/>
          </p:nvPr>
        </p:nvSpPr>
        <p:spPr>
          <a:xfrm>
            <a:off x="1929400" y="1909300"/>
            <a:ext cx="6757500" cy="27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6"/>
          <p:cNvGrpSpPr/>
          <p:nvPr/>
        </p:nvGrpSpPr>
        <p:grpSpPr>
          <a:xfrm>
            <a:off x="-239" y="-106"/>
            <a:ext cx="9143821" cy="5143317"/>
            <a:chOff x="6361595" y="2777133"/>
            <a:chExt cx="2856819" cy="1606935"/>
          </a:xfrm>
        </p:grpSpPr>
        <p:sp>
          <p:nvSpPr>
            <p:cNvPr id="60" name="Google Shape;60;p6"/>
            <p:cNvSpPr/>
            <p:nvPr/>
          </p:nvSpPr>
          <p:spPr>
            <a:xfrm>
              <a:off x="6361595" y="3328877"/>
              <a:ext cx="2856819" cy="1055191"/>
            </a:xfrm>
            <a:custGeom>
              <a:rect b="b" l="l" r="r" t="t"/>
              <a:pathLst>
                <a:path extrusionOk="0" h="1055191" w="2856819">
                  <a:moveTo>
                    <a:pt x="0" y="1055599"/>
                  </a:moveTo>
                  <a:lnTo>
                    <a:pt x="2856819" y="1055599"/>
                  </a:lnTo>
                  <a:lnTo>
                    <a:pt x="2856819" y="0"/>
                  </a:lnTo>
                  <a:lnTo>
                    <a:pt x="0" y="503854"/>
                  </a:lnTo>
                  <a:lnTo>
                    <a:pt x="0" y="10555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6361595" y="3581367"/>
              <a:ext cx="471672" cy="250031"/>
            </a:xfrm>
            <a:custGeom>
              <a:rect b="b" l="l" r="r" t="t"/>
              <a:pathLst>
                <a:path extrusionOk="0" h="250031" w="471672">
                  <a:moveTo>
                    <a:pt x="0" y="83189"/>
                  </a:moveTo>
                  <a:lnTo>
                    <a:pt x="0" y="251365"/>
                  </a:lnTo>
                  <a:lnTo>
                    <a:pt x="471673" y="168176"/>
                  </a:lnTo>
                  <a:lnTo>
                    <a:pt x="471673" y="0"/>
                  </a:lnTo>
                  <a:lnTo>
                    <a:pt x="0" y="831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8188769" y="3160702"/>
              <a:ext cx="1029645" cy="349746"/>
            </a:xfrm>
            <a:custGeom>
              <a:rect b="b" l="l" r="r" t="t"/>
              <a:pathLst>
                <a:path extrusionOk="0" h="349746" w="1029645">
                  <a:moveTo>
                    <a:pt x="1029645" y="0"/>
                  </a:moveTo>
                  <a:lnTo>
                    <a:pt x="0" y="181597"/>
                  </a:lnTo>
                  <a:lnTo>
                    <a:pt x="0" y="349773"/>
                  </a:lnTo>
                  <a:lnTo>
                    <a:pt x="1029645" y="168176"/>
                  </a:lnTo>
                  <a:lnTo>
                    <a:pt x="1029645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6361595" y="3343125"/>
              <a:ext cx="868949" cy="319980"/>
            </a:xfrm>
            <a:custGeom>
              <a:rect b="b" l="l" r="r" t="t"/>
              <a:pathLst>
                <a:path extrusionOk="0" h="319980" w="868949">
                  <a:moveTo>
                    <a:pt x="0" y="153256"/>
                  </a:moveTo>
                  <a:lnTo>
                    <a:pt x="0" y="321431"/>
                  </a:lnTo>
                  <a:lnTo>
                    <a:pt x="868949" y="168176"/>
                  </a:lnTo>
                  <a:lnTo>
                    <a:pt x="868949" y="0"/>
                  </a:lnTo>
                  <a:lnTo>
                    <a:pt x="0" y="153256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6361595" y="3286479"/>
              <a:ext cx="236580" cy="209847"/>
            </a:xfrm>
            <a:custGeom>
              <a:rect b="b" l="l" r="r" t="t"/>
              <a:pathLst>
                <a:path extrusionOk="0" h="209847" w="236580">
                  <a:moveTo>
                    <a:pt x="0" y="41725"/>
                  </a:moveTo>
                  <a:lnTo>
                    <a:pt x="0" y="209901"/>
                  </a:lnTo>
                  <a:lnTo>
                    <a:pt x="236580" y="168176"/>
                  </a:lnTo>
                  <a:lnTo>
                    <a:pt x="236580" y="0"/>
                  </a:lnTo>
                  <a:lnTo>
                    <a:pt x="0" y="417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8331610" y="2824350"/>
              <a:ext cx="886804" cy="324445"/>
            </a:xfrm>
            <a:custGeom>
              <a:rect b="b" l="l" r="r" t="t"/>
              <a:pathLst>
                <a:path extrusionOk="0" h="324445" w="886804">
                  <a:moveTo>
                    <a:pt x="886804" y="0"/>
                  </a:moveTo>
                  <a:lnTo>
                    <a:pt x="0" y="156405"/>
                  </a:lnTo>
                  <a:lnTo>
                    <a:pt x="0" y="324581"/>
                  </a:lnTo>
                  <a:lnTo>
                    <a:pt x="886804" y="168176"/>
                  </a:lnTo>
                  <a:lnTo>
                    <a:pt x="886804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6868978" y="2954026"/>
              <a:ext cx="660639" cy="284261"/>
            </a:xfrm>
            <a:custGeom>
              <a:rect b="b" l="l" r="r" t="t"/>
              <a:pathLst>
                <a:path extrusionOk="0" h="284261" w="660639">
                  <a:moveTo>
                    <a:pt x="0" y="116516"/>
                  </a:moveTo>
                  <a:lnTo>
                    <a:pt x="0" y="284692"/>
                  </a:lnTo>
                  <a:lnTo>
                    <a:pt x="660639" y="168176"/>
                  </a:lnTo>
                  <a:lnTo>
                    <a:pt x="660639" y="0"/>
                  </a:lnTo>
                  <a:lnTo>
                    <a:pt x="0" y="116516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7093655" y="2777133"/>
              <a:ext cx="1438825" cy="253007"/>
            </a:xfrm>
            <a:custGeom>
              <a:rect b="b" l="l" r="r" t="t"/>
              <a:pathLst>
                <a:path extrusionOk="0" h="253007" w="1438825">
                  <a:moveTo>
                    <a:pt x="485388" y="0"/>
                  </a:moveTo>
                  <a:lnTo>
                    <a:pt x="0" y="85607"/>
                  </a:lnTo>
                  <a:lnTo>
                    <a:pt x="0" y="253783"/>
                  </a:lnTo>
                  <a:lnTo>
                    <a:pt x="1438932" y="0"/>
                  </a:lnTo>
                  <a:lnTo>
                    <a:pt x="48538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" name="Google Shape;68;p6"/>
          <p:cNvSpPr txBox="1"/>
          <p:nvPr>
            <p:ph type="title"/>
          </p:nvPr>
        </p:nvSpPr>
        <p:spPr>
          <a:xfrm>
            <a:off x="457200" y="2394450"/>
            <a:ext cx="4114800" cy="420600"/>
          </a:xfrm>
          <a:prstGeom prst="rect">
            <a:avLst/>
          </a:prstGeom>
          <a:effectLst>
            <a:outerShdw blurRad="28575" rotWithShape="0" algn="bl" dir="5400000" dist="9525">
              <a:srgbClr val="00001A">
                <a:alpha val="15000"/>
              </a:srgb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9" name="Google Shape;69;p6"/>
          <p:cNvSpPr txBox="1"/>
          <p:nvPr>
            <p:ph idx="1" type="body"/>
          </p:nvPr>
        </p:nvSpPr>
        <p:spPr>
          <a:xfrm>
            <a:off x="3200400" y="2800175"/>
            <a:ext cx="5486400" cy="211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9pPr>
          </a:lstStyle>
          <a:p/>
        </p:txBody>
      </p:sp>
      <p:sp>
        <p:nvSpPr>
          <p:cNvPr id="70" name="Google Shape;70;p6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7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73" name="Google Shape;73;p7"/>
            <p:cNvSpPr/>
            <p:nvPr/>
          </p:nvSpPr>
          <p:spPr>
            <a:xfrm>
              <a:off x="2973586" y="2944901"/>
              <a:ext cx="2856819" cy="1439167"/>
            </a:xfrm>
            <a:custGeom>
              <a:rect b="b" l="l" r="r" t="t"/>
              <a:pathLst>
                <a:path extrusionOk="0" h="1439167" w="2856819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669936" y="2777133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2973586" y="2900141"/>
              <a:ext cx="249971" cy="211335"/>
            </a:xfrm>
            <a:custGeom>
              <a:rect b="b" l="l" r="r" t="t"/>
              <a:pathLst>
                <a:path extrusionOk="0" h="211335" w="249971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2973586" y="3176135"/>
              <a:ext cx="592194" cy="272355"/>
            </a:xfrm>
            <a:custGeom>
              <a:rect b="b" l="l" r="r" t="t"/>
              <a:pathLst>
                <a:path extrusionOk="0" h="272355" w="592194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5446520" y="2777133"/>
              <a:ext cx="383885" cy="235148"/>
            </a:xfrm>
            <a:custGeom>
              <a:rect b="b" l="l" r="r" t="t"/>
              <a:pathLst>
                <a:path extrusionOk="0" h="235148" w="383885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2973586" y="2964659"/>
              <a:ext cx="837702" cy="315515"/>
            </a:xfrm>
            <a:custGeom>
              <a:rect b="b" l="l" r="r" t="t"/>
              <a:pathLst>
                <a:path extrusionOk="0" h="315515" w="837702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7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0" name="Google Shape;80;p7"/>
          <p:cNvSpPr txBox="1"/>
          <p:nvPr>
            <p:ph idx="1" type="body"/>
          </p:nvPr>
        </p:nvSpPr>
        <p:spPr>
          <a:xfrm>
            <a:off x="3200375" y="1909300"/>
            <a:ext cx="2493600" cy="301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9pPr>
          </a:lstStyle>
          <a:p/>
        </p:txBody>
      </p:sp>
      <p:sp>
        <p:nvSpPr>
          <p:cNvPr id="81" name="Google Shape;81;p7"/>
          <p:cNvSpPr txBox="1"/>
          <p:nvPr>
            <p:ph idx="2" type="body"/>
          </p:nvPr>
        </p:nvSpPr>
        <p:spPr>
          <a:xfrm>
            <a:off x="6193205" y="1909300"/>
            <a:ext cx="2493600" cy="301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9pPr>
          </a:lstStyle>
          <a:p/>
        </p:txBody>
      </p:sp>
      <p:sp>
        <p:nvSpPr>
          <p:cNvPr id="82" name="Google Shape;82;p7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8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85" name="Google Shape;85;p8"/>
            <p:cNvSpPr/>
            <p:nvPr/>
          </p:nvSpPr>
          <p:spPr>
            <a:xfrm>
              <a:off x="2973586" y="2944901"/>
              <a:ext cx="2856819" cy="1439167"/>
            </a:xfrm>
            <a:custGeom>
              <a:rect b="b" l="l" r="r" t="t"/>
              <a:pathLst>
                <a:path extrusionOk="0" h="1439167" w="2856819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3669936" y="2777133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2973586" y="2900141"/>
              <a:ext cx="249971" cy="211335"/>
            </a:xfrm>
            <a:custGeom>
              <a:rect b="b" l="l" r="r" t="t"/>
              <a:pathLst>
                <a:path extrusionOk="0" h="211335" w="249971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2973586" y="3176135"/>
              <a:ext cx="592194" cy="272355"/>
            </a:xfrm>
            <a:custGeom>
              <a:rect b="b" l="l" r="r" t="t"/>
              <a:pathLst>
                <a:path extrusionOk="0" h="272355" w="592194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5446520" y="2777133"/>
              <a:ext cx="383885" cy="235148"/>
            </a:xfrm>
            <a:custGeom>
              <a:rect b="b" l="l" r="r" t="t"/>
              <a:pathLst>
                <a:path extrusionOk="0" h="235148" w="383885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2973586" y="2964659"/>
              <a:ext cx="837702" cy="315515"/>
            </a:xfrm>
            <a:custGeom>
              <a:rect b="b" l="l" r="r" t="t"/>
              <a:pathLst>
                <a:path extrusionOk="0" h="315515" w="837702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8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92" name="Google Shape;92;p8"/>
          <p:cNvSpPr txBox="1"/>
          <p:nvPr>
            <p:ph idx="1" type="body"/>
          </p:nvPr>
        </p:nvSpPr>
        <p:spPr>
          <a:xfrm>
            <a:off x="457200" y="2383150"/>
            <a:ext cx="2563500" cy="221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9pPr>
          </a:lstStyle>
          <a:p/>
        </p:txBody>
      </p:sp>
      <p:sp>
        <p:nvSpPr>
          <p:cNvPr id="93" name="Google Shape;93;p8"/>
          <p:cNvSpPr txBox="1"/>
          <p:nvPr>
            <p:ph idx="2" type="body"/>
          </p:nvPr>
        </p:nvSpPr>
        <p:spPr>
          <a:xfrm>
            <a:off x="3290238" y="2383150"/>
            <a:ext cx="2563500" cy="221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9pPr>
          </a:lstStyle>
          <a:p/>
        </p:txBody>
      </p:sp>
      <p:sp>
        <p:nvSpPr>
          <p:cNvPr id="94" name="Google Shape;94;p8"/>
          <p:cNvSpPr txBox="1"/>
          <p:nvPr>
            <p:ph idx="3" type="body"/>
          </p:nvPr>
        </p:nvSpPr>
        <p:spPr>
          <a:xfrm>
            <a:off x="6123300" y="2383150"/>
            <a:ext cx="2563500" cy="221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9pPr>
          </a:lstStyle>
          <a:p/>
        </p:txBody>
      </p:sp>
      <p:sp>
        <p:nvSpPr>
          <p:cNvPr id="95" name="Google Shape;95;p8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98" name="Google Shape;98;p9"/>
            <p:cNvSpPr/>
            <p:nvPr/>
          </p:nvSpPr>
          <p:spPr>
            <a:xfrm>
              <a:off x="2973586" y="2944901"/>
              <a:ext cx="2856819" cy="1439167"/>
            </a:xfrm>
            <a:custGeom>
              <a:rect b="b" l="l" r="r" t="t"/>
              <a:pathLst>
                <a:path extrusionOk="0" h="1439167" w="2856819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3669936" y="2777133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2973586" y="2900141"/>
              <a:ext cx="249971" cy="211335"/>
            </a:xfrm>
            <a:custGeom>
              <a:rect b="b" l="l" r="r" t="t"/>
              <a:pathLst>
                <a:path extrusionOk="0" h="211335" w="249971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2973586" y="3176135"/>
              <a:ext cx="592194" cy="272355"/>
            </a:xfrm>
            <a:custGeom>
              <a:rect b="b" l="l" r="r" t="t"/>
              <a:pathLst>
                <a:path extrusionOk="0" h="272355" w="592194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5446520" y="2777133"/>
              <a:ext cx="383885" cy="235148"/>
            </a:xfrm>
            <a:custGeom>
              <a:rect b="b" l="l" r="r" t="t"/>
              <a:pathLst>
                <a:path extrusionOk="0" h="235148" w="383885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2973586" y="2964659"/>
              <a:ext cx="837702" cy="315515"/>
            </a:xfrm>
            <a:custGeom>
              <a:rect b="b" l="l" r="r" t="t"/>
              <a:pathLst>
                <a:path extrusionOk="0" h="315515" w="837702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9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05" name="Google Shape;105;p9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0"/>
          <p:cNvGrpSpPr/>
          <p:nvPr/>
        </p:nvGrpSpPr>
        <p:grpSpPr>
          <a:xfrm>
            <a:off x="-120" y="0"/>
            <a:ext cx="9143821" cy="5144623"/>
            <a:chOff x="2973586" y="0"/>
            <a:chExt cx="2856819" cy="1607343"/>
          </a:xfrm>
        </p:grpSpPr>
        <p:sp>
          <p:nvSpPr>
            <p:cNvPr id="108" name="Google Shape;108;p10"/>
            <p:cNvSpPr/>
            <p:nvPr/>
          </p:nvSpPr>
          <p:spPr>
            <a:xfrm>
              <a:off x="2973586" y="0"/>
              <a:ext cx="2856819" cy="1607343"/>
            </a:xfrm>
            <a:custGeom>
              <a:rect b="b" l="l" r="r" t="t"/>
              <a:pathLst>
                <a:path extrusionOk="0" h="1607343" w="2856819">
                  <a:moveTo>
                    <a:pt x="0" y="1607344"/>
                  </a:moveTo>
                  <a:lnTo>
                    <a:pt x="2856819" y="1607344"/>
                  </a:lnTo>
                  <a:lnTo>
                    <a:pt x="2856819" y="0"/>
                  </a:lnTo>
                  <a:lnTo>
                    <a:pt x="2854505" y="0"/>
                  </a:lnTo>
                  <a:lnTo>
                    <a:pt x="0" y="503447"/>
                  </a:lnTo>
                  <a:lnTo>
                    <a:pt x="0" y="16073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2973586" y="278850"/>
              <a:ext cx="319904" cy="223242"/>
            </a:xfrm>
            <a:custGeom>
              <a:rect b="b" l="l" r="r" t="t"/>
              <a:pathLst>
                <a:path extrusionOk="0" h="223242" w="319904">
                  <a:moveTo>
                    <a:pt x="0" y="56421"/>
                  </a:moveTo>
                  <a:lnTo>
                    <a:pt x="0" y="224597"/>
                  </a:lnTo>
                  <a:lnTo>
                    <a:pt x="319904" y="168176"/>
                  </a:lnTo>
                  <a:lnTo>
                    <a:pt x="319904" y="0"/>
                  </a:lnTo>
                  <a:lnTo>
                    <a:pt x="0" y="56421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4446633" y="0"/>
              <a:ext cx="1380795" cy="242589"/>
            </a:xfrm>
            <a:custGeom>
              <a:rect b="b" l="l" r="r" t="t"/>
              <a:pathLst>
                <a:path extrusionOk="0" h="242589" w="1380795">
                  <a:moveTo>
                    <a:pt x="427914" y="0"/>
                  </a:moveTo>
                  <a:lnTo>
                    <a:pt x="0" y="75471"/>
                  </a:lnTo>
                  <a:lnTo>
                    <a:pt x="0" y="243647"/>
                  </a:lnTo>
                  <a:lnTo>
                    <a:pt x="1381458" y="0"/>
                  </a:lnTo>
                  <a:lnTo>
                    <a:pt x="427914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0"/>
            <p:cNvSpPr/>
            <p:nvPr/>
          </p:nvSpPr>
          <p:spPr>
            <a:xfrm>
              <a:off x="2973586" y="131406"/>
              <a:ext cx="202358" cy="202406"/>
            </a:xfrm>
            <a:custGeom>
              <a:rect b="b" l="l" r="r" t="t"/>
              <a:pathLst>
                <a:path extrusionOk="0" h="202406" w="202358">
                  <a:moveTo>
                    <a:pt x="0" y="35689"/>
                  </a:moveTo>
                  <a:lnTo>
                    <a:pt x="0" y="203865"/>
                  </a:lnTo>
                  <a:lnTo>
                    <a:pt x="202358" y="168176"/>
                  </a:lnTo>
                  <a:lnTo>
                    <a:pt x="202358" y="0"/>
                  </a:lnTo>
                  <a:lnTo>
                    <a:pt x="0" y="356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0"/>
            <p:cNvSpPr/>
            <p:nvPr/>
          </p:nvSpPr>
          <p:spPr>
            <a:xfrm>
              <a:off x="3669936" y="0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10"/>
          <p:cNvSpPr txBox="1"/>
          <p:nvPr>
            <p:ph idx="1" type="body"/>
          </p:nvPr>
        </p:nvSpPr>
        <p:spPr>
          <a:xfrm>
            <a:off x="457200" y="1844275"/>
            <a:ext cx="2190000" cy="270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114" name="Google Shape;114;p10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rgbClr val="2CA388"/>
            </a:gs>
            <a:gs pos="100000">
              <a:srgbClr val="A6D683"/>
            </a:gs>
          </a:gsLst>
          <a:lin ang="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rgbClr val="00001A">
                <a:alpha val="15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sz="3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sz="3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sz="3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sz="3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sz="3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sz="3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sz="3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sz="3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sz="3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200400" y="1909300"/>
            <a:ext cx="5486400" cy="27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6D683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3pPr>
            <a:lvl4pPr indent="-3810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4pPr>
            <a:lvl5pPr indent="-3810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5pPr>
            <a:lvl6pPr indent="-3810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6pPr>
            <a:lvl7pPr indent="-3810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7pPr>
            <a:lvl8pPr indent="-3810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8pPr>
            <a:lvl9pPr indent="-3810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2pPr>
            <a:lvl3pPr lvl="2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3pPr>
            <a:lvl4pPr lvl="3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4pPr>
            <a:lvl5pPr lvl="4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5pPr>
            <a:lvl6pPr lvl="5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6pPr>
            <a:lvl7pPr lvl="6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7pPr>
            <a:lvl8pPr lvl="7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8pPr>
            <a:lvl9pPr lvl="8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ctrTitle"/>
          </p:nvPr>
        </p:nvSpPr>
        <p:spPr>
          <a:xfrm>
            <a:off x="457200" y="799275"/>
            <a:ext cx="5486400" cy="318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Projetos em Ciência de Dados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Gianlucca Devigili e Maisa de O. Fraiz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Redução do uso de memória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929400" y="1909300"/>
            <a:ext cx="6757500" cy="27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+"/>
            </a:pPr>
            <a:r>
              <a:rPr lang="en"/>
              <a:t>Transformar cada coluna no "menor" datatype possível. E.g float64 -&gt; float32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+"/>
            </a:pPr>
            <a:r>
              <a:rPr lang="en"/>
              <a:t>Dados do tipo </a:t>
            </a:r>
            <a:r>
              <a:rPr lang="en">
                <a:solidFill>
                  <a:srgbClr val="FF0000"/>
                </a:solidFill>
              </a:rPr>
              <a:t>object -&gt; category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49" name="Google Shape;149;p15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Redução do uso de memória: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Datasets Base</a:t>
            </a:r>
            <a:endParaRPr sz="2600"/>
          </a:p>
        </p:txBody>
      </p:sp>
      <p:sp>
        <p:nvSpPr>
          <p:cNvPr id="155" name="Google Shape;155;p16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225" y="2261725"/>
            <a:ext cx="4596189" cy="237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5876" y="2364674"/>
            <a:ext cx="4513649" cy="216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Redução do uso de memória: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</a:rPr>
              <a:t>Datasets Principal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884175" y="1938825"/>
            <a:ext cx="6839700" cy="27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+"/>
            </a:pPr>
            <a:r>
              <a:rPr lang="en"/>
              <a:t>Redução de ≈880.5 MB (66.2%)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+"/>
            </a:pPr>
            <a:r>
              <a:rPr lang="en"/>
              <a:t>Redução do tempo de treinamento dos modelos: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+"/>
            </a:pPr>
            <a:r>
              <a:rPr lang="en"/>
              <a:t>Gradient Boosting: </a:t>
            </a:r>
            <a:r>
              <a:rPr lang="en" sz="2000"/>
              <a:t>2h 48m 6s -&gt; 1h 46m 58s</a:t>
            </a:r>
            <a:endParaRPr sz="2000"/>
          </a:p>
        </p:txBody>
      </p:sp>
      <p:sp>
        <p:nvSpPr>
          <p:cNvPr id="164" name="Google Shape;164;p17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1850" y="28875"/>
            <a:ext cx="4032425" cy="201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Modelos de Multitask</a:t>
            </a:r>
            <a:endParaRPr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1929400" y="1909300"/>
            <a:ext cx="6757500" cy="27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+"/>
            </a:pPr>
            <a:r>
              <a:rPr lang="en"/>
              <a:t>Motivação: resultado do MultitaskLASSO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+"/>
            </a:pPr>
            <a:r>
              <a:rPr lang="en"/>
              <a:t>Uso do </a:t>
            </a:r>
            <a:r>
              <a:rPr i="1" lang="en"/>
              <a:t>sklearn.MultiOutputRegressor </a:t>
            </a:r>
            <a:r>
              <a:rPr lang="en"/>
              <a:t>ao invés do código programado pelo próprio grupo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+"/>
            </a:pPr>
            <a:r>
              <a:rPr lang="en"/>
              <a:t>Possibilidade de usar </a:t>
            </a:r>
            <a:r>
              <a:rPr i="1" lang="en"/>
              <a:t>feature Chaining</a:t>
            </a:r>
            <a:endParaRPr/>
          </a:p>
        </p:txBody>
      </p:sp>
      <p:sp>
        <p:nvSpPr>
          <p:cNvPr id="172" name="Google Shape;172;p18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3" name="Google Shape;173;p18"/>
          <p:cNvPicPr preferRelativeResize="0"/>
          <p:nvPr/>
        </p:nvPicPr>
        <p:blipFill rotWithShape="1">
          <a:blip r:embed="rId3">
            <a:alphaModFix/>
          </a:blip>
          <a:srcRect b="18905" l="0" r="0" t="66412"/>
          <a:stretch/>
        </p:blipFill>
        <p:spPr>
          <a:xfrm>
            <a:off x="3805500" y="2289650"/>
            <a:ext cx="4914900" cy="21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Modelos de Multitask</a:t>
            </a:r>
            <a:endParaRPr/>
          </a:p>
        </p:txBody>
      </p:sp>
      <p:sp>
        <p:nvSpPr>
          <p:cNvPr id="179" name="Google Shape;179;p19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0" name="Google Shape;180;p19"/>
          <p:cNvPicPr preferRelativeResize="0"/>
          <p:nvPr/>
        </p:nvPicPr>
        <p:blipFill rotWithShape="1">
          <a:blip r:embed="rId3">
            <a:alphaModFix/>
          </a:blip>
          <a:srcRect b="0" l="1280" r="958" t="1816"/>
          <a:stretch/>
        </p:blipFill>
        <p:spPr>
          <a:xfrm>
            <a:off x="1233800" y="3278734"/>
            <a:ext cx="6776137" cy="1640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9"/>
          <p:cNvPicPr preferRelativeResize="0"/>
          <p:nvPr/>
        </p:nvPicPr>
        <p:blipFill rotWithShape="1">
          <a:blip r:embed="rId4">
            <a:alphaModFix/>
          </a:blip>
          <a:srcRect b="0" l="2409" r="1584" t="4150"/>
          <a:stretch/>
        </p:blipFill>
        <p:spPr>
          <a:xfrm>
            <a:off x="1233800" y="1640075"/>
            <a:ext cx="6853626" cy="1670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Cross Validation com LASSO</a:t>
            </a:r>
            <a:endParaRPr/>
          </a:p>
        </p:txBody>
      </p:sp>
      <p:sp>
        <p:nvSpPr>
          <p:cNvPr id="187" name="Google Shape;187;p20"/>
          <p:cNvSpPr txBox="1"/>
          <p:nvPr>
            <p:ph idx="1" type="body"/>
          </p:nvPr>
        </p:nvSpPr>
        <p:spPr>
          <a:xfrm>
            <a:off x="1929400" y="1909300"/>
            <a:ext cx="6757500" cy="27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+"/>
            </a:pPr>
            <a:r>
              <a:rPr lang="en" sz="2000"/>
              <a:t>Procurar o valor ótimo para o parâmetro de regularização. Mas ótimo para que?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+"/>
            </a:pPr>
            <a:r>
              <a:rPr lang="en" sz="2000"/>
              <a:t>α</a:t>
            </a:r>
            <a:r>
              <a:rPr baseline="-25000" lang="en" sz="2000"/>
              <a:t>pred</a:t>
            </a:r>
            <a:r>
              <a:rPr lang="en" sz="2000"/>
              <a:t> -&gt; otimiza as predições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+"/>
            </a:pPr>
            <a:r>
              <a:rPr lang="en" sz="2000"/>
              <a:t>α</a:t>
            </a:r>
            <a:r>
              <a:rPr baseline="-25000" lang="en" sz="2000"/>
              <a:t>ms</a:t>
            </a:r>
            <a:r>
              <a:rPr baseline="-25000" lang="en" sz="2000"/>
              <a:t> </a:t>
            </a:r>
            <a:r>
              <a:rPr lang="en" sz="2000"/>
              <a:t>-&gt; dá o valor do modelo verdadeiro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+"/>
            </a:pPr>
            <a:r>
              <a:rPr lang="en" sz="2000"/>
              <a:t>Em geral, α</a:t>
            </a:r>
            <a:r>
              <a:rPr baseline="-25000" lang="en" sz="2000"/>
              <a:t>pred </a:t>
            </a:r>
            <a:r>
              <a:rPr lang="en" sz="2000"/>
              <a:t> != α</a:t>
            </a:r>
            <a:r>
              <a:rPr baseline="-25000" lang="en" sz="2000"/>
              <a:t>ms</a:t>
            </a:r>
            <a:r>
              <a:rPr lang="en" sz="2000"/>
              <a:t> e α</a:t>
            </a:r>
            <a:r>
              <a:rPr baseline="-25000" lang="en" sz="2000"/>
              <a:t>pred</a:t>
            </a:r>
            <a:r>
              <a:rPr lang="en" sz="2000"/>
              <a:t> &lt; α</a:t>
            </a:r>
            <a:r>
              <a:rPr baseline="-25000" lang="en" sz="2000"/>
              <a:t>ms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+"/>
            </a:pPr>
            <a:r>
              <a:rPr lang="en" sz="2000"/>
              <a:t>Em resumo, overfitting porque estávamos procurando o </a:t>
            </a:r>
            <a:r>
              <a:rPr lang="en" sz="2000">
                <a:solidFill>
                  <a:srgbClr val="00001A"/>
                </a:solidFill>
              </a:rPr>
              <a:t>α</a:t>
            </a:r>
            <a:r>
              <a:rPr baseline="-25000" lang="en" sz="2000">
                <a:solidFill>
                  <a:srgbClr val="00001A"/>
                </a:solidFill>
              </a:rPr>
              <a:t>ms </a:t>
            </a:r>
            <a:r>
              <a:rPr lang="en" sz="2000">
                <a:solidFill>
                  <a:srgbClr val="00001A"/>
                </a:solidFill>
              </a:rPr>
              <a:t>ao usar o LassoCV, o que levava a um erro grande.</a:t>
            </a:r>
            <a:endParaRPr sz="2000"/>
          </a:p>
        </p:txBody>
      </p:sp>
      <p:sp>
        <p:nvSpPr>
          <p:cNvPr id="188" name="Google Shape;188;p20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 progresso</a:t>
            </a:r>
            <a:endParaRPr/>
          </a:p>
        </p:txBody>
      </p:sp>
      <p:sp>
        <p:nvSpPr>
          <p:cNvPr id="194" name="Google Shape;194;p21"/>
          <p:cNvSpPr txBox="1"/>
          <p:nvPr>
            <p:ph idx="1" type="body"/>
          </p:nvPr>
        </p:nvSpPr>
        <p:spPr>
          <a:xfrm>
            <a:off x="1929400" y="1909300"/>
            <a:ext cx="6757500" cy="27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+"/>
            </a:pPr>
            <a:r>
              <a:rPr lang="en"/>
              <a:t>Uso da coluna de data: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+"/>
            </a:pPr>
            <a:r>
              <a:rPr lang="en"/>
              <a:t>A data como variável ordinal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+"/>
            </a:pPr>
            <a:r>
              <a:rPr lang="en"/>
              <a:t>Decomposição em ano, mês, dia, dia da semana, dia do ano, semana do ano…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+"/>
            </a:pPr>
            <a:r>
              <a:rPr lang="en"/>
              <a:t>Dummies vs. valor numérico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1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>
            <p:ph type="ctrTitle"/>
          </p:nvPr>
        </p:nvSpPr>
        <p:spPr>
          <a:xfrm>
            <a:off x="457200" y="799275"/>
            <a:ext cx="5486400" cy="318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Projetos em Ciência de Dados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Gianlucca Devigili e Maisa de O. Fraiz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cmorri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