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79BB"/>
    <a:srgbClr val="FB8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5135-F2A9-4F33-9A51-6E3BECD43DA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5C0B-D19E-4B10-81A7-F938BC0E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5135-F2A9-4F33-9A51-6E3BECD43DA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5C0B-D19E-4B10-81A7-F938BC0E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7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5135-F2A9-4F33-9A51-6E3BECD43DA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5C0B-D19E-4B10-81A7-F938BC0E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6" y="0"/>
            <a:ext cx="10959193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6" y="1325562"/>
            <a:ext cx="12178393" cy="5145087"/>
          </a:xfrm>
        </p:spPr>
        <p:txBody>
          <a:bodyPr/>
          <a:lstStyle>
            <a:lvl2pPr marL="685800" indent="-228600">
              <a:buFont typeface="Calibri" panose="020F0502020204030204" pitchFamily="34" charset="0"/>
              <a:buChar char="-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5pPr marL="2057400" indent="-228600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606" y="6470650"/>
            <a:ext cx="2743200" cy="365125"/>
          </a:xfrm>
        </p:spPr>
        <p:txBody>
          <a:bodyPr/>
          <a:lstStyle/>
          <a:p>
            <a:fld id="{3DAE5135-F2A9-4F33-9A51-6E3BECD43DA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5402" y="6470649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798" y="6492875"/>
            <a:ext cx="2743200" cy="365125"/>
          </a:xfrm>
        </p:spPr>
        <p:txBody>
          <a:bodyPr/>
          <a:lstStyle/>
          <a:p>
            <a:fld id="{E6175C0B-D19E-4B10-81A7-F938BC0EC0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454" y="114752"/>
            <a:ext cx="1195543" cy="1150710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737" y="0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4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5135-F2A9-4F33-9A51-6E3BECD43DA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5C0B-D19E-4B10-81A7-F938BC0E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5135-F2A9-4F33-9A51-6E3BECD43DA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5C0B-D19E-4B10-81A7-F938BC0E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5135-F2A9-4F33-9A51-6E3BECD43DA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5C0B-D19E-4B10-81A7-F938BC0E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2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5135-F2A9-4F33-9A51-6E3BECD43DA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5C0B-D19E-4B10-81A7-F938BC0E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5135-F2A9-4F33-9A51-6E3BECD43DA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5C0B-D19E-4B10-81A7-F938BC0E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6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5135-F2A9-4F33-9A51-6E3BECD43DA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5C0B-D19E-4B10-81A7-F938BC0E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5135-F2A9-4F33-9A51-6E3BECD43DA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75C0B-D19E-4B10-81A7-F938BC0E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5135-F2A9-4F33-9A51-6E3BECD43DA4}" type="datetimeFigureOut">
              <a:rPr lang="en-US" smtClean="0"/>
              <a:t>6/22/2016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75C0B-D19E-4B10-81A7-F938BC0E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Library v0.0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Grigoris Dimitroulakos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40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Library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Graphs made up of Nodes and Edges</a:t>
            </a:r>
          </a:p>
          <a:p>
            <a:pPr lvl="1"/>
            <a:r>
              <a:rPr lang="en-US" dirty="0" smtClean="0"/>
              <a:t>Graphs themselves can be composite nodes of hierarchical graphs</a:t>
            </a:r>
          </a:p>
          <a:p>
            <a:r>
              <a:rPr lang="en-US" dirty="0" smtClean="0"/>
              <a:t>Nodes and Edges can carry:</a:t>
            </a:r>
          </a:p>
          <a:p>
            <a:pPr lvl="1"/>
            <a:r>
              <a:rPr lang="en-US" dirty="0" smtClean="0"/>
              <a:t>Information of any kind and from different owners</a:t>
            </a:r>
          </a:p>
          <a:p>
            <a:pPr lvl="1"/>
            <a:r>
              <a:rPr lang="en-US" dirty="0" smtClean="0"/>
              <a:t>Labelling assigned from different owners</a:t>
            </a:r>
          </a:p>
          <a:p>
            <a:pPr lvl="1"/>
            <a:r>
              <a:rPr lang="en-US" dirty="0" smtClean="0"/>
              <a:t>Accessors for node/edge connectivity properties ( Successors, Predecessors </a:t>
            </a:r>
            <a:r>
              <a:rPr lang="en-US" dirty="0" err="1" smtClean="0"/>
              <a:t>etc</a:t>
            </a:r>
            <a:r>
              <a:rPr lang="en-US" dirty="0" smtClean="0"/>
              <a:t> )</a:t>
            </a:r>
          </a:p>
          <a:p>
            <a:pPr lvl="1"/>
            <a:r>
              <a:rPr lang="en-US" dirty="0" smtClean="0"/>
              <a:t>Mediator classes provide access to node/edge info without having to know the implementation</a:t>
            </a:r>
          </a:p>
          <a:p>
            <a:r>
              <a:rPr lang="en-US" dirty="0" smtClean="0"/>
              <a:t>Graph Iterators for different traversing </a:t>
            </a:r>
            <a:r>
              <a:rPr lang="en-US" dirty="0" err="1" smtClean="0"/>
              <a:t>scenarions</a:t>
            </a:r>
            <a:endParaRPr lang="en-US" dirty="0" smtClean="0"/>
          </a:p>
          <a:p>
            <a:r>
              <a:rPr lang="en-US" dirty="0" smtClean="0"/>
              <a:t>Graph </a:t>
            </a:r>
            <a:r>
              <a:rPr lang="en-US" dirty="0" err="1" smtClean="0"/>
              <a:t>Emmiters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Graphviz</a:t>
            </a:r>
            <a:endParaRPr lang="en-US" dirty="0" smtClean="0"/>
          </a:p>
          <a:p>
            <a:r>
              <a:rPr lang="en-US" dirty="0" smtClean="0"/>
              <a:t>Graph Algorithm Template classes</a:t>
            </a:r>
          </a:p>
          <a:p>
            <a:r>
              <a:rPr lang="en-US" dirty="0" smtClean="0"/>
              <a:t>Abstract Template classes determine the required interfaces for future extensions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 class “</a:t>
            </a:r>
            <a:r>
              <a:rPr lang="en-US" dirty="0" err="1" smtClean="0"/>
              <a:t>CGraph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Characteristics and Properties</a:t>
            </a:r>
          </a:p>
          <a:p>
            <a:pPr lvl="1"/>
            <a:r>
              <a:rPr lang="en-US" dirty="0" smtClean="0"/>
              <a:t>The graph can be directed, undirected or mixed determined by the </a:t>
            </a:r>
            <a:r>
              <a:rPr lang="en-US" dirty="0" err="1" smtClean="0"/>
              <a:t>GraphType</a:t>
            </a:r>
            <a:r>
              <a:rPr lang="en-US" dirty="0" smtClean="0"/>
              <a:t> enumeration type</a:t>
            </a:r>
          </a:p>
          <a:p>
            <a:pPr lvl="1"/>
            <a:r>
              <a:rPr lang="en-US" dirty="0" smtClean="0"/>
              <a:t>The graph’s nodes and edges are contained in List-typed collection fields</a:t>
            </a:r>
          </a:p>
          <a:p>
            <a:pPr lvl="1"/>
            <a:r>
              <a:rPr lang="en-US" dirty="0" smtClean="0"/>
              <a:t>The graph possesses the node and edge label assignment in Dictionary-typed members</a:t>
            </a:r>
          </a:p>
          <a:p>
            <a:pPr lvl="2"/>
            <a:r>
              <a:rPr lang="en-US" dirty="0" smtClean="0"/>
              <a:t>Multiple label providers can be utilized</a:t>
            </a:r>
          </a:p>
          <a:p>
            <a:pPr lvl="1"/>
            <a:r>
              <a:rPr lang="en-US" dirty="0" err="1" smtClean="0"/>
              <a:t>CGraph</a:t>
            </a:r>
            <a:r>
              <a:rPr lang="en-US" dirty="0" smtClean="0"/>
              <a:t> class contains a List-typed collection of classes that provide custom graph serialization</a:t>
            </a:r>
          </a:p>
          <a:p>
            <a:r>
              <a:rPr lang="en-US" dirty="0" smtClean="0"/>
              <a:t>Nodes and Edges can be inserted in the graph using solely methods of the </a:t>
            </a:r>
            <a:r>
              <a:rPr lang="en-US" dirty="0" err="1" smtClean="0"/>
              <a:t>Cgraph</a:t>
            </a:r>
            <a:r>
              <a:rPr lang="en-US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9982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5117</TotalTime>
  <Words>173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Graph Library v0.0</vt:lpstr>
      <vt:lpstr>Graph Library Features</vt:lpstr>
      <vt:lpstr>The graph class “CGraph”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XAML</dc:title>
  <dc:creator>Grigoris Dimitroulakos</dc:creator>
  <cp:lastModifiedBy>Grigoris Dimitroulakos</cp:lastModifiedBy>
  <cp:revision>180</cp:revision>
  <dcterms:created xsi:type="dcterms:W3CDTF">2016-03-16T14:10:10Z</dcterms:created>
  <dcterms:modified xsi:type="dcterms:W3CDTF">2016-06-22T17:13:31Z</dcterms:modified>
</cp:coreProperties>
</file>