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Divya2004/My_Project_AICT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Guruvelli Divya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Guruvelli Divya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DR B.R Ambedkar University                                                                  Department :Computer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project focuses on developing a steganographic system for securely embedding and retrieving hidden data in images. The system should: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Hide confidential information within an image without noticeable distortion.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Extract the hidden data accurately without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Ensure security against unauthorized detection and modification.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1.Programming Languages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</a:t>
            </a:r>
            <a:r>
              <a:rPr lang="en-US" sz="2400" dirty="0"/>
              <a:t> – For implementing the steganography algorithm and GUI.</a:t>
            </a:r>
          </a:p>
          <a:p>
            <a:pPr marL="0" indent="0">
              <a:buNone/>
            </a:pPr>
            <a:r>
              <a:rPr lang="en-US" sz="2400" b="1" dirty="0"/>
              <a:t>2.Image Processing Libraries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OpenCV2</a:t>
            </a:r>
            <a:r>
              <a:rPr lang="en-US" sz="2400" dirty="0"/>
              <a:t>– For image handling and processing.</a:t>
            </a:r>
          </a:p>
          <a:p>
            <a:pPr marL="0" indent="0">
              <a:buNone/>
            </a:pPr>
            <a:r>
              <a:rPr lang="en-US" sz="2400" b="1" dirty="0"/>
              <a:t>3.</a:t>
            </a:r>
            <a:r>
              <a:rPr lang="en-IN" sz="2400" b="1" dirty="0"/>
              <a:t> Steganography Techniques</a:t>
            </a:r>
            <a:r>
              <a:rPr lang="en-US" sz="2400" b="1" dirty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Least Significant Bit (LSB) Substitution</a:t>
            </a:r>
            <a:r>
              <a:rPr lang="en-IN" sz="2400" dirty="0"/>
              <a:t> </a:t>
            </a:r>
            <a:r>
              <a:rPr lang="en-IN" sz="2400" b="1" dirty="0"/>
              <a:t>-</a:t>
            </a:r>
            <a:r>
              <a:rPr lang="en-US" sz="2400" dirty="0"/>
              <a:t>Embeds data in the least significant bits of image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Discrete Cosine Transform (DCT) Steganography</a:t>
            </a:r>
            <a:r>
              <a:rPr lang="en-US" sz="2400" dirty="0"/>
              <a:t> – Hides data in frequency components of an image.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Pixel Value Differencing (PVD)</a:t>
            </a:r>
            <a:r>
              <a:rPr lang="en-US" sz="2400" dirty="0"/>
              <a:t> – Uses variations in pixel intensities to hide data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5146"/>
            <a:ext cx="11029615" cy="4550204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1️⃣ Live Demonstration 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Show a </a:t>
            </a:r>
            <a:r>
              <a:rPr lang="en-US" sz="2000" b="1" dirty="0"/>
              <a:t>real-time demo</a:t>
            </a:r>
            <a:r>
              <a:rPr lang="en-US" sz="2000" dirty="0"/>
              <a:t> of hiding and extracting a secret message in an image using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(OpenCV or Steganography tools).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will make your presentation interactive and engaging.</a:t>
            </a:r>
          </a:p>
          <a:p>
            <a:r>
              <a:rPr lang="en-US" sz="2000" b="1" dirty="0"/>
              <a:t>2️⃣ Before &amp; After Image Comparison 🖼️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Display two images: one original and one with hidden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Ask the audience: </a:t>
            </a:r>
            <a:r>
              <a:rPr lang="en-US" sz="2000" b="1" dirty="0"/>
              <a:t>"Can you spot the difference?"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will visually demonstrate how steganography works.</a:t>
            </a:r>
          </a:p>
          <a:p>
            <a:r>
              <a:rPr lang="en-US" sz="2000" b="1" dirty="0"/>
              <a:t>3️⃣ Real-World Applications &amp; Security Risks 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Explain </a:t>
            </a:r>
            <a:r>
              <a:rPr lang="en-US" sz="2000" b="1" dirty="0"/>
              <a:t>how governments, cybersecurity teams, and hackers</a:t>
            </a:r>
            <a:r>
              <a:rPr lang="en-US" sz="2000" dirty="0"/>
              <a:t> use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Discuss </a:t>
            </a:r>
            <a:r>
              <a:rPr lang="en-US" sz="2000" b="1" dirty="0"/>
              <a:t>ethical concerns &amp; detection techniques</a:t>
            </a:r>
            <a:r>
              <a:rPr lang="en-US" sz="2000" dirty="0"/>
              <a:t> to raise awareness.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1️⃣ Cybersecurity &amp; Intelligence Agencies 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</a:t>
            </a:r>
            <a:r>
              <a:rPr lang="en-US" b="1" dirty="0"/>
              <a:t>covert communication</a:t>
            </a:r>
            <a:r>
              <a:rPr lang="en-US" dirty="0"/>
              <a:t> in intelligence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secure transmission of sensitive data</a:t>
            </a:r>
            <a:r>
              <a:rPr lang="en-US" dirty="0"/>
              <a:t> over public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</a:t>
            </a:r>
            <a:r>
              <a:rPr lang="en-US" b="1" dirty="0"/>
              <a:t>anti-cybercrime</a:t>
            </a:r>
            <a:r>
              <a:rPr lang="en-US" dirty="0"/>
              <a:t> operations to track malicious activities.</a:t>
            </a:r>
          </a:p>
          <a:p>
            <a:r>
              <a:rPr lang="en-US" b="1" dirty="0"/>
              <a:t>2️⃣ Journalists &amp; Activists 📰✊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Protects </a:t>
            </a:r>
            <a:r>
              <a:rPr lang="en-US" b="1" dirty="0"/>
              <a:t>whistleblowers</a:t>
            </a:r>
            <a:r>
              <a:rPr lang="en-US" dirty="0"/>
              <a:t> and activists from surveillance.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</a:t>
            </a:r>
            <a:r>
              <a:rPr lang="en-US" b="1" dirty="0"/>
              <a:t>secure sharing of confidential reports</a:t>
            </a:r>
            <a:r>
              <a:rPr lang="en-US" dirty="0"/>
              <a:t> without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bypass </a:t>
            </a:r>
            <a:r>
              <a:rPr lang="en-US" b="1" dirty="0"/>
              <a:t>censorship in restrictive regimes</a:t>
            </a:r>
            <a:r>
              <a:rPr lang="en-US" dirty="0"/>
              <a:t>.</a:t>
            </a:r>
          </a:p>
          <a:p>
            <a:r>
              <a:rPr lang="en-US" b="1" dirty="0"/>
              <a:t>3️⃣ Military &amp; Defense Organizations ⚔️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</a:t>
            </a:r>
            <a:r>
              <a:rPr lang="en-US" b="1" dirty="0"/>
              <a:t>secure communication in war zones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Prevents </a:t>
            </a:r>
            <a:r>
              <a:rPr lang="en-US" b="1" dirty="0"/>
              <a:t>data interception</a:t>
            </a:r>
            <a:r>
              <a:rPr lang="en-US" dirty="0"/>
              <a:t> by enemy forces.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</a:t>
            </a:r>
            <a:r>
              <a:rPr lang="en-US" b="1" dirty="0"/>
              <a:t>national security and confidential mission strategies</a:t>
            </a:r>
            <a:r>
              <a:rPr lang="en-US" dirty="0"/>
              <a:t> remain hidden.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85680-059E-C025-45F7-80198327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26463"/>
            <a:ext cx="3900522" cy="46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D2965D-FF76-D05D-D915-D14122C0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06" y="1326463"/>
            <a:ext cx="4751688" cy="162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5C4CC-8D6C-80AC-3993-07C24F828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06" y="3049627"/>
            <a:ext cx="4751688" cy="1629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968F5C-914E-ED49-7F28-3644C2032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106" y="4830977"/>
            <a:ext cx="4751689" cy="16208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B6891B-3EBD-0E7E-B182-2FFA7DC5D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355" y="2370824"/>
            <a:ext cx="1857375" cy="21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Secure data hiding in images using </a:t>
            </a:r>
            <a:r>
              <a:rPr lang="en-US" sz="2000" b="1" dirty="0"/>
              <a:t>steganography</a:t>
            </a:r>
            <a:r>
              <a:rPr lang="en-US" sz="2000" dirty="0"/>
              <a:t> is a powerful technique for </a:t>
            </a:r>
            <a:r>
              <a:rPr lang="en-US" sz="2000" b="1" dirty="0"/>
              <a:t>concealing sensitive information</a:t>
            </a:r>
            <a:r>
              <a:rPr lang="en-US" sz="2000" dirty="0"/>
              <a:t> in digital media. It ensures </a:t>
            </a:r>
            <a:r>
              <a:rPr lang="en-US" sz="2000" b="1" dirty="0"/>
              <a:t>confidentiality, integrity, and security</a:t>
            </a:r>
            <a:r>
              <a:rPr lang="en-US" sz="2000" dirty="0"/>
              <a:t> of data transmission without attracting attention.</a:t>
            </a:r>
          </a:p>
          <a:p>
            <a:r>
              <a:rPr lang="en-US" sz="2000" dirty="0"/>
              <a:t>🔹 </a:t>
            </a:r>
            <a:r>
              <a:rPr lang="en-US" sz="2000" b="1" dirty="0"/>
              <a:t>Key Takeaways:</a:t>
            </a:r>
            <a:br>
              <a:rPr lang="en-US" sz="2000" dirty="0"/>
            </a:br>
            <a:r>
              <a:rPr lang="en-US" sz="2000" dirty="0"/>
              <a:t>✅ Provides </a:t>
            </a:r>
            <a:r>
              <a:rPr lang="en-US" sz="2000" b="1" dirty="0"/>
              <a:t>covert communication</a:t>
            </a:r>
            <a:r>
              <a:rPr lang="en-US" sz="2000" dirty="0"/>
              <a:t> in intelligence and cybersecurity.</a:t>
            </a:r>
            <a:br>
              <a:rPr lang="en-US" sz="2000" dirty="0"/>
            </a:br>
            <a:r>
              <a:rPr lang="en-US" sz="2000" dirty="0"/>
              <a:t>✅ Protects </a:t>
            </a:r>
            <a:r>
              <a:rPr lang="en-US" sz="2000" b="1" dirty="0"/>
              <a:t>journalists, activists, and businesses</a:t>
            </a:r>
            <a:r>
              <a:rPr lang="en-US" sz="2000" dirty="0"/>
              <a:t> from surveillance and cyber threats.</a:t>
            </a:r>
            <a:br>
              <a:rPr lang="en-US" sz="2000" dirty="0"/>
            </a:br>
            <a:r>
              <a:rPr lang="en-US" sz="2000" dirty="0"/>
              <a:t>✅ Used in </a:t>
            </a:r>
            <a:r>
              <a:rPr lang="en-US" sz="2000" b="1" dirty="0"/>
              <a:t>military, forensic investigations, and digital watermarking</a:t>
            </a:r>
            <a:r>
              <a:rPr lang="en-US" sz="2000" dirty="0"/>
              <a:t> for security.</a:t>
            </a:r>
          </a:p>
          <a:p>
            <a:r>
              <a:rPr lang="en-US" sz="2000" dirty="0"/>
              <a:t>As cyber threats evolve, </a:t>
            </a:r>
            <a:r>
              <a:rPr lang="en-US" sz="2000" b="1" dirty="0"/>
              <a:t>steganography continues to be a vital tool</a:t>
            </a:r>
            <a:r>
              <a:rPr lang="en-US" sz="2000" dirty="0"/>
              <a:t> in secure communication and digital forensics, ensuring </a:t>
            </a:r>
            <a:r>
              <a:rPr lang="en-US" sz="2000" b="1" dirty="0"/>
              <a:t>privacy and security in the digital age</a:t>
            </a:r>
            <a:r>
              <a:rPr lang="en-US" sz="2000" dirty="0"/>
              <a:t>. 🔏💡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hlinkClick r:id="rId2"/>
              </a:rPr>
              <a:t>https://github.com/GDivya2004/My_Project_AICTE.git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519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v.nageshwar rao</cp:lastModifiedBy>
  <cp:revision>26</cp:revision>
  <dcterms:created xsi:type="dcterms:W3CDTF">2021-05-26T16:50:10Z</dcterms:created>
  <dcterms:modified xsi:type="dcterms:W3CDTF">2025-02-25T17:36:04Z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