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2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C460-BC0E-44AF-9F41-34A571294640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6915-D4A6-41AB-B888-08B057D98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08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C460-BC0E-44AF-9F41-34A571294640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6915-D4A6-41AB-B888-08B057D98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6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C460-BC0E-44AF-9F41-34A571294640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6915-D4A6-41AB-B888-08B057D98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C460-BC0E-44AF-9F41-34A571294640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6915-D4A6-41AB-B888-08B057D98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50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C460-BC0E-44AF-9F41-34A571294640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6915-D4A6-41AB-B888-08B057D98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58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C460-BC0E-44AF-9F41-34A571294640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6915-D4A6-41AB-B888-08B057D98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71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C460-BC0E-44AF-9F41-34A571294640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6915-D4A6-41AB-B888-08B057D98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44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C460-BC0E-44AF-9F41-34A571294640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6915-D4A6-41AB-B888-08B057D98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86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C460-BC0E-44AF-9F41-34A571294640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6915-D4A6-41AB-B888-08B057D98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3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C460-BC0E-44AF-9F41-34A571294640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6915-D4A6-41AB-B888-08B057D98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39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C460-BC0E-44AF-9F41-34A571294640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6915-D4A6-41AB-B888-08B057D98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1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3C460-BC0E-44AF-9F41-34A571294640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D6915-D4A6-41AB-B888-08B057D98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0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당신도 할 수 있다</a:t>
            </a:r>
            <a:r>
              <a:rPr lang="en-US" altLang="ko-KR" dirty="0" smtClean="0"/>
              <a:t>!</a:t>
            </a:r>
            <a:br>
              <a:rPr lang="en-US" altLang="ko-KR" dirty="0" smtClean="0"/>
            </a:br>
            <a:r>
              <a:rPr lang="ko-KR" altLang="en-US" dirty="0" smtClean="0"/>
              <a:t>마일스톤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서태원 교수님의 마일스톤 공략 설명서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184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56216"/>
            <a:ext cx="10515600" cy="5520747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EX: </a:t>
            </a:r>
            <a:r>
              <a:rPr lang="en-US" altLang="ko-KR" sz="2400" dirty="0" err="1" smtClean="0"/>
              <a:t>alu</a:t>
            </a:r>
            <a:r>
              <a:rPr lang="ko-KR" altLang="en-US" sz="2400" dirty="0" smtClean="0"/>
              <a:t> 연산</a:t>
            </a:r>
            <a:r>
              <a:rPr lang="en-US" altLang="ko-KR" sz="2400" dirty="0" smtClean="0"/>
              <a:t>, </a:t>
            </a:r>
            <a:br>
              <a:rPr lang="en-US" altLang="ko-KR" sz="2400" dirty="0" smtClean="0"/>
            </a:br>
            <a:r>
              <a:rPr lang="en-US" altLang="ko-KR" sz="2400" dirty="0" smtClean="0"/>
              <a:t>     </a:t>
            </a:r>
            <a:r>
              <a:rPr lang="en-US" altLang="ko-KR" sz="2400" dirty="0" err="1" smtClean="0"/>
              <a:t>imm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값을 연산에 적용할지 아님 </a:t>
            </a:r>
            <a:r>
              <a:rPr lang="en-US" altLang="ko-KR" sz="2400" dirty="0" err="1" smtClean="0"/>
              <a:t>rt</a:t>
            </a:r>
            <a:r>
              <a:rPr lang="ko-KR" altLang="en-US" sz="2400" dirty="0" smtClean="0"/>
              <a:t>를 연산에 적용할지 판단</a:t>
            </a:r>
            <a:r>
              <a:rPr lang="en-US" altLang="ko-KR" sz="2400" dirty="0" smtClean="0"/>
              <a:t>, </a:t>
            </a:r>
            <a:br>
              <a:rPr lang="en-US" altLang="ko-KR" sz="2400" dirty="0" smtClean="0"/>
            </a:br>
            <a:r>
              <a:rPr lang="en-US" altLang="ko-KR" sz="2400" dirty="0" smtClean="0"/>
              <a:t>     </a:t>
            </a:r>
            <a:r>
              <a:rPr lang="ko-KR" altLang="en-US" sz="2400" dirty="0" err="1" smtClean="0"/>
              <a:t>포워딩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이거 구현은 일단 파이프라인 구현한 후 하는 것을 추천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MEM: </a:t>
            </a:r>
            <a:r>
              <a:rPr lang="ko-KR" altLang="en-US" sz="2400" dirty="0" smtClean="0"/>
              <a:t>얘는 얘 전용의 공간이 필요 없음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       (</a:t>
            </a:r>
            <a:r>
              <a:rPr lang="ko-KR" altLang="en-US" sz="2400" dirty="0" smtClean="0"/>
              <a:t>걍 </a:t>
            </a:r>
            <a:r>
              <a:rPr lang="en-US" altLang="ko-KR" sz="2400" dirty="0" err="1" smtClean="0"/>
              <a:t>cpu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밖으로 보낼 데이터 보내면 됨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WB: </a:t>
            </a:r>
            <a:r>
              <a:rPr lang="ko-KR" altLang="en-US" sz="2400" dirty="0" smtClean="0"/>
              <a:t>제어 신호를 통해 어떤 값을 저장할지 결정함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8967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더 과제가 나오긴 하지만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년이 지난 상태가 기억이 안 나네요 </a:t>
            </a:r>
            <a:r>
              <a:rPr lang="ko-KR" altLang="en-US" dirty="0" err="1" smtClean="0"/>
              <a:t>ㅎㅎ</a:t>
            </a:r>
            <a:r>
              <a:rPr lang="en-US" altLang="ko-KR" dirty="0" smtClean="0"/>
              <a:t>…</a:t>
            </a:r>
          </a:p>
          <a:p>
            <a:endParaRPr lang="en-US" altLang="ko-KR" dirty="0"/>
          </a:p>
          <a:p>
            <a:r>
              <a:rPr lang="ko-KR" altLang="en-US" dirty="0" smtClean="0"/>
              <a:t>뭐 파일 </a:t>
            </a:r>
            <a:r>
              <a:rPr lang="ko-KR" altLang="en-US" smtClean="0"/>
              <a:t>있으니까 알아서 </a:t>
            </a:r>
            <a:r>
              <a:rPr lang="ko-KR" altLang="en-US" dirty="0" smtClean="0"/>
              <a:t>보면서 해보세요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79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전체적인 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수업 자료 </a:t>
            </a:r>
            <a:r>
              <a:rPr lang="en-US" altLang="ko-KR" dirty="0" smtClean="0"/>
              <a:t>ppt</a:t>
            </a:r>
            <a:r>
              <a:rPr lang="ko-KR" altLang="en-US" dirty="0" smtClean="0"/>
              <a:t>를 잘 보고 만들면 편합니다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에러가 완전히 없지는 않습니다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크리티컬한건 없지만</a:t>
            </a:r>
            <a:r>
              <a:rPr lang="en-US" altLang="ko-KR" dirty="0" smtClean="0"/>
              <a:t>..)</a:t>
            </a:r>
            <a:br>
              <a:rPr lang="en-US" altLang="ko-KR" dirty="0" smtClean="0"/>
            </a:br>
            <a:r>
              <a:rPr lang="ko-KR" altLang="en-US" dirty="0" smtClean="0"/>
              <a:t>에러 대처법은 대충 적어 놓을 테니 참고 </a:t>
            </a:r>
            <a:r>
              <a:rPr lang="ko-KR" altLang="en-US" dirty="0" err="1" smtClean="0"/>
              <a:t>ㄱㄱ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마일스톤</a:t>
            </a:r>
            <a:r>
              <a:rPr lang="en-US" altLang="ko-KR" dirty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까지 하면 적어도 </a:t>
            </a:r>
            <a:r>
              <a:rPr lang="en-US" altLang="ko-KR" dirty="0" smtClean="0"/>
              <a:t>80% </a:t>
            </a:r>
            <a:r>
              <a:rPr lang="ko-KR" altLang="en-US" dirty="0" smtClean="0"/>
              <a:t>이상의 확률로 마지막까지 다 하실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반대로 말하면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 고비임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148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마일스톤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그냥 기본 세팅용 마일스톤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이거 못하는 흑우 없제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35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마일스톤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회로를 그리라고 시킵니다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주어진 모델심 파일을 컴파일 하시고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Tools -&gt; Netlist_viewers -&gt; RTL_viewer</a:t>
            </a:r>
            <a:r>
              <a:rPr lang="ko-KR" altLang="en-US" dirty="0" smtClean="0"/>
              <a:t>을 이용해서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적당히 보고 그리면 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357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마일스톤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해야 하는 것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명령어 구현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sltu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bnez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jr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Sltu</a:t>
            </a:r>
            <a:r>
              <a:rPr lang="en-US" altLang="ko-KR" dirty="0" smtClean="0"/>
              <a:t>: </a:t>
            </a:r>
            <a:br>
              <a:rPr lang="en-US" altLang="ko-KR" dirty="0" smtClean="0"/>
            </a:br>
            <a:r>
              <a:rPr lang="en-US" altLang="ko-KR" dirty="0" smtClean="0"/>
              <a:t>R </a:t>
            </a:r>
            <a:r>
              <a:rPr lang="ko-KR" altLang="en-US" dirty="0" smtClean="0"/>
              <a:t>타입 명령어 입니다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err="1" smtClean="0"/>
              <a:t>Func</a:t>
            </a:r>
            <a:r>
              <a:rPr lang="en-US" altLang="ko-KR" dirty="0" smtClean="0"/>
              <a:t> code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통해 </a:t>
            </a:r>
            <a:r>
              <a:rPr lang="en-US" altLang="ko-KR" dirty="0" err="1" smtClean="0"/>
              <a:t>alu</a:t>
            </a:r>
            <a:r>
              <a:rPr lang="en-US" altLang="ko-KR" dirty="0" smtClean="0"/>
              <a:t> control signal</a:t>
            </a:r>
            <a:r>
              <a:rPr lang="ko-KR" altLang="en-US" dirty="0" smtClean="0"/>
              <a:t>을 지정할 수 있으며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err="1" smtClean="0"/>
              <a:t>alu</a:t>
            </a:r>
            <a:r>
              <a:rPr lang="en-US" altLang="ko-KR" dirty="0" smtClean="0"/>
              <a:t> control signal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Sltu</a:t>
            </a:r>
            <a:r>
              <a:rPr lang="ko-KR" altLang="en-US" dirty="0" smtClean="0"/>
              <a:t>를 위한 시그널을 추가해야 합니다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err="1" smtClean="0"/>
              <a:t>Bnez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dirty="0" smtClean="0"/>
              <a:t>branch not</a:t>
            </a:r>
            <a:r>
              <a:rPr lang="ko-KR" altLang="en-US" dirty="0" smtClean="0"/>
              <a:t>이라는 제어 신호를 추가해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branch &amp;&amp; </a:t>
            </a:r>
            <a:r>
              <a:rPr lang="en-US" altLang="ko-KR" dirty="0" err="1" smtClean="0"/>
              <a:t>alu</a:t>
            </a:r>
            <a:r>
              <a:rPr lang="en-US" altLang="ko-KR" dirty="0" smtClean="0"/>
              <a:t> zero, branch &amp;&amp; ~</a:t>
            </a:r>
            <a:r>
              <a:rPr lang="en-US" altLang="ko-KR" dirty="0" err="1" smtClean="0"/>
              <a:t>alu</a:t>
            </a:r>
            <a:r>
              <a:rPr lang="en-US" altLang="ko-KR" dirty="0" smtClean="0"/>
              <a:t> zero</a:t>
            </a:r>
            <a:r>
              <a:rPr lang="ko-KR" altLang="en-US" dirty="0" smtClean="0"/>
              <a:t>중 어떤 값을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최종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 제어 신호로 할지 결정하는 </a:t>
            </a:r>
            <a:r>
              <a:rPr lang="en-US" altLang="ko-KR" dirty="0" smtClean="0"/>
              <a:t>MUX</a:t>
            </a:r>
            <a:r>
              <a:rPr lang="ko-KR" altLang="en-US" dirty="0" smtClean="0"/>
              <a:t>를 제어해야 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813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마일스톤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Jal:</a:t>
            </a:r>
            <a:r>
              <a:rPr lang="ko-KR" altLang="en-US" dirty="0" smtClean="0"/>
              <a:t> </a:t>
            </a:r>
            <a:r>
              <a:rPr lang="en-US" altLang="ko-KR" dirty="0" smtClean="0"/>
              <a:t>$31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PC + 4</a:t>
            </a:r>
            <a:r>
              <a:rPr lang="ko-KR" altLang="en-US" dirty="0" smtClean="0"/>
              <a:t>를 저장 해야함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-&gt; jumpAndLink </a:t>
            </a:r>
            <a:r>
              <a:rPr lang="ko-KR" altLang="en-US" dirty="0" smtClean="0"/>
              <a:t>제어 신호를 추가해 </a:t>
            </a:r>
            <a:r>
              <a:rPr lang="en-US" altLang="ko-KR" dirty="0" smtClean="0"/>
              <a:t>reg dest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$31</a:t>
            </a:r>
            <a:r>
              <a:rPr lang="ko-KR" altLang="en-US" dirty="0" smtClean="0"/>
              <a:t>로 놓고</a:t>
            </a:r>
            <a:r>
              <a:rPr lang="en-US" altLang="ko-KR" dirty="0" smtClean="0"/>
              <a:t>,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레지스터에 쓸 값을 </a:t>
            </a:r>
            <a:r>
              <a:rPr lang="en-US" altLang="ko-KR" dirty="0" smtClean="0"/>
              <a:t>PC + 4</a:t>
            </a:r>
            <a:r>
              <a:rPr lang="ko-KR" altLang="en-US" dirty="0" smtClean="0"/>
              <a:t>로 놓도록 만들어줘야 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Jr: R</a:t>
            </a:r>
            <a:r>
              <a:rPr lang="ko-KR" altLang="en-US" dirty="0" smtClean="0"/>
              <a:t>타입 명령어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regwrite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임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func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코드로만 제어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따라서 </a:t>
            </a:r>
            <a:r>
              <a:rPr lang="en-US" altLang="ko-KR" dirty="0" err="1" smtClean="0"/>
              <a:t>alu</a:t>
            </a:r>
            <a:r>
              <a:rPr lang="ko-KR" altLang="en-US" dirty="0"/>
              <a:t> </a:t>
            </a:r>
            <a:r>
              <a:rPr lang="en-US" altLang="ko-KR" dirty="0" smtClean="0"/>
              <a:t>control signal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jr</a:t>
            </a:r>
            <a:r>
              <a:rPr lang="ko-KR" altLang="en-US" dirty="0" smtClean="0"/>
              <a:t>용 신호를 추가해 최종적인 </a:t>
            </a:r>
            <a:r>
              <a:rPr lang="en-US" altLang="ko-KR" dirty="0" err="1" smtClean="0"/>
              <a:t>regwrite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만드는 것과 동시에 </a:t>
            </a:r>
            <a:r>
              <a:rPr lang="en-US" altLang="ko-KR" dirty="0" smtClean="0"/>
              <a:t>PC</a:t>
            </a:r>
            <a:r>
              <a:rPr lang="ko-KR" altLang="en-US" dirty="0" smtClean="0"/>
              <a:t>값을 레지스터에 저장된 값으로 하게 만들어주어야 함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</a:t>
            </a:r>
            <a:r>
              <a:rPr lang="ko-KR" altLang="en-US" dirty="0" smtClean="0"/>
              <a:t>설명이 애매하지만 진짜 저게 설명입니다</a:t>
            </a:r>
            <a:r>
              <a:rPr lang="en-US" altLang="ko-KR" dirty="0" smtClean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639546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결국은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마일스톤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은 뭔가 많지만 </a:t>
            </a:r>
            <a:r>
              <a:rPr lang="en-US" altLang="ko-KR" dirty="0" smtClean="0"/>
              <a:t>4</a:t>
            </a:r>
            <a:r>
              <a:rPr lang="ko-KR" altLang="en-US" dirty="0" smtClean="0"/>
              <a:t>보다는</a:t>
            </a:r>
            <a:r>
              <a:rPr lang="en-US" altLang="ko-KR" dirty="0" smtClean="0"/>
              <a:t>…</a:t>
            </a:r>
          </a:p>
          <a:p>
            <a:endParaRPr lang="en-US" altLang="ko-KR" dirty="0"/>
          </a:p>
          <a:p>
            <a:r>
              <a:rPr lang="ko-KR" altLang="en-US" dirty="0" smtClean="0"/>
              <a:t>그냥 </a:t>
            </a:r>
            <a:r>
              <a:rPr lang="ko-KR" altLang="en-US" dirty="0" err="1" smtClean="0"/>
              <a:t>레거시</a:t>
            </a:r>
            <a:r>
              <a:rPr lang="ko-KR" altLang="en-US" dirty="0" smtClean="0"/>
              <a:t> 코드를 보고 이해하는게 편할지도</a:t>
            </a:r>
            <a:r>
              <a:rPr lang="en-US" altLang="ko-KR" dirty="0" smtClean="0"/>
              <a:t>?(add</a:t>
            </a:r>
            <a:r>
              <a:rPr lang="ko-KR" altLang="en-US" dirty="0" smtClean="0"/>
              <a:t>된 부분이 어디인지도 </a:t>
            </a:r>
            <a:r>
              <a:rPr lang="en-US" altLang="ko-KR" dirty="0" smtClean="0"/>
              <a:t>stone3 </a:t>
            </a:r>
            <a:r>
              <a:rPr lang="ko-KR" altLang="en-US" dirty="0" smtClean="0"/>
              <a:t>폴더 안 텍스트 파일 안에 있음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참고로</a:t>
            </a:r>
            <a:r>
              <a:rPr lang="en-US" altLang="ko-KR" dirty="0" smtClean="0"/>
              <a:t>: stone3 </a:t>
            </a:r>
            <a:r>
              <a:rPr lang="ko-KR" altLang="en-US" dirty="0" smtClean="0"/>
              <a:t>파일에 있는 싱글사이클은 </a:t>
            </a:r>
            <a:r>
              <a:rPr lang="en-US" altLang="ko-KR" dirty="0" err="1" smtClean="0"/>
              <a:t>nop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구현이 꼬여서 보드는 되는데 모델심이 꼬이는 버그가 존재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해결은 </a:t>
            </a:r>
            <a:r>
              <a:rPr lang="en-US" altLang="ko-KR" dirty="0" smtClean="0"/>
              <a:t>stone6</a:t>
            </a:r>
            <a:r>
              <a:rPr lang="ko-KR" altLang="en-US" dirty="0" smtClean="0"/>
              <a:t>파일의 </a:t>
            </a:r>
            <a:r>
              <a:rPr lang="ko-KR" altLang="en-US" dirty="0" err="1" smtClean="0"/>
              <a:t>싱글사이클</a:t>
            </a:r>
            <a:r>
              <a:rPr lang="ko-KR" altLang="en-US" dirty="0" smtClean="0"/>
              <a:t> 구현 참고 </a:t>
            </a:r>
            <a:r>
              <a:rPr lang="ko-KR" altLang="en-US" dirty="0" err="1" smtClean="0"/>
              <a:t>ㄱㄱ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11344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마일스톤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해야할 일</a:t>
            </a:r>
            <a:r>
              <a:rPr lang="en-US" altLang="ko-KR" dirty="0" smtClean="0"/>
              <a:t>: </a:t>
            </a:r>
            <a:br>
              <a:rPr lang="en-US" altLang="ko-KR" dirty="0" smtClean="0"/>
            </a:br>
            <a:r>
              <a:rPr lang="en-US" altLang="ko-KR" dirty="0" smtClean="0"/>
              <a:t>1. (</a:t>
            </a:r>
            <a:r>
              <a:rPr lang="ko-KR" altLang="en-US" dirty="0" smtClean="0"/>
              <a:t>만든 싱글 사이클을 개조해</a:t>
            </a:r>
            <a:r>
              <a:rPr lang="en-US" altLang="ko-KR" dirty="0" smtClean="0"/>
              <a:t>)</a:t>
            </a:r>
            <a:r>
              <a:rPr lang="ko-KR" altLang="en-US" dirty="0" smtClean="0"/>
              <a:t>파이프라인 구현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2. data hazard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요약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빨리 안하면 인생 망험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  </a:t>
            </a:r>
            <a:r>
              <a:rPr lang="ko-KR" altLang="en-US" dirty="0" smtClean="0"/>
              <a:t>빨리 해도 인생 망험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5661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우선 파이프라인은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IF, ID, EX, MEM, WB </a:t>
            </a:r>
            <a:r>
              <a:rPr lang="ko-KR" altLang="en-US" sz="2400" dirty="0" smtClean="0"/>
              <a:t>총</a:t>
            </a:r>
            <a:r>
              <a:rPr lang="en-US" altLang="ko-KR" sz="2400" dirty="0" smtClean="0"/>
              <a:t> 5</a:t>
            </a:r>
            <a:r>
              <a:rPr lang="ko-KR" altLang="en-US" sz="2400" dirty="0" smtClean="0"/>
              <a:t>단계를 단계별로 구현하면 됨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 smtClean="0"/>
              <a:t>현재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구현된 내용을 설명하자면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IF </a:t>
            </a:r>
            <a:r>
              <a:rPr lang="ko-KR" altLang="en-US" sz="2400" dirty="0" smtClean="0"/>
              <a:t>단계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계산된 다음 </a:t>
            </a:r>
            <a:r>
              <a:rPr lang="en-US" altLang="ko-KR" sz="2400" dirty="0" smtClean="0"/>
              <a:t>PC</a:t>
            </a:r>
            <a:r>
              <a:rPr lang="ko-KR" altLang="en-US" sz="2400" dirty="0" smtClean="0"/>
              <a:t>인 </a:t>
            </a:r>
            <a:r>
              <a:rPr lang="en-US" altLang="ko-KR" sz="2400" dirty="0" smtClean="0"/>
              <a:t>PC NEXT</a:t>
            </a:r>
            <a:r>
              <a:rPr lang="ko-KR" altLang="en-US" sz="2400" dirty="0" smtClean="0"/>
              <a:t>를 받고</a:t>
            </a:r>
            <a:r>
              <a:rPr lang="en-US" altLang="ko-KR" sz="2400" dirty="0" smtClean="0"/>
              <a:t>(stall </a:t>
            </a:r>
            <a:r>
              <a:rPr lang="ko-KR" altLang="en-US" sz="2400" dirty="0" smtClean="0"/>
              <a:t>신호가 없으면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그 </a:t>
            </a:r>
            <a:r>
              <a:rPr lang="en-US" altLang="ko-KR" sz="2400" dirty="0" smtClean="0"/>
              <a:t>PC</a:t>
            </a:r>
            <a:r>
              <a:rPr lang="ko-KR" altLang="en-US" sz="2400" dirty="0" smtClean="0"/>
              <a:t>에 </a:t>
            </a:r>
            <a:r>
              <a:rPr lang="en-US" altLang="ko-KR" sz="2400" dirty="0" smtClean="0"/>
              <a:t>+ 4</a:t>
            </a:r>
            <a:r>
              <a:rPr lang="ko-KR" altLang="en-US" sz="2400" dirty="0" smtClean="0"/>
              <a:t>를 함 그리고 </a:t>
            </a:r>
            <a:r>
              <a:rPr lang="en-US" altLang="ko-KR" sz="2400" dirty="0" smtClean="0"/>
              <a:t>ID </a:t>
            </a:r>
            <a:r>
              <a:rPr lang="ko-KR" altLang="en-US" sz="2400" dirty="0" smtClean="0"/>
              <a:t>파트 에게 전달</a:t>
            </a:r>
            <a:r>
              <a:rPr lang="en-US" altLang="ko-KR" sz="2400" dirty="0" smtClean="0"/>
              <a:t>. </a:t>
            </a:r>
            <a:br>
              <a:rPr lang="en-US" altLang="ko-KR" sz="2400" dirty="0" smtClean="0"/>
            </a:br>
            <a:r>
              <a:rPr lang="en-US" altLang="ko-KR" sz="2400" dirty="0" smtClean="0"/>
              <a:t>(</a:t>
            </a:r>
            <a:r>
              <a:rPr lang="ko-KR" altLang="en-US" sz="2400" dirty="0" smtClean="0"/>
              <a:t>플리플롭을 통해서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ID </a:t>
            </a:r>
            <a:r>
              <a:rPr lang="ko-KR" altLang="en-US" sz="2400" dirty="0" smtClean="0"/>
              <a:t>단계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명령어 해독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제어 신호 생성</a:t>
            </a:r>
            <a:r>
              <a:rPr lang="en-US" altLang="ko-KR" sz="2400" dirty="0" smtClean="0"/>
              <a:t>), </a:t>
            </a:r>
            <a:r>
              <a:rPr lang="en-US" altLang="ko-KR" sz="2400" dirty="0" err="1" smtClean="0"/>
              <a:t>alu</a:t>
            </a:r>
            <a:r>
              <a:rPr lang="en-US" altLang="ko-KR" sz="2400" dirty="0" smtClean="0"/>
              <a:t> control signal </a:t>
            </a:r>
            <a:r>
              <a:rPr lang="ko-KR" altLang="en-US" sz="2400" dirty="0" smtClean="0"/>
              <a:t>생성</a:t>
            </a:r>
            <a:r>
              <a:rPr lang="en-US" altLang="ko-KR" sz="2400" dirty="0" smtClean="0"/>
              <a:t>, branch</a:t>
            </a:r>
            <a:r>
              <a:rPr lang="ko-KR" altLang="en-US" sz="2400" dirty="0" smtClean="0"/>
              <a:t>랑 </a:t>
            </a:r>
            <a:r>
              <a:rPr lang="en-US" altLang="ko-KR" sz="2400" dirty="0" smtClean="0"/>
              <a:t>jump </a:t>
            </a:r>
            <a:r>
              <a:rPr lang="ko-KR" altLang="en-US" sz="2400" dirty="0" smtClean="0"/>
              <a:t>처리 정도의 작업이 진행됨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참고</a:t>
            </a:r>
            <a:r>
              <a:rPr lang="en-US" altLang="ko-KR" sz="2400" dirty="0" smtClean="0"/>
              <a:t>: branch</a:t>
            </a:r>
            <a:r>
              <a:rPr lang="ko-KR" altLang="en-US" sz="2400" dirty="0" smtClean="0"/>
              <a:t>랑 </a:t>
            </a:r>
            <a:r>
              <a:rPr lang="en-US" altLang="ko-KR" sz="2400" dirty="0" smtClean="0"/>
              <a:t>jump </a:t>
            </a:r>
            <a:r>
              <a:rPr lang="ko-KR" altLang="en-US" sz="2400" dirty="0" smtClean="0"/>
              <a:t>처리는 </a:t>
            </a:r>
            <a:r>
              <a:rPr lang="en-US" altLang="ko-KR" sz="2400" dirty="0" smtClean="0"/>
              <a:t>EX </a:t>
            </a:r>
            <a:r>
              <a:rPr lang="ko-KR" altLang="en-US" sz="2400" dirty="0" smtClean="0"/>
              <a:t>단계에서 진행되도록 만드는 것을 추천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smtClean="0"/>
              <a:t>(</a:t>
            </a:r>
            <a:r>
              <a:rPr lang="ko-KR" altLang="en-US" sz="2400" dirty="0" smtClean="0"/>
              <a:t>마일스톤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에서 그런 식의 구현 요구</a:t>
            </a:r>
            <a:r>
              <a:rPr lang="en-US" altLang="ko-KR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8067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183</Words>
  <Application>Microsoft Office PowerPoint</Application>
  <PresentationFormat>와이드스크린</PresentationFormat>
  <Paragraphs>51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당신도 할 수 있다! 마일스톤</vt:lpstr>
      <vt:lpstr>전체적인 팁</vt:lpstr>
      <vt:lpstr>마일스톤 1</vt:lpstr>
      <vt:lpstr>마일스톤 2</vt:lpstr>
      <vt:lpstr>마일스톤 3</vt:lpstr>
      <vt:lpstr>마일스톤 3</vt:lpstr>
      <vt:lpstr>결국은..</vt:lpstr>
      <vt:lpstr>마일스톤 4</vt:lpstr>
      <vt:lpstr>우선 파이프라인은…</vt:lpstr>
      <vt:lpstr>PowerPoint 프레젠테이션</vt:lpstr>
      <vt:lpstr>더 과제가 나오긴 하지만..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당신도 할 수 있다! 마일스톤</dc:title>
  <dc:creator>박 진석</dc:creator>
  <cp:lastModifiedBy>박 진석</cp:lastModifiedBy>
  <cp:revision>28</cp:revision>
  <dcterms:created xsi:type="dcterms:W3CDTF">2018-12-31T05:06:32Z</dcterms:created>
  <dcterms:modified xsi:type="dcterms:W3CDTF">2019-07-02T05:59:04Z</dcterms:modified>
</cp:coreProperties>
</file>