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6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05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1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26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1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05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65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8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6E2A-1CA4-40A1-B621-F89743C09552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A1F2-F465-425D-8D58-CD76D43D9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8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02128" y="408218"/>
            <a:ext cx="898072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MENU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69674" y="571500"/>
            <a:ext cx="862148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ABRA O MENU E ESCOLHA UM CONCURSO PARA VER AS INFORMAÇÕES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9674" y="1665513"/>
            <a:ext cx="9922329" cy="4653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984671" y="2612572"/>
            <a:ext cx="3869872" cy="1502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IMAGEM QUE REPRESENTE O CONCURSO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49285" y="2073729"/>
            <a:ext cx="9535886" cy="538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NOME DO CARGO ESCOLHIDO EM H1</a:t>
            </a:r>
          </a:p>
        </p:txBody>
      </p:sp>
      <p:sp>
        <p:nvSpPr>
          <p:cNvPr id="9" name="Retângulo 8"/>
          <p:cNvSpPr/>
          <p:nvPr/>
        </p:nvSpPr>
        <p:spPr>
          <a:xfrm>
            <a:off x="2449285" y="2853422"/>
            <a:ext cx="2090059" cy="363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SALÁRIO DO CARGO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449285" y="3298371"/>
            <a:ext cx="5225144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BREVE DESCRIÇÃO DO CARGO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449288" y="4610099"/>
            <a:ext cx="9405257" cy="148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MATÉRIAS QUE CAEM NO CONCURSO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67843" y="4158349"/>
            <a:ext cx="5225144" cy="36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TITULO EM H2</a:t>
            </a:r>
          </a:p>
        </p:txBody>
      </p:sp>
    </p:spTree>
    <p:extLst>
      <p:ext uri="{BB962C8B-B14F-4D97-AF65-F5344CB8AC3E}">
        <p14:creationId xmlns:p14="http://schemas.microsoft.com/office/powerpoint/2010/main" val="11375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Prepara Cursos</dc:creator>
  <cp:lastModifiedBy>Prepara Cursos</cp:lastModifiedBy>
  <cp:revision>4</cp:revision>
  <dcterms:created xsi:type="dcterms:W3CDTF">2022-01-06T19:21:37Z</dcterms:created>
  <dcterms:modified xsi:type="dcterms:W3CDTF">2022-01-06T22:12:36Z</dcterms:modified>
</cp:coreProperties>
</file>