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3:34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24575,'332'-18'0,"-223"10"0,140 8 0,-99 3 0,-84-4 0,-7 0 0,-1 2 0,94 14 0,-91-7 0,1-3 0,0-3 0,63-5 0,-2 0 0,1050 3 0,-1137 2 0,50 8 0,-49-4 0,49 1 0,115-10 0,155 5 0,-175 23 0,-150-20 0,45 13 0,-52-11 0,1-1 0,-1-1 0,44 2 0,1036-5 0,-509-5 0,622 3-1365,-1197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2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1 24575,'-2'0'0,"-1"1"0,1 0 0,-1-1 0,1 1 0,-1 0 0,1 0 0,-1 1 0,1-1 0,0 1 0,0-1 0,0 1 0,0-1 0,0 1 0,0 0 0,0 0 0,1 0 0,-4 4 0,-21 40 0,0 33 0,24-73 0,1 0 0,0 0 0,0 0 0,1 1 0,0-1 0,0 0 0,0 0 0,1 0 0,0 0 0,0 0 0,3 9 0,-3-13 0,0 0 0,1 0 0,-1 0 0,1 0 0,0 0 0,0 0 0,0 0 0,0-1 0,0 1 0,0-1 0,0 1 0,0-1 0,0 0 0,1 0 0,-1 0 0,1 0 0,-1 0 0,0 0 0,1-1 0,0 1 0,3-1 0,61 3 0,-51-3 0,212-5-1365,-208 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24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24575,'0'577'0,"4"-535"-1365,1-26-5461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1 24575,'-4'0'0,"-1"1"0,1-1 0,-1 1 0,1 0 0,0 1 0,-1-1 0,1 1 0,0-1 0,0 1 0,0 1 0,0-1 0,0 1 0,1-1 0,-1 1 0,-5 6 0,-5 6 0,1 0 0,-16 25 0,-7 8 0,-11 13 0,45-57 0,-1 1 0,0-1 0,1 1 0,0 0 0,0-1 0,1 1 0,-1 0 0,1 0 0,0 0 0,0 0 0,1 1 0,-1 6 0,2-11 0,-1 1 0,1 0 0,-1-1 0,1 1 0,0 0 0,0-1 0,-1 1 0,1-1 0,0 0 0,1 1 0,-1-1 0,0 0 0,0 0 0,0 1 0,1-1 0,-1 0 0,1 0 0,-1 0 0,1-1 0,-1 1 0,1 0 0,-1-1 0,1 1 0,0 0 0,-1-1 0,1 0 0,3 1 0,53 2 0,-47-3 0,261-5-1365,-252 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2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24575,'0'650'0,"4"-609"-1365,1-26-5461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31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29 24575,'-35'-2'0,"24"1"0,-1 1 0,0 0 0,1 0 0,-1 1 0,-19 4 0,28-4 0,0 0 0,1 0 0,-1 1 0,0-1 0,1 0 0,0 1 0,-1-1 0,1 1 0,0 0 0,0 0 0,0 0 0,0 0 0,0 0 0,0 1 0,1-1 0,-1 0 0,1 1 0,-1-1 0,1 1 0,0 0 0,0-1 0,0 1 0,0 0 0,1 0 0,-1-1 0,1 1 0,0 0 0,0 3 0,-1-1 0,0-1 0,1 1 0,0-1 0,0 0 0,0 1 0,1-1 0,-1 1 0,1-1 0,0 0 0,0 1 0,1-1 0,-1 0 0,1 0 0,0 0 0,0 0 0,5 7 0,-3-9 0,-1 1 0,1 0 0,0-1 0,-1 0 0,1 0 0,0 0 0,1 0 0,-1-1 0,0 1 0,0-1 0,1 0 0,-1-1 0,1 1 0,-1-1 0,0 1 0,9-2 0,-7 1 0,4 0 0,0 1 0,-1-2 0,1 0 0,0 0 0,-1 0 0,15-5 0,-21 5 0,-1-1 0,1 1 0,-1-1 0,0 1 0,1-1 0,-1 0 0,0 0 0,0 0 0,0 0 0,0 0 0,0-1 0,-1 1 0,1 0 0,-1-1 0,1 1 0,-1-1 0,0 0 0,0 1 0,0-1 0,0 0 0,-1 0 0,1 0 0,-1 1 0,0-1 0,1 0 0,-2-3 0,2-2 0,-1 0 0,0 1 0,0-1 0,-1 1 0,0-1 0,0 1 0,-1 0 0,-5-15 0,6 19 0,-1 1 0,1-1 0,-1 0 0,0 0 0,0 1 0,0-1 0,0 1 0,-1 0 0,1 0 0,-1 0 0,1 0 0,-1 0 0,0 0 0,1 1 0,-1-1 0,0 1 0,0 0 0,0-1 0,-1 2 0,1-1 0,0 0 0,0 1 0,-4-1 0,-39-1-1365,25 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5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2300 27 24575,'-39'-2'0,"-53"-9"0,53 6 0,-56-2 0,53 7 0,-12-1 0,0 2 0,-84 14 0,79-7 0,0-3 0,1-2 0,-71-6 0,12 0 0,-1187 3-1365,1284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59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24575,'0'2'0,"1"1"0,0 0 0,-1-1 0,1 1 0,0 0 0,0-1 0,0 1 0,1-1 0,-1 1 0,1-1 0,-1 0 0,1 0 0,0 0 0,3 3 0,34 30 0,-21-20 0,101 85 0,-57-48 0,-41-32 0,2-1 0,0-1 0,51 29 0,-55-39 0,0-1 0,1 0 0,0-2 0,0 0 0,0-1 0,37 2 0,131-6 0,-85-3 0,-42 4 0,67-3 0,-126 2-57,0 0 0,1-1 1,-1 1-1,0 0 0,0-1 0,0 0 0,0 1 0,0-1 0,0 0 0,0 0 1,0 0-1,0 0 0,-1-1 0,1 1 0,0 0 0,-1-1 0,1 1 0,-1-1 0,1 0 1,-1 1-1,0-1 0,1 0 0,0-2 0,3-11-6769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0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1 536 24575,'2'-15'0,"0"0"0,2 0 0,0 1 0,0-1 0,1 1 0,1 0 0,14-24 0,4-14 0,6-7 0,-23 48 0,-1 0 0,0-1 0,-1 1 0,0-1 0,-1 0 0,-1-1 0,4-15 0,-2-7 0,1-1 0,2 2 0,13-36 0,-15 102 0,-3 21 0,-4 667-1365,1-701-5461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24575,'0'0'0,"1"79"0,-16 121 0,14-196 0,1 1 0,-1-1 0,1 0 0,-1 0 0,1 0 0,1 0 0,-1 0 0,0 0 0,1 0 0,0 0 0,0 0 0,0 0 0,2 4 0,-1-6 0,-1 0 0,1 0 0,0 0 0,0-1 0,0 1 0,0 0 0,0-1 0,0 1 0,0-1 0,1 0 0,-1 0 0,0 0 0,1 0 0,-1 0 0,1-1 0,-1 1 0,1-1 0,-1 1 0,1-1 0,-1 0 0,6 0 0,188-7 0,-194 7-50,0 0-1,0 0 1,1-1-1,-1 0 0,0 1 1,0-1-1,0 0 1,0 0-1,0 0 1,-1 0-1,1 0 0,0 0 1,0-1-1,-1 1 1,1 0-1,-1-1 1,1 0-1,-1 1 0,0-1 1,1 0-1,-1 0 1,0 1-1,0-1 1,0 0-1,-1 0 1,2-3-1,4-15-6775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24575,'2'19'0,"0"0"0,1 0 0,6 21 0,3 22 0,5 195 0,-12-121 0,-4-123 0,1-1 0,0 0 0,0 0 0,1 1 0,7 17 0,-4-23-1365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3:38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24575,'8'-1'0,"0"1"0,0 1 0,-1 0 0,1 0 0,-1 0 0,1 1 0,-1 0 0,1 0 0,-1 1 0,9 5 0,-7-3 0,-1 1 0,0 1 0,-1-1 0,1 2 0,-1-1 0,-1 1 0,9 11 0,-2-3-114,-1 1 1,-1 1-1,0 0 0,-2 0 0,0 1 1,-1 1-1,0-1 0,-2 1 0,0 0 1,-2 1-1,5 37 0,-9-43-6712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4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24575,'-2'54'0,"0"-36"0,2 1 0,0-1 0,0 1 0,2 0 0,5 24 0,-5-39 0,0 0 0,0 0 0,1-1 0,-1 0 0,1 1 0,0-1 0,0 0 0,0 0 0,0 0 0,0-1 0,1 1 0,-1-1 0,1 0 0,0 0 0,0 0 0,-1 0 0,1-1 0,0 1 0,1-1 0,5 1 0,14 4 0,0-2 0,29 2 0,-46-5 0,7 0-116,-6 1 2,1-1 1,-1 0-1,1 0 1,-1-1-1,1-1 1,-1 1-1,1-1 1,-1-1-1,1 1 1,14-6-1,-8-4-6712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4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24575,'0'12'0,"4"17"0,2 15 0,-1 16 0,-1 7 0,-1 0 0,3 0 0,5 6 0,0-2 0,-2-9 0,2-11 0,-1-9 0,-2-9 0,-3-5 0,-2-4 0,-1-2 0,2-4 0,2-5-8191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5:16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24575,'-6'0'0,"0"0"0,-1 0 0,1 0 0,0 1 0,0 0 0,-1 0 0,1 1 0,0-1 0,-6 4 0,10-4 0,0 1 0,-1 0 0,1 0 0,0 0 0,0 0 0,0 0 0,0 1 0,1-1 0,-1 1 0,1-1 0,-1 1 0,1-1 0,0 1 0,0 0 0,0-1 0,0 1 0,0 0 0,1 0 0,0 0 0,-1 0 0,1 4 0,0-1 0,-1 1 0,2-1 0,-1 0 0,1 0 0,0 1 0,0-1 0,0 0 0,1 0 0,0 0 0,0-1 0,1 1 0,0 0 0,0-1 0,4 7 0,-5-10 0,0 1 0,0-1 0,0 0 0,0 1 0,0-1 0,1 0 0,-1 0 0,1-1 0,0 1 0,-1 0 0,1-1 0,0 0 0,0 1 0,0-1 0,0 0 0,0-1 0,0 1 0,1 0 0,-1-1 0,0 0 0,0 0 0,0 0 0,0 0 0,1 0 0,-1-1 0,0 1 0,0-1 0,0 0 0,0 0 0,3-1 0,-3 0 5,-1 1-1,1-1 1,-1 0 0,0 0-1,1 0 1,-1 0-1,0-1 1,0 1 0,0-1-1,0 1 1,-1-1 0,1 1-1,-1-1 1,0 0-1,1 0 1,-1 0 0,0 0-1,-1 0 1,1 0-1,-1 0 1,1 0 0,-1 0-1,0 0 1,0 0-1,0-4 1,0-4-253,-1 0 1,0 0-1,0 0 1,-1 0-1,-6-18 1,1 12-6579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3:43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24575,'8'0'0,"0"1"0,-1-1 0,1 1 0,0 1 0,-1 0 0,0 0 0,10 4 0,-16-6 0,0 1 0,0-1 0,0 1 0,1-1 0,-1 1 0,0 0 0,0-1 0,0 1 0,0 0 0,0 0 0,0 0 0,0 0 0,-1 0 0,1 0 0,0 0 0,-1 0 0,1 0 0,0 1 0,-1-1 0,1 0 0,-1 0 0,0 0 0,1 1 0,-1-1 0,0 0 0,0 1 0,0-1 0,0 0 0,0 0 0,0 1 0,0-1 0,0 0 0,0 1 0,-1-1 0,1 0 0,-1 0 0,1 1 0,-1-1 0,1 0 0,-1 0 0,1 0 0,-1 0 0,0 0 0,0 0 0,0 0 0,0 0 0,1 0 0,-1 0 0,0 0 0,-3 1 0,-2 5 0,2-3 0,0 0 0,1 0 0,-1 0 0,1 0 0,0 1 0,0 0 0,-2 5 0,5-10 0,-1 1 0,1 0 0,0 0 0,0-1 0,0 1 0,0 0 0,0-1 0,0 1 0,0 0 0,0 0 0,0-1 0,0 1 0,0 0 0,1 0 0,-1-1 0,0 1 0,0 0 0,1-1 0,-1 1 0,0 0 0,1-1 0,-1 1 0,1 0 0,1 0 0,-1 1 0,1-1 0,0 0 0,0 0 0,-1 0 0,1 0 0,0-1 0,0 1 0,0 0 0,0-1 0,0 1 0,3-1 0,19 4 0,-19-4 0,1 1 0,0 0 0,-1 0 0,1 0 0,-1 1 0,1 0 0,8 4 0,-12-4 0,0-1 0,0 1 0,0 0 0,0 0 0,0 0 0,-1 0 0,1 1 0,-1-1 0,1 0 0,-1 1 0,0-1 0,0 1 0,0-1 0,0 1 0,0 0 0,-1-1 0,1 1 0,-1 0 0,0 0 0,0 3 0,1-3 6,-1 1 0,0-1 0,0 1 0,0-1 0,-1 1 0,1 0 0,-1-1 0,0 0 0,0 1 0,0-1 0,0 1 0,-1-1 0,0 0 0,1 0 0,-1 0 0,0 0 0,0 0 0,-1 0 0,-2 2 0,-2 2-218,0-2 0,-1 1 0,0-1-1,0 0 1,0-1 0,-11 5 0,5-3-6614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3:4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26 24575,'0'0'0,"-3"-18"0,-20 12 0,17 6 0,1-1 0,-1 1 0,0 0 0,0 0 0,0 1 0,0-1 0,1 1 0,-1 1 0,0-1 0,1 1 0,-1 0 0,1 0 0,-7 4 0,9-4 0,0 1 0,0 0 0,0 0 0,1 0 0,-1 0 0,1 0 0,0 0 0,0 1 0,0-1 0,0 1 0,1-1 0,-1 1 0,1 0 0,0-1 0,0 1 0,0 0 0,0 0 0,1 0 0,0 0 0,0 6 0,0-2 0,-2 12 0,2-1 0,0 0 0,2 1 0,6 35 0,-7-50 0,0-1 0,1 0 0,-1 0 0,1 0 0,0 0 0,0 0 0,0-1 0,0 1 0,1-1 0,-1 1 0,1-1 0,0 0 0,0 0 0,0 0 0,0 0 0,1-1 0,-1 1 0,1-1 0,0 0 0,0 0 0,0 0 0,-1 0 0,2-1 0,-1 0 0,0 0 0,0 0 0,0 0 0,5 0 0,4 0 0,0 0 0,0-1 0,22-3 0,-32 3 0,0-1 0,0 1 0,0-1 0,0 0 0,0 0 0,-1 0 0,1-1 0,0 1 0,4-4 0,-6 4 0,0 0 0,0 0 0,0 0 0,0 0 0,0 0 0,-1 0 0,1 0 0,0 0 0,-1 0 0,1 0 0,-1-1 0,0 1 0,1 0 0,-1 0 0,0-1 0,1 1 0,-1 0 0,0 0 0,0-1 0,0 1 0,0 0 0,0-1 0,-1 1 0,1-2 0,-1 2 4,0-1-1,0 0 1,0 0 0,0 1-1,0-1 1,0 0-1,-1 1 1,1-1 0,0 1-1,-1 0 1,1-1-1,-1 1 1,0 0 0,1 0-1,-1 0 1,0 0-1,0 0 1,0 0 0,1 1-1,-1-1 1,0 0-1,0 1 1,0 0 0,0-1-1,-3 1 1,-56-3-833,53 3 199,-14 0-6196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3:50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24 24575,'-1'11'0,"-1"-1"0,0 0 0,-1 0 0,-7 16 0,2 0 0,7-24 0,-3 11 0,0-1 0,1 1 0,1 0 0,0 0 0,0 20 0,2-30 0,0-1 0,0 0 0,0 0 0,1 1 0,-1-1 0,1 0 0,0 0 0,-1 0 0,1 0 0,0 0 0,0 1 0,1-2 0,-1 1 0,0 0 0,0 0 0,1 0 0,-1-1 0,1 1 0,0 0 0,0-1 0,-1 0 0,1 1 0,0-1 0,0 0 0,0 0 0,0 0 0,0 0 0,1 0 0,-1-1 0,0 1 0,0-1 0,0 1 0,1-1 0,-1 0 0,0 0 0,0 0 0,1 0 0,-1 0 0,3-1 0,-2 1 0,-1 0 0,0 0 0,0-1 0,0 1 0,0-1 0,0 1 0,0-1 0,0 0 0,0 0 0,0 0 0,0 0 0,0 0 0,-1 0 0,1 0 0,0-1 0,-1 1 0,1-1 0,-1 1 0,3-4 0,-1 1 0,-1 0 0,0 0 0,0-1 0,0 1 0,-1 0 0,1-1 0,-1 1 0,1-9 0,-1-5 0,0 0 0,-1 0 0,-5-30 0,-15-32-1365,17 63-5461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11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1625 24575,'7'-2'0,"0"0"0,0 0 0,-1 0 0,1-1 0,-1 0 0,1 0 0,-1-1 0,0 0 0,0 0 0,0 0 0,-1-1 0,0 0 0,7-7 0,25-19 0,21-3 0,67-27 0,-69 34 0,-49 23 0,1-1 0,-1 0 0,0-1 0,-1 1 0,8-9 0,26-20 0,154-112 0,-135 97 0,88-57 0,-21 41 0,-57 29 0,-50 27 0,-1 0 0,-1-1 0,1-1 0,17-15 0,181-154 0,-115 100 0,-57 47 0,70-68 0,-107 95 0,0 0 0,0 1 0,0 0 0,1 0 0,0 1 0,12-6 0,-10 6 0,-1-1 0,0 0 0,0 0 0,11-10 0,20-14 0,-32 24 0,0 0 0,-1 0 0,0 0 0,0-1 0,-1 0 0,0-1 0,10-12 0,-1 1 0,1 0 0,1 2 0,1-1 0,0 2 0,34-22 0,-30 21 0,10-7 0,1 2 0,61-31 0,-86 47 23,0 1-1,0-1 0,-1 0 0,1-1 1,11-12-1,26-18-1521,-28 28-5327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1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0 553 24575,'3'-24'0,"1"0"0,0 0 0,2 0 0,1 1 0,1 0 0,11-25 0,-11 31 0,0 1 0,1 0 0,1 0 0,0 1 0,1 1 0,1-1 0,0 2 0,1 0 0,24-20 0,5 2 0,1 2 0,53-26 0,-76 45 0,1 1 0,0 0 0,0 2 0,1 1 0,0 1 0,41-5 0,-3 0 0,-35 5 0,0 1 0,33 0 0,566 5 0,-618-1 0,1 0 0,0 1 0,0 0 0,-1 1 0,1-1 0,-1 1 0,1 1 0,-1-1 0,0 1 0,0 0 0,0 0 0,0 1 0,6 5 0,6 6 0,-2 0 0,25 29 0,-2-2 0,-28-29-1365,-2-2-5461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18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24575,'0'4'0,"-4"2"0,-1 3 0,0 5 0,1 3 0,-3 0 0,-1 0 0,2-2-8191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4T09:14:2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1 549 24575,'2'0'0,"0"-1"0,0 1 0,1-1 0,-1 0 0,0 0 0,0 0 0,0 0 0,0 0 0,0-1 0,0 1 0,-1 0 0,1-1 0,0 0 0,-1 1 0,1-1 0,-1 0 0,2-2 0,23-37 0,-22 36 0,70-150 0,-39 79 0,-26 52 0,-1 0 0,-1-1 0,-1 0 0,3-32 0,9-36 0,-18 93 0,0 1 0,0-1 0,0 0 0,0 0 0,0 0 0,0 0 0,1 0 0,-1 0 0,0 0 0,0 0 0,0 0 0,0 0 0,0 1 0,0-1 0,0 0 0,0 0 0,0 0 0,0 0 0,1 0 0,-1 0 0,0 0 0,0 0 0,0 0 0,0 0 0,0 0 0,0 0 0,0 0 0,1 0 0,-1 0 0,0 0 0,0 0 0,0 0 0,0 0 0,0 0 0,0 0 0,0 0 0,1 0 0,-1 0 0,0 0 0,0 0 0,0-1 0,3 26 0,0 33 0,-4 387-1365,1-425-5461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16.xml"/><Relationship Id="rId42" Type="http://schemas.openxmlformats.org/officeDocument/2006/relationships/customXml" Target="../ink/ink20.xml"/><Relationship Id="rId47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8.png"/><Relationship Id="rId40" Type="http://schemas.openxmlformats.org/officeDocument/2006/relationships/customXml" Target="../ink/ink19.xml"/><Relationship Id="rId45" Type="http://schemas.openxmlformats.org/officeDocument/2006/relationships/image" Target="../media/image32.png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10" Type="http://schemas.openxmlformats.org/officeDocument/2006/relationships/customXml" Target="../ink/ink4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4" Type="http://schemas.openxmlformats.org/officeDocument/2006/relationships/customXml" Target="../ink/ink21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3.png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20" Type="http://schemas.openxmlformats.org/officeDocument/2006/relationships/customXml" Target="../ink/ink9.xml"/><Relationship Id="rId41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DRAW3002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Ngôi sao 1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513110"/>
            <a:ext cx="1059186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ngôi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sao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theo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mẫu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dưới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).</a:t>
            </a:r>
            <a:endParaRPr lang="en-US"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100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D29C8-9767-8A4E-7415-714BAEE29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967" y="3308759"/>
            <a:ext cx="3694399" cy="27669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Nhập độ dài cạnh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tam giác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3852261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 độ dài cạnh" cho bước 1.
Tạo tin "vẽ tam giác"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 độ dài cạnh" và "vẽ tam giác".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5D6374-43D6-CA28-F818-F18DB400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614" y="1652839"/>
            <a:ext cx="4854339" cy="312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NHẬP ĐỘ DÀI CẠNH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2932637" y="2199735"/>
            <a:ext cx="3468163" cy="158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Tạo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biến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dài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Nhập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dữ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liệu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8C156F-958E-587F-C1AA-06E10A07D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89" y="1764346"/>
            <a:ext cx="3970209" cy="2657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TAM GIÁC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1854680" y="1457863"/>
            <a:ext cx="4408098" cy="30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Tìm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điểm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đặt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bút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bằng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90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hướng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36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bắt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đầu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5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mỗi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lần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di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chuyển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bước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rồi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xoay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144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17366-C9E1-DC3E-E5F5-F7011DB3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255" y="1576225"/>
            <a:ext cx="2162477" cy="2181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A75CFD-F82D-BA62-4369-E830C4B2F6AF}"/>
                  </a:ext>
                </a:extLst>
              </p14:cNvPr>
              <p14:cNvContentPartPr/>
              <p14:nvPr/>
            </p14:nvContentPartPr>
            <p14:xfrm>
              <a:off x="7323718" y="3492577"/>
              <a:ext cx="2501640" cy="4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A75CFD-F82D-BA62-4369-E830C4B2F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5078" y="3483937"/>
                <a:ext cx="251928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00159-94F1-084E-AD69-9734350BA818}"/>
                  </a:ext>
                </a:extLst>
              </p14:cNvPr>
              <p14:cNvContentPartPr/>
              <p14:nvPr/>
            </p14:nvContentPartPr>
            <p14:xfrm>
              <a:off x="7970638" y="3355417"/>
              <a:ext cx="95760" cy="132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00159-94F1-084E-AD69-9734350BA8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61638" y="3346417"/>
                <a:ext cx="11340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B50512-4EEE-3739-32B2-E9C28EEE2181}"/>
                  </a:ext>
                </a:extLst>
              </p14:cNvPr>
              <p14:cNvContentPartPr/>
              <p14:nvPr/>
            </p14:nvContentPartPr>
            <p14:xfrm>
              <a:off x="8108518" y="3294937"/>
              <a:ext cx="62640" cy="118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B50512-4EEE-3739-32B2-E9C28EEE218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99518" y="3286297"/>
                <a:ext cx="802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31358D3-5FA7-E3D0-34C2-B87CE0A07BDC}"/>
                  </a:ext>
                </a:extLst>
              </p14:cNvPr>
              <p14:cNvContentPartPr/>
              <p14:nvPr/>
            </p14:nvContentPartPr>
            <p14:xfrm>
              <a:off x="8210038" y="3260017"/>
              <a:ext cx="79200" cy="114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31358D3-5FA7-E3D0-34C2-B87CE0A07BD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201398" y="3251377"/>
                <a:ext cx="968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7EA8A81-F151-4CC2-FB16-040612AA84FF}"/>
                  </a:ext>
                </a:extLst>
              </p14:cNvPr>
              <p14:cNvContentPartPr/>
              <p14:nvPr/>
            </p14:nvContentPartPr>
            <p14:xfrm>
              <a:off x="8308318" y="3174337"/>
              <a:ext cx="44280" cy="96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7EA8A81-F151-4CC2-FB16-040612AA84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99678" y="3165697"/>
                <a:ext cx="6192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A306E24-9A09-2726-792E-4900C4B9572C}"/>
                  </a:ext>
                </a:extLst>
              </p14:cNvPr>
              <p14:cNvContentPartPr/>
              <p14:nvPr/>
            </p14:nvContentPartPr>
            <p14:xfrm>
              <a:off x="9247198" y="1813177"/>
              <a:ext cx="827640" cy="585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A306E24-9A09-2726-792E-4900C4B9572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238558" y="1804537"/>
                <a:ext cx="845280" cy="60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F5A77939-531E-02BB-8E58-71A47E312B62}"/>
              </a:ext>
            </a:extLst>
          </p:cNvPr>
          <p:cNvGrpSpPr/>
          <p:nvPr/>
        </p:nvGrpSpPr>
        <p:grpSpPr>
          <a:xfrm>
            <a:off x="8896918" y="2173177"/>
            <a:ext cx="580320" cy="200520"/>
            <a:chOff x="8896918" y="2173177"/>
            <a:chExt cx="580320" cy="20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2D1DF53-50F5-0017-9367-A52325A3DB63}"/>
                    </a:ext>
                  </a:extLst>
                </p14:cNvPr>
                <p14:cNvContentPartPr/>
                <p14:nvPr/>
              </p14:nvContentPartPr>
              <p14:xfrm>
                <a:off x="8910958" y="2173177"/>
                <a:ext cx="566280" cy="199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2D1DF53-50F5-0017-9367-A52325A3DB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01958" y="2164537"/>
                  <a:ext cx="5839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B516CAC-08F2-4345-0365-9499D1F7254A}"/>
                    </a:ext>
                  </a:extLst>
                </p14:cNvPr>
                <p14:cNvContentPartPr/>
                <p14:nvPr/>
              </p14:nvContentPartPr>
              <p14:xfrm>
                <a:off x="8896918" y="2337697"/>
                <a:ext cx="14400" cy="360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B516CAC-08F2-4345-0365-9499D1F725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87918" y="2328697"/>
                  <a:ext cx="320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D169B41-F557-4543-BADF-7E8B938B6D63}"/>
              </a:ext>
            </a:extLst>
          </p:cNvPr>
          <p:cNvGrpSpPr/>
          <p:nvPr/>
        </p:nvGrpSpPr>
        <p:grpSpPr>
          <a:xfrm>
            <a:off x="8815918" y="1620217"/>
            <a:ext cx="571320" cy="363960"/>
            <a:chOff x="8815918" y="1620217"/>
            <a:chExt cx="57132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336BC8-FAA6-C6D9-7914-BFFF86ADE0F0}"/>
                    </a:ext>
                  </a:extLst>
                </p14:cNvPr>
                <p14:cNvContentPartPr/>
                <p14:nvPr/>
              </p14:nvContentPartPr>
              <p14:xfrm>
                <a:off x="8815918" y="1786177"/>
                <a:ext cx="87120" cy="19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336BC8-FAA6-C6D9-7914-BFFF86ADE0F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07278" y="1777177"/>
                  <a:ext cx="1047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58FC0D-5EDE-4357-47EE-8F0DF0D5F86E}"/>
                    </a:ext>
                  </a:extLst>
                </p14:cNvPr>
                <p14:cNvContentPartPr/>
                <p14:nvPr/>
              </p14:nvContentPartPr>
              <p14:xfrm>
                <a:off x="8944078" y="1750897"/>
                <a:ext cx="140040" cy="9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58FC0D-5EDE-4357-47EE-8F0DF0D5F8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35438" y="1742257"/>
                  <a:ext cx="157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9E50C8D-6994-9867-6008-9EAE1E37A7A9}"/>
                    </a:ext>
                  </a:extLst>
                </p14:cNvPr>
                <p14:cNvContentPartPr/>
                <p14:nvPr/>
              </p14:nvContentPartPr>
              <p14:xfrm>
                <a:off x="9040198" y="1742617"/>
                <a:ext cx="3600" cy="228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9E50C8D-6994-9867-6008-9EAE1E37A7A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31558" y="1733617"/>
                  <a:ext cx="212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79A308-6BF1-6893-BE00-D59954AE839C}"/>
                    </a:ext>
                  </a:extLst>
                </p14:cNvPr>
                <p14:cNvContentPartPr/>
                <p14:nvPr/>
              </p14:nvContentPartPr>
              <p14:xfrm>
                <a:off x="9103918" y="1716337"/>
                <a:ext cx="143640" cy="114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79A308-6BF1-6893-BE00-D59954AE83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94918" y="1707697"/>
                  <a:ext cx="161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568A42A-B872-7390-CE91-A118F395AAEF}"/>
                    </a:ext>
                  </a:extLst>
                </p14:cNvPr>
                <p14:cNvContentPartPr/>
                <p14:nvPr/>
              </p14:nvContentPartPr>
              <p14:xfrm>
                <a:off x="9229918" y="1725337"/>
                <a:ext cx="3600" cy="254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568A42A-B872-7390-CE91-A118F395A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21278" y="1716337"/>
                  <a:ext cx="21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624CF14-44D9-1190-7313-F66078299F84}"/>
                    </a:ext>
                  </a:extLst>
                </p14:cNvPr>
                <p14:cNvContentPartPr/>
                <p14:nvPr/>
              </p14:nvContentPartPr>
              <p14:xfrm>
                <a:off x="9305518" y="1620217"/>
                <a:ext cx="81720" cy="72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624CF14-44D9-1190-7313-F66078299F8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96878" y="1611217"/>
                  <a:ext cx="9936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892830D-966F-CD22-310A-E76EFB9767C6}"/>
                  </a:ext>
                </a:extLst>
              </p14:cNvPr>
              <p14:cNvContentPartPr/>
              <p14:nvPr/>
            </p14:nvContentPartPr>
            <p14:xfrm>
              <a:off x="6530638" y="2397097"/>
              <a:ext cx="828000" cy="11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892830D-966F-CD22-310A-E76EFB9767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21998" y="2388457"/>
                <a:ext cx="84564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E4D530-33F5-AE57-7E05-7D2EA5766C24}"/>
                  </a:ext>
                </a:extLst>
              </p14:cNvPr>
              <p14:cNvContentPartPr/>
              <p14:nvPr/>
            </p14:nvContentPartPr>
            <p14:xfrm>
              <a:off x="7125358" y="2415097"/>
              <a:ext cx="397800" cy="140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E4D530-33F5-AE57-7E05-7D2EA5766C2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116358" y="2406457"/>
                <a:ext cx="41544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D72E6EA-B6A5-BF62-4E72-0689D581DFE2}"/>
              </a:ext>
            </a:extLst>
          </p:cNvPr>
          <p:cNvGrpSpPr/>
          <p:nvPr/>
        </p:nvGrpSpPr>
        <p:grpSpPr>
          <a:xfrm>
            <a:off x="6866158" y="2561977"/>
            <a:ext cx="537840" cy="302760"/>
            <a:chOff x="6866158" y="2561977"/>
            <a:chExt cx="537840" cy="30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79F1F50-8F48-A7F3-897D-C2ACD426507F}"/>
                    </a:ext>
                  </a:extLst>
                </p14:cNvPr>
                <p14:cNvContentPartPr/>
                <p14:nvPr/>
              </p14:nvContentPartPr>
              <p14:xfrm>
                <a:off x="6866158" y="2567737"/>
                <a:ext cx="69840" cy="297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79F1F50-8F48-A7F3-897D-C2ACD426507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857518" y="2558737"/>
                  <a:ext cx="8748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4ADD350-1A46-FA1A-ECC2-9AEB5A9A954B}"/>
                    </a:ext>
                  </a:extLst>
                </p14:cNvPr>
                <p14:cNvContentPartPr/>
                <p14:nvPr/>
              </p14:nvContentPartPr>
              <p14:xfrm>
                <a:off x="7024198" y="2570617"/>
                <a:ext cx="110880" cy="131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4ADD350-1A46-FA1A-ECC2-9AEB5A9A95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15198" y="2561977"/>
                  <a:ext cx="128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EEEB33C-18D6-F0AD-6E94-009B9AB804D7}"/>
                    </a:ext>
                  </a:extLst>
                </p14:cNvPr>
                <p14:cNvContentPartPr/>
                <p14:nvPr/>
              </p14:nvContentPartPr>
              <p14:xfrm>
                <a:off x="7116718" y="2596537"/>
                <a:ext cx="27360" cy="234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EEEB33C-18D6-F0AD-6E94-009B9AB804D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07718" y="2587537"/>
                  <a:ext cx="45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7C804D8-DD8F-A3F6-77CE-27DA1B725571}"/>
                    </a:ext>
                  </a:extLst>
                </p14:cNvPr>
                <p14:cNvContentPartPr/>
                <p14:nvPr/>
              </p14:nvContentPartPr>
              <p14:xfrm>
                <a:off x="7209958" y="2570617"/>
                <a:ext cx="118800" cy="96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7C804D8-DD8F-A3F6-77CE-27DA1B72557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01318" y="2561977"/>
                  <a:ext cx="136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A0F5C7-DF81-FC84-5268-BA5405235E39}"/>
                    </a:ext>
                  </a:extLst>
                </p14:cNvPr>
                <p14:cNvContentPartPr/>
                <p14:nvPr/>
              </p14:nvContentPartPr>
              <p14:xfrm>
                <a:off x="7280518" y="2561977"/>
                <a:ext cx="39240" cy="281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A0F5C7-DF81-FC84-5268-BA5405235E3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71518" y="2552977"/>
                  <a:ext cx="56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8F50CD7-F7EC-3AE3-BB08-2F0A6EA59365}"/>
                    </a:ext>
                  </a:extLst>
                </p14:cNvPr>
                <p14:cNvContentPartPr/>
                <p14:nvPr/>
              </p14:nvContentPartPr>
              <p14:xfrm>
                <a:off x="7348558" y="2578897"/>
                <a:ext cx="55440" cy="71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8F50CD7-F7EC-3AE3-BB08-2F0A6EA5936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39558" y="2570257"/>
                  <a:ext cx="73080" cy="88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TAM GIÁC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4891379" y="1774632"/>
            <a:ext cx="5637300" cy="3142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Tìm điểm đặt bút.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vi-VN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Đặt hướng bằng 90 độ.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Xoay hướng 36 độ (bắt đầu vẽ).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Lặp lại 5 lần, mỗi lần di chuyển cạnh bước rồi xoay 144 độ.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159A9-DA6D-E123-2EF6-28F6A0C5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1729" y="1227627"/>
            <a:ext cx="2227192" cy="4657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306</Words>
  <Application>Microsoft Office PowerPoint</Application>
  <PresentationFormat>Widescreen</PresentationFormat>
  <Paragraphs>62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 Black</vt:lpstr>
      <vt:lpstr>Nunito Sans</vt:lpstr>
      <vt:lpstr>Montserrat</vt:lpstr>
      <vt:lpstr>Arial</vt:lpstr>
      <vt:lpstr>Calibri</vt:lpstr>
      <vt:lpstr>Nunito Sans ExtraBold</vt:lpstr>
      <vt:lpstr>Nunito Sans SemiBold</vt:lpstr>
      <vt:lpstr>GE_ICT_Presentation template</vt:lpstr>
      <vt:lpstr>PowerPoint Presentation</vt:lpstr>
      <vt:lpstr>Ngôi sao 1</vt:lpstr>
      <vt:lpstr>ĐỀ BÀI</vt:lpstr>
      <vt:lpstr>HƯỚNG DẪN</vt:lpstr>
      <vt:lpstr>HƯỚNG DẪN LẬP TRÌNH CHƯƠNG TRÌNH CHÍNH</vt:lpstr>
      <vt:lpstr>BƯỚC 1: NHẬP ĐỘ DÀI CẠNH</vt:lpstr>
      <vt:lpstr>BƯỚC 2: VẼ TAM GIÁC</vt:lpstr>
      <vt:lpstr>BƯỚC 2: VẼ TAM GIÁC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29</cp:revision>
  <dcterms:created xsi:type="dcterms:W3CDTF">2021-09-14T01:46:20Z</dcterms:created>
  <dcterms:modified xsi:type="dcterms:W3CDTF">2022-07-14T09:22:40Z</dcterms:modified>
</cp:coreProperties>
</file>