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9" r:id="rId5"/>
    <p:sldId id="286" r:id="rId6"/>
    <p:sldId id="267" r:id="rId7"/>
    <p:sldId id="268" r:id="rId8"/>
    <p:sldId id="290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Nunito Sans" pitchFamily="2" charset="0"/>
      <p:regular r:id="rId20"/>
      <p:bold r:id="rId21"/>
      <p:italic r:id="rId22"/>
      <p:boldItalic r:id="rId23"/>
    </p:embeddedFont>
    <p:embeddedFont>
      <p:font typeface="Nunito Sans Black" pitchFamily="2" charset="0"/>
      <p:bold r:id="rId24"/>
      <p:boldItalic r:id="rId25"/>
    </p:embeddedFont>
    <p:embeddedFont>
      <p:font typeface="Nunito Sans ExtraBold" pitchFamily="2" charset="0"/>
      <p:bold r:id="rId26"/>
      <p:boldItalic r:id="rId27"/>
    </p:embeddedFont>
    <p:embeddedFont>
      <p:font typeface="Nunito Sans SemiBold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FCq4uEzAdYPd0d8kyG0/Eddw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E5A70-38A4-4616-A2E1-29C6E3436D6D}">
  <a:tblStyle styleId="{0D8E5A70-38A4-4616-A2E1-29C6E3436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0:00:5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24575,'8'3'0,"0"-1"0,0 0 0,0 0 0,0 0 0,0-1 0,1 0 0,9-1 0,4 2 0,450 8 0,-454-9 0,0 1 0,-1 0 0,20 6 0,38 4 0,321-9 0,-203-6 0,85 3-1365,-256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0:02:04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24575,'-10'12'0,"0"2"0,1-1 0,0 1 0,1 0 0,-9 22 0,-4 5 0,-10 10 0,20-34 0,0 1 0,1 1 0,-10 22 0,20-39 0,0-1 0,-1 0 0,1 0 0,0 0 0,0 1 0,0-1 0,0 0 0,0 0 0,0 1 0,0-1 0,0 0 0,0 0 0,1 1 0,-1-1 0,0 0 0,1 0 0,-1 0 0,1 0 0,0 0 0,-1 0 0,1 0 0,0 0 0,-1 0 0,1 0 0,0 0 0,0 0 0,0 0 0,0 0 0,0-1 0,0 1 0,0 0 0,0-1 0,0 1 0,0-1 0,0 1 0,1-1 0,-1 1 0,0-1 0,0 0 0,0 0 0,2 1 0,8 1 0,0-1 0,-1 0 0,19 0 0,-21-1 0,355-4-1365,-331 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0:02:13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24575,'0'763'-1365,"0"-742"-5461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0:02:15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24575,'-4'5'0,"1"1"0,-1 1 0,1-1 0,0 0 0,1 1 0,-1 0 0,1-1 0,-2 13 0,0 1 0,1-12 0,0 2 0,0 1 0,1-1 0,0 0 0,-1 15 0,3-23 0,0 0 0,0 1 0,0-1 0,1 0 0,-1 1 0,1-1 0,-1 0 0,1 0 0,0 0 0,-1 0 0,1 1 0,0-1 0,1 0 0,-1 0 0,0-1 0,1 1 0,-1 0 0,1 0 0,-1-1 0,1 1 0,0-1 0,-1 1 0,1-1 0,0 0 0,3 2 0,5 1 0,1 0 0,-1-1 0,1 0 0,0 0 0,0-1 0,21 0 0,72-3 0,-64-1 0,121-2-1365,-138 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0:02:16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24575,'0'915'-1365,"0"-894"-5461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0:02:2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80 144 24575,'-3'0'0,"-1"-1"0,1 1 0,0 1 0,-1-1 0,1 0 0,0 1 0,0 0 0,-1 0 0,1 0 0,0 0 0,0 0 0,0 1 0,0-1 0,0 1 0,0 0 0,-2 2 0,2-1 0,1 0 0,0 0 0,0 0 0,0 1 0,0-1 0,1 1 0,-1-1 0,1 1 0,0 0 0,0-1 0,0 1 0,1 0 0,-1 7 0,0-4 0,0 0 0,1 1 0,0-1 0,0 0 0,1 0 0,0 1 0,2 7 0,-2-13 0,0 0 0,0 1 0,0-1 0,0 0 0,0 0 0,1 0 0,-1 0 0,1 0 0,-1 0 0,1 0 0,0 0 0,0 0 0,0-1 0,0 1 0,0-1 0,0 0 0,0 1 0,0-1 0,0 0 0,1 0 0,-1-1 0,0 1 0,1 0 0,2 0 0,2 0 0,0 1 0,0-2 0,0 1 0,0-1 0,1 1 0,-1-2 0,0 1 0,0-1 0,0 0 0,0-1 0,0 0 0,-1 0 0,13-5 0,-14 4 0,0 0 0,-1-1 0,1 1 0,-1-1 0,0 0 0,0 0 0,0 0 0,0-1 0,-1 1 0,0-1 0,0 0 0,0 0 0,0 0 0,-1 0 0,0-1 0,0 1 0,2-10 0,-1 5 0,-1-1 0,0 0 0,-1 0 0,0 0 0,-1 0 0,0 0 0,-3-21 0,2 27 0,0-1 0,0 1 0,-1 0 0,0 0 0,0 0 0,-1 0 0,1 0 0,-1 0 0,0 1 0,0-1 0,-1 1 0,1 0 0,-1 0 0,0 0 0,0 0 0,-1 1 0,-7-5 0,6 4 0,-1 0 0,0 0 0,0 1 0,0 0 0,-1 0 0,1 1 0,-12-2 0,17 3 0,0 1 0,0 0 0,0 0 0,0 0 0,1 0 0,-1 0 0,0 0 0,0 1 0,0-1 0,0 1 0,0-1 0,1 1 0,-1-1 0,0 1 0,0 0 0,1 0 0,-1 0 0,0 0 0,1 0 0,-1 1 0,1-1 0,0 0 0,-1 1 0,1-1 0,0 1 0,0-1 0,0 1 0,0-1 0,0 1 0,0 0 0,0 0 0,1-1 0,-1 1 0,1 0 0,-1 3 0,-17 109 0,14-79-455,1 1 0,2 36 0,1-50-6371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0:02:58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24575,'1'1'0,"-1"0"0,0 0 0,1 0 0,-1 0 0,1 0 0,-1 0 0,1 0 0,-1 0 0,1 0 0,0-1 0,-1 1 0,1 0 0,0 0 0,0-1 0,-1 1 0,1 0 0,0-1 0,0 1 0,0-1 0,0 1 0,0-1 0,0 0 0,0 1 0,0-1 0,0 0 0,0 0 0,2 1 0,35 4 0,-26-4 0,2 3 0,-1-1 0,1 2 0,-1 0 0,0 0 0,0 1 0,0 1 0,21 15 0,-26-18 0,0 0 0,1 0 0,0-1 0,0 0 0,9 1 0,26 11 0,145 82 0,-177-90 0,15 8 0,55 23 0,-62-27 0,-20-11 0,0 0 0,1 0 0,-1 1 0,0-1 0,0 0 0,0 0 0,0 1 0,1-1 0,-1 0 0,0 1 0,0-1 0,0 0 0,0 1 0,0-1 0,0 0 0,0 0 0,0 1 0,0-1 0,0 0 0,0 1 0,0-1 0,0 0 0,0 1 0,0-1 0,0 0 0,0 1 0,0-1 0,0 0 0,0 1 0,-1-1 0,1 0 0,0 1 0,-3 1 0,0 1 0,0-1 0,0 0 0,0 0 0,0 0 0,0 0 0,-6 1 0,-11 8 0,0 0 0,-1-1 0,0-1 0,-1-1 0,0 0 0,-42 7 0,-2 1 0,57-13 0,0 1 0,0 0 0,1 1 0,0 0 0,-1 0 0,-9 9 0,9-7 0,-1 0 0,0-1 0,-17 9 0,8-7 0,4-3 0,1 0 0,0 1 0,0 1 0,0 1 0,1 0 0,0 0 0,0 2 0,-17 16 0,1 0-1365,15-17-5461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0:03:0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155 225 24575,'0'-3'0,"0"-18"0,0-1 0,1 1 0,1-1 0,10-40 0,-40 132 0,24-55 0,-13 45 0,16-57 0,0 1 0,-1 0 0,1 0 0,-1-1 0,0 1 0,0-1 0,-1 0 0,1 0 0,-1 0 0,0 0 0,-5 5 0,8-7 0,-1-1 0,0 0 0,1 1 0,-1-1 0,1 1 0,-1-1 0,0 0 0,1 0 0,-1 1 0,0-1 0,0 0 0,1 0 0,-1 0 0,0 0 0,1 0 0,-1 0 0,0 0 0,0 0 0,1 0 0,-1 0 0,0 0 0,1 0 0,-1 0 0,0-1 0,1 1 0,-1 0 0,0 0 0,1-1 0,-1 1 0,0-1 0,0 0 0,0 0 0,-1-1 0,1 0 0,0 0 0,0 1 0,0-1 0,0 0 0,0 0 0,0 0 0,1-1 0,-2-2 0,-4-53 0,6 57 0,-1-29 0,0 16 0,0-1 0,1 1 0,0 0 0,1 0 0,1 0 0,6-26 0,-8 39 0,0 0 0,1-1 0,-1 1 0,1 0 0,-1-1 0,1 1 0,0 0 0,0 0 0,-1 0 0,1-1 0,0 1 0,0 0 0,0 0 0,0 1 0,0-1 0,1 0 0,-1 0 0,0 0 0,0 1 0,0-1 0,1 0 0,-1 1 0,0-1 0,1 1 0,-1 0 0,0-1 0,1 1 0,-1 0 0,1 0 0,-1 0 0,0 0 0,1 0 0,-1 0 0,1 0 0,-1 1 0,0-1 0,1 0 0,-1 1 0,0-1 0,1 1 0,-1-1 0,0 1 0,0 0 0,0 0 0,1-1 0,-1 1 0,0 0 0,0 0 0,0 0 0,0 0 0,0 0 0,-1 0 0,1 1 0,0-1 0,0 0 0,-1 0 0,1 1 0,-1-1 0,1 0 0,0 3 0,3 11 0,-1-1 0,-1 1 0,0 0 0,0 0 0,-2-1 0,0 1 0,0 0 0,-5 23 0,0-10 0,-1 0 0,-1 0 0,-17 40 0,21-60 0,1-2 0,0 0 0,-1 0 0,0-1 0,1 1 0,-2-1 0,1 0 0,-1 0 0,1 0 0,-7 6 0,10-11 0,-1 0 0,1 1 0,-1-1 0,1 0 0,0 0 0,-1 1 0,1-1 0,-1 0 0,1 0 0,0 0 0,-1 0 0,1 0 0,-1 0 0,1 0 0,-1 0 0,1 0 0,-1 0 0,1 0 0,-1 0 0,1 0 0,0 0 0,-1 0 0,1 0 0,-1 0 0,1 0 0,-1-1 0,1 1 0,0 0 0,-1 0 0,1-1 0,-1 1 0,1 0 0,0 0 0,-1-1 0,1 1 0,0 0 0,0-1 0,-1 1 0,1-1 0,0 1 0,0 0 0,-1-1 0,1 1 0,0-1 0,0 1 0,0-1 0,0 1 0,0-1 0,-8-28 0,6 22 0,-6-28 0,-3-43 0,9 62 0,1 0 0,1 0 0,1 0 0,0 0 0,4-17 0,1 16 0,-6 17 0,1-1 0,-1 1 0,0 0 0,0 0 0,0 0 0,0 0 0,0 0 0,0 0 0,1 0 0,-1 0 0,0 0 0,0 0 0,0 0 0,0 0 0,0 0 0,1 0 0,-1 0 0,0 0 0,0 0 0,0 0 0,0 0 0,0 0 0,0 0 0,1 0 0,-1 0 0,0 0 0,0 0 0,0 0 0,0 0 0,0 0 0,0 0 0,1 1 0,-1-1 0,0 0 0,0 0 0,0 0 0,0 0 0,0 0 0,0 0 0,0 0 0,0 0 0,0 1 0,0-1 0,0 0 0,1 0 0,-1 0 0,0 0 0,0 0 0,0 1 0,0-1 0,7 30 0,-4-19 0,-2-35 0,-1 13 0,0 1 0,1 0 0,3-14 0,-3 21 0,-1 0 0,1 0 0,0 0 0,0 0 0,1 0 0,-1 0 0,1 1 0,-1-1 0,1 0 0,0 1 0,0-1 0,0 1 0,0 0 0,0-1 0,4-1 0,-5 3 0,-1 1 0,1-1 0,0 1 0,0 0 0,-1-1 0,1 1 0,0 0 0,0 0 0,0 0 0,-1 0 0,1-1 0,0 1 0,0 0 0,0 0 0,0 1 0,-1-1 0,1 0 0,0 0 0,0 0 0,0 0 0,0 1 0,-1-1 0,1 0 0,0 1 0,0-1 0,-1 1 0,1-1 0,0 1 0,-1-1 0,1 1 0,0-1 0,-1 1 0,1 0 0,-1-1 0,1 1 0,-1 0 0,1-1 0,-1 1 0,0 0 0,1 0 0,-1-1 0,0 1 0,0 0 0,1 0 0,-1 0 0,0 0 0,9 44 0,-9-45 0,2 13 0,0-1 0,0 1 0,-1-1 0,0 0 0,-1 0 0,0 0 0,-4 19 0,1-31 0,-3-9 0,-1-10 0,2-4-1365,2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0:03:08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24575,'0'-4'0,"0"-6"0,4-1 0,2-3 0,0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0:00:58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24575,'5'2'0,"-1"0"0,0 0 0,1 0 0,-1 0 0,0 1 0,0 0 0,0 0 0,-1 0 0,1 0 0,-1 0 0,0 1 0,4 4 0,-2-2 0,210 200 0,-203-197 0,-1 1 0,0 1 0,-1 0 0,0 0 0,0 1 0,8 15 0,-13-19 0,-1 1 0,0-1 0,-1 1 0,1 0 0,-2 0 0,0 1 0,0-1 0,0 0 0,-1 1 0,-1 17 0,-3 64 0,0-36 0,5 77 0,2-111-1365,2-5-5461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0:01:00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24575,'53'-2'0,"-34"0"0,0 2 0,0 0 0,1 1 0,-1 1 0,19 4 0,-35-5 0,-1 0 0,1 0 0,-1 0 0,1 0 0,-1 1 0,0-1 0,1 1 0,-1 0 0,0-1 0,0 1 0,0 0 0,0 0 0,-1 0 0,1 1 0,0-1 0,-1 0 0,0 1 0,1-1 0,-1 1 0,0-1 0,0 1 0,0-1 0,0 5 0,1 6 0,0 0 0,-1 0 0,-1 24 0,-1-19 0,-15 226 133,1-63-1631,14-146-5328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0:01:0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24575,'5'0'0,"5"0"0,10-4 0,18-2 0,8 1 0,0 0 0,-3 2 0,-6 1 0,-3 1 0,-4 1 0,-3 0 0,-1 0 0,-6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0:01:09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18 134 24575,'0'-9'0,"0"-1"0,0 1 0,1 1 0,0-1 0,1 0 0,0 0 0,3-9 0,-3 15 0,-1 0 0,1 0 0,0 0 0,0 0 0,0 1 0,0-1 0,1 1 0,-1-1 0,1 1 0,-1 0 0,1 0 0,0 0 0,0 0 0,0 0 0,0 0 0,0 1 0,0 0 0,0 0 0,0 0 0,1 0 0,5-1 0,2 0 0,1 0 0,0 0 0,0 1 0,0 1 0,22 2 0,-31-2 0,0 1 0,0-1 0,0 1 0,0-1 0,0 1 0,0 0 0,-1 0 0,1 0 0,0 1 0,-1-1 0,1 1 0,-1-1 0,1 1 0,-1 0 0,0 0 0,0 0 0,0 0 0,0 0 0,0 1 0,0-1 0,0 1 0,-1-1 0,1 1 0,-1 0 0,0-1 0,0 1 0,0 0 0,1 4 0,1 26 0,-1 1 0,-2-1 0,-7 65 0,5-89 0,0 0 0,0 0 0,0 0 0,-2 0 0,1 0 0,-1-1 0,0 1 0,0-1 0,-12 15 0,-5 4 0,-34 33 0,27-30 0,1-3 0,19-21 0,1 0 0,0 1 0,1 0 0,0 0 0,0 1 0,0 0 0,1 0 0,0 0 0,0 1 0,-6 16 0,11-23 0,0-1 0,0 0 0,0 0 0,0 1 0,0-1 0,0 0 0,0 1 0,0-1 0,0 0 0,1 1 0,-1-1 0,0 0 0,1 0 0,-1 1 0,1-1 0,-1 0 0,1 0 0,0 0 0,0 0 0,-1 0 0,1 0 0,1 2 0,1-1 0,0 1 0,1-1 0,-1 0 0,0 0 0,1 0 0,-1 0 0,7 2 0,4 0 0,1 0 0,29 4 0,-3-5-255,55-2 0,-76-2-600,2 1-5971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0:01:12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 24575,'-1'27'0,"0"-12"0,0 0 0,3 25 0,-1-38 0,-1 1 0,0-1 0,1 1 0,-1-1 0,1 1 0,0-1 0,0 0 0,0 1 0,0-1 0,0 0 0,0 0 0,0 0 0,1 0 0,-1 0 0,1 0 0,0 0 0,0 0 0,0 0 0,-1-1 0,1 1 0,1-1 0,1 2 0,-3-3 0,0 1 0,0-1 0,0 0 0,0 1 0,0-1 0,0 0 0,0 0 0,0 1 0,0-1 0,0 0 0,1 0 0,-1 0 0,0-1 0,0 1 0,0 0 0,0 0 0,0 0 0,0-1 0,0 1 0,0-1 0,0 1 0,0-1 0,0 1 0,0-1 0,0 1 0,-1-1 0,3-1 0,-2-1 0,1 1 0,0 0 0,-1-1 0,1 0 0,-1 1 0,0-1 0,0 0 0,0 0 0,0 0 0,1-3 0,-1-1 0,0 0 0,0 0 0,-1-1 0,1 1 0,-2 0 0,1 0 0,-1 0 0,-2-9 0,2 13-54,-1 0-1,0 1 0,0-1 1,0 1-1,0-1 1,0 1-1,0 0 0,-1 0 1,1 0-1,-1 0 1,0 0-1,1 0 0,-1 1 1,0-1-1,0 1 0,0 0 1,0 0-1,0 0 1,0 0-1,-1 1 0,1-1 1,0 1-1,0 0 1,-4 0-1,-15-1-6771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0:01:5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2578 24575,'8'-7'0,"-1"-1"0,-1 1 0,1-1 0,-1 0 0,-1-1 0,9-15 0,-7 8 0,-1-1 0,0 0 0,5-33 0,-6 28 0,12-38 0,19-25 0,23-65 0,-33 92 0,-20 47 0,0-1 0,-1 0 0,6-19 0,9-37 0,-12 47 0,-2 0 0,0 0 0,-2-1 0,3-27 0,-6 37 0,1 0 0,0 0 0,1 1 0,0-1 0,0 1 0,2-1 0,-1 1 0,1 1 0,1-1 0,0 1 0,10-14 0,-6 7 0,-1-1 0,11-31 0,-4 10 0,-11 27 0,-1-1 0,-1 0 0,4-26 0,-5 26 0,0 1 0,1 0 0,0 0 0,9-23 0,0 8 0,-1 0 0,-2 0 0,10-45 0,-17 66 0,0 0 0,0 0 0,1 0 0,0 0 0,0 0 0,6-7 0,-6 7 0,1 1 0,-1 0 0,0-1 0,0 0 0,-1 1 0,0-1 0,3-10 0,-3 1 0,1-2 0,0 0 0,0 0 0,2 0 0,0 1 0,1 0 0,14-29 0,-9 23 0,0 0 0,8-30 0,-13 34 0,0 1 0,1 0 0,1 0 0,1 0 0,17-24 0,-12 21 0,-1-1 0,15-30 0,17-27 0,-37 65 0,-1-1 0,0 0 0,-1 0 0,9-30 0,-10 29 0,0-1 0,1 1 0,0 1 0,13-22 0,-10 22 0,0 0 0,-1-1 0,11-29 0,-16 36 0,1 0 0,1 1 0,-1-1 0,7-7 0,12-22 0,37-105-1365,-53 128-5461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0:02:01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 24575,'35'-1'0,"-15"0"0,-1 1 0,1 1 0,25 4 0,-39-4 0,0 1 0,-1 0 0,1-1 0,0 2 0,-1-1 0,0 1 0,1 0 0,-1 0 0,0 0 0,-1 1 0,1-1 0,0 1 0,-1 0 0,0 1 0,5 5 0,10 13 0,0 0 0,38 31 0,-27-26 0,-22-20 0,-1 0 0,0 0 0,0 1 0,-1 0 0,0 0 0,-1 1 0,0 0 0,0 0 0,-1 0 0,-1 0 0,4 15 0,-2 0 0,-1 0 0,-1 1 0,-2 44 0,-1-69 0,-1 31 0,2 0 0,0 0 0,12 60 0,-9-74 0,-1-1 0,-1 1 0,-1 0 0,0 0 0,-1 0 0,-1 0 0,-1 0 0,0 0 0,-1 0 0,-1-1 0,-1 1 0,-12 27 0,0-3 0,-1-2 0,-40 64 0,51-93 0,-1 0 0,-1 0 0,0-1 0,0 0 0,-1-1 0,0 0 0,0-1 0,-1 1 0,0-2 0,-1 0 0,0 0 0,0-1 0,-16 5 0,14-4 0,0 0 0,1 1 0,0 1 0,0 0 0,-20 19 0,26-22 0,-37 34 0,-25 19 0,-7 5-1365,64-55-5461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0:02:0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0 488 24575,'7'0'0,"-1"0"0,1-1 0,-1 0 0,1-1 0,-1 1 0,0-1 0,0 0 0,0-1 0,0 0 0,9-5 0,3-4 0,30-27 0,-9 7 0,-8 7 0,-1-1 0,52-56 0,-77 74 0,0-1 0,0 0 0,-1 0 0,0 0 0,0 0 0,-1-1 0,0 1 0,-1-1 0,0 0 0,0 0 0,-1-18 0,6-20 0,-1-7 0,-4 40 0,-2 50 0,-12 146 0,1-33 0,8 212-184,3-263-997,0-74-5645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b1b6ab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35b1b6a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0eed52a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350eed52a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 tròn bằng cách sử dụng công cụ Crop to Shape hoặc tạo Shape rồi chuột phải chọn Fill &gt; Picture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53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b1b6ab89_7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5b1b6ab89_7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35b1b6ab89_7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3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09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b1b6ab89_7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35b1b6ab89_7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35b1b6ab89_7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35b1b6ab89_7_5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135b1b6ab89_7_5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135b1b6ab89_7_5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g135b1b6ab89_7_5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77551" y="3893775"/>
            <a:ext cx="15298056" cy="30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135b1b6ab89_7_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0" y="1920500"/>
            <a:ext cx="5118475" cy="1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35b1b6ab89_7_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00" y="1556151"/>
            <a:ext cx="3149594" cy="30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35b1b6ab89_7_542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 ExtraBold"/>
              <a:buNone/>
              <a:defRPr sz="1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35b1b6ab89_7_550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-723900" y="-352425"/>
            <a:ext cx="13439527" cy="75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135b1b6ab89_7_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50" y="556775"/>
            <a:ext cx="4023900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35b1b6ab89_7_550"/>
          <p:cNvSpPr txBox="1">
            <a:spLocks noGrp="1"/>
          </p:cNvSpPr>
          <p:nvPr>
            <p:ph type="title"/>
          </p:nvPr>
        </p:nvSpPr>
        <p:spPr>
          <a:xfrm>
            <a:off x="2644050" y="2964875"/>
            <a:ext cx="6903900" cy="3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>
                <a:solidFill>
                  <a:srgbClr val="004088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b1b6ab89_7_5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b1b6ab89_7_56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7A7"/>
              </a:buClr>
              <a:buSzPts val="2800"/>
              <a:buFont typeface="Montserrat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27" name="Google Shape;27;g135b1b6ab89_7_563"/>
          <p:cNvSpPr txBox="1">
            <a:spLocks noGrp="1"/>
          </p:cNvSpPr>
          <p:nvPr>
            <p:ph type="body" idx="1"/>
          </p:nvPr>
        </p:nvSpPr>
        <p:spPr>
          <a:xfrm>
            <a:off x="448650" y="1950275"/>
            <a:ext cx="11284800" cy="4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g135b1b6ab89_7_56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g135b1b6ab89_7_563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35b1b6ab89_7_5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35b1b6ab89_7_598"/>
          <p:cNvSpPr txBox="1">
            <a:spLocks noGrp="1"/>
          </p:cNvSpPr>
          <p:nvPr>
            <p:ph type="title"/>
          </p:nvPr>
        </p:nvSpPr>
        <p:spPr>
          <a:xfrm>
            <a:off x="79692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4" name="Google Shape;44;g135b1b6ab89_7_598"/>
          <p:cNvSpPr txBox="1">
            <a:spLocks noGrp="1"/>
          </p:cNvSpPr>
          <p:nvPr>
            <p:ph type="title" idx="2"/>
          </p:nvPr>
        </p:nvSpPr>
        <p:spPr>
          <a:xfrm>
            <a:off x="658037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5" name="Google Shape;45;g135b1b6ab89_7_598"/>
          <p:cNvSpPr txBox="1">
            <a:spLocks noGrp="1"/>
          </p:cNvSpPr>
          <p:nvPr>
            <p:ph type="body" idx="1"/>
          </p:nvPr>
        </p:nvSpPr>
        <p:spPr>
          <a:xfrm>
            <a:off x="79692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35b1b6ab89_7_598"/>
          <p:cNvSpPr txBox="1">
            <a:spLocks noGrp="1"/>
          </p:cNvSpPr>
          <p:nvPr>
            <p:ph type="body" idx="3"/>
          </p:nvPr>
        </p:nvSpPr>
        <p:spPr>
          <a:xfrm>
            <a:off x="658037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35b1b6ab89_7_59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48" name="Google Shape;48;g135b1b6ab89_7_59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g135b1b6ab89_7_59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35b1b6ab89_7_6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35b1b6ab89_7_608"/>
          <p:cNvSpPr txBox="1">
            <a:spLocks noGrp="1"/>
          </p:cNvSpPr>
          <p:nvPr>
            <p:ph type="title"/>
          </p:nvPr>
        </p:nvSpPr>
        <p:spPr>
          <a:xfrm>
            <a:off x="621513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g135b1b6ab89_7_608"/>
          <p:cNvSpPr txBox="1">
            <a:spLocks noGrp="1"/>
          </p:cNvSpPr>
          <p:nvPr>
            <p:ph type="title" idx="2"/>
          </p:nvPr>
        </p:nvSpPr>
        <p:spPr>
          <a:xfrm>
            <a:off x="4339662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g135b1b6ab89_7_608"/>
          <p:cNvSpPr txBox="1">
            <a:spLocks noGrp="1"/>
          </p:cNvSpPr>
          <p:nvPr>
            <p:ph type="body" idx="1"/>
          </p:nvPr>
        </p:nvSpPr>
        <p:spPr>
          <a:xfrm>
            <a:off x="621513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35b1b6ab89_7_608"/>
          <p:cNvSpPr txBox="1">
            <a:spLocks noGrp="1"/>
          </p:cNvSpPr>
          <p:nvPr>
            <p:ph type="body" idx="3"/>
          </p:nvPr>
        </p:nvSpPr>
        <p:spPr>
          <a:xfrm>
            <a:off x="4339662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35b1b6ab89_7_60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57" name="Google Shape;57;g135b1b6ab89_7_608"/>
          <p:cNvSpPr txBox="1">
            <a:spLocks noGrp="1"/>
          </p:cNvSpPr>
          <p:nvPr>
            <p:ph type="title" idx="5"/>
          </p:nvPr>
        </p:nvSpPr>
        <p:spPr>
          <a:xfrm>
            <a:off x="8057799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g135b1b6ab89_7_608"/>
          <p:cNvSpPr txBox="1">
            <a:spLocks noGrp="1"/>
          </p:cNvSpPr>
          <p:nvPr>
            <p:ph type="body" idx="6"/>
          </p:nvPr>
        </p:nvSpPr>
        <p:spPr>
          <a:xfrm>
            <a:off x="8057799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135b1b6ab89_7_60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g135b1b6ab89_7_60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2">
  <p:cSld name="VERTICAL_TITLE_AND_VERTICAL_TEXT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b1b6ab89_7_760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135b1b6ab89_7_760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24EA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5b1b6ab89_7_554"/>
          <p:cNvSpPr txBox="1">
            <a:spLocks noGrp="1"/>
          </p:cNvSpPr>
          <p:nvPr>
            <p:ph type="title"/>
          </p:nvPr>
        </p:nvSpPr>
        <p:spPr>
          <a:xfrm>
            <a:off x="645925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pic>
        <p:nvPicPr>
          <p:cNvPr id="26" name="Google Shape;26;g135b1b6ab89_7_5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3450" y="2000250"/>
            <a:ext cx="5463301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1">
  <p:cSld name="Vertical Title and Text 4 1">
    <p:bg>
      <p:bgPr>
        <a:solidFill>
          <a:srgbClr val="024EA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135b1b6ab89_7_7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324" y="1554225"/>
            <a:ext cx="5191950" cy="11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35b1b6ab89_7_7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0525" y="747262"/>
            <a:ext cx="5191951" cy="47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35b1b6ab89_7_754"/>
          <p:cNvPicPr preferRelativeResize="0"/>
          <p:nvPr/>
        </p:nvPicPr>
        <p:blipFill rotWithShape="1">
          <a:blip r:embed="rId4">
            <a:alphaModFix/>
          </a:blip>
          <a:srcRect b="12464"/>
          <a:stretch/>
        </p:blipFill>
        <p:spPr>
          <a:xfrm>
            <a:off x="-1495850" y="4183225"/>
            <a:ext cx="15298050" cy="2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35b1b6ab89_7_754"/>
          <p:cNvSpPr/>
          <p:nvPr/>
        </p:nvSpPr>
        <p:spPr>
          <a:xfrm>
            <a:off x="-88950" y="5133000"/>
            <a:ext cx="123699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5b1b6ab89_7_754"/>
          <p:cNvSpPr txBox="1">
            <a:spLocks noGrp="1"/>
          </p:cNvSpPr>
          <p:nvPr>
            <p:ph type="subTitle" idx="1"/>
          </p:nvPr>
        </p:nvSpPr>
        <p:spPr>
          <a:xfrm>
            <a:off x="1879000" y="5613150"/>
            <a:ext cx="8561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0057A7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b1b6ab89_7_5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 Sans"/>
              <a:buNone/>
              <a:defRPr sz="4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g135b1b6ab89_7_5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SemiBold"/>
              <a:buChar char="•"/>
              <a:defRPr sz="2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21" Type="http://schemas.openxmlformats.org/officeDocument/2006/relationships/image" Target="../media/image20.png"/><Relationship Id="rId34" Type="http://schemas.openxmlformats.org/officeDocument/2006/relationships/customXml" Target="../ink/ink16.xml"/><Relationship Id="rId7" Type="http://schemas.openxmlformats.org/officeDocument/2006/relationships/image" Target="../media/image13.png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8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1.xml"/><Relationship Id="rId9" Type="http://schemas.openxmlformats.org/officeDocument/2006/relationships/image" Target="../media/image1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3.png"/><Relationship Id="rId30" Type="http://schemas.openxmlformats.org/officeDocument/2006/relationships/customXml" Target="../ink/ink14.xml"/><Relationship Id="rId35" Type="http://schemas.openxmlformats.org/officeDocument/2006/relationships/image" Target="../media/image27.png"/><Relationship Id="rId8" Type="http://schemas.openxmlformats.org/officeDocument/2006/relationships/customXml" Target="../ink/ink3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b1b6ab89_0_0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</a:t>
            </a:r>
            <a:r>
              <a:rPr lang="vi-VN" dirty="0"/>
              <a:t> DRAW3003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vi-VN" dirty="0"/>
              <a:t>Dễ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0eed52a2_0_161"/>
          <p:cNvSpPr txBox="1">
            <a:spLocks noGrp="1"/>
          </p:cNvSpPr>
          <p:nvPr>
            <p:ph type="title"/>
          </p:nvPr>
        </p:nvSpPr>
        <p:spPr>
          <a:xfrm>
            <a:off x="649579" y="3125131"/>
            <a:ext cx="10892841" cy="16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/>
              <a:t>Ngôi sao 2</a:t>
            </a:r>
            <a:endParaRPr b="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ĐỀ BÀI</a:t>
            </a:r>
            <a:endParaRPr dirty="0"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742663" y="1666998"/>
            <a:ext cx="10591862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Vẽ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ngôi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sao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Đề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bài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Vẽ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ngôi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sao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theo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mẫu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dưới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đây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(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nhập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độ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dài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cạnh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).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quả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1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Ví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dụ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Độ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dài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cạnh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: 100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4DED44D9-9083-C980-8982-A536718EAC8F}"/>
              </a:ext>
            </a:extLst>
          </p:cNvPr>
          <p:cNvSpPr txBox="1">
            <a:spLocks/>
          </p:cNvSpPr>
          <p:nvPr/>
        </p:nvSpPr>
        <p:spPr>
          <a:xfrm>
            <a:off x="448651" y="6281122"/>
            <a:ext cx="56473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 Sans SemiBold"/>
              <a:buChar char="•"/>
              <a:defRPr sz="26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 Sans"/>
              <a:buChar char="•"/>
              <a:defRPr sz="2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Font typeface="Nunito Sans"/>
              <a:buNone/>
            </a:pP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Nguồn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: </a:t>
            </a:r>
            <a:r>
              <a:rPr lang="vi-V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ICANTECH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598BE-93F0-A4B0-2709-890C82F3F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639" y="3194985"/>
            <a:ext cx="3840873" cy="2880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title"/>
          </p:nvPr>
        </p:nvSpPr>
        <p:spPr>
          <a:xfrm>
            <a:off x="448650" y="429700"/>
            <a:ext cx="67614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HƯỚNG DẪN</a:t>
            </a:r>
            <a:endParaRPr dirty="0"/>
          </a:p>
        </p:txBody>
      </p:sp>
      <p:sp>
        <p:nvSpPr>
          <p:cNvPr id="258" name="Google Shape;25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124;g1350eed52a2_0_366">
            <a:extLst>
              <a:ext uri="{FF2B5EF4-FFF2-40B4-BE49-F238E27FC236}">
                <a16:creationId xmlns:a16="http://schemas.microsoft.com/office/drawing/2014/main" id="{551EDC04-DF91-07BA-FA63-6B98E55D096A}"/>
              </a:ext>
            </a:extLst>
          </p:cNvPr>
          <p:cNvSpPr txBox="1"/>
          <p:nvPr/>
        </p:nvSpPr>
        <p:spPr>
          <a:xfrm>
            <a:off x="448650" y="1257829"/>
            <a:ext cx="11644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Ta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2 </a:t>
            </a:r>
            <a:r>
              <a:rPr lang="en-US" sz="2400" b="1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lang="vi-VN" sz="2400" b="0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57;p2">
            <a:extLst>
              <a:ext uri="{FF2B5EF4-FFF2-40B4-BE49-F238E27FC236}">
                <a16:creationId xmlns:a16="http://schemas.microsoft.com/office/drawing/2014/main" id="{A6E497BB-D871-3EB8-AEB7-5DD491C0FD29}"/>
              </a:ext>
            </a:extLst>
          </p:cNvPr>
          <p:cNvSpPr txBox="1">
            <a:spLocks/>
          </p:cNvSpPr>
          <p:nvPr/>
        </p:nvSpPr>
        <p:spPr>
          <a:xfrm>
            <a:off x="740548" y="3009478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8CC63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</a:p>
        </p:txBody>
      </p:sp>
      <p:sp>
        <p:nvSpPr>
          <p:cNvPr id="8" name="Google Shape;124;g1350eed52a2_0_366">
            <a:extLst>
              <a:ext uri="{FF2B5EF4-FFF2-40B4-BE49-F238E27FC236}">
                <a16:creationId xmlns:a16="http://schemas.microsoft.com/office/drawing/2014/main" id="{2197301D-9361-1393-D845-7BB96D95D5A0}"/>
              </a:ext>
            </a:extLst>
          </p:cNvPr>
          <p:cNvSpPr txBox="1"/>
          <p:nvPr/>
        </p:nvSpPr>
        <p:spPr>
          <a:xfrm>
            <a:off x="1616738" y="3194464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Nhập độ dài cạnh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Google Shape;257;p2">
            <a:extLst>
              <a:ext uri="{FF2B5EF4-FFF2-40B4-BE49-F238E27FC236}">
                <a16:creationId xmlns:a16="http://schemas.microsoft.com/office/drawing/2014/main" id="{9DD5C684-160E-D6DE-9DB5-7CEB7F00068E}"/>
              </a:ext>
            </a:extLst>
          </p:cNvPr>
          <p:cNvSpPr txBox="1">
            <a:spLocks/>
          </p:cNvSpPr>
          <p:nvPr/>
        </p:nvSpPr>
        <p:spPr>
          <a:xfrm>
            <a:off x="740548" y="3928445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090"/>
              </a:buClr>
              <a:buSzPts val="4800"/>
              <a:buFont typeface="Montserrat"/>
              <a:buNone/>
            </a:pPr>
            <a:r>
              <a:rPr lang="en-US" sz="4800" strike="noStrike" cap="none" dirty="0">
                <a:solidFill>
                  <a:srgbClr val="DC209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 lang="en-US" sz="160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9" name="Google Shape;124;g1350eed52a2_0_366">
            <a:extLst>
              <a:ext uri="{FF2B5EF4-FFF2-40B4-BE49-F238E27FC236}">
                <a16:creationId xmlns:a16="http://schemas.microsoft.com/office/drawing/2014/main" id="{1873ABF6-F5DC-58B9-AC34-4E60F7CFF17E}"/>
              </a:ext>
            </a:extLst>
          </p:cNvPr>
          <p:cNvSpPr txBox="1"/>
          <p:nvPr/>
        </p:nvSpPr>
        <p:spPr>
          <a:xfrm>
            <a:off x="1616738" y="4113431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Vẽ tam giác</a:t>
            </a:r>
            <a:endParaRPr lang="vi-VN" sz="2000" b="1" i="0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6507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b1b6ab89_7_29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85" name="Google Shape;385;g135b1b6ab89_7_29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hlink"/>
                </a:solidFill>
              </a:rPr>
              <a:t>HƯỚNG DẪN LẬP TRÌNH </a:t>
            </a:r>
            <a:r>
              <a:rPr lang="en-US" dirty="0">
                <a:solidFill>
                  <a:schemeClr val="hlink"/>
                </a:solidFill>
              </a:rPr>
              <a:t>CHƯƠNG TRÌNH CHÍNH</a:t>
            </a:r>
            <a:endParaRPr dirty="0"/>
          </a:p>
        </p:txBody>
      </p:sp>
      <p:sp>
        <p:nvSpPr>
          <p:cNvPr id="386" name="Google Shape;386;g135b1b6ab89_7_293"/>
          <p:cNvSpPr/>
          <p:nvPr/>
        </p:nvSpPr>
        <p:spPr>
          <a:xfrm>
            <a:off x="1741144" y="2592043"/>
            <a:ext cx="4540784" cy="14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Tạo tin "nhập độ dài cạnh" cho bước 1.
Tạo tin "vẽ tam giác" cho bước 2.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Em hãy ghép các khối lệnh và thực hiện lần lượt các bước trên để hoàn thành chương trình.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7" name="Google Shape;386;g135b1b6ab89_7_293">
            <a:extLst>
              <a:ext uri="{FF2B5EF4-FFF2-40B4-BE49-F238E27FC236}">
                <a16:creationId xmlns:a16="http://schemas.microsoft.com/office/drawing/2014/main" id="{816346C4-944A-B757-1C71-F801BA131CEF}"/>
              </a:ext>
            </a:extLst>
          </p:cNvPr>
          <p:cNvSpPr/>
          <p:nvPr/>
        </p:nvSpPr>
        <p:spPr>
          <a:xfrm>
            <a:off x="763267" y="5776744"/>
            <a:ext cx="10665466" cy="3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Tiếp theo, chúng ta sẽ học cách lập trình khi nhận các tin "nhập độ dài cạnh" và "vẽ tam giác".</a:t>
            </a:r>
            <a:endParaRPr lang="vi-VN" sz="2000" b="1" i="1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B5349-6051-AE0D-90EA-DF0DC11E8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831" y="1692323"/>
            <a:ext cx="4899595" cy="316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NHẬP ĐỘ DÀI CẠNH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2241144" y="2063004"/>
            <a:ext cx="3455568" cy="166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ra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Nhập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liệu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5DF9F-0F8D-B142-1782-D2EEF85A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108" y="1425100"/>
            <a:ext cx="4282803" cy="29435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VẼ TAM GIÁC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1615780" y="1488210"/>
            <a:ext cx="5899941" cy="362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Tìm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điểm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đặt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bút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chỉnh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kích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thước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bút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vẽ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hướng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90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5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+ Di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chuyển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cạnh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bước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+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Xoay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72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+ Di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chuyển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bước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+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Xoay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phải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144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6" name="Google Shape;375;g135b1b6ab89_7_283">
            <a:extLst>
              <a:ext uri="{FF2B5EF4-FFF2-40B4-BE49-F238E27FC236}">
                <a16:creationId xmlns:a16="http://schemas.microsoft.com/office/drawing/2014/main" id="{E6662465-92B8-5799-689E-863AC667C352}"/>
              </a:ext>
            </a:extLst>
          </p:cNvPr>
          <p:cNvSpPr/>
          <p:nvPr/>
        </p:nvSpPr>
        <p:spPr>
          <a:xfrm>
            <a:off x="1210650" y="5526875"/>
            <a:ext cx="9770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hãy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tự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lập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trình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dựa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vào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gợi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ý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trên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xem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đáp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án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ở slide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tiếp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theo.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E76A5-F4BF-DB38-6952-4DA5D789C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923" y="1064610"/>
            <a:ext cx="3591426" cy="334374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F648363-5CAA-FDC1-1003-C01ABAD31D6F}"/>
              </a:ext>
            </a:extLst>
          </p:cNvPr>
          <p:cNvGrpSpPr/>
          <p:nvPr/>
        </p:nvGrpSpPr>
        <p:grpSpPr>
          <a:xfrm>
            <a:off x="8786880" y="1726056"/>
            <a:ext cx="584640" cy="670680"/>
            <a:chOff x="8786880" y="1726056"/>
            <a:chExt cx="584640" cy="67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2895968-C3AF-0F52-B6F5-EF578E9D6CF0}"/>
                    </a:ext>
                  </a:extLst>
                </p14:cNvPr>
                <p14:cNvContentPartPr/>
                <p14:nvPr/>
              </p14:nvContentPartPr>
              <p14:xfrm>
                <a:off x="8786880" y="2377296"/>
                <a:ext cx="584640" cy="19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2895968-C3AF-0F52-B6F5-EF578E9D6C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78240" y="2368656"/>
                  <a:ext cx="602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6A996BF-8799-B434-F5FE-48C0984896CE}"/>
                    </a:ext>
                  </a:extLst>
                </p14:cNvPr>
                <p14:cNvContentPartPr/>
                <p14:nvPr/>
              </p14:nvContentPartPr>
              <p14:xfrm>
                <a:off x="8888040" y="2102976"/>
                <a:ext cx="140760" cy="279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6A996BF-8799-B434-F5FE-48C0984896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79040" y="2093976"/>
                  <a:ext cx="1584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0E6BFC-7298-66AD-3CEB-501C8E0624B9}"/>
                    </a:ext>
                  </a:extLst>
                </p14:cNvPr>
                <p14:cNvContentPartPr/>
                <p14:nvPr/>
              </p14:nvContentPartPr>
              <p14:xfrm>
                <a:off x="9015840" y="1900296"/>
                <a:ext cx="84960" cy="221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0E6BFC-7298-66AD-3CEB-501C8E0624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06840" y="1891656"/>
                  <a:ext cx="102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0525566-AF71-EE32-9F0E-FB38C238F4F4}"/>
                    </a:ext>
                  </a:extLst>
                </p14:cNvPr>
                <p14:cNvContentPartPr/>
                <p14:nvPr/>
              </p14:nvContentPartPr>
              <p14:xfrm>
                <a:off x="9043200" y="2001816"/>
                <a:ext cx="137880" cy="9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0525566-AF71-EE32-9F0E-FB38C238F4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34200" y="1993176"/>
                  <a:ext cx="155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2E9C6FD-948C-8CB7-1DD4-198B00B6219C}"/>
                    </a:ext>
                  </a:extLst>
                </p14:cNvPr>
                <p14:cNvContentPartPr/>
                <p14:nvPr/>
              </p14:nvContentPartPr>
              <p14:xfrm>
                <a:off x="9192240" y="1872216"/>
                <a:ext cx="106560" cy="240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2E9C6FD-948C-8CB7-1DD4-198B00B621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83600" y="1863216"/>
                  <a:ext cx="1242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91C779-747D-8B43-F127-3808136A9A39}"/>
                    </a:ext>
                  </a:extLst>
                </p14:cNvPr>
                <p14:cNvContentPartPr/>
                <p14:nvPr/>
              </p14:nvContentPartPr>
              <p14:xfrm>
                <a:off x="9256320" y="1726056"/>
                <a:ext cx="34920" cy="55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91C779-747D-8B43-F127-3808136A9A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47680" y="1717416"/>
                  <a:ext cx="5256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4079714-36F7-8976-7134-9A2BB313A556}"/>
                  </a:ext>
                </a:extLst>
              </p14:cNvPr>
              <p14:cNvContentPartPr/>
              <p14:nvPr/>
            </p14:nvContentPartPr>
            <p14:xfrm>
              <a:off x="9171360" y="315576"/>
              <a:ext cx="379080" cy="928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4079714-36F7-8976-7134-9A2BB313A5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62360" y="306936"/>
                <a:ext cx="396720" cy="9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F6502EA9-7B7D-AED8-10E6-539CD4F1F8E2}"/>
              </a:ext>
            </a:extLst>
          </p:cNvPr>
          <p:cNvGrpSpPr/>
          <p:nvPr/>
        </p:nvGrpSpPr>
        <p:grpSpPr>
          <a:xfrm>
            <a:off x="9204840" y="734616"/>
            <a:ext cx="1065240" cy="752760"/>
            <a:chOff x="9204840" y="734616"/>
            <a:chExt cx="1065240" cy="7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81034BB-E665-0A45-6EB1-FD10E3104108}"/>
                    </a:ext>
                  </a:extLst>
                </p14:cNvPr>
                <p14:cNvContentPartPr/>
                <p14:nvPr/>
              </p14:nvContentPartPr>
              <p14:xfrm>
                <a:off x="9204840" y="959616"/>
                <a:ext cx="213840" cy="527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81034BB-E665-0A45-6EB1-FD10E31041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96200" y="950616"/>
                  <a:ext cx="23148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4C72475-E957-396C-0850-48AB06EEF879}"/>
                    </a:ext>
                  </a:extLst>
                </p14:cNvPr>
                <p14:cNvContentPartPr/>
                <p14:nvPr/>
              </p14:nvContentPartPr>
              <p14:xfrm>
                <a:off x="9528120" y="985536"/>
                <a:ext cx="137520" cy="304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4C72475-E957-396C-0850-48AB06EEF8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19120" y="976896"/>
                  <a:ext cx="1551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A2920E4-2678-B4FF-4E0B-73328D1FDB0E}"/>
                    </a:ext>
                  </a:extLst>
                </p14:cNvPr>
                <p14:cNvContentPartPr/>
                <p14:nvPr/>
              </p14:nvContentPartPr>
              <p14:xfrm>
                <a:off x="9750600" y="950616"/>
                <a:ext cx="177120" cy="120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A2920E4-2678-B4FF-4E0B-73328D1FDB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41960" y="941976"/>
                  <a:ext cx="194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E3E49E4-65D7-3D33-BAB0-CA5EFC38DB33}"/>
                    </a:ext>
                  </a:extLst>
                </p14:cNvPr>
                <p14:cNvContentPartPr/>
                <p14:nvPr/>
              </p14:nvContentPartPr>
              <p14:xfrm>
                <a:off x="9857160" y="968976"/>
                <a:ext cx="360" cy="282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E3E49E4-65D7-3D33-BAB0-CA5EFC38DB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48160" y="960336"/>
                  <a:ext cx="18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CEFE95-C5F7-D10F-506F-21987D1083F4}"/>
                    </a:ext>
                  </a:extLst>
                </p14:cNvPr>
                <p14:cNvContentPartPr/>
                <p14:nvPr/>
              </p14:nvContentPartPr>
              <p14:xfrm>
                <a:off x="9977040" y="968976"/>
                <a:ext cx="163800" cy="85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CEFE95-C5F7-D10F-506F-21987D1083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68040" y="960336"/>
                  <a:ext cx="181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1A70A78-D019-2B54-0C4E-DCD8190D8F70}"/>
                    </a:ext>
                  </a:extLst>
                </p14:cNvPr>
                <p14:cNvContentPartPr/>
                <p14:nvPr/>
              </p14:nvContentPartPr>
              <p14:xfrm>
                <a:off x="10058040" y="968976"/>
                <a:ext cx="360" cy="337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1A70A78-D019-2B54-0C4E-DCD8190D8F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49400" y="960336"/>
                  <a:ext cx="180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82F3982-D691-3858-BE43-89D294A94A05}"/>
                    </a:ext>
                  </a:extLst>
                </p14:cNvPr>
                <p14:cNvContentPartPr/>
                <p14:nvPr/>
              </p14:nvContentPartPr>
              <p14:xfrm>
                <a:off x="10185120" y="734616"/>
                <a:ext cx="84960" cy="118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82F3982-D691-3858-BE43-89D294A94A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76480" y="725976"/>
                  <a:ext cx="10260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A3FA725-604E-FC9D-EB1E-BF0C753BD84A}"/>
                  </a:ext>
                </a:extLst>
              </p14:cNvPr>
              <p14:cNvContentPartPr/>
              <p14:nvPr/>
            </p14:nvContentPartPr>
            <p14:xfrm>
              <a:off x="8101440" y="2276856"/>
              <a:ext cx="229680" cy="217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A3FA725-604E-FC9D-EB1E-BF0C753BD8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2440" y="2267856"/>
                <a:ext cx="24732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5C1EE988-D591-EB0A-C382-C69CD1F3ED9E}"/>
              </a:ext>
            </a:extLst>
          </p:cNvPr>
          <p:cNvGrpSpPr/>
          <p:nvPr/>
        </p:nvGrpSpPr>
        <p:grpSpPr>
          <a:xfrm>
            <a:off x="7561800" y="2323656"/>
            <a:ext cx="69840" cy="146160"/>
            <a:chOff x="7561800" y="2323656"/>
            <a:chExt cx="6984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7E6D400-C036-52CC-2A17-994035367763}"/>
                    </a:ext>
                  </a:extLst>
                </p14:cNvPr>
                <p14:cNvContentPartPr/>
                <p14:nvPr/>
              </p14:nvContentPartPr>
              <p14:xfrm>
                <a:off x="7570080" y="2323656"/>
                <a:ext cx="61560" cy="146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7E6D400-C036-52CC-2A17-9940353677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61080" y="2315016"/>
                  <a:ext cx="79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B261A7-44FA-D9E5-2FCE-EDC709F34AC1}"/>
                    </a:ext>
                  </a:extLst>
                </p14:cNvPr>
                <p14:cNvContentPartPr/>
                <p14:nvPr/>
              </p14:nvContentPartPr>
              <p14:xfrm>
                <a:off x="7561800" y="2403936"/>
                <a:ext cx="6120" cy="19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B261A7-44FA-D9E5-2FCE-EDC709F34A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53160" y="2394936"/>
                  <a:ext cx="23760" cy="37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VẼ TAM GIÁC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5536887" y="1399032"/>
            <a:ext cx="5637300" cy="405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Tìm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điểm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đặt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bút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chỉnh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kích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thước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bút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vẽ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hướng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90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5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+ Di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chuyển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cạnh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bước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+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Xoay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72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+ Di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chuyển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bước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+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Xoay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phải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144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BAEFE-0AD8-FD22-E929-8B9E5D586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818" y="992935"/>
            <a:ext cx="3167054" cy="559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b1b6ab89_7_232"/>
          <p:cNvSpPr/>
          <p:nvPr/>
        </p:nvSpPr>
        <p:spPr>
          <a:xfrm>
            <a:off x="680025" y="3005553"/>
            <a:ext cx="81021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Thông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tin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liên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hệ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Email</a:t>
            </a:r>
            <a:endParaRPr sz="1400" b="0" i="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Hotline</a:t>
            </a: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_ICT_Presentatio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5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334</Words>
  <Application>Microsoft Office PowerPoint</Application>
  <PresentationFormat>Widescreen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Nunito Sans</vt:lpstr>
      <vt:lpstr>Montserrat</vt:lpstr>
      <vt:lpstr>Arial</vt:lpstr>
      <vt:lpstr>Calibri</vt:lpstr>
      <vt:lpstr>Nunito Sans ExtraBold</vt:lpstr>
      <vt:lpstr>Nunito Sans SemiBold</vt:lpstr>
      <vt:lpstr>Nunito Sans Black</vt:lpstr>
      <vt:lpstr>GE_ICT_Presentation template</vt:lpstr>
      <vt:lpstr>PowerPoint Presentation</vt:lpstr>
      <vt:lpstr>Ngôi sao 2</vt:lpstr>
      <vt:lpstr>ĐỀ BÀI</vt:lpstr>
      <vt:lpstr>HƯỚNG DẪN</vt:lpstr>
      <vt:lpstr>HƯỚNG DẪN LẬP TRÌNH CHƯƠNG TRÌNH CHÍNH</vt:lpstr>
      <vt:lpstr>BƯỚC 1: NHẬP ĐỘ DÀI CẠNH</vt:lpstr>
      <vt:lpstr>BƯỚC 2: VẼ TAM GIÁC</vt:lpstr>
      <vt:lpstr>BƯỚC 2: VẼ TAM GIÁC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Heo</dc:creator>
  <cp:lastModifiedBy>Đạt Nguyễn</cp:lastModifiedBy>
  <cp:revision>28</cp:revision>
  <dcterms:created xsi:type="dcterms:W3CDTF">2021-09-14T01:46:20Z</dcterms:created>
  <dcterms:modified xsi:type="dcterms:W3CDTF">2022-07-14T10:11:05Z</dcterms:modified>
</cp:coreProperties>
</file>