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9" r:id="rId5"/>
    <p:sldId id="286" r:id="rId6"/>
    <p:sldId id="267" r:id="rId7"/>
    <p:sldId id="268" r:id="rId8"/>
    <p:sldId id="290" r:id="rId9"/>
    <p:sldId id="291" r:id="rId10"/>
    <p:sldId id="292" r:id="rId11"/>
    <p:sldId id="293" r:id="rId12"/>
    <p:sldId id="294" r:id="rId13"/>
    <p:sldId id="264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Nunito Sans" pitchFamily="2" charset="0"/>
      <p:regular r:id="rId24"/>
      <p:bold r:id="rId25"/>
      <p:italic r:id="rId26"/>
      <p:boldItalic r:id="rId27"/>
    </p:embeddedFont>
    <p:embeddedFont>
      <p:font typeface="Nunito Sans Black" pitchFamily="2" charset="0"/>
      <p:bold r:id="rId28"/>
      <p:boldItalic r:id="rId29"/>
    </p:embeddedFont>
    <p:embeddedFont>
      <p:font typeface="Nunito Sans ExtraBold" pitchFamily="2" charset="0"/>
      <p:bold r:id="rId30"/>
      <p:boldItalic r:id="rId31"/>
    </p:embeddedFont>
    <p:embeddedFont>
      <p:font typeface="Nunito Sans SemiBold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presProps" Target="presProp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6254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4848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8563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301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NUM1012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TB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TÌM SỐ HẠNG THỨ 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771915" y="3252885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2: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khối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mới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đệ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tìm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”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tham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Nếu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= 1,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5.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Nếu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&gt; 1,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gọi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đệ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tìm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– 1. Sau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=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+ 2 * (n – 1).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tìm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gọi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khối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đệ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tìm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”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truyền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đối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DF40-ED14-129D-86AE-EBC9CADE9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479" y="1416097"/>
            <a:ext cx="4517971" cy="47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73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TÌM SỐ HẠNG THỨ 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1664834" y="3059700"/>
            <a:ext cx="8369431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Nếu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tinh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ý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hơn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thấy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được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tính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theo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= 5 + N * (N – 1)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Dựa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công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này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thêm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3,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chỉ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dụng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phép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toán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563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TÌM SỐ HẠNG THỨ 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3277350" y="4912475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buClr>
                <a:srgbClr val="3F3F3F"/>
              </a:buClr>
              <a:buSzPts val="1600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3:</a:t>
            </a:r>
          </a:p>
          <a:p>
            <a:pPr algn="just">
              <a:buClr>
                <a:srgbClr val="3F3F3F"/>
              </a:buClr>
              <a:buSzPts val="1600"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algn="just">
              <a:buClr>
                <a:srgbClr val="3F3F3F"/>
              </a:buClr>
              <a:buSzPts val="1600"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Đặt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kết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quả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= 5 + N * (N – 1)</a:t>
            </a:r>
          </a:p>
          <a:p>
            <a:pPr algn="just">
              <a:buClr>
                <a:srgbClr val="3F3F3F"/>
              </a:buClr>
              <a:buSzPts val="1600"/>
            </a:pP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70D54-688B-19A6-4FA3-80A55DE41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827" y="1576225"/>
            <a:ext cx="6820346" cy="236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1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Tìm số hạng thứ N của dãy số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graphicFrame>
        <p:nvGraphicFramePr>
          <p:cNvPr id="85" name="Google Shape;85;p5"/>
          <p:cNvGraphicFramePr/>
          <p:nvPr>
            <p:extLst>
              <p:ext uri="{D42A27DB-BD31-4B8C-83A1-F6EECF244321}">
                <p14:modId xmlns:p14="http://schemas.microsoft.com/office/powerpoint/2010/main" val="1865246616"/>
              </p:ext>
            </p:extLst>
          </p:nvPr>
        </p:nvGraphicFramePr>
        <p:xfrm>
          <a:off x="742663" y="4307306"/>
          <a:ext cx="10591863" cy="1233181"/>
        </p:xfrm>
        <a:graphic>
          <a:graphicData uri="http://schemas.openxmlformats.org/drawingml/2006/table">
            <a:tbl>
              <a:tblPr>
                <a:noFill/>
                <a:tableStyleId>{0D8E5A70-38A4-4616-A2E1-29C6E3436D6D}</a:tableStyleId>
              </a:tblPr>
              <a:tblGrid>
                <a:gridCol w="278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Dữ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liệu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Kết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quả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Giải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thích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93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6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35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Số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hạng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thứ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6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của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dãy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số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là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35.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513110"/>
            <a:ext cx="1059186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Cho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dãy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5, 7, 11, 17, 25, 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hãy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viết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chương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trình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tìm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hạng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thứ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của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dãy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Dữ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liệu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N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trong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1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lần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nhập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(1 ≤ N ≤ 1000000).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đáp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án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Ví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dụ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Lấy dữ liệu đầu vào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Tìm số hạng </a:t>
            </a:r>
            <a:r>
              <a:rPr lang="en-US" sz="2000" b="1" i="0" strike="noStrike" cap="none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thứ</a:t>
            </a: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N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3852261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"nhập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</a:t>
            </a: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" cho bước 1.
Tạo tin "tìm số hạng thứ N"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tin "nhập</a:t>
            </a:r>
            <a:r>
              <a:rPr lang="en-US" sz="2000" b="1" i="1" dirty="0">
                <a:solidFill>
                  <a:srgbClr val="3F3F3F"/>
                </a:solidFill>
                <a:latin typeface="Nunito Sans" pitchFamily="2" charset="0"/>
              </a:rPr>
              <a:t> N</a:t>
            </a: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" và "tìm số hạng thứ N".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35A41-D56D-B573-1D15-DC8A76CF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56" y="1590318"/>
            <a:ext cx="4914994" cy="36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LẤY DỮ LIỆU ĐẦU VÀO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741528" y="305970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ra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“N”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Thực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liệu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1AFBA1-7A3F-4904-61F9-F969212DD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318" y="1561282"/>
            <a:ext cx="4778154" cy="40008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TÌM SỐ HẠNG THỨ 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2226297" y="2812950"/>
            <a:ext cx="7739405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Từ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dãy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thấy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đầu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tiên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5.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hạng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thứ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n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hơn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hạng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thứ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n-1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2*(n-1)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đơn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342900" indent="-342900" algn="just">
              <a:buClr>
                <a:srgbClr val="3F3F3F"/>
              </a:buClr>
              <a:buSzPts val="1600"/>
              <a:buFont typeface="Symbol" panose="05050102010706020507" pitchFamily="18" charset="2"/>
              <a:buChar char="Þ"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Ta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có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thể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sử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dụng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vòng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342900" indent="-342900" algn="just">
              <a:buClr>
                <a:srgbClr val="3F3F3F"/>
              </a:buClr>
              <a:buSzPts val="1600"/>
              <a:buFontTx/>
              <a:buChar char="-"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Biến 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chênh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lệch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”</a:t>
            </a: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chênh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lệch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giữa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2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liền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nhau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 </a:t>
            </a: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ban đầu bằng 0, tăng 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2</a:t>
            </a: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 đơn vị sau mỗi vòng 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Biến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“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kết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quả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”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lưu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giá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của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hạng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thứ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này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ở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đầu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	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=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+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chênh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lệch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TÌM SỐ HẠNG THỨ 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509455" y="305970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buClr>
                <a:srgbClr val="3F3F3F"/>
              </a:buClr>
              <a:buSzPts val="1600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342900" indent="-342900" algn="just">
              <a:buClr>
                <a:srgbClr val="3F3F3F"/>
              </a:buClr>
              <a:buSzPts val="1600"/>
              <a:buFontTx/>
              <a:buChar char="-"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Biến 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chênh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lệch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”</a:t>
            </a: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 ban đầu bằng 0, tăng 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2</a:t>
            </a: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 đơn vị sau mỗi vòng 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Biến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“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kết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quả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”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lưu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giá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của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hạng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thứ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ở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đầu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	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=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+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chênh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lệch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ACA82-B338-1491-0286-AFEF3506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17" y="1758371"/>
            <a:ext cx="4528810" cy="407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TÌM SỐ HẠNG THỨ 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2226297" y="2897792"/>
            <a:ext cx="7739405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Vì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tính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chất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dãy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tuân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theo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tắc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nói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ở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2,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dụng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thuật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toán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đệ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một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khối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mới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đệ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tìm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”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tham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Nếu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= 1,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5.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Nếu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&gt; 1,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gọi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đệ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tìm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– 1. Sau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=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kết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quả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+ 2 * (n – 1).</a:t>
            </a: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tìm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gọi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khối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“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đệ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quy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tìm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hạng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”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truyền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đối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N.</a:t>
            </a: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620197"/>
      </p:ext>
    </p:extLst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816</Words>
  <Application>Microsoft Office PowerPoint</Application>
  <PresentationFormat>Widescreen</PresentationFormat>
  <Paragraphs>104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Nunito Sans ExtraBold</vt:lpstr>
      <vt:lpstr>Arial</vt:lpstr>
      <vt:lpstr>Nunito Sans SemiBold</vt:lpstr>
      <vt:lpstr>Nunito Sans</vt:lpstr>
      <vt:lpstr>Montserrat</vt:lpstr>
      <vt:lpstr>Nunito Sans Black</vt:lpstr>
      <vt:lpstr>Calibri</vt:lpstr>
      <vt:lpstr>Symbol</vt:lpstr>
      <vt:lpstr>GE_ICT_Presentation template</vt:lpstr>
      <vt:lpstr>PowerPoint Presentation</vt:lpstr>
      <vt:lpstr>Tìm số hạng thứ N của dãy số</vt:lpstr>
      <vt:lpstr>ĐỀ BÀI</vt:lpstr>
      <vt:lpstr>HƯỚNG DẪN</vt:lpstr>
      <vt:lpstr>HƯỚNG DẪN LẬP TRÌNH CHƯƠNG TRÌNH CHÍNH</vt:lpstr>
      <vt:lpstr>BƯỚC 1: LẤY DỮ LIỆU ĐẦU VÀO</vt:lpstr>
      <vt:lpstr>BƯỚC 2: TÌM SỐ HẠNG THỨ N</vt:lpstr>
      <vt:lpstr>BƯỚC 2: TÌM SỐ HẠNG THỨ N</vt:lpstr>
      <vt:lpstr>BƯỚC 2: TÌM SỐ HẠNG THỨ N</vt:lpstr>
      <vt:lpstr>BƯỚC 2: TÌM SỐ HẠNG THỨ N</vt:lpstr>
      <vt:lpstr>BƯỚC 2: TÌM SỐ HẠNG THỨ N</vt:lpstr>
      <vt:lpstr>BƯỚC 2: TÌM SỐ HẠNG THỨ 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Hưng Trần Quang</cp:lastModifiedBy>
  <cp:revision>29</cp:revision>
  <dcterms:created xsi:type="dcterms:W3CDTF">2021-09-14T01:46:20Z</dcterms:created>
  <dcterms:modified xsi:type="dcterms:W3CDTF">2022-07-14T10:25:17Z</dcterms:modified>
</cp:coreProperties>
</file>