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91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Black" pitchFamily="2" charset="0"/>
      <p:bold r:id="rId25"/>
      <p:boldItalic r:id="rId26"/>
    </p:embeddedFont>
    <p:embeddedFont>
      <p:font typeface="Nunito Sans ExtraBold" pitchFamily="2" charset="0"/>
      <p:bold r:id="rId27"/>
      <p:boldItalic r:id="rId28"/>
    </p:embeddedFont>
    <p:embeddedFont>
      <p:font typeface="Nunito Sans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91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NUM2004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Số đẹp đẽ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867706602"/>
              </p:ext>
            </p:extLst>
          </p:nvPr>
        </p:nvGraphicFramePr>
        <p:xfrm>
          <a:off x="742663" y="4307306"/>
          <a:ext cx="10591863" cy="158500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6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679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vì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N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chứa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chữ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7.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898174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696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vì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chữ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9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đứng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trước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chữ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6.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397783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699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YES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699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đẹp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051446"/>
            <a:ext cx="1059186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Một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s</a:t>
            </a:r>
            <a:r>
              <a:rPr lang="vi-VN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ố được gọi là số đẹp nếu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Chỉ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chứa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hoặc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9.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Chứa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ả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9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nhưng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tất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cả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đứng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trước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9.</a:t>
            </a:r>
            <a:r>
              <a:rPr lang="vi-VN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kiểm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xem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đẹp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hay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không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Nếu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“YES”,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ngược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lại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“NO”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Kiểm tra số đẹp cho 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"kiểm tra số đẹp cho N"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"kiểm tra số đẹp cho N".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0E23A-76A9-40E1-9AAD-79D485E3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97" y="1842638"/>
            <a:ext cx="4477338" cy="31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8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8F45B-D21F-D670-55FA-DF3F600F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26" y="2133185"/>
            <a:ext cx="4435224" cy="3330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KIỂM TRA SỐ ĐẸP CHO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đẹp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hay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duyệt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Xét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qua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chữ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khác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6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9 =&gt;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kết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quả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NO.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chữ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9,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đánh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dấu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9.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6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 =&gt;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NO.</a:t>
            </a: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KIỂM TRA SỐ ĐẸP CHO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09455" y="3219956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Khởi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tạo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YES: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 = 0: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dấu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i: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chạy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xét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N),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tự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897F4-4999-71B5-9371-4FF4715B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19" y="1771109"/>
            <a:ext cx="4207057" cy="40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KIỂM TRA SỐ ĐẸP CHO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941549" y="3342505"/>
            <a:ext cx="3913255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năng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6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chưa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qua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xét</a:t>
            </a:r>
            <a:r>
              <a:rPr lang="en-US" sz="200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thành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trường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hợp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6 hay 9,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hoặc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6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nhưng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9):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F9991-8BBB-09AA-EC33-B1112DC5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27" y="1452963"/>
            <a:ext cx="6320648" cy="41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84688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570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Nunito Sans Black</vt:lpstr>
      <vt:lpstr>Arial</vt:lpstr>
      <vt:lpstr>Montserrat</vt:lpstr>
      <vt:lpstr>Calibri</vt:lpstr>
      <vt:lpstr>Nunito Sans</vt:lpstr>
      <vt:lpstr>Nunito Sans ExtraBold</vt:lpstr>
      <vt:lpstr>Symbol</vt:lpstr>
      <vt:lpstr>Nunito Sans SemiBold</vt:lpstr>
      <vt:lpstr>GE_ICT_Presentation template</vt:lpstr>
      <vt:lpstr>PowerPoint Presentation</vt:lpstr>
      <vt:lpstr>Số đẹp đẽ</vt:lpstr>
      <vt:lpstr>ĐỀ BÀI</vt:lpstr>
      <vt:lpstr>HƯỚNG DẪN</vt:lpstr>
      <vt:lpstr>HƯỚNG DẪN LẬP TRÌNH CHƯƠNG TRÌNH CHÍNH</vt:lpstr>
      <vt:lpstr>BƯỚC 1: LẤY DỮ LIỆU ĐẦU VÀO</vt:lpstr>
      <vt:lpstr>BƯỚC 2: KIỂM TRA SỐ ĐẸP CHO N</vt:lpstr>
      <vt:lpstr>BƯỚC 2: KIỂM TRA SỐ ĐẸP CHO N</vt:lpstr>
      <vt:lpstr>BƯỚC 2: KIỂM TRA SỐ ĐẸP CHO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29</cp:revision>
  <dcterms:created xsi:type="dcterms:W3CDTF">2021-09-14T01:46:20Z</dcterms:created>
  <dcterms:modified xsi:type="dcterms:W3CDTF">2022-07-14T22:37:37Z</dcterms:modified>
</cp:coreProperties>
</file>