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9" r:id="rId5"/>
    <p:sldId id="286" r:id="rId6"/>
    <p:sldId id="267" r:id="rId7"/>
    <p:sldId id="268" r:id="rId8"/>
    <p:sldId id="290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Nunito Sans" pitchFamily="2" charset="0"/>
      <p:regular r:id="rId20"/>
      <p:bold r:id="rId21"/>
      <p:italic r:id="rId22"/>
      <p:boldItalic r:id="rId23"/>
    </p:embeddedFont>
    <p:embeddedFont>
      <p:font typeface="Nunito Sans Black" pitchFamily="2" charset="0"/>
      <p:bold r:id="rId24"/>
      <p:boldItalic r:id="rId25"/>
    </p:embeddedFont>
    <p:embeddedFont>
      <p:font typeface="Nunito Sans ExtraBold" pitchFamily="2" charset="0"/>
      <p:bold r:id="rId26"/>
      <p:boldItalic r:id="rId27"/>
    </p:embeddedFont>
    <p:embeddedFont>
      <p:font typeface="Nunito Sans SemiBold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5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09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NUM2005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TB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Phần tử chia hết cho X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graphicFrame>
        <p:nvGraphicFramePr>
          <p:cNvPr id="85" name="Google Shape;85;p5"/>
          <p:cNvGraphicFramePr/>
          <p:nvPr>
            <p:extLst>
              <p:ext uri="{D42A27DB-BD31-4B8C-83A1-F6EECF244321}">
                <p14:modId xmlns:p14="http://schemas.microsoft.com/office/powerpoint/2010/main" val="1729554630"/>
              </p:ext>
            </p:extLst>
          </p:nvPr>
        </p:nvGraphicFramePr>
        <p:xfrm>
          <a:off x="742663" y="4083569"/>
          <a:ext cx="10591863" cy="2011700"/>
        </p:xfrm>
        <a:graphic>
          <a:graphicData uri="http://schemas.openxmlformats.org/drawingml/2006/table">
            <a:tbl>
              <a:tblPr>
                <a:noFill/>
                <a:tableStyleId>{0D8E5A70-38A4-4616-A2E1-29C6E3436D6D}</a:tableStyleId>
              </a:tblPr>
              <a:tblGrid>
                <a:gridCol w="278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Dữ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liệu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Kết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quả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Giải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thích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93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3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1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Với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dãy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số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có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3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phần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tử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1, 2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và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3.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Chỉ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có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1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phần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tử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là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chia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hết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cho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2.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2663" y="1359222"/>
            <a:ext cx="1059186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một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dãy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tự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nhiên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phần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tử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và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tự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nhiên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X.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Em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hãy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viết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chương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trình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đếm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lượng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phần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tử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chia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hết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cho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X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trong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dãy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Dữ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liệu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Các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tự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nhiên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N, X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và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các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phần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tử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lần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lượt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trong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N + 2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lần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nhập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(1 ≤ N ≤ 100, 2 ≤ X ≤ 10).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đáp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án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Ví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dụ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ICANTECH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300947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319446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Lấy dữ liệu đầu vào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92844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411343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Đếm số lượng phần tử chia hết cho x trong danh sách</a:t>
            </a:r>
            <a:endParaRPr lang="vi-VN" sz="2000" b="1" i="0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07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741144" y="2592043"/>
            <a:ext cx="3852261" cy="14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Tạo tin "nhập" cho bước 1.
Tạo tin "đếm số lượng số chia hết cho X" cho bước 2.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nhận các tin "nhập" và "đếm số lượng số chia hết cho X".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E9A7B-7157-2DDE-EBE2-B2CA0B05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75" y="2162949"/>
            <a:ext cx="4538791" cy="253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LẤY DỮ LIỆU ĐẦU VÀO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741528" y="3059700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Đầu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tiên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ta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xóa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phần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trong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danh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sách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chứa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dãy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X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X.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Sau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dụng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vòng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nhập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thêm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chúng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danh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sách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36503-C316-5D17-FD18-F3F7CC87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070" y="1084375"/>
            <a:ext cx="3669194" cy="51157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ĐẾM SỐ LƯỢNG PHẦN TỬ CHIA HẾT CHO X TRONG DANH SÁCH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3030900" y="3256008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đếm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lượng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phần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chia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X ở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trong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danh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sách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ta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dụng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vòng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duyệt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qua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từng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phần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kiểm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điều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Phần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tử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thứ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% X = 0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ĐẾM SỐ LƯỢNG PHẦN TỬ CHIA HẾT CHO X TRONG DANH SÁCH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8C7AE-F696-3F98-8D9D-2C152E175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29" y="1686259"/>
            <a:ext cx="6621341" cy="44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432</Words>
  <Application>Microsoft Office PowerPoint</Application>
  <PresentationFormat>Widescreen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Montserrat</vt:lpstr>
      <vt:lpstr>Nunito Sans</vt:lpstr>
      <vt:lpstr>Nunito Sans Black</vt:lpstr>
      <vt:lpstr>Arial</vt:lpstr>
      <vt:lpstr>Nunito Sans SemiBold</vt:lpstr>
      <vt:lpstr>Calibri</vt:lpstr>
      <vt:lpstr>Nunito Sans ExtraBold</vt:lpstr>
      <vt:lpstr>GE_ICT_Presentation template</vt:lpstr>
      <vt:lpstr>PowerPoint Presentation</vt:lpstr>
      <vt:lpstr>Phần tử chia hết cho X</vt:lpstr>
      <vt:lpstr>ĐỀ BÀI</vt:lpstr>
      <vt:lpstr>HƯỚNG DẪN</vt:lpstr>
      <vt:lpstr>HƯỚNG DẪN LẬP TRÌNH CHƯƠNG TRÌNH CHÍNH</vt:lpstr>
      <vt:lpstr>BƯỚC 1: LẤY DỮ LIỆU ĐẦU VÀO</vt:lpstr>
      <vt:lpstr>BƯỚC 2: ĐẾM SỐ LƯỢNG PHẦN TỬ CHIA HẾT CHO X TRONG DANH SÁCH</vt:lpstr>
      <vt:lpstr>BƯỚC 2: ĐẾM SỐ LƯỢNG PHẦN TỬ CHIA HẾT CHO X TRONG DANH SÁCH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Hưng Trần Quang</cp:lastModifiedBy>
  <cp:revision>30</cp:revision>
  <dcterms:created xsi:type="dcterms:W3CDTF">2021-09-14T01:46:20Z</dcterms:created>
  <dcterms:modified xsi:type="dcterms:W3CDTF">2022-07-14T22:52:09Z</dcterms:modified>
</cp:coreProperties>
</file>