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72" r:id="rId4"/>
    <p:sldId id="258" r:id="rId5"/>
    <p:sldId id="273" r:id="rId6"/>
    <p:sldId id="259" r:id="rId7"/>
    <p:sldId id="260" r:id="rId8"/>
    <p:sldId id="270" r:id="rId9"/>
    <p:sldId id="271" r:id="rId10"/>
    <p:sldId id="261" r:id="rId11"/>
    <p:sldId id="262" r:id="rId12"/>
    <p:sldId id="263" r:id="rId13"/>
    <p:sldId id="274" r:id="rId14"/>
  </p:sldIdLst>
  <p:sldSz cx="9144000" cy="6858000" type="screen4x3"/>
  <p:notesSz cx="6858000" cy="9144000"/>
  <p:embeddedFontLst>
    <p:embeddedFont>
      <p:font typeface="Libre Franklin"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gyeaYwyzjOU+GLsvvqbTJpIf7+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8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25451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22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6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882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89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9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854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161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04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16"/>
          <p:cNvSpPr txBox="1">
            <a:spLocks noGrp="1"/>
          </p:cNvSpPr>
          <p:nvPr>
            <p:ph type="ctrTitle"/>
          </p:nvPr>
        </p:nvSpPr>
        <p:spPr>
          <a:xfrm>
            <a:off x="1436346" y="1788454"/>
            <a:ext cx="6270922"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6000"/>
              <a:buFont typeface="Libre Franklin"/>
              <a:buNone/>
              <a:defRPr sz="60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2009930" y="3956280"/>
            <a:ext cx="5123755"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1800"/>
              <a:buNone/>
              <a:defRPr sz="1800"/>
            </a:lvl1pPr>
            <a:lvl2pPr lvl="1" algn="ctr">
              <a:lnSpc>
                <a:spcPct val="94000"/>
              </a:lnSpc>
              <a:spcBef>
                <a:spcPts val="500"/>
              </a:spcBef>
              <a:spcAft>
                <a:spcPts val="0"/>
              </a:spcAft>
              <a:buClr>
                <a:schemeClr val="dk2"/>
              </a:buClr>
              <a:buSzPts val="1500"/>
              <a:buNone/>
              <a:defRPr sz="1500"/>
            </a:lvl2pPr>
            <a:lvl3pPr lvl="2" algn="ctr">
              <a:lnSpc>
                <a:spcPct val="94000"/>
              </a:lnSpc>
              <a:spcBef>
                <a:spcPts val="500"/>
              </a:spcBef>
              <a:spcAft>
                <a:spcPts val="0"/>
              </a:spcAft>
              <a:buClr>
                <a:schemeClr val="dk2"/>
              </a:buClr>
              <a:buSzPts val="1350"/>
              <a:buNone/>
              <a:defRPr sz="1350"/>
            </a:lvl3pPr>
            <a:lvl4pPr lvl="3" algn="ctr">
              <a:lnSpc>
                <a:spcPct val="94000"/>
              </a:lnSpc>
              <a:spcBef>
                <a:spcPts val="500"/>
              </a:spcBef>
              <a:spcAft>
                <a:spcPts val="0"/>
              </a:spcAft>
              <a:buClr>
                <a:schemeClr val="dk2"/>
              </a:buClr>
              <a:buSzPts val="1200"/>
              <a:buNone/>
              <a:defRPr sz="1200"/>
            </a:lvl4pPr>
            <a:lvl5pPr lvl="4" algn="ctr">
              <a:lnSpc>
                <a:spcPct val="94000"/>
              </a:lnSpc>
              <a:spcBef>
                <a:spcPts val="500"/>
              </a:spcBef>
              <a:spcAft>
                <a:spcPts val="0"/>
              </a:spcAft>
              <a:buClr>
                <a:schemeClr val="dk2"/>
              </a:buClr>
              <a:buSzPts val="1200"/>
              <a:buNone/>
              <a:defRPr sz="1200"/>
            </a:lvl5pPr>
            <a:lvl6pPr lvl="5" algn="ctr">
              <a:lnSpc>
                <a:spcPct val="94000"/>
              </a:lnSpc>
              <a:spcBef>
                <a:spcPts val="500"/>
              </a:spcBef>
              <a:spcAft>
                <a:spcPts val="0"/>
              </a:spcAft>
              <a:buClr>
                <a:schemeClr val="dk2"/>
              </a:buClr>
              <a:buSzPts val="1200"/>
              <a:buNone/>
              <a:defRPr sz="1200"/>
            </a:lvl6pPr>
            <a:lvl7pPr lvl="6" algn="ctr">
              <a:lnSpc>
                <a:spcPct val="94000"/>
              </a:lnSpc>
              <a:spcBef>
                <a:spcPts val="500"/>
              </a:spcBef>
              <a:spcAft>
                <a:spcPts val="0"/>
              </a:spcAft>
              <a:buClr>
                <a:schemeClr val="dk2"/>
              </a:buClr>
              <a:buSzPts val="1200"/>
              <a:buNone/>
              <a:defRPr sz="1200"/>
            </a:lvl7pPr>
            <a:lvl8pPr lvl="7" algn="ctr">
              <a:lnSpc>
                <a:spcPct val="94000"/>
              </a:lnSpc>
              <a:spcBef>
                <a:spcPts val="500"/>
              </a:spcBef>
              <a:spcAft>
                <a:spcPts val="0"/>
              </a:spcAft>
              <a:buClr>
                <a:schemeClr val="dk2"/>
              </a:buClr>
              <a:buSzPts val="1200"/>
              <a:buNone/>
              <a:defRPr sz="1200"/>
            </a:lvl8pPr>
            <a:lvl9pPr lvl="8" algn="ctr">
              <a:lnSpc>
                <a:spcPct val="94000"/>
              </a:lnSpc>
              <a:spcBef>
                <a:spcPts val="500"/>
              </a:spcBef>
              <a:spcAft>
                <a:spcPts val="200"/>
              </a:spcAft>
              <a:buClr>
                <a:schemeClr val="dk2"/>
              </a:buClr>
              <a:buSzPts val="1200"/>
              <a:buNone/>
              <a:defRPr sz="1200"/>
            </a:lvl9pPr>
          </a:lstStyle>
          <a:p>
            <a:endParaRPr/>
          </a:p>
        </p:txBody>
      </p:sp>
      <p:sp>
        <p:nvSpPr>
          <p:cNvPr id="16" name="Google Shape;16;p16"/>
          <p:cNvSpPr txBox="1">
            <a:spLocks noGrp="1"/>
          </p:cNvSpPr>
          <p:nvPr>
            <p:ph type="dt" idx="10"/>
          </p:nvPr>
        </p:nvSpPr>
        <p:spPr>
          <a:xfrm>
            <a:off x="564644" y="6453386"/>
            <a:ext cx="1205958"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938041" y="6453386"/>
            <a:ext cx="5267533"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737301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0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0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0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0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0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0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0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0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19" name="Google Shape;19;p16"/>
          <p:cNvGrpSpPr/>
          <p:nvPr/>
        </p:nvGrpSpPr>
        <p:grpSpPr>
          <a:xfrm>
            <a:off x="564643" y="744469"/>
            <a:ext cx="8005589" cy="5349671"/>
            <a:chOff x="564643" y="744469"/>
            <a:chExt cx="8005589" cy="5349671"/>
          </a:xfrm>
        </p:grpSpPr>
        <p:sp>
          <p:nvSpPr>
            <p:cNvPr id="20" name="Google Shape;20;p16"/>
            <p:cNvSpPr/>
            <p:nvPr/>
          </p:nvSpPr>
          <p:spPr>
            <a:xfrm>
              <a:off x="6113972" y="1685652"/>
              <a:ext cx="2456260" cy="4408488"/>
            </a:xfrm>
            <a:custGeom>
              <a:avLst/>
              <a:gdLst/>
              <a:ahLst/>
              <a:cxnLst/>
              <a:rect l="l" t="t" r="r" b="b"/>
              <a:pathLst>
                <a:path w="10000" h="10000" extrusionOk="0">
                  <a:moveTo>
                    <a:pt x="8761" y="0"/>
                  </a:moveTo>
                  <a:lnTo>
                    <a:pt x="10000" y="0"/>
                  </a:lnTo>
                  <a:lnTo>
                    <a:pt x="10000" y="10000"/>
                  </a:lnTo>
                  <a:lnTo>
                    <a:pt x="0" y="10000"/>
                  </a:lnTo>
                  <a:lnTo>
                    <a:pt x="0" y="9357"/>
                  </a:lnTo>
                  <a:lnTo>
                    <a:pt x="8761" y="9357"/>
                  </a:lnTo>
                  <a:lnTo>
                    <a:pt x="8761" y="0"/>
                  </a:lnTo>
                  <a:close/>
                </a:path>
              </a:pathLst>
            </a:custGeom>
            <a:solidFill>
              <a:schemeClr val="dk2"/>
            </a:solidFill>
            <a:ln>
              <a:noFill/>
            </a:ln>
          </p:spPr>
        </p:sp>
        <p:sp>
          <p:nvSpPr>
            <p:cNvPr id="21" name="Google Shape;21;p16"/>
            <p:cNvSpPr/>
            <p:nvPr/>
          </p:nvSpPr>
          <p:spPr>
            <a:xfrm rot="10800000">
              <a:off x="564643" y="744469"/>
              <a:ext cx="2456505" cy="4408488"/>
            </a:xfrm>
            <a:custGeom>
              <a:avLst/>
              <a:gdLst/>
              <a:ahLst/>
              <a:cxnLst/>
              <a:rect l="l" t="t" r="r" b="b"/>
              <a:pathLst>
                <a:path w="10001" h="10000" extrusionOk="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a:off x="1028700" y="685800"/>
            <a:ext cx="72009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2843213" y="481013"/>
            <a:ext cx="3571875" cy="72009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4" name="Google Shape;84;p25"/>
          <p:cNvSpPr txBox="1">
            <a:spLocks noGrp="1"/>
          </p:cNvSpPr>
          <p:nvPr>
            <p:ph type="dt" idx="10"/>
          </p:nvPr>
        </p:nvSpPr>
        <p:spPr>
          <a:xfrm>
            <a:off x="1042987"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2170173" y="6453386"/>
            <a:ext cx="4710623"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710455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rot="5400000">
            <a:off x="5004650" y="2500303"/>
            <a:ext cx="5243244" cy="149095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6"/>
          <p:cNvSpPr txBox="1">
            <a:spLocks noGrp="1"/>
          </p:cNvSpPr>
          <p:nvPr>
            <p:ph type="body" idx="1"/>
          </p:nvPr>
        </p:nvSpPr>
        <p:spPr>
          <a:xfrm rot="5400000">
            <a:off x="1269340" y="383516"/>
            <a:ext cx="5243244" cy="5724525"/>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0" name="Google Shape;90;p26"/>
          <p:cNvSpPr txBox="1">
            <a:spLocks noGrp="1"/>
          </p:cNvSpPr>
          <p:nvPr>
            <p:ph type="dt" idx="10"/>
          </p:nvPr>
        </p:nvSpPr>
        <p:spPr>
          <a:xfrm>
            <a:off x="1042987"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6"/>
          <p:cNvSpPr txBox="1">
            <a:spLocks noGrp="1"/>
          </p:cNvSpPr>
          <p:nvPr>
            <p:ph type="ftr" idx="11"/>
          </p:nvPr>
        </p:nvSpPr>
        <p:spPr>
          <a:xfrm>
            <a:off x="2170173" y="6453386"/>
            <a:ext cx="4710623"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sldNum" idx="12"/>
          </p:nvPr>
        </p:nvSpPr>
        <p:spPr>
          <a:xfrm>
            <a:off x="710455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1028700" y="685800"/>
            <a:ext cx="72009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body" idx="1"/>
          </p:nvPr>
        </p:nvSpPr>
        <p:spPr>
          <a:xfrm>
            <a:off x="1028700" y="2286000"/>
            <a:ext cx="72009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5" name="Google Shape;25;p17"/>
          <p:cNvSpPr txBox="1">
            <a:spLocks noGrp="1"/>
          </p:cNvSpPr>
          <p:nvPr>
            <p:ph type="dt" idx="10"/>
          </p:nvPr>
        </p:nvSpPr>
        <p:spPr>
          <a:xfrm>
            <a:off x="1042987"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ftr" idx="11"/>
          </p:nvPr>
        </p:nvSpPr>
        <p:spPr>
          <a:xfrm>
            <a:off x="2170173" y="6453386"/>
            <a:ext cx="4710623"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sldNum" idx="12"/>
          </p:nvPr>
        </p:nvSpPr>
        <p:spPr>
          <a:xfrm>
            <a:off x="710455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573769" y="1301361"/>
            <a:ext cx="7209728"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6000"/>
              <a:buFont typeface="Libre Franklin"/>
              <a:buNone/>
              <a:defRPr sz="60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8"/>
          <p:cNvSpPr txBox="1">
            <a:spLocks noGrp="1"/>
          </p:cNvSpPr>
          <p:nvPr>
            <p:ph type="body" idx="1"/>
          </p:nvPr>
        </p:nvSpPr>
        <p:spPr>
          <a:xfrm>
            <a:off x="573769" y="4216328"/>
            <a:ext cx="7209728"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1800"/>
              <a:buNone/>
              <a:defRPr sz="1800">
                <a:solidFill>
                  <a:schemeClr val="lt2"/>
                </a:solidFill>
              </a:defRPr>
            </a:lvl1pPr>
            <a:lvl2pPr marL="914400" lvl="1" indent="-228600" algn="l">
              <a:lnSpc>
                <a:spcPct val="94000"/>
              </a:lnSpc>
              <a:spcBef>
                <a:spcPts val="500"/>
              </a:spcBef>
              <a:spcAft>
                <a:spcPts val="0"/>
              </a:spcAft>
              <a:buClr>
                <a:schemeClr val="lt1"/>
              </a:buClr>
              <a:buSzPts val="1500"/>
              <a:buNone/>
              <a:defRPr sz="1500">
                <a:solidFill>
                  <a:schemeClr val="lt1"/>
                </a:solidFill>
              </a:defRPr>
            </a:lvl2pPr>
            <a:lvl3pPr marL="1371600" lvl="2" indent="-228600" algn="l">
              <a:lnSpc>
                <a:spcPct val="94000"/>
              </a:lnSpc>
              <a:spcBef>
                <a:spcPts val="500"/>
              </a:spcBef>
              <a:spcAft>
                <a:spcPts val="0"/>
              </a:spcAft>
              <a:buClr>
                <a:schemeClr val="lt1"/>
              </a:buClr>
              <a:buSzPts val="1350"/>
              <a:buNone/>
              <a:defRPr sz="1350">
                <a:solidFill>
                  <a:schemeClr val="lt1"/>
                </a:solidFill>
              </a:defRPr>
            </a:lvl3pPr>
            <a:lvl4pPr marL="1828800" lvl="3" indent="-228600" algn="l">
              <a:lnSpc>
                <a:spcPct val="94000"/>
              </a:lnSpc>
              <a:spcBef>
                <a:spcPts val="500"/>
              </a:spcBef>
              <a:spcAft>
                <a:spcPts val="0"/>
              </a:spcAft>
              <a:buClr>
                <a:schemeClr val="lt1"/>
              </a:buClr>
              <a:buSzPts val="1200"/>
              <a:buNone/>
              <a:defRPr sz="1200">
                <a:solidFill>
                  <a:schemeClr val="lt1"/>
                </a:solidFill>
              </a:defRPr>
            </a:lvl4pPr>
            <a:lvl5pPr marL="2286000" lvl="4" indent="-228600" algn="l">
              <a:lnSpc>
                <a:spcPct val="94000"/>
              </a:lnSpc>
              <a:spcBef>
                <a:spcPts val="500"/>
              </a:spcBef>
              <a:spcAft>
                <a:spcPts val="0"/>
              </a:spcAft>
              <a:buClr>
                <a:schemeClr val="lt1"/>
              </a:buClr>
              <a:buSzPts val="1200"/>
              <a:buNone/>
              <a:defRPr sz="1200">
                <a:solidFill>
                  <a:schemeClr val="lt1"/>
                </a:solidFill>
              </a:defRPr>
            </a:lvl5pPr>
            <a:lvl6pPr marL="2743200" lvl="5" indent="-228600" algn="l">
              <a:lnSpc>
                <a:spcPct val="94000"/>
              </a:lnSpc>
              <a:spcBef>
                <a:spcPts val="500"/>
              </a:spcBef>
              <a:spcAft>
                <a:spcPts val="0"/>
              </a:spcAft>
              <a:buClr>
                <a:schemeClr val="lt1"/>
              </a:buClr>
              <a:buSzPts val="1200"/>
              <a:buNone/>
              <a:defRPr sz="1200">
                <a:solidFill>
                  <a:schemeClr val="lt1"/>
                </a:solidFill>
              </a:defRPr>
            </a:lvl6pPr>
            <a:lvl7pPr marL="3200400" lvl="6" indent="-228600" algn="l">
              <a:lnSpc>
                <a:spcPct val="94000"/>
              </a:lnSpc>
              <a:spcBef>
                <a:spcPts val="500"/>
              </a:spcBef>
              <a:spcAft>
                <a:spcPts val="0"/>
              </a:spcAft>
              <a:buClr>
                <a:schemeClr val="lt1"/>
              </a:buClr>
              <a:buSzPts val="1200"/>
              <a:buNone/>
              <a:defRPr sz="1200">
                <a:solidFill>
                  <a:schemeClr val="lt1"/>
                </a:solidFill>
              </a:defRPr>
            </a:lvl7pPr>
            <a:lvl8pPr marL="3657600" lvl="7" indent="-228600" algn="l">
              <a:lnSpc>
                <a:spcPct val="94000"/>
              </a:lnSpc>
              <a:spcBef>
                <a:spcPts val="500"/>
              </a:spcBef>
              <a:spcAft>
                <a:spcPts val="0"/>
              </a:spcAft>
              <a:buClr>
                <a:schemeClr val="lt1"/>
              </a:buClr>
              <a:buSzPts val="1200"/>
              <a:buNone/>
              <a:defRPr sz="1200">
                <a:solidFill>
                  <a:schemeClr val="lt1"/>
                </a:solidFill>
              </a:defRPr>
            </a:lvl8pPr>
            <a:lvl9pPr marL="4114800" lvl="8" indent="-228600" algn="l">
              <a:lnSpc>
                <a:spcPct val="94000"/>
              </a:lnSpc>
              <a:spcBef>
                <a:spcPts val="500"/>
              </a:spcBef>
              <a:spcAft>
                <a:spcPts val="200"/>
              </a:spcAft>
              <a:buClr>
                <a:schemeClr val="lt1"/>
              </a:buClr>
              <a:buSzPts val="1200"/>
              <a:buNone/>
              <a:defRPr sz="1200">
                <a:solidFill>
                  <a:schemeClr val="lt1"/>
                </a:solidFill>
              </a:defRPr>
            </a:lvl9pPr>
          </a:lstStyle>
          <a:p>
            <a:endParaRPr/>
          </a:p>
        </p:txBody>
      </p:sp>
      <p:sp>
        <p:nvSpPr>
          <p:cNvPr id="31" name="Google Shape;31;p18"/>
          <p:cNvSpPr txBox="1">
            <a:spLocks noGrp="1"/>
          </p:cNvSpPr>
          <p:nvPr>
            <p:ph type="dt" idx="10"/>
          </p:nvPr>
        </p:nvSpPr>
        <p:spPr>
          <a:xfrm>
            <a:off x="554181" y="6453386"/>
            <a:ext cx="1216807"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1938234" y="6453386"/>
            <a:ext cx="5267533"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737301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2"/>
                </a:solidFill>
                <a:latin typeface="Libre Franklin"/>
                <a:ea typeface="Libre Franklin"/>
                <a:cs typeface="Libre Franklin"/>
                <a:sym typeface="Libre Franklin"/>
              </a:defRPr>
            </a:lvl1pPr>
            <a:lvl2pPr marL="0" lvl="1" indent="0" algn="r">
              <a:spcBef>
                <a:spcPts val="0"/>
              </a:spcBef>
              <a:buNone/>
              <a:defRPr sz="1000">
                <a:solidFill>
                  <a:schemeClr val="lt2"/>
                </a:solidFill>
                <a:latin typeface="Libre Franklin"/>
                <a:ea typeface="Libre Franklin"/>
                <a:cs typeface="Libre Franklin"/>
                <a:sym typeface="Libre Franklin"/>
              </a:defRPr>
            </a:lvl2pPr>
            <a:lvl3pPr marL="0" lvl="2" indent="0" algn="r">
              <a:spcBef>
                <a:spcPts val="0"/>
              </a:spcBef>
              <a:buNone/>
              <a:defRPr sz="1000">
                <a:solidFill>
                  <a:schemeClr val="lt2"/>
                </a:solidFill>
                <a:latin typeface="Libre Franklin"/>
                <a:ea typeface="Libre Franklin"/>
                <a:cs typeface="Libre Franklin"/>
                <a:sym typeface="Libre Franklin"/>
              </a:defRPr>
            </a:lvl3pPr>
            <a:lvl4pPr marL="0" lvl="3" indent="0" algn="r">
              <a:spcBef>
                <a:spcPts val="0"/>
              </a:spcBef>
              <a:buNone/>
              <a:defRPr sz="1000">
                <a:solidFill>
                  <a:schemeClr val="lt2"/>
                </a:solidFill>
                <a:latin typeface="Libre Franklin"/>
                <a:ea typeface="Libre Franklin"/>
                <a:cs typeface="Libre Franklin"/>
                <a:sym typeface="Libre Franklin"/>
              </a:defRPr>
            </a:lvl4pPr>
            <a:lvl5pPr marL="0" lvl="4" indent="0" algn="r">
              <a:spcBef>
                <a:spcPts val="0"/>
              </a:spcBef>
              <a:buNone/>
              <a:defRPr sz="1000">
                <a:solidFill>
                  <a:schemeClr val="lt2"/>
                </a:solidFill>
                <a:latin typeface="Libre Franklin"/>
                <a:ea typeface="Libre Franklin"/>
                <a:cs typeface="Libre Franklin"/>
                <a:sym typeface="Libre Franklin"/>
              </a:defRPr>
            </a:lvl5pPr>
            <a:lvl6pPr marL="0" lvl="5" indent="0" algn="r">
              <a:spcBef>
                <a:spcPts val="0"/>
              </a:spcBef>
              <a:buNone/>
              <a:defRPr sz="1000">
                <a:solidFill>
                  <a:schemeClr val="lt2"/>
                </a:solidFill>
                <a:latin typeface="Libre Franklin"/>
                <a:ea typeface="Libre Franklin"/>
                <a:cs typeface="Libre Franklin"/>
                <a:sym typeface="Libre Franklin"/>
              </a:defRPr>
            </a:lvl6pPr>
            <a:lvl7pPr marL="0" lvl="6" indent="0" algn="r">
              <a:spcBef>
                <a:spcPts val="0"/>
              </a:spcBef>
              <a:buNone/>
              <a:defRPr sz="1000">
                <a:solidFill>
                  <a:schemeClr val="lt2"/>
                </a:solidFill>
                <a:latin typeface="Libre Franklin"/>
                <a:ea typeface="Libre Franklin"/>
                <a:cs typeface="Libre Franklin"/>
                <a:sym typeface="Libre Franklin"/>
              </a:defRPr>
            </a:lvl7pPr>
            <a:lvl8pPr marL="0" lvl="7" indent="0" algn="r">
              <a:spcBef>
                <a:spcPts val="0"/>
              </a:spcBef>
              <a:buNone/>
              <a:defRPr sz="1000">
                <a:solidFill>
                  <a:schemeClr val="lt2"/>
                </a:solidFill>
                <a:latin typeface="Libre Franklin"/>
                <a:ea typeface="Libre Franklin"/>
                <a:cs typeface="Libre Franklin"/>
                <a:sym typeface="Libre Franklin"/>
              </a:defRPr>
            </a:lvl8pPr>
            <a:lvl9pPr marL="0" lvl="8" indent="0" algn="r">
              <a:spcBef>
                <a:spcPts val="0"/>
              </a:spcBef>
              <a:buNone/>
              <a:defRPr sz="10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18"/>
          <p:cNvSpPr/>
          <p:nvPr/>
        </p:nvSpPr>
        <p:spPr>
          <a:xfrm>
            <a:off x="6113972" y="1685652"/>
            <a:ext cx="2456260"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dk2"/>
          </a:solidFill>
          <a:ln>
            <a:noFill/>
          </a:ln>
        </p:spPr>
      </p:sp>
      <p:sp>
        <p:nvSpPr>
          <p:cNvPr id="35" name="Google Shape;35;p18" title="Crop Mark"/>
          <p:cNvSpPr/>
          <p:nvPr/>
        </p:nvSpPr>
        <p:spPr>
          <a:xfrm>
            <a:off x="6113972" y="1685652"/>
            <a:ext cx="2456260"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1028700" y="685800"/>
            <a:ext cx="72009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1028700" y="2286000"/>
            <a:ext cx="3335840"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9" name="Google Shape;39;p19"/>
          <p:cNvSpPr txBox="1">
            <a:spLocks noGrp="1"/>
          </p:cNvSpPr>
          <p:nvPr>
            <p:ph type="body" idx="2"/>
          </p:nvPr>
        </p:nvSpPr>
        <p:spPr>
          <a:xfrm>
            <a:off x="4894052" y="2286000"/>
            <a:ext cx="3335840"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0" name="Google Shape;40;p19"/>
          <p:cNvSpPr txBox="1">
            <a:spLocks noGrp="1"/>
          </p:cNvSpPr>
          <p:nvPr>
            <p:ph type="dt" idx="10"/>
          </p:nvPr>
        </p:nvSpPr>
        <p:spPr>
          <a:xfrm>
            <a:off x="1042987"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ftr" idx="11"/>
          </p:nvPr>
        </p:nvSpPr>
        <p:spPr>
          <a:xfrm>
            <a:off x="2170173" y="6453386"/>
            <a:ext cx="4710623"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710455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1028700" y="685800"/>
            <a:ext cx="72009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1028700" y="2340230"/>
            <a:ext cx="3335840"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2400"/>
              <a:buNone/>
              <a:defRPr sz="2400" b="0">
                <a:solidFill>
                  <a:schemeClr val="dk2"/>
                </a:solidFill>
              </a:defRPr>
            </a:lvl1pPr>
            <a:lvl2pPr marL="914400" lvl="1" indent="-228600" algn="l">
              <a:lnSpc>
                <a:spcPct val="94000"/>
              </a:lnSpc>
              <a:spcBef>
                <a:spcPts val="500"/>
              </a:spcBef>
              <a:spcAft>
                <a:spcPts val="0"/>
              </a:spcAft>
              <a:buClr>
                <a:schemeClr val="dk2"/>
              </a:buClr>
              <a:buSzPts val="1500"/>
              <a:buNone/>
              <a:defRPr sz="1500" b="1"/>
            </a:lvl2pPr>
            <a:lvl3pPr marL="1371600" lvl="2" indent="-228600" algn="l">
              <a:lnSpc>
                <a:spcPct val="94000"/>
              </a:lnSpc>
              <a:spcBef>
                <a:spcPts val="500"/>
              </a:spcBef>
              <a:spcAft>
                <a:spcPts val="0"/>
              </a:spcAft>
              <a:buClr>
                <a:schemeClr val="dk2"/>
              </a:buClr>
              <a:buSzPts val="1350"/>
              <a:buNone/>
              <a:defRPr sz="1350" b="1"/>
            </a:lvl3pPr>
            <a:lvl4pPr marL="1828800" lvl="3" indent="-228600" algn="l">
              <a:lnSpc>
                <a:spcPct val="94000"/>
              </a:lnSpc>
              <a:spcBef>
                <a:spcPts val="500"/>
              </a:spcBef>
              <a:spcAft>
                <a:spcPts val="0"/>
              </a:spcAft>
              <a:buClr>
                <a:schemeClr val="dk2"/>
              </a:buClr>
              <a:buSzPts val="1200"/>
              <a:buNone/>
              <a:defRPr sz="1200" b="1"/>
            </a:lvl4pPr>
            <a:lvl5pPr marL="2286000" lvl="4" indent="-228600" algn="l">
              <a:lnSpc>
                <a:spcPct val="94000"/>
              </a:lnSpc>
              <a:spcBef>
                <a:spcPts val="500"/>
              </a:spcBef>
              <a:spcAft>
                <a:spcPts val="0"/>
              </a:spcAft>
              <a:buClr>
                <a:schemeClr val="dk2"/>
              </a:buClr>
              <a:buSzPts val="1200"/>
              <a:buNone/>
              <a:defRPr sz="1200" b="1"/>
            </a:lvl5pPr>
            <a:lvl6pPr marL="2743200" lvl="5" indent="-228600" algn="l">
              <a:lnSpc>
                <a:spcPct val="94000"/>
              </a:lnSpc>
              <a:spcBef>
                <a:spcPts val="500"/>
              </a:spcBef>
              <a:spcAft>
                <a:spcPts val="0"/>
              </a:spcAft>
              <a:buClr>
                <a:schemeClr val="dk2"/>
              </a:buClr>
              <a:buSzPts val="1200"/>
              <a:buNone/>
              <a:defRPr sz="1200" b="1"/>
            </a:lvl6pPr>
            <a:lvl7pPr marL="3200400" lvl="6" indent="-228600" algn="l">
              <a:lnSpc>
                <a:spcPct val="94000"/>
              </a:lnSpc>
              <a:spcBef>
                <a:spcPts val="500"/>
              </a:spcBef>
              <a:spcAft>
                <a:spcPts val="0"/>
              </a:spcAft>
              <a:buClr>
                <a:schemeClr val="dk2"/>
              </a:buClr>
              <a:buSzPts val="1200"/>
              <a:buNone/>
              <a:defRPr sz="1200" b="1"/>
            </a:lvl7pPr>
            <a:lvl8pPr marL="3657600" lvl="7" indent="-228600" algn="l">
              <a:lnSpc>
                <a:spcPct val="94000"/>
              </a:lnSpc>
              <a:spcBef>
                <a:spcPts val="500"/>
              </a:spcBef>
              <a:spcAft>
                <a:spcPts val="0"/>
              </a:spcAft>
              <a:buClr>
                <a:schemeClr val="dk2"/>
              </a:buClr>
              <a:buSzPts val="1200"/>
              <a:buNone/>
              <a:defRPr sz="1200" b="1"/>
            </a:lvl8pPr>
            <a:lvl9pPr marL="4114800" lvl="8" indent="-228600" algn="l">
              <a:lnSpc>
                <a:spcPct val="94000"/>
              </a:lnSpc>
              <a:spcBef>
                <a:spcPts val="500"/>
              </a:spcBef>
              <a:spcAft>
                <a:spcPts val="200"/>
              </a:spcAft>
              <a:buClr>
                <a:schemeClr val="dk2"/>
              </a:buClr>
              <a:buSzPts val="1200"/>
              <a:buNone/>
              <a:defRPr sz="1200" b="1"/>
            </a:lvl9pPr>
          </a:lstStyle>
          <a:p>
            <a:endParaRPr/>
          </a:p>
        </p:txBody>
      </p:sp>
      <p:sp>
        <p:nvSpPr>
          <p:cNvPr id="46" name="Google Shape;46;p20"/>
          <p:cNvSpPr txBox="1">
            <a:spLocks noGrp="1"/>
          </p:cNvSpPr>
          <p:nvPr>
            <p:ph type="body" idx="2"/>
          </p:nvPr>
        </p:nvSpPr>
        <p:spPr>
          <a:xfrm>
            <a:off x="1028700" y="3305208"/>
            <a:ext cx="3335839"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7" name="Google Shape;47;p20"/>
          <p:cNvSpPr txBox="1">
            <a:spLocks noGrp="1"/>
          </p:cNvSpPr>
          <p:nvPr>
            <p:ph type="body" idx="3"/>
          </p:nvPr>
        </p:nvSpPr>
        <p:spPr>
          <a:xfrm>
            <a:off x="4893760" y="2349754"/>
            <a:ext cx="3335840"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2400"/>
              <a:buNone/>
              <a:defRPr sz="2400" b="0">
                <a:solidFill>
                  <a:schemeClr val="dk2"/>
                </a:solidFill>
              </a:defRPr>
            </a:lvl1pPr>
            <a:lvl2pPr marL="914400" lvl="1" indent="-228600" algn="l">
              <a:lnSpc>
                <a:spcPct val="94000"/>
              </a:lnSpc>
              <a:spcBef>
                <a:spcPts val="500"/>
              </a:spcBef>
              <a:spcAft>
                <a:spcPts val="0"/>
              </a:spcAft>
              <a:buClr>
                <a:schemeClr val="dk2"/>
              </a:buClr>
              <a:buSzPts val="1500"/>
              <a:buNone/>
              <a:defRPr sz="1500" b="1"/>
            </a:lvl2pPr>
            <a:lvl3pPr marL="1371600" lvl="2" indent="-228600" algn="l">
              <a:lnSpc>
                <a:spcPct val="94000"/>
              </a:lnSpc>
              <a:spcBef>
                <a:spcPts val="500"/>
              </a:spcBef>
              <a:spcAft>
                <a:spcPts val="0"/>
              </a:spcAft>
              <a:buClr>
                <a:schemeClr val="dk2"/>
              </a:buClr>
              <a:buSzPts val="1350"/>
              <a:buNone/>
              <a:defRPr sz="1350" b="1"/>
            </a:lvl3pPr>
            <a:lvl4pPr marL="1828800" lvl="3" indent="-228600" algn="l">
              <a:lnSpc>
                <a:spcPct val="94000"/>
              </a:lnSpc>
              <a:spcBef>
                <a:spcPts val="500"/>
              </a:spcBef>
              <a:spcAft>
                <a:spcPts val="0"/>
              </a:spcAft>
              <a:buClr>
                <a:schemeClr val="dk2"/>
              </a:buClr>
              <a:buSzPts val="1200"/>
              <a:buNone/>
              <a:defRPr sz="1200" b="1"/>
            </a:lvl4pPr>
            <a:lvl5pPr marL="2286000" lvl="4" indent="-228600" algn="l">
              <a:lnSpc>
                <a:spcPct val="94000"/>
              </a:lnSpc>
              <a:spcBef>
                <a:spcPts val="500"/>
              </a:spcBef>
              <a:spcAft>
                <a:spcPts val="0"/>
              </a:spcAft>
              <a:buClr>
                <a:schemeClr val="dk2"/>
              </a:buClr>
              <a:buSzPts val="1200"/>
              <a:buNone/>
              <a:defRPr sz="1200" b="1"/>
            </a:lvl5pPr>
            <a:lvl6pPr marL="2743200" lvl="5" indent="-228600" algn="l">
              <a:lnSpc>
                <a:spcPct val="94000"/>
              </a:lnSpc>
              <a:spcBef>
                <a:spcPts val="500"/>
              </a:spcBef>
              <a:spcAft>
                <a:spcPts val="0"/>
              </a:spcAft>
              <a:buClr>
                <a:schemeClr val="dk2"/>
              </a:buClr>
              <a:buSzPts val="1200"/>
              <a:buNone/>
              <a:defRPr sz="1200" b="1"/>
            </a:lvl6pPr>
            <a:lvl7pPr marL="3200400" lvl="6" indent="-228600" algn="l">
              <a:lnSpc>
                <a:spcPct val="94000"/>
              </a:lnSpc>
              <a:spcBef>
                <a:spcPts val="500"/>
              </a:spcBef>
              <a:spcAft>
                <a:spcPts val="0"/>
              </a:spcAft>
              <a:buClr>
                <a:schemeClr val="dk2"/>
              </a:buClr>
              <a:buSzPts val="1200"/>
              <a:buNone/>
              <a:defRPr sz="1200" b="1"/>
            </a:lvl7pPr>
            <a:lvl8pPr marL="3657600" lvl="7" indent="-228600" algn="l">
              <a:lnSpc>
                <a:spcPct val="94000"/>
              </a:lnSpc>
              <a:spcBef>
                <a:spcPts val="500"/>
              </a:spcBef>
              <a:spcAft>
                <a:spcPts val="0"/>
              </a:spcAft>
              <a:buClr>
                <a:schemeClr val="dk2"/>
              </a:buClr>
              <a:buSzPts val="1200"/>
              <a:buNone/>
              <a:defRPr sz="1200" b="1"/>
            </a:lvl8pPr>
            <a:lvl9pPr marL="4114800" lvl="8" indent="-228600" algn="l">
              <a:lnSpc>
                <a:spcPct val="94000"/>
              </a:lnSpc>
              <a:spcBef>
                <a:spcPts val="500"/>
              </a:spcBef>
              <a:spcAft>
                <a:spcPts val="200"/>
              </a:spcAft>
              <a:buClr>
                <a:schemeClr val="dk2"/>
              </a:buClr>
              <a:buSzPts val="1200"/>
              <a:buNone/>
              <a:defRPr sz="1200" b="1"/>
            </a:lvl9pPr>
          </a:lstStyle>
          <a:p>
            <a:endParaRPr/>
          </a:p>
        </p:txBody>
      </p:sp>
      <p:sp>
        <p:nvSpPr>
          <p:cNvPr id="48" name="Google Shape;48;p20"/>
          <p:cNvSpPr txBox="1">
            <a:spLocks noGrp="1"/>
          </p:cNvSpPr>
          <p:nvPr>
            <p:ph type="body" idx="4"/>
          </p:nvPr>
        </p:nvSpPr>
        <p:spPr>
          <a:xfrm>
            <a:off x="4893760" y="3305208"/>
            <a:ext cx="3335840"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9" name="Google Shape;49;p20"/>
          <p:cNvSpPr txBox="1">
            <a:spLocks noGrp="1"/>
          </p:cNvSpPr>
          <p:nvPr>
            <p:ph type="dt" idx="10"/>
          </p:nvPr>
        </p:nvSpPr>
        <p:spPr>
          <a:xfrm>
            <a:off x="1042987"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ftr" idx="11"/>
          </p:nvPr>
        </p:nvSpPr>
        <p:spPr>
          <a:xfrm>
            <a:off x="2170173" y="6453386"/>
            <a:ext cx="4710623"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sldNum" idx="12"/>
          </p:nvPr>
        </p:nvSpPr>
        <p:spPr>
          <a:xfrm>
            <a:off x="710455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21"/>
          <p:cNvSpPr txBox="1">
            <a:spLocks noGrp="1"/>
          </p:cNvSpPr>
          <p:nvPr>
            <p:ph type="title"/>
          </p:nvPr>
        </p:nvSpPr>
        <p:spPr>
          <a:xfrm>
            <a:off x="1028700" y="685800"/>
            <a:ext cx="72009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1"/>
          <p:cNvSpPr txBox="1">
            <a:spLocks noGrp="1"/>
          </p:cNvSpPr>
          <p:nvPr>
            <p:ph type="dt" idx="10"/>
          </p:nvPr>
        </p:nvSpPr>
        <p:spPr>
          <a:xfrm>
            <a:off x="1042987"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2170173" y="6453386"/>
            <a:ext cx="4710623"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710455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2"/>
          <p:cNvSpPr txBox="1">
            <a:spLocks noGrp="1"/>
          </p:cNvSpPr>
          <p:nvPr>
            <p:ph type="dt" idx="10"/>
          </p:nvPr>
        </p:nvSpPr>
        <p:spPr>
          <a:xfrm>
            <a:off x="1042987"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2170173" y="6453386"/>
            <a:ext cx="4710623"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7104552"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23" title="Background Shape"/>
          <p:cNvSpPr/>
          <p:nvPr/>
        </p:nvSpPr>
        <p:spPr>
          <a:xfrm>
            <a:off x="0" y="376"/>
            <a:ext cx="397764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3"/>
          <p:cNvSpPr txBox="1">
            <a:spLocks noGrp="1"/>
          </p:cNvSpPr>
          <p:nvPr>
            <p:ph type="title"/>
          </p:nvPr>
        </p:nvSpPr>
        <p:spPr>
          <a:xfrm>
            <a:off x="542925" y="685800"/>
            <a:ext cx="289179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400"/>
              <a:buFont typeface="Libre Franklin"/>
              <a:buNone/>
              <a:defRPr sz="4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4692015" y="685801"/>
            <a:ext cx="3909060" cy="5175250"/>
          </a:xfrm>
          <a:prstGeom prst="rect">
            <a:avLst/>
          </a:prstGeom>
          <a:noFill/>
          <a:ln>
            <a:noFill/>
          </a:ln>
        </p:spPr>
        <p:txBody>
          <a:bodyPr spcFirstLastPara="1" wrap="square" lIns="91425" tIns="45700" rIns="91425" bIns="45700" anchor="t" anchorCtr="0">
            <a:normAutofit/>
          </a:bodyPr>
          <a:lstStyle>
            <a:lvl1pPr marL="457200" lvl="0" indent="-323850" algn="l">
              <a:lnSpc>
                <a:spcPct val="94000"/>
              </a:lnSpc>
              <a:spcBef>
                <a:spcPts val="1000"/>
              </a:spcBef>
              <a:spcAft>
                <a:spcPts val="0"/>
              </a:spcAft>
              <a:buClr>
                <a:schemeClr val="dk2"/>
              </a:buClr>
              <a:buSzPts val="1500"/>
              <a:buChar char="■"/>
              <a:defRPr sz="1500"/>
            </a:lvl1pPr>
            <a:lvl2pPr marL="914400" lvl="1" indent="-323850" algn="l">
              <a:lnSpc>
                <a:spcPct val="94000"/>
              </a:lnSpc>
              <a:spcBef>
                <a:spcPts val="500"/>
              </a:spcBef>
              <a:spcAft>
                <a:spcPts val="0"/>
              </a:spcAft>
              <a:buClr>
                <a:schemeClr val="dk2"/>
              </a:buClr>
              <a:buSzPts val="1500"/>
              <a:buChar char="–"/>
              <a:defRPr sz="1500"/>
            </a:lvl2pPr>
            <a:lvl3pPr marL="1371600" lvl="2" indent="-314325" algn="l">
              <a:lnSpc>
                <a:spcPct val="94000"/>
              </a:lnSpc>
              <a:spcBef>
                <a:spcPts val="500"/>
              </a:spcBef>
              <a:spcAft>
                <a:spcPts val="0"/>
              </a:spcAft>
              <a:buClr>
                <a:schemeClr val="dk2"/>
              </a:buClr>
              <a:buSzPts val="1350"/>
              <a:buChar char="■"/>
              <a:defRPr sz="1350"/>
            </a:lvl3pPr>
            <a:lvl4pPr marL="1828800" lvl="3" indent="-314325" algn="l">
              <a:lnSpc>
                <a:spcPct val="94000"/>
              </a:lnSpc>
              <a:spcBef>
                <a:spcPts val="500"/>
              </a:spcBef>
              <a:spcAft>
                <a:spcPts val="0"/>
              </a:spcAft>
              <a:buClr>
                <a:schemeClr val="dk2"/>
              </a:buClr>
              <a:buSzPts val="1350"/>
              <a:buChar char="–"/>
              <a:defRPr sz="1350"/>
            </a:lvl4pPr>
            <a:lvl5pPr marL="2286000" lvl="4" indent="-304800" algn="l">
              <a:lnSpc>
                <a:spcPct val="94000"/>
              </a:lnSpc>
              <a:spcBef>
                <a:spcPts val="500"/>
              </a:spcBef>
              <a:spcAft>
                <a:spcPts val="0"/>
              </a:spcAft>
              <a:buClr>
                <a:schemeClr val="dk2"/>
              </a:buClr>
              <a:buSzPts val="1200"/>
              <a:buChar char="■"/>
              <a:defRPr sz="1200"/>
            </a:lvl5pPr>
            <a:lvl6pPr marL="2743200" lvl="5" indent="-304800" algn="l">
              <a:lnSpc>
                <a:spcPct val="94000"/>
              </a:lnSpc>
              <a:spcBef>
                <a:spcPts val="500"/>
              </a:spcBef>
              <a:spcAft>
                <a:spcPts val="0"/>
              </a:spcAft>
              <a:buClr>
                <a:schemeClr val="dk2"/>
              </a:buClr>
              <a:buSzPts val="1200"/>
              <a:buChar char="–"/>
              <a:defRPr sz="1200"/>
            </a:lvl6pPr>
            <a:lvl7pPr marL="3200400" lvl="6" indent="-304800" algn="l">
              <a:lnSpc>
                <a:spcPct val="94000"/>
              </a:lnSpc>
              <a:spcBef>
                <a:spcPts val="500"/>
              </a:spcBef>
              <a:spcAft>
                <a:spcPts val="0"/>
              </a:spcAft>
              <a:buClr>
                <a:schemeClr val="dk2"/>
              </a:buClr>
              <a:buSzPts val="1200"/>
              <a:buChar char="■"/>
              <a:defRPr sz="1200"/>
            </a:lvl7pPr>
            <a:lvl8pPr marL="3657600" lvl="7" indent="-304800" algn="l">
              <a:lnSpc>
                <a:spcPct val="94000"/>
              </a:lnSpc>
              <a:spcBef>
                <a:spcPts val="500"/>
              </a:spcBef>
              <a:spcAft>
                <a:spcPts val="0"/>
              </a:spcAft>
              <a:buClr>
                <a:schemeClr val="dk2"/>
              </a:buClr>
              <a:buSzPts val="1200"/>
              <a:buChar char="–"/>
              <a:defRPr sz="1200"/>
            </a:lvl8pPr>
            <a:lvl9pPr marL="4114800" lvl="8" indent="-304800" algn="l">
              <a:lnSpc>
                <a:spcPct val="94000"/>
              </a:lnSpc>
              <a:spcBef>
                <a:spcPts val="500"/>
              </a:spcBef>
              <a:spcAft>
                <a:spcPts val="200"/>
              </a:spcAft>
              <a:buClr>
                <a:schemeClr val="dk2"/>
              </a:buClr>
              <a:buSzPts val="1200"/>
              <a:buChar char="■"/>
              <a:defRPr sz="1200"/>
            </a:lvl9pPr>
          </a:lstStyle>
          <a:p>
            <a:endParaRPr/>
          </a:p>
        </p:txBody>
      </p:sp>
      <p:sp>
        <p:nvSpPr>
          <p:cNvPr id="65" name="Google Shape;65;p23"/>
          <p:cNvSpPr txBox="1">
            <a:spLocks noGrp="1"/>
          </p:cNvSpPr>
          <p:nvPr>
            <p:ph type="body" idx="2"/>
          </p:nvPr>
        </p:nvSpPr>
        <p:spPr>
          <a:xfrm>
            <a:off x="542925" y="2856344"/>
            <a:ext cx="289179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050"/>
              <a:buNone/>
              <a:defRPr sz="1050"/>
            </a:lvl2pPr>
            <a:lvl3pPr marL="1371600" lvl="2" indent="-228600" algn="l">
              <a:lnSpc>
                <a:spcPct val="94000"/>
              </a:lnSpc>
              <a:spcBef>
                <a:spcPts val="500"/>
              </a:spcBef>
              <a:spcAft>
                <a:spcPts val="0"/>
              </a:spcAft>
              <a:buClr>
                <a:schemeClr val="dk2"/>
              </a:buClr>
              <a:buSzPts val="900"/>
              <a:buNone/>
              <a:defRPr sz="900"/>
            </a:lvl3pPr>
            <a:lvl4pPr marL="1828800" lvl="3" indent="-228600" algn="l">
              <a:lnSpc>
                <a:spcPct val="94000"/>
              </a:lnSpc>
              <a:spcBef>
                <a:spcPts val="500"/>
              </a:spcBef>
              <a:spcAft>
                <a:spcPts val="0"/>
              </a:spcAft>
              <a:buClr>
                <a:schemeClr val="dk2"/>
              </a:buClr>
              <a:buSzPts val="750"/>
              <a:buNone/>
              <a:defRPr sz="750"/>
            </a:lvl4pPr>
            <a:lvl5pPr marL="2286000" lvl="4" indent="-228600" algn="l">
              <a:lnSpc>
                <a:spcPct val="94000"/>
              </a:lnSpc>
              <a:spcBef>
                <a:spcPts val="500"/>
              </a:spcBef>
              <a:spcAft>
                <a:spcPts val="0"/>
              </a:spcAft>
              <a:buClr>
                <a:schemeClr val="dk2"/>
              </a:buClr>
              <a:buSzPts val="750"/>
              <a:buNone/>
              <a:defRPr sz="750"/>
            </a:lvl5pPr>
            <a:lvl6pPr marL="2743200" lvl="5" indent="-228600" algn="l">
              <a:lnSpc>
                <a:spcPct val="94000"/>
              </a:lnSpc>
              <a:spcBef>
                <a:spcPts val="500"/>
              </a:spcBef>
              <a:spcAft>
                <a:spcPts val="0"/>
              </a:spcAft>
              <a:buClr>
                <a:schemeClr val="dk2"/>
              </a:buClr>
              <a:buSzPts val="750"/>
              <a:buNone/>
              <a:defRPr sz="750"/>
            </a:lvl6pPr>
            <a:lvl7pPr marL="3200400" lvl="6" indent="-228600" algn="l">
              <a:lnSpc>
                <a:spcPct val="94000"/>
              </a:lnSpc>
              <a:spcBef>
                <a:spcPts val="500"/>
              </a:spcBef>
              <a:spcAft>
                <a:spcPts val="0"/>
              </a:spcAft>
              <a:buClr>
                <a:schemeClr val="dk2"/>
              </a:buClr>
              <a:buSzPts val="750"/>
              <a:buNone/>
              <a:defRPr sz="750"/>
            </a:lvl7pPr>
            <a:lvl8pPr marL="3657600" lvl="7" indent="-228600" algn="l">
              <a:lnSpc>
                <a:spcPct val="94000"/>
              </a:lnSpc>
              <a:spcBef>
                <a:spcPts val="500"/>
              </a:spcBef>
              <a:spcAft>
                <a:spcPts val="0"/>
              </a:spcAft>
              <a:buClr>
                <a:schemeClr val="dk2"/>
              </a:buClr>
              <a:buSzPts val="750"/>
              <a:buNone/>
              <a:defRPr sz="750"/>
            </a:lvl8pPr>
            <a:lvl9pPr marL="4114800" lvl="8" indent="-228600" algn="l">
              <a:lnSpc>
                <a:spcPct val="94000"/>
              </a:lnSpc>
              <a:spcBef>
                <a:spcPts val="500"/>
              </a:spcBef>
              <a:spcAft>
                <a:spcPts val="200"/>
              </a:spcAft>
              <a:buClr>
                <a:schemeClr val="dk2"/>
              </a:buClr>
              <a:buSzPts val="750"/>
              <a:buNone/>
              <a:defRPr sz="750"/>
            </a:lvl9pPr>
          </a:lstStyle>
          <a:p>
            <a:endParaRPr/>
          </a:p>
        </p:txBody>
      </p:sp>
      <p:sp>
        <p:nvSpPr>
          <p:cNvPr id="66" name="Google Shape;66;p23"/>
          <p:cNvSpPr txBox="1">
            <a:spLocks noGrp="1"/>
          </p:cNvSpPr>
          <p:nvPr>
            <p:ph type="dt" idx="10"/>
          </p:nvPr>
        </p:nvSpPr>
        <p:spPr>
          <a:xfrm>
            <a:off x="542925"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1654459" y="6453386"/>
            <a:ext cx="1780256"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7412355"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2"/>
                </a:solidFill>
                <a:latin typeface="Libre Franklin"/>
                <a:ea typeface="Libre Franklin"/>
                <a:cs typeface="Libre Franklin"/>
                <a:sym typeface="Libre Franklin"/>
              </a:defRPr>
            </a:lvl1pPr>
            <a:lvl2pPr marL="0" lvl="1" indent="0" algn="r">
              <a:spcBef>
                <a:spcPts val="0"/>
              </a:spcBef>
              <a:buNone/>
              <a:defRPr sz="1000">
                <a:solidFill>
                  <a:schemeClr val="dk2"/>
                </a:solidFill>
                <a:latin typeface="Libre Franklin"/>
                <a:ea typeface="Libre Franklin"/>
                <a:cs typeface="Libre Franklin"/>
                <a:sym typeface="Libre Franklin"/>
              </a:defRPr>
            </a:lvl2pPr>
            <a:lvl3pPr marL="0" lvl="2" indent="0" algn="r">
              <a:spcBef>
                <a:spcPts val="0"/>
              </a:spcBef>
              <a:buNone/>
              <a:defRPr sz="1000">
                <a:solidFill>
                  <a:schemeClr val="dk2"/>
                </a:solidFill>
                <a:latin typeface="Libre Franklin"/>
                <a:ea typeface="Libre Franklin"/>
                <a:cs typeface="Libre Franklin"/>
                <a:sym typeface="Libre Franklin"/>
              </a:defRPr>
            </a:lvl3pPr>
            <a:lvl4pPr marL="0" lvl="3" indent="0" algn="r">
              <a:spcBef>
                <a:spcPts val="0"/>
              </a:spcBef>
              <a:buNone/>
              <a:defRPr sz="1000">
                <a:solidFill>
                  <a:schemeClr val="dk2"/>
                </a:solidFill>
                <a:latin typeface="Libre Franklin"/>
                <a:ea typeface="Libre Franklin"/>
                <a:cs typeface="Libre Franklin"/>
                <a:sym typeface="Libre Franklin"/>
              </a:defRPr>
            </a:lvl4pPr>
            <a:lvl5pPr marL="0" lvl="4" indent="0" algn="r">
              <a:spcBef>
                <a:spcPts val="0"/>
              </a:spcBef>
              <a:buNone/>
              <a:defRPr sz="1000">
                <a:solidFill>
                  <a:schemeClr val="dk2"/>
                </a:solidFill>
                <a:latin typeface="Libre Franklin"/>
                <a:ea typeface="Libre Franklin"/>
                <a:cs typeface="Libre Franklin"/>
                <a:sym typeface="Libre Franklin"/>
              </a:defRPr>
            </a:lvl5pPr>
            <a:lvl6pPr marL="0" lvl="5" indent="0" algn="r">
              <a:spcBef>
                <a:spcPts val="0"/>
              </a:spcBef>
              <a:buNone/>
              <a:defRPr sz="1000">
                <a:solidFill>
                  <a:schemeClr val="dk2"/>
                </a:solidFill>
                <a:latin typeface="Libre Franklin"/>
                <a:ea typeface="Libre Franklin"/>
                <a:cs typeface="Libre Franklin"/>
                <a:sym typeface="Libre Franklin"/>
              </a:defRPr>
            </a:lvl6pPr>
            <a:lvl7pPr marL="0" lvl="6" indent="0" algn="r">
              <a:spcBef>
                <a:spcPts val="0"/>
              </a:spcBef>
              <a:buNone/>
              <a:defRPr sz="1000">
                <a:solidFill>
                  <a:schemeClr val="dk2"/>
                </a:solidFill>
                <a:latin typeface="Libre Franklin"/>
                <a:ea typeface="Libre Franklin"/>
                <a:cs typeface="Libre Franklin"/>
                <a:sym typeface="Libre Franklin"/>
              </a:defRPr>
            </a:lvl7pPr>
            <a:lvl8pPr marL="0" lvl="7" indent="0" algn="r">
              <a:spcBef>
                <a:spcPts val="0"/>
              </a:spcBef>
              <a:buNone/>
              <a:defRPr sz="1000">
                <a:solidFill>
                  <a:schemeClr val="dk2"/>
                </a:solidFill>
                <a:latin typeface="Libre Franklin"/>
                <a:ea typeface="Libre Franklin"/>
                <a:cs typeface="Libre Franklin"/>
                <a:sym typeface="Libre Franklin"/>
              </a:defRPr>
            </a:lvl8pPr>
            <a:lvl9pPr marL="0" lvl="8" indent="0" algn="r">
              <a:spcBef>
                <a:spcPts val="0"/>
              </a:spcBef>
              <a:buNone/>
              <a:defRPr sz="10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23"/>
          <p:cNvSpPr/>
          <p:nvPr/>
        </p:nvSpPr>
        <p:spPr>
          <a:xfrm>
            <a:off x="3977640" y="376"/>
            <a:ext cx="17145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3" title="Divider Bar"/>
          <p:cNvSpPr/>
          <p:nvPr/>
        </p:nvSpPr>
        <p:spPr>
          <a:xfrm>
            <a:off x="3977640" y="376"/>
            <a:ext cx="17145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24" title="Background Shape"/>
          <p:cNvSpPr/>
          <p:nvPr/>
        </p:nvSpPr>
        <p:spPr>
          <a:xfrm>
            <a:off x="0" y="376"/>
            <a:ext cx="397764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4"/>
          <p:cNvSpPr txBox="1">
            <a:spLocks noGrp="1"/>
          </p:cNvSpPr>
          <p:nvPr>
            <p:ph type="title"/>
          </p:nvPr>
        </p:nvSpPr>
        <p:spPr>
          <a:xfrm>
            <a:off x="542925" y="685800"/>
            <a:ext cx="289179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400"/>
              <a:buFont typeface="Libre Franklin"/>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a:spLocks noGrp="1"/>
          </p:cNvSpPr>
          <p:nvPr>
            <p:ph type="pic" idx="2"/>
          </p:nvPr>
        </p:nvSpPr>
        <p:spPr>
          <a:xfrm>
            <a:off x="4149090" y="1"/>
            <a:ext cx="4994910" cy="6857999"/>
          </a:xfrm>
          <a:prstGeom prst="rect">
            <a:avLst/>
          </a:prstGeom>
          <a:noFill/>
          <a:ln>
            <a:noFill/>
          </a:ln>
        </p:spPr>
        <p:txBody>
          <a:bodyPr spcFirstLastPara="1" wrap="square" lIns="91425" tIns="45700" rIns="91425" bIns="45700" anchor="t" anchorCtr="0">
            <a:normAutofit/>
          </a:bodyPr>
          <a:lstStyle>
            <a:lvl1pPr marR="0" lvl="0" algn="l" rtl="0">
              <a:lnSpc>
                <a:spcPct val="94000"/>
              </a:lnSpc>
              <a:spcBef>
                <a:spcPts val="100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1pPr>
            <a:lvl2pPr marR="0" lvl="1" algn="l" rtl="0">
              <a:lnSpc>
                <a:spcPct val="94000"/>
              </a:lnSpc>
              <a:spcBef>
                <a:spcPts val="500"/>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2pPr>
            <a:lvl3pPr marR="0" lvl="2" algn="l" rtl="0">
              <a:lnSpc>
                <a:spcPct val="94000"/>
              </a:lnSpc>
              <a:spcBef>
                <a:spcPts val="50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3pPr>
            <a:lvl4pPr marR="0" lvl="3" algn="l" rtl="0">
              <a:lnSpc>
                <a:spcPct val="94000"/>
              </a:lnSpc>
              <a:spcBef>
                <a:spcPts val="500"/>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4pPr>
            <a:lvl5pPr marR="0" lvl="4" algn="l" rtl="0">
              <a:lnSpc>
                <a:spcPct val="94000"/>
              </a:lnSpc>
              <a:spcBef>
                <a:spcPts val="50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5pPr>
            <a:lvl6pPr marR="0" lvl="5" algn="l" rtl="0">
              <a:lnSpc>
                <a:spcPct val="94000"/>
              </a:lnSpc>
              <a:spcBef>
                <a:spcPts val="500"/>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6pPr>
            <a:lvl7pPr marR="0" lvl="6" algn="l" rtl="0">
              <a:lnSpc>
                <a:spcPct val="94000"/>
              </a:lnSpc>
              <a:spcBef>
                <a:spcPts val="50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7pPr>
            <a:lvl8pPr marR="0" lvl="7" algn="l" rtl="0">
              <a:lnSpc>
                <a:spcPct val="94000"/>
              </a:lnSpc>
              <a:spcBef>
                <a:spcPts val="500"/>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8pPr>
            <a:lvl9pPr marR="0" lvl="8" algn="l" rtl="0">
              <a:lnSpc>
                <a:spcPct val="94000"/>
              </a:lnSpc>
              <a:spcBef>
                <a:spcPts val="500"/>
              </a:spcBef>
              <a:spcAft>
                <a:spcPts val="20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75" name="Google Shape;75;p24"/>
          <p:cNvSpPr txBox="1">
            <a:spLocks noGrp="1"/>
          </p:cNvSpPr>
          <p:nvPr>
            <p:ph type="body" idx="1"/>
          </p:nvPr>
        </p:nvSpPr>
        <p:spPr>
          <a:xfrm>
            <a:off x="542925" y="2855968"/>
            <a:ext cx="289179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050"/>
              <a:buNone/>
              <a:defRPr sz="1050"/>
            </a:lvl2pPr>
            <a:lvl3pPr marL="1371600" lvl="2" indent="-228600" algn="l">
              <a:lnSpc>
                <a:spcPct val="94000"/>
              </a:lnSpc>
              <a:spcBef>
                <a:spcPts val="500"/>
              </a:spcBef>
              <a:spcAft>
                <a:spcPts val="0"/>
              </a:spcAft>
              <a:buClr>
                <a:schemeClr val="dk2"/>
              </a:buClr>
              <a:buSzPts val="900"/>
              <a:buNone/>
              <a:defRPr sz="900"/>
            </a:lvl3pPr>
            <a:lvl4pPr marL="1828800" lvl="3" indent="-228600" algn="l">
              <a:lnSpc>
                <a:spcPct val="94000"/>
              </a:lnSpc>
              <a:spcBef>
                <a:spcPts val="500"/>
              </a:spcBef>
              <a:spcAft>
                <a:spcPts val="0"/>
              </a:spcAft>
              <a:buClr>
                <a:schemeClr val="dk2"/>
              </a:buClr>
              <a:buSzPts val="750"/>
              <a:buNone/>
              <a:defRPr sz="750"/>
            </a:lvl4pPr>
            <a:lvl5pPr marL="2286000" lvl="4" indent="-228600" algn="l">
              <a:lnSpc>
                <a:spcPct val="94000"/>
              </a:lnSpc>
              <a:spcBef>
                <a:spcPts val="500"/>
              </a:spcBef>
              <a:spcAft>
                <a:spcPts val="0"/>
              </a:spcAft>
              <a:buClr>
                <a:schemeClr val="dk2"/>
              </a:buClr>
              <a:buSzPts val="750"/>
              <a:buNone/>
              <a:defRPr sz="750"/>
            </a:lvl5pPr>
            <a:lvl6pPr marL="2743200" lvl="5" indent="-228600" algn="l">
              <a:lnSpc>
                <a:spcPct val="94000"/>
              </a:lnSpc>
              <a:spcBef>
                <a:spcPts val="500"/>
              </a:spcBef>
              <a:spcAft>
                <a:spcPts val="0"/>
              </a:spcAft>
              <a:buClr>
                <a:schemeClr val="dk2"/>
              </a:buClr>
              <a:buSzPts val="750"/>
              <a:buNone/>
              <a:defRPr sz="750"/>
            </a:lvl6pPr>
            <a:lvl7pPr marL="3200400" lvl="6" indent="-228600" algn="l">
              <a:lnSpc>
                <a:spcPct val="94000"/>
              </a:lnSpc>
              <a:spcBef>
                <a:spcPts val="500"/>
              </a:spcBef>
              <a:spcAft>
                <a:spcPts val="0"/>
              </a:spcAft>
              <a:buClr>
                <a:schemeClr val="dk2"/>
              </a:buClr>
              <a:buSzPts val="750"/>
              <a:buNone/>
              <a:defRPr sz="750"/>
            </a:lvl7pPr>
            <a:lvl8pPr marL="3657600" lvl="7" indent="-228600" algn="l">
              <a:lnSpc>
                <a:spcPct val="94000"/>
              </a:lnSpc>
              <a:spcBef>
                <a:spcPts val="500"/>
              </a:spcBef>
              <a:spcAft>
                <a:spcPts val="0"/>
              </a:spcAft>
              <a:buClr>
                <a:schemeClr val="dk2"/>
              </a:buClr>
              <a:buSzPts val="750"/>
              <a:buNone/>
              <a:defRPr sz="750"/>
            </a:lvl8pPr>
            <a:lvl9pPr marL="4114800" lvl="8" indent="-228600" algn="l">
              <a:lnSpc>
                <a:spcPct val="94000"/>
              </a:lnSpc>
              <a:spcBef>
                <a:spcPts val="500"/>
              </a:spcBef>
              <a:spcAft>
                <a:spcPts val="200"/>
              </a:spcAft>
              <a:buClr>
                <a:schemeClr val="dk2"/>
              </a:buClr>
              <a:buSzPts val="750"/>
              <a:buNone/>
              <a:defRPr sz="750"/>
            </a:lvl9pPr>
          </a:lstStyle>
          <a:p>
            <a:endParaRPr/>
          </a:p>
        </p:txBody>
      </p:sp>
      <p:sp>
        <p:nvSpPr>
          <p:cNvPr id="76" name="Google Shape;76;p24"/>
          <p:cNvSpPr txBox="1">
            <a:spLocks noGrp="1"/>
          </p:cNvSpPr>
          <p:nvPr>
            <p:ph type="dt" idx="10"/>
          </p:nvPr>
        </p:nvSpPr>
        <p:spPr>
          <a:xfrm>
            <a:off x="542925" y="6453386"/>
            <a:ext cx="90342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1654459" y="6453386"/>
            <a:ext cx="1780256"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7412355" y="6453386"/>
            <a:ext cx="1197219"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2"/>
                </a:solidFill>
                <a:latin typeface="Libre Franklin"/>
                <a:ea typeface="Libre Franklin"/>
                <a:cs typeface="Libre Franklin"/>
                <a:sym typeface="Libre Franklin"/>
              </a:defRPr>
            </a:lvl1pPr>
            <a:lvl2pPr marL="0" lvl="1" indent="0" algn="r">
              <a:spcBef>
                <a:spcPts val="0"/>
              </a:spcBef>
              <a:buNone/>
              <a:defRPr sz="1000">
                <a:solidFill>
                  <a:schemeClr val="dk2"/>
                </a:solidFill>
                <a:latin typeface="Libre Franklin"/>
                <a:ea typeface="Libre Franklin"/>
                <a:cs typeface="Libre Franklin"/>
                <a:sym typeface="Libre Franklin"/>
              </a:defRPr>
            </a:lvl2pPr>
            <a:lvl3pPr marL="0" lvl="2" indent="0" algn="r">
              <a:spcBef>
                <a:spcPts val="0"/>
              </a:spcBef>
              <a:buNone/>
              <a:defRPr sz="1000">
                <a:solidFill>
                  <a:schemeClr val="dk2"/>
                </a:solidFill>
                <a:latin typeface="Libre Franklin"/>
                <a:ea typeface="Libre Franklin"/>
                <a:cs typeface="Libre Franklin"/>
                <a:sym typeface="Libre Franklin"/>
              </a:defRPr>
            </a:lvl3pPr>
            <a:lvl4pPr marL="0" lvl="3" indent="0" algn="r">
              <a:spcBef>
                <a:spcPts val="0"/>
              </a:spcBef>
              <a:buNone/>
              <a:defRPr sz="1000">
                <a:solidFill>
                  <a:schemeClr val="dk2"/>
                </a:solidFill>
                <a:latin typeface="Libre Franklin"/>
                <a:ea typeface="Libre Franklin"/>
                <a:cs typeface="Libre Franklin"/>
                <a:sym typeface="Libre Franklin"/>
              </a:defRPr>
            </a:lvl4pPr>
            <a:lvl5pPr marL="0" lvl="4" indent="0" algn="r">
              <a:spcBef>
                <a:spcPts val="0"/>
              </a:spcBef>
              <a:buNone/>
              <a:defRPr sz="1000">
                <a:solidFill>
                  <a:schemeClr val="dk2"/>
                </a:solidFill>
                <a:latin typeface="Libre Franklin"/>
                <a:ea typeface="Libre Franklin"/>
                <a:cs typeface="Libre Franklin"/>
                <a:sym typeface="Libre Franklin"/>
              </a:defRPr>
            </a:lvl5pPr>
            <a:lvl6pPr marL="0" lvl="5" indent="0" algn="r">
              <a:spcBef>
                <a:spcPts val="0"/>
              </a:spcBef>
              <a:buNone/>
              <a:defRPr sz="1000">
                <a:solidFill>
                  <a:schemeClr val="dk2"/>
                </a:solidFill>
                <a:latin typeface="Libre Franklin"/>
                <a:ea typeface="Libre Franklin"/>
                <a:cs typeface="Libre Franklin"/>
                <a:sym typeface="Libre Franklin"/>
              </a:defRPr>
            </a:lvl6pPr>
            <a:lvl7pPr marL="0" lvl="6" indent="0" algn="r">
              <a:spcBef>
                <a:spcPts val="0"/>
              </a:spcBef>
              <a:buNone/>
              <a:defRPr sz="1000">
                <a:solidFill>
                  <a:schemeClr val="dk2"/>
                </a:solidFill>
                <a:latin typeface="Libre Franklin"/>
                <a:ea typeface="Libre Franklin"/>
                <a:cs typeface="Libre Franklin"/>
                <a:sym typeface="Libre Franklin"/>
              </a:defRPr>
            </a:lvl7pPr>
            <a:lvl8pPr marL="0" lvl="7" indent="0" algn="r">
              <a:spcBef>
                <a:spcPts val="0"/>
              </a:spcBef>
              <a:buNone/>
              <a:defRPr sz="1000">
                <a:solidFill>
                  <a:schemeClr val="dk2"/>
                </a:solidFill>
                <a:latin typeface="Libre Franklin"/>
                <a:ea typeface="Libre Franklin"/>
                <a:cs typeface="Libre Franklin"/>
                <a:sym typeface="Libre Franklin"/>
              </a:defRPr>
            </a:lvl8pPr>
            <a:lvl9pPr marL="0" lvl="8" indent="0" algn="r">
              <a:spcBef>
                <a:spcPts val="0"/>
              </a:spcBef>
              <a:buNone/>
              <a:defRPr sz="10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24"/>
          <p:cNvSpPr/>
          <p:nvPr/>
        </p:nvSpPr>
        <p:spPr>
          <a:xfrm>
            <a:off x="3977640" y="376"/>
            <a:ext cx="17145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4" title="Divider Bar"/>
          <p:cNvSpPr/>
          <p:nvPr/>
        </p:nvSpPr>
        <p:spPr>
          <a:xfrm>
            <a:off x="3977640" y="376"/>
            <a:ext cx="17145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1028700" y="685800"/>
            <a:ext cx="72009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1028700" y="2286000"/>
            <a:ext cx="72009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5"/>
          <p:cNvSpPr txBox="1">
            <a:spLocks noGrp="1"/>
          </p:cNvSpPr>
          <p:nvPr>
            <p:ph type="dt" idx="10"/>
          </p:nvPr>
        </p:nvSpPr>
        <p:spPr>
          <a:xfrm>
            <a:off x="1042987" y="6453386"/>
            <a:ext cx="903429"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5"/>
          <p:cNvSpPr txBox="1">
            <a:spLocks noGrp="1"/>
          </p:cNvSpPr>
          <p:nvPr>
            <p:ph type="ftr" idx="11"/>
          </p:nvPr>
        </p:nvSpPr>
        <p:spPr>
          <a:xfrm>
            <a:off x="2170173" y="6453386"/>
            <a:ext cx="4710623"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5"/>
          <p:cNvSpPr txBox="1">
            <a:spLocks noGrp="1"/>
          </p:cNvSpPr>
          <p:nvPr>
            <p:ph type="sldNum" idx="12"/>
          </p:nvPr>
        </p:nvSpPr>
        <p:spPr>
          <a:xfrm>
            <a:off x="7104552" y="6453386"/>
            <a:ext cx="1197219"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0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0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0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0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0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0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0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0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5"/>
          <p:cNvSpPr/>
          <p:nvPr/>
        </p:nvSpPr>
        <p:spPr>
          <a:xfrm>
            <a:off x="358571" y="376"/>
            <a:ext cx="17145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5" title="Side bar"/>
          <p:cNvSpPr/>
          <p:nvPr/>
        </p:nvSpPr>
        <p:spPr>
          <a:xfrm>
            <a:off x="358571" y="376"/>
            <a:ext cx="17145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4" orient="horz" pos="1368">
          <p15:clr>
            <a:srgbClr val="F26B43"/>
          </p15:clr>
        </p15:guide>
        <p15:guide id="5"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5184">
          <p15:clr>
            <a:srgbClr val="F26B43"/>
          </p15:clr>
        </p15:guide>
        <p15:guide id="10" pos="702">
          <p15:clr>
            <a:srgbClr val="F26B43"/>
          </p15:clr>
        </p15:guide>
        <p15:guide id="11"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152400" y="1937658"/>
            <a:ext cx="8686800" cy="2133600"/>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4400"/>
              <a:buFont typeface="Libre Franklin"/>
              <a:buNone/>
            </a:pPr>
            <a:r>
              <a:rPr lang="en-US" sz="4400" dirty="0"/>
              <a:t>TOPIC:</a:t>
            </a:r>
            <a:r>
              <a:rPr lang="en-US" sz="4400" b="1" dirty="0"/>
              <a:t> FALLAIN APP - A HEALTH </a:t>
            </a:r>
            <a:r>
              <a:rPr lang="en-US" sz="4400" b="1" dirty="0" smtClean="0"/>
              <a:t>COMPANION APPLICATION</a:t>
            </a:r>
            <a:r>
              <a:rPr lang="en-US" sz="4400" dirty="0"/>
              <a:t/>
            </a:r>
            <a:br>
              <a:rPr lang="en-US" sz="4400" dirty="0"/>
            </a:br>
            <a:endParaRPr sz="4400" dirty="0"/>
          </a:p>
        </p:txBody>
      </p:sp>
      <p:sp>
        <p:nvSpPr>
          <p:cNvPr id="98" name="Google Shape;98;p1"/>
          <p:cNvSpPr txBox="1"/>
          <p:nvPr/>
        </p:nvSpPr>
        <p:spPr>
          <a:xfrm>
            <a:off x="2057400" y="3440668"/>
            <a:ext cx="6324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Libre Franklin"/>
                <a:ea typeface="Libre Franklin"/>
                <a:cs typeface="Libre Franklin"/>
                <a:sym typeface="Libre Franklin"/>
              </a:rPr>
              <a:t>Gabriel Edrian A. Alvaro and Ramil D. Manalo</a:t>
            </a:r>
            <a:endParaRPr sz="1800" b="1">
              <a:solidFill>
                <a:schemeClr val="dk1"/>
              </a:solidFill>
              <a:latin typeface="Libre Franklin"/>
              <a:ea typeface="Libre Franklin"/>
              <a:cs typeface="Libre Franklin"/>
              <a:sym typeface="Libre Frankli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55927" y="1323975"/>
            <a:ext cx="6981825" cy="1905000"/>
          </a:xfrm>
          <a:prstGeom prst="rect">
            <a:avLst/>
          </a:prstGeom>
        </p:spPr>
      </p:pic>
      <p:sp>
        <p:nvSpPr>
          <p:cNvPr id="5" name="Rectangle 4"/>
          <p:cNvSpPr/>
          <p:nvPr/>
        </p:nvSpPr>
        <p:spPr>
          <a:xfrm>
            <a:off x="653144" y="414092"/>
            <a:ext cx="8273142" cy="439479"/>
          </a:xfrm>
          <a:prstGeom prst="rect">
            <a:avLst/>
          </a:prstGeom>
        </p:spPr>
        <p:txBody>
          <a:bodyPr wrap="square">
            <a:spAutoFit/>
          </a:bodyPr>
          <a:lstStyle/>
          <a:p>
            <a:pPr marL="384048" lvl="0" indent="-384048">
              <a:lnSpc>
                <a:spcPct val="94000"/>
              </a:lnSpc>
              <a:spcBef>
                <a:spcPts val="1200"/>
              </a:spcBef>
              <a:buClr>
                <a:schemeClr val="dk2"/>
              </a:buClr>
              <a:buSzPts val="2000"/>
              <a:buChar char="■"/>
            </a:pPr>
            <a:r>
              <a:rPr lang="en-US" sz="1200" dirty="0" smtClean="0"/>
              <a:t>Here, the user choose number 6, an option that will determine if the user was overweight (Has a possibility to become obese) and underweight.</a:t>
            </a:r>
            <a:endParaRPr lang="en-US" sz="1200" dirty="0"/>
          </a:p>
        </p:txBody>
      </p:sp>
      <p:sp>
        <p:nvSpPr>
          <p:cNvPr id="6" name="Rectangle 5"/>
          <p:cNvSpPr/>
          <p:nvPr/>
        </p:nvSpPr>
        <p:spPr>
          <a:xfrm>
            <a:off x="766083" y="3618835"/>
            <a:ext cx="8273142" cy="439479"/>
          </a:xfrm>
          <a:prstGeom prst="rect">
            <a:avLst/>
          </a:prstGeom>
        </p:spPr>
        <p:txBody>
          <a:bodyPr wrap="square">
            <a:spAutoFit/>
          </a:bodyPr>
          <a:lstStyle/>
          <a:p>
            <a:pPr marL="384048" lvl="0" indent="-384048">
              <a:lnSpc>
                <a:spcPct val="94000"/>
              </a:lnSpc>
              <a:spcBef>
                <a:spcPts val="1200"/>
              </a:spcBef>
              <a:buClr>
                <a:schemeClr val="dk2"/>
              </a:buClr>
              <a:buSzPts val="2000"/>
              <a:buChar char="■"/>
            </a:pPr>
            <a:r>
              <a:rPr lang="en-US" sz="1200" dirty="0" smtClean="0"/>
              <a:t>The user can also type other number that will give him or her the information he/she wants. E.g. About obesity, Defining Obesity, Risk of obesity, Causes of Obesity, and other available information in the system.</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rot="10800000">
            <a:off x="922633" y="1104245"/>
            <a:ext cx="4554242" cy="2284237"/>
          </a:xfrm>
          <a:prstGeom prst="rect">
            <a:avLst/>
          </a:prstGeom>
        </p:spPr>
      </p:pic>
      <p:sp>
        <p:nvSpPr>
          <p:cNvPr id="4" name="TextBox 3"/>
          <p:cNvSpPr txBox="1"/>
          <p:nvPr/>
        </p:nvSpPr>
        <p:spPr>
          <a:xfrm>
            <a:off x="771525" y="581025"/>
            <a:ext cx="6677025" cy="523220"/>
          </a:xfrm>
          <a:prstGeom prst="rect">
            <a:avLst/>
          </a:prstGeom>
          <a:noFill/>
        </p:spPr>
        <p:txBody>
          <a:bodyPr wrap="square" rtlCol="0">
            <a:spAutoFit/>
          </a:bodyPr>
          <a:lstStyle/>
          <a:p>
            <a:r>
              <a:rPr lang="en-US" dirty="0" smtClean="0"/>
              <a:t>Here, my height is 176 in cm. It’s equivalent to meters is 1.76 meters. </a:t>
            </a:r>
            <a:br>
              <a:rPr lang="en-US" dirty="0" smtClean="0"/>
            </a:br>
            <a:r>
              <a:rPr lang="en-US" dirty="0" smtClean="0"/>
              <a:t>And meters is the required unit of the system</a:t>
            </a:r>
            <a:endParaRPr lang="en-US" dirty="0"/>
          </a:p>
        </p:txBody>
      </p:sp>
      <p:sp>
        <p:nvSpPr>
          <p:cNvPr id="8" name="TextBox 7"/>
          <p:cNvSpPr txBox="1"/>
          <p:nvPr/>
        </p:nvSpPr>
        <p:spPr>
          <a:xfrm>
            <a:off x="5627983" y="2541959"/>
            <a:ext cx="3457575" cy="1384995"/>
          </a:xfrm>
          <a:prstGeom prst="rect">
            <a:avLst/>
          </a:prstGeom>
          <a:noFill/>
        </p:spPr>
        <p:txBody>
          <a:bodyPr wrap="square" rtlCol="0">
            <a:spAutoFit/>
          </a:bodyPr>
          <a:lstStyle/>
          <a:p>
            <a:r>
              <a:rPr lang="en-US" dirty="0" smtClean="0"/>
              <a:t>From the information on the photo, </a:t>
            </a:r>
            <a:br>
              <a:rPr lang="en-US" dirty="0" smtClean="0"/>
            </a:br>
            <a:r>
              <a:rPr lang="en-US" dirty="0" smtClean="0"/>
              <a:t>the user named Gabriel </a:t>
            </a:r>
            <a:r>
              <a:rPr lang="en-US" dirty="0" err="1" smtClean="0"/>
              <a:t>Edrian</a:t>
            </a:r>
            <a:r>
              <a:rPr lang="en-US" dirty="0" smtClean="0"/>
              <a:t> Alvaro input His height of 1.76 meters and weight of 60 kilograms. Which then process by the system and resulted to a good news.</a:t>
            </a:r>
            <a:endParaRPr lang="en-US" dirty="0"/>
          </a:p>
        </p:txBody>
      </p:sp>
      <p:pic>
        <p:nvPicPr>
          <p:cNvPr id="7" name="Picture 6"/>
          <p:cNvPicPr>
            <a:picLocks noChangeAspect="1"/>
          </p:cNvPicPr>
          <p:nvPr/>
        </p:nvPicPr>
        <p:blipFill>
          <a:blip r:embed="rId4"/>
          <a:stretch>
            <a:fillRect/>
          </a:stretch>
        </p:blipFill>
        <p:spPr>
          <a:xfrm>
            <a:off x="922633" y="3911703"/>
            <a:ext cx="7677150" cy="1209675"/>
          </a:xfrm>
          <a:prstGeom prst="rect">
            <a:avLst/>
          </a:prstGeom>
        </p:spPr>
      </p:pic>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28700" y="3486150"/>
            <a:ext cx="7315200" cy="400050"/>
          </a:xfrm>
          <a:prstGeom prst="rect">
            <a:avLst/>
          </a:prstGeom>
        </p:spPr>
      </p:pic>
      <p:sp>
        <p:nvSpPr>
          <p:cNvPr id="2" name="Text Placeholder 1"/>
          <p:cNvSpPr>
            <a:spLocks noGrp="1"/>
          </p:cNvSpPr>
          <p:nvPr>
            <p:ph type="body" idx="1"/>
          </p:nvPr>
        </p:nvSpPr>
        <p:spPr>
          <a:xfrm>
            <a:off x="933450" y="1447800"/>
            <a:ext cx="7200900" cy="3581400"/>
          </a:xfrm>
        </p:spPr>
        <p:txBody>
          <a:bodyPr/>
          <a:lstStyle/>
          <a:p>
            <a:pPr marL="114300" indent="0">
              <a:buNone/>
            </a:pPr>
            <a:r>
              <a:rPr lang="en-US" dirty="0" smtClean="0"/>
              <a:t>After the user is finished from the selected option, the system will then flash the message ‘Want to try again? Yes or No:’ </a:t>
            </a:r>
            <a:br>
              <a:rPr lang="en-US" dirty="0" smtClean="0"/>
            </a:br>
            <a:r>
              <a:rPr lang="en-US" dirty="0" smtClean="0"/>
              <a:t>     If yes, the program will let the user to select again to the list of illness. </a:t>
            </a:r>
            <a:br>
              <a:rPr lang="en-US" dirty="0" smtClean="0"/>
            </a:br>
            <a:r>
              <a:rPr lang="en-US" dirty="0" smtClean="0"/>
              <a:t>     And if No, the program will end.</a:t>
            </a:r>
          </a:p>
          <a:p>
            <a:pPr marL="11430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For visual presentation only: </a:t>
            </a:r>
            <a:endParaRPr lang="en-US" sz="4000" dirty="0"/>
          </a:p>
        </p:txBody>
      </p:sp>
      <p:pic>
        <p:nvPicPr>
          <p:cNvPr id="4" name="Picture 3"/>
          <p:cNvPicPr>
            <a:picLocks noChangeAspect="1"/>
          </p:cNvPicPr>
          <p:nvPr/>
        </p:nvPicPr>
        <p:blipFill>
          <a:blip r:embed="rId2"/>
          <a:stretch>
            <a:fillRect/>
          </a:stretch>
        </p:blipFill>
        <p:spPr>
          <a:xfrm>
            <a:off x="964294" y="1428750"/>
            <a:ext cx="7329712" cy="4465344"/>
          </a:xfrm>
          <a:prstGeom prst="rect">
            <a:avLst/>
          </a:prstGeom>
        </p:spPr>
      </p:pic>
      <p:sp>
        <p:nvSpPr>
          <p:cNvPr id="6" name="Rectangle 5"/>
          <p:cNvSpPr/>
          <p:nvPr/>
        </p:nvSpPr>
        <p:spPr>
          <a:xfrm>
            <a:off x="964294" y="6105398"/>
            <a:ext cx="2940228" cy="307777"/>
          </a:xfrm>
          <a:prstGeom prst="rect">
            <a:avLst/>
          </a:prstGeom>
        </p:spPr>
        <p:txBody>
          <a:bodyPr wrap="none">
            <a:spAutoFit/>
          </a:bodyPr>
          <a:lstStyle/>
          <a:p>
            <a:r>
              <a:rPr lang="en-US" dirty="0"/>
              <a:t>https://fallain.000webhostapp.com/</a:t>
            </a:r>
          </a:p>
        </p:txBody>
      </p:sp>
    </p:spTree>
    <p:extLst>
      <p:ext uri="{BB962C8B-B14F-4D97-AF65-F5344CB8AC3E}">
        <p14:creationId xmlns:p14="http://schemas.microsoft.com/office/powerpoint/2010/main" val="56569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36721" y="1427843"/>
            <a:ext cx="8839200" cy="2971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89000"/>
              </a:lnSpc>
              <a:spcBef>
                <a:spcPts val="0"/>
              </a:spcBef>
              <a:spcAft>
                <a:spcPts val="0"/>
              </a:spcAft>
              <a:buClr>
                <a:schemeClr val="dk2"/>
              </a:buClr>
              <a:buSzPts val="4400"/>
              <a:buFont typeface="Libre Franklin"/>
              <a:buNone/>
            </a:pPr>
            <a:r>
              <a:rPr lang="en-US" dirty="0"/>
              <a:t>Description: </a:t>
            </a:r>
            <a:r>
              <a:rPr lang="en-US" dirty="0" smtClean="0"/>
              <a:t>A website application </a:t>
            </a:r>
            <a:r>
              <a:rPr lang="en-US" dirty="0"/>
              <a:t>that can help the user become more aware of his\her illness this includes how to cure the illness as </a:t>
            </a:r>
            <a:r>
              <a:rPr lang="en-US" dirty="0" smtClean="0"/>
              <a:t>well with the use of things available in every households. (natural remedy)</a:t>
            </a:r>
            <a:endParaRPr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Fallain</a:t>
            </a:r>
            <a:r>
              <a:rPr lang="en-US" dirty="0" smtClean="0"/>
              <a:t> Console Application</a:t>
            </a:r>
            <a:endParaRPr lang="en-US" dirty="0"/>
          </a:p>
        </p:txBody>
      </p:sp>
      <p:sp>
        <p:nvSpPr>
          <p:cNvPr id="3" name="Text Placeholder 2"/>
          <p:cNvSpPr>
            <a:spLocks noGrp="1"/>
          </p:cNvSpPr>
          <p:nvPr>
            <p:ph type="body" idx="1"/>
          </p:nvPr>
        </p:nvSpPr>
        <p:spPr>
          <a:xfrm>
            <a:off x="808782" y="1755012"/>
            <a:ext cx="7953254" cy="3581400"/>
          </a:xfrm>
        </p:spPr>
        <p:txBody>
          <a:bodyPr>
            <a:noAutofit/>
          </a:bodyPr>
          <a:lstStyle/>
          <a:p>
            <a:pPr marL="114300" indent="0">
              <a:buNone/>
            </a:pPr>
            <a:r>
              <a:rPr lang="en-US" sz="4800" dirty="0" smtClean="0"/>
              <a:t>	“</a:t>
            </a:r>
            <a:r>
              <a:rPr lang="en-US" sz="4800" dirty="0" err="1" smtClean="0"/>
              <a:t>Fallain</a:t>
            </a:r>
            <a:r>
              <a:rPr lang="en-US" sz="4800" dirty="0" smtClean="0"/>
              <a:t>” is a Scots Gaelic word meaning  Healthy. </a:t>
            </a:r>
            <a:br>
              <a:rPr lang="en-US" sz="4800" dirty="0" smtClean="0"/>
            </a:br>
            <a:r>
              <a:rPr lang="en-US" sz="4800" dirty="0" smtClean="0"/>
              <a:t>Which the name of the “</a:t>
            </a:r>
            <a:r>
              <a:rPr lang="en-US" sz="4800" dirty="0" err="1" smtClean="0"/>
              <a:t>Fallain</a:t>
            </a:r>
            <a:r>
              <a:rPr lang="en-US" sz="4800" dirty="0" smtClean="0"/>
              <a:t>” website comes from.</a:t>
            </a:r>
            <a:endParaRPr lang="en-US" sz="4800" dirty="0"/>
          </a:p>
        </p:txBody>
      </p:sp>
    </p:spTree>
    <p:extLst>
      <p:ext uri="{BB962C8B-B14F-4D97-AF65-F5344CB8AC3E}">
        <p14:creationId xmlns:p14="http://schemas.microsoft.com/office/powerpoint/2010/main" val="14906587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body" idx="1"/>
          </p:nvPr>
        </p:nvSpPr>
        <p:spPr>
          <a:xfrm>
            <a:off x="609600" y="1712685"/>
            <a:ext cx="8534400" cy="640080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000"/>
              <a:buNone/>
            </a:pPr>
            <a:r>
              <a:rPr lang="en-US" dirty="0"/>
              <a:t>Main goal of the program:</a:t>
            </a:r>
            <a:endParaRPr dirty="0"/>
          </a:p>
          <a:p>
            <a:pPr marL="514350" lvl="0" indent="-514350" algn="l" rtl="0">
              <a:lnSpc>
                <a:spcPct val="94000"/>
              </a:lnSpc>
              <a:spcBef>
                <a:spcPts val="1200"/>
              </a:spcBef>
              <a:spcAft>
                <a:spcPts val="0"/>
              </a:spcAft>
              <a:buClr>
                <a:schemeClr val="dk2"/>
              </a:buClr>
              <a:buSzPts val="2400"/>
              <a:buAutoNum type="arabicPeriod"/>
            </a:pPr>
            <a:r>
              <a:rPr lang="en-US" sz="2400" dirty="0"/>
              <a:t>To increase the user’s knowledge about his or her illness.</a:t>
            </a:r>
            <a:endParaRPr sz="2400" b="0" dirty="0"/>
          </a:p>
          <a:p>
            <a:pPr marL="514350" lvl="0" indent="-514350" algn="l" rtl="0">
              <a:lnSpc>
                <a:spcPct val="94000"/>
              </a:lnSpc>
              <a:spcBef>
                <a:spcPts val="1200"/>
              </a:spcBef>
              <a:spcAft>
                <a:spcPts val="0"/>
              </a:spcAft>
              <a:buClr>
                <a:schemeClr val="dk2"/>
              </a:buClr>
              <a:buSzPts val="2400"/>
              <a:buAutoNum type="arabicPeriod"/>
            </a:pPr>
            <a:r>
              <a:rPr lang="en-US" sz="2400" b="0" dirty="0"/>
              <a:t>To</a:t>
            </a:r>
            <a:r>
              <a:rPr lang="en-US" sz="2400" dirty="0"/>
              <a:t> make the user more </a:t>
            </a:r>
            <a:r>
              <a:rPr lang="en-US" sz="2400" dirty="0" smtClean="0"/>
              <a:t>aware of the illness that his or her is experiencing.</a:t>
            </a:r>
            <a:endParaRPr sz="2400" dirty="0"/>
          </a:p>
          <a:p>
            <a:pPr marL="514350" lvl="0" indent="-514350">
              <a:spcBef>
                <a:spcPts val="1200"/>
              </a:spcBef>
              <a:buSzPts val="2400"/>
              <a:buAutoNum type="arabicPeriod"/>
            </a:pPr>
            <a:r>
              <a:rPr lang="en-US" sz="2400" dirty="0" smtClean="0"/>
              <a:t>To guide the user on what he </a:t>
            </a:r>
            <a:r>
              <a:rPr lang="en-US" sz="2400" dirty="0"/>
              <a:t>or she should do to treat his or her </a:t>
            </a:r>
            <a:r>
              <a:rPr lang="en-US" sz="2400" dirty="0" smtClean="0"/>
              <a:t>illness in the natural way. </a:t>
            </a:r>
            <a:r>
              <a:rPr lang="en-US" sz="2400" dirty="0"/>
              <a:t/>
            </a:r>
            <a:br>
              <a:rPr lang="en-US" sz="2400" dirty="0"/>
            </a:br>
            <a:endParaRPr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8700" y="694481"/>
            <a:ext cx="7200900" cy="5172919"/>
          </a:xfrm>
        </p:spPr>
        <p:txBody>
          <a:bodyPr/>
          <a:lstStyle/>
          <a:p>
            <a:r>
              <a:rPr lang="en-US" dirty="0" smtClean="0"/>
              <a:t>Beneficiaries: </a:t>
            </a:r>
            <a:br>
              <a:rPr lang="en-US" dirty="0" smtClean="0"/>
            </a:br>
            <a:r>
              <a:rPr lang="en-US" dirty="0" smtClean="0"/>
              <a:t>It can be: </a:t>
            </a:r>
            <a:br>
              <a:rPr lang="en-US" dirty="0" smtClean="0"/>
            </a:br>
            <a:r>
              <a:rPr lang="en-US" dirty="0" smtClean="0"/>
              <a:t/>
            </a:r>
            <a:br>
              <a:rPr lang="en-US" dirty="0" smtClean="0"/>
            </a:br>
            <a:r>
              <a:rPr lang="en-US" dirty="0" smtClean="0"/>
              <a:t>1.  Students</a:t>
            </a:r>
            <a:br>
              <a:rPr lang="en-US" dirty="0" smtClean="0"/>
            </a:br>
            <a:endParaRPr lang="en-US" dirty="0" smtClean="0"/>
          </a:p>
          <a:p>
            <a:pPr marL="114300" indent="0">
              <a:buNone/>
            </a:pPr>
            <a:r>
              <a:rPr lang="en-US" dirty="0" smtClean="0"/>
              <a:t>      2.  Parents</a:t>
            </a:r>
            <a:br>
              <a:rPr lang="en-US" dirty="0" smtClean="0"/>
            </a:br>
            <a:endParaRPr lang="en-US" dirty="0" smtClean="0"/>
          </a:p>
          <a:p>
            <a:pPr marL="114300" indent="0">
              <a:buNone/>
            </a:pPr>
            <a:r>
              <a:rPr lang="en-US" dirty="0" smtClean="0"/>
              <a:t>      3. Employee</a:t>
            </a:r>
            <a:br>
              <a:rPr lang="en-US" dirty="0" smtClean="0"/>
            </a:br>
            <a:r>
              <a:rPr lang="en-US" dirty="0" smtClean="0"/>
              <a:t/>
            </a:r>
            <a:br>
              <a:rPr lang="en-US" dirty="0" smtClean="0"/>
            </a:br>
            <a:r>
              <a:rPr lang="en-US" dirty="0" smtClean="0"/>
              <a:t/>
            </a:r>
            <a:br>
              <a:rPr lang="en-US" dirty="0" smtClean="0"/>
            </a:br>
            <a:r>
              <a:rPr lang="en-US" dirty="0" smtClean="0"/>
              <a:t>Or anyone who had an internet connection and a gadget to access the internet. </a:t>
            </a:r>
            <a:endParaRPr lang="en-US" dirty="0"/>
          </a:p>
        </p:txBody>
      </p:sp>
    </p:spTree>
    <p:extLst>
      <p:ext uri="{BB962C8B-B14F-4D97-AF65-F5344CB8AC3E}">
        <p14:creationId xmlns:p14="http://schemas.microsoft.com/office/powerpoint/2010/main" val="3788038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914400" y="2743200"/>
            <a:ext cx="8229600" cy="11430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89000"/>
              </a:lnSpc>
              <a:spcBef>
                <a:spcPts val="0"/>
              </a:spcBef>
              <a:spcAft>
                <a:spcPts val="0"/>
              </a:spcAft>
              <a:buClr>
                <a:schemeClr val="dk2"/>
              </a:buClr>
              <a:buSzPts val="6600"/>
              <a:buFont typeface="Libre Franklin"/>
              <a:buNone/>
            </a:pPr>
            <a:r>
              <a:rPr lang="en-US" sz="6600" dirty="0"/>
              <a:t>Flow of the program: </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body" idx="1"/>
          </p:nvPr>
        </p:nvSpPr>
        <p:spPr>
          <a:xfrm>
            <a:off x="533400" y="533400"/>
            <a:ext cx="8686800" cy="60960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en-US" b="0" dirty="0"/>
              <a:t>1.</a:t>
            </a:r>
            <a:r>
              <a:rPr lang="en-US" sz="2000" dirty="0"/>
              <a:t> </a:t>
            </a:r>
            <a:r>
              <a:rPr lang="en-US" sz="2000" b="0" dirty="0"/>
              <a:t>Flash to screen  </a:t>
            </a:r>
            <a:r>
              <a:rPr lang="en-US" dirty="0"/>
              <a:t>“Welcome to </a:t>
            </a:r>
            <a:r>
              <a:rPr lang="en-US" dirty="0" err="1"/>
              <a:t>Fallain</a:t>
            </a:r>
            <a:r>
              <a:rPr lang="en-US" dirty="0"/>
              <a:t> application, your health companion</a:t>
            </a:r>
            <a:r>
              <a:rPr lang="en-US" dirty="0" smtClean="0"/>
              <a:t>” with the 30 most common illness.</a:t>
            </a:r>
            <a:endParaRPr sz="2100" dirty="0">
              <a:solidFill>
                <a:srgbClr val="202124"/>
              </a:solidFill>
              <a:highlight>
                <a:srgbClr val="F8F9FA"/>
              </a:highlight>
              <a:latin typeface="Arial"/>
              <a:ea typeface="Arial"/>
              <a:cs typeface="Arial"/>
              <a:sym typeface="Arial"/>
            </a:endParaRPr>
          </a:p>
          <a:p>
            <a:pPr marL="384048" lvl="0" indent="0" algn="l" rtl="0">
              <a:lnSpc>
                <a:spcPct val="94000"/>
              </a:lnSpc>
              <a:spcBef>
                <a:spcPts val="0"/>
              </a:spcBef>
              <a:spcAft>
                <a:spcPts val="0"/>
              </a:spcAft>
              <a:buNone/>
            </a:pPr>
            <a:r>
              <a:rPr lang="en-US" sz="2000" b="0" dirty="0"/>
              <a:t/>
            </a:r>
            <a:br>
              <a:rPr lang="en-US" sz="2000" b="0" dirty="0"/>
            </a:br>
            <a:r>
              <a:rPr lang="en-US" sz="2000" b="0" dirty="0"/>
              <a:t> 	</a:t>
            </a:r>
            <a:endParaRPr sz="2000" b="0" dirty="0"/>
          </a:p>
        </p:txBody>
      </p:sp>
      <p:pic>
        <p:nvPicPr>
          <p:cNvPr id="2" name="Picture 1"/>
          <p:cNvPicPr>
            <a:picLocks noChangeAspect="1"/>
          </p:cNvPicPr>
          <p:nvPr/>
        </p:nvPicPr>
        <p:blipFill>
          <a:blip r:embed="rId3"/>
          <a:stretch>
            <a:fillRect/>
          </a:stretch>
        </p:blipFill>
        <p:spPr>
          <a:xfrm>
            <a:off x="856343" y="1344385"/>
            <a:ext cx="7321138" cy="4474029"/>
          </a:xfrm>
          <a:prstGeom prst="rect">
            <a:avLst/>
          </a:prstGeom>
        </p:spPr>
      </p:pic>
    </p:spTree>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085" y="178250"/>
            <a:ext cx="2452914" cy="1394292"/>
          </a:xfrm>
          <a:prstGeom prst="rect">
            <a:avLst/>
          </a:prstGeom>
        </p:spPr>
        <p:txBody>
          <a:bodyPr wrap="square">
            <a:spAutoFit/>
          </a:bodyPr>
          <a:lstStyle/>
          <a:p>
            <a:pPr marL="384048" lvl="0" indent="-384048">
              <a:lnSpc>
                <a:spcPct val="94000"/>
              </a:lnSpc>
              <a:spcBef>
                <a:spcPts val="1200"/>
              </a:spcBef>
              <a:buClr>
                <a:schemeClr val="dk2"/>
              </a:buClr>
              <a:buSzPts val="2000"/>
              <a:buChar char="■"/>
            </a:pPr>
            <a:r>
              <a:rPr lang="en-US" sz="1800" dirty="0"/>
              <a:t>2. The user need to input his or her number according to his\her illness</a:t>
            </a:r>
            <a:br>
              <a:rPr lang="en-US" sz="1800" dirty="0"/>
            </a:br>
            <a:r>
              <a:rPr lang="en-US" sz="1800" dirty="0"/>
              <a:t>        	</a:t>
            </a:r>
          </a:p>
        </p:txBody>
      </p:sp>
      <p:pic>
        <p:nvPicPr>
          <p:cNvPr id="5" name="Picture 4"/>
          <p:cNvPicPr>
            <a:picLocks noChangeAspect="1"/>
          </p:cNvPicPr>
          <p:nvPr/>
        </p:nvPicPr>
        <p:blipFill>
          <a:blip r:embed="rId2"/>
          <a:stretch>
            <a:fillRect/>
          </a:stretch>
        </p:blipFill>
        <p:spPr>
          <a:xfrm>
            <a:off x="3047999" y="178250"/>
            <a:ext cx="5921830" cy="6556379"/>
          </a:xfrm>
          <a:prstGeom prst="rect">
            <a:avLst/>
          </a:prstGeom>
        </p:spPr>
      </p:pic>
    </p:spTree>
    <p:extLst>
      <p:ext uri="{BB962C8B-B14F-4D97-AF65-F5344CB8AC3E}">
        <p14:creationId xmlns:p14="http://schemas.microsoft.com/office/powerpoint/2010/main" val="2026088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3144" y="414092"/>
            <a:ext cx="8273142" cy="2230675"/>
          </a:xfrm>
          <a:prstGeom prst="rect">
            <a:avLst/>
          </a:prstGeom>
        </p:spPr>
        <p:txBody>
          <a:bodyPr wrap="square">
            <a:spAutoFit/>
          </a:bodyPr>
          <a:lstStyle/>
          <a:p>
            <a:pPr marL="384048" lvl="0" indent="-384048">
              <a:lnSpc>
                <a:spcPct val="94000"/>
              </a:lnSpc>
              <a:spcBef>
                <a:spcPts val="1200"/>
              </a:spcBef>
              <a:buClr>
                <a:schemeClr val="dk2"/>
              </a:buClr>
              <a:buSzPts val="2000"/>
              <a:buChar char="■"/>
            </a:pPr>
            <a:r>
              <a:rPr lang="en-US" sz="1200" dirty="0"/>
              <a:t>3. The program will display the selected number of illness</a:t>
            </a:r>
          </a:p>
          <a:p>
            <a:pPr marL="914400" lvl="0">
              <a:lnSpc>
                <a:spcPct val="94000"/>
              </a:lnSpc>
              <a:spcBef>
                <a:spcPts val="1200"/>
              </a:spcBef>
            </a:pPr>
            <a:r>
              <a:rPr lang="en-US" sz="1200" dirty="0"/>
              <a:t>The illness displayed contains:</a:t>
            </a:r>
          </a:p>
          <a:p>
            <a:pPr marL="914400" lvl="1" indent="-384048">
              <a:lnSpc>
                <a:spcPct val="94000"/>
              </a:lnSpc>
              <a:spcBef>
                <a:spcPts val="1200"/>
              </a:spcBef>
              <a:buSzPts val="1800"/>
              <a:buChar char="–"/>
            </a:pPr>
            <a:r>
              <a:rPr lang="en-US" sz="1200" dirty="0"/>
              <a:t>knowledge about the users illness</a:t>
            </a:r>
          </a:p>
          <a:p>
            <a:pPr marL="914400" lvl="1" indent="-384048">
              <a:lnSpc>
                <a:spcPct val="94000"/>
              </a:lnSpc>
              <a:spcBef>
                <a:spcPts val="1200"/>
              </a:spcBef>
              <a:buSzPts val="1800"/>
              <a:buChar char="–"/>
            </a:pPr>
            <a:r>
              <a:rPr lang="en-US" sz="1200" dirty="0"/>
              <a:t>symptoms</a:t>
            </a:r>
          </a:p>
          <a:p>
            <a:pPr marL="914400" lvl="1" indent="-384048">
              <a:lnSpc>
                <a:spcPct val="94000"/>
              </a:lnSpc>
              <a:spcBef>
                <a:spcPts val="1200"/>
              </a:spcBef>
              <a:buSzPts val="1800"/>
              <a:buChar char="–"/>
            </a:pPr>
            <a:r>
              <a:rPr lang="en-US" sz="1200" dirty="0"/>
              <a:t>cause of his\her illness</a:t>
            </a:r>
          </a:p>
          <a:p>
            <a:pPr marL="914400" lvl="1" indent="-384048">
              <a:lnSpc>
                <a:spcPct val="94000"/>
              </a:lnSpc>
              <a:spcBef>
                <a:spcPts val="1200"/>
              </a:spcBef>
              <a:buSzPts val="1800"/>
              <a:buChar char="–"/>
            </a:pPr>
            <a:r>
              <a:rPr lang="en-US" sz="1200" dirty="0"/>
              <a:t>how to treat the users illness</a:t>
            </a:r>
          </a:p>
          <a:p>
            <a:pPr marL="914400" lvl="1" indent="-384048">
              <a:lnSpc>
                <a:spcPct val="94000"/>
              </a:lnSpc>
              <a:spcBef>
                <a:spcPts val="1200"/>
              </a:spcBef>
              <a:buSzPts val="1800"/>
              <a:buChar char="–"/>
            </a:pPr>
            <a:r>
              <a:rPr lang="en-US" sz="1200" dirty="0"/>
              <a:t>And other available information in the program indicated on it.</a:t>
            </a:r>
          </a:p>
        </p:txBody>
      </p:sp>
      <p:pic>
        <p:nvPicPr>
          <p:cNvPr id="5" name="Picture 4"/>
          <p:cNvPicPr>
            <a:picLocks noChangeAspect="1"/>
          </p:cNvPicPr>
          <p:nvPr/>
        </p:nvPicPr>
        <p:blipFill>
          <a:blip r:embed="rId2"/>
          <a:stretch>
            <a:fillRect/>
          </a:stretch>
        </p:blipFill>
        <p:spPr>
          <a:xfrm>
            <a:off x="1124858" y="3009447"/>
            <a:ext cx="6400800" cy="2000250"/>
          </a:xfrm>
          <a:prstGeom prst="rect">
            <a:avLst/>
          </a:prstGeom>
        </p:spPr>
      </p:pic>
    </p:spTree>
    <p:extLst>
      <p:ext uri="{BB962C8B-B14F-4D97-AF65-F5344CB8AC3E}">
        <p14:creationId xmlns:p14="http://schemas.microsoft.com/office/powerpoint/2010/main" val="33432856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334</Words>
  <Application>Microsoft Office PowerPoint</Application>
  <PresentationFormat>On-screen Show (4:3)</PresentationFormat>
  <Paragraphs>30</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Libre Franklin</vt:lpstr>
      <vt:lpstr>Arial</vt:lpstr>
      <vt:lpstr>Crop</vt:lpstr>
      <vt:lpstr>TOPIC: FALLAIN APP - A HEALTH COMPANION APPLICATION </vt:lpstr>
      <vt:lpstr>Description: A website application that can help the user become more aware of his\her illness this includes how to cure the illness as well with the use of things available in every households. (natural remedy)</vt:lpstr>
      <vt:lpstr>Fallain Console Application</vt:lpstr>
      <vt:lpstr>PowerPoint Presentation</vt:lpstr>
      <vt:lpstr>PowerPoint Presentation</vt:lpstr>
      <vt:lpstr>Flow of the program: </vt:lpstr>
      <vt:lpstr>PowerPoint Presentation</vt:lpstr>
      <vt:lpstr>PowerPoint Presentation</vt:lpstr>
      <vt:lpstr>PowerPoint Presentation</vt:lpstr>
      <vt:lpstr>PowerPoint Presentation</vt:lpstr>
      <vt:lpstr>PowerPoint Presentation</vt:lpstr>
      <vt:lpstr>PowerPoint Presentation</vt:lpstr>
      <vt:lpstr>For visual presentation only: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FALLAIN APP - A HEALTH COMPANION APPLICATION </dc:title>
  <dc:creator>acer</dc:creator>
  <cp:lastModifiedBy>BYDSUO</cp:lastModifiedBy>
  <cp:revision>14</cp:revision>
  <dcterms:created xsi:type="dcterms:W3CDTF">2020-11-12T00:26:40Z</dcterms:created>
  <dcterms:modified xsi:type="dcterms:W3CDTF">2020-12-10T12:25:25Z</dcterms:modified>
</cp:coreProperties>
</file>