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26b72d1-b726-47e8-9fe8-eb372b0b588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834f53561f94556" /><Relationship Type="http://schemas.openxmlformats.org/officeDocument/2006/relationships/slideLayout" Target="/ppt/slideLayouts/slideLayout8.xml" Id="R5cf94390d34b4574" /><Relationship Type="http://schemas.openxmlformats.org/officeDocument/2006/relationships/hyperlink" Target="https://app.powerbi.com/groups/me/reports/126b72d1-b726-47e8-9fe8-eb372b0b588f/?pbi_source=PowerPoint" TargetMode="External" Id="RelId0" /><Relationship Type="http://schemas.openxmlformats.org/officeDocument/2006/relationships/image" Target="/ppt/media/image4.png" Id="imgId2313205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b5bee73cf27431a" /><Relationship Type="http://schemas.openxmlformats.org/officeDocument/2006/relationships/slideLayout" Target="/ppt/slideLayouts/slideLayout8.xml" Id="R7455151c4bdc448e" /><Relationship Type="http://schemas.openxmlformats.org/officeDocument/2006/relationships/hyperlink" Target="https://app.powerbi.com/groups/me/reports/126b72d1-b726-47e8-9fe8-eb372b0b588f/?pbi_source=PowerPoint" TargetMode="External" Id="RelId1" /><Relationship Type="http://schemas.openxmlformats.org/officeDocument/2006/relationships/image" Target="/ppt/media/image5.png" Id="imgId231934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Philippines-2019-events-data Typhoons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1/19/2023 4:03:13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9/1/2022 12:39:36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pieChart ,gauge ,hundredPercentStackedColumnChart ,hundredPercentStackedBarChart ,clusteredColumnChart ,clusteredBarChart ,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1320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scatterChart ,lineStackedColumnComboChart ,waterfallChart ,ribbonChart ,lineClusteredColumnComboChart ,lineStackedColumnComboChart ,stackedArea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1934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