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Lst>
  <p:notesMasterIdLst>
    <p:notesMasterId r:id="rId35"/>
  </p:notesMasterIdLst>
  <p:sldIdLst>
    <p:sldId id="284" r:id="rId6"/>
    <p:sldId id="287" r:id="rId7"/>
    <p:sldId id="289" r:id="rId8"/>
    <p:sldId id="290" r:id="rId9"/>
    <p:sldId id="288" r:id="rId10"/>
    <p:sldId id="307" r:id="rId11"/>
    <p:sldId id="293" r:id="rId12"/>
    <p:sldId id="291" r:id="rId13"/>
    <p:sldId id="298" r:id="rId14"/>
    <p:sldId id="305" r:id="rId15"/>
    <p:sldId id="310" r:id="rId16"/>
    <p:sldId id="317" r:id="rId17"/>
    <p:sldId id="299" r:id="rId18"/>
    <p:sldId id="311" r:id="rId19"/>
    <p:sldId id="300" r:id="rId20"/>
    <p:sldId id="312" r:id="rId21"/>
    <p:sldId id="301" r:id="rId22"/>
    <p:sldId id="313" r:id="rId23"/>
    <p:sldId id="302" r:id="rId24"/>
    <p:sldId id="314" r:id="rId25"/>
    <p:sldId id="318" r:id="rId26"/>
    <p:sldId id="303" r:id="rId27"/>
    <p:sldId id="315" r:id="rId28"/>
    <p:sldId id="304" r:id="rId29"/>
    <p:sldId id="316" r:id="rId30"/>
    <p:sldId id="306" r:id="rId31"/>
    <p:sldId id="296" r:id="rId32"/>
    <p:sldId id="319" r:id="rId33"/>
    <p:sldId id="286"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C52"/>
    <a:srgbClr val="153D6E"/>
    <a:srgbClr val="D01384"/>
    <a:srgbClr val="7E4792"/>
    <a:srgbClr val="F5E273"/>
    <a:srgbClr val="82C8E4"/>
    <a:srgbClr val="4992CD"/>
    <a:srgbClr val="2D6B96"/>
    <a:srgbClr val="1C4161"/>
    <a:srgbClr val="CF17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86" autoAdjust="0"/>
    <p:restoredTop sz="64934"/>
  </p:normalViewPr>
  <p:slideViewPr>
    <p:cSldViewPr snapToGrid="0">
      <p:cViewPr varScale="1">
        <p:scale>
          <a:sx n="87" d="100"/>
          <a:sy n="87" d="100"/>
        </p:scale>
        <p:origin x="528" y="1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1" Type="http://schemas.openxmlformats.org/officeDocument/2006/relationships/image" Target="../media/image6.png"/></Relationships>
</file>

<file path=ppt/diagrams/_rels/data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ata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_rels/drawing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9D5A4C-C746-5E42-8819-AF5D12256B42}" type="doc">
      <dgm:prSet loTypeId="urn:microsoft.com/office/officeart/2005/8/layout/matrix3" loCatId="matrix" qsTypeId="urn:microsoft.com/office/officeart/2005/8/quickstyle/simple1" qsCatId="simple" csTypeId="urn:microsoft.com/office/officeart/2005/8/colors/accent0_3" csCatId="mainScheme" phldr="1"/>
      <dgm:spPr/>
      <dgm:t>
        <a:bodyPr/>
        <a:lstStyle/>
        <a:p>
          <a:endParaRPr lang="en-US"/>
        </a:p>
      </dgm:t>
    </dgm:pt>
    <dgm:pt modelId="{8A0BF830-3AAB-F744-BA40-365BAF4B4F43}">
      <dgm:prSet custT="1"/>
      <dgm:spPr>
        <a:solidFill>
          <a:srgbClr val="0C2C52"/>
        </a:solidFill>
      </dgm:spPr>
      <dgm:t>
        <a:bodyPr/>
        <a:lstStyle/>
        <a:p>
          <a:r>
            <a:rPr lang="en-US" sz="1600" dirty="0"/>
            <a:t>What CSIRT activities are covered by laws?</a:t>
          </a:r>
          <a:endParaRPr lang="en-GB" sz="1600" dirty="0"/>
        </a:p>
      </dgm:t>
    </dgm:pt>
    <dgm:pt modelId="{912AF611-C423-F542-9022-E0F14024D9DC}" type="parTrans" cxnId="{F0E059D7-BCCE-0349-B6F0-34048A186981}">
      <dgm:prSet/>
      <dgm:spPr/>
      <dgm:t>
        <a:bodyPr/>
        <a:lstStyle/>
        <a:p>
          <a:endParaRPr lang="en-US"/>
        </a:p>
      </dgm:t>
    </dgm:pt>
    <dgm:pt modelId="{BA3BE346-BDAA-7D45-AF0E-BEC98DB396E9}" type="sibTrans" cxnId="{F0E059D7-BCCE-0349-B6F0-34048A186981}">
      <dgm:prSet/>
      <dgm:spPr/>
      <dgm:t>
        <a:bodyPr/>
        <a:lstStyle/>
        <a:p>
          <a:endParaRPr lang="en-US"/>
        </a:p>
      </dgm:t>
    </dgm:pt>
    <dgm:pt modelId="{CAFB22CB-A314-9845-A8E9-A2E0239B1DF8}">
      <dgm:prSet custT="1"/>
      <dgm:spPr>
        <a:solidFill>
          <a:srgbClr val="0C2C52"/>
        </a:solidFill>
      </dgm:spPr>
      <dgm:t>
        <a:bodyPr/>
        <a:lstStyle/>
        <a:p>
          <a:r>
            <a:rPr lang="en-US" sz="1600" dirty="0"/>
            <a:t>Why does this matter?</a:t>
          </a:r>
          <a:endParaRPr lang="en-GB" sz="1600" dirty="0"/>
        </a:p>
      </dgm:t>
    </dgm:pt>
    <dgm:pt modelId="{78936984-D4A4-CF47-A364-4E035EA0D35C}" type="parTrans" cxnId="{031D413A-AF40-0943-A466-3D6E6578D1E7}">
      <dgm:prSet/>
      <dgm:spPr/>
      <dgm:t>
        <a:bodyPr/>
        <a:lstStyle/>
        <a:p>
          <a:endParaRPr lang="en-US"/>
        </a:p>
      </dgm:t>
    </dgm:pt>
    <dgm:pt modelId="{FA43827D-93C6-2542-8F3B-FF856FF9EB20}" type="sibTrans" cxnId="{031D413A-AF40-0943-A466-3D6E6578D1E7}">
      <dgm:prSet/>
      <dgm:spPr/>
      <dgm:t>
        <a:bodyPr/>
        <a:lstStyle/>
        <a:p>
          <a:endParaRPr lang="en-US"/>
        </a:p>
      </dgm:t>
    </dgm:pt>
    <dgm:pt modelId="{933C951E-764C-724B-AEF8-A14904DDBBAA}">
      <dgm:prSet custT="1"/>
      <dgm:spPr>
        <a:solidFill>
          <a:srgbClr val="0C2C52"/>
        </a:solidFill>
      </dgm:spPr>
      <dgm:t>
        <a:bodyPr/>
        <a:lstStyle/>
        <a:p>
          <a:r>
            <a:rPr lang="en-US" sz="1600" dirty="0"/>
            <a:t>What are your responsibilities</a:t>
          </a:r>
          <a:r>
            <a:rPr lang="en-US" sz="1300" dirty="0"/>
            <a:t>?</a:t>
          </a:r>
          <a:endParaRPr lang="en-GB" sz="1300" dirty="0"/>
        </a:p>
      </dgm:t>
    </dgm:pt>
    <dgm:pt modelId="{FB27DB0F-80DC-FD4F-AF86-C61A25B162FC}" type="parTrans" cxnId="{D26AAEC7-6577-7B4B-93ED-09D4E31F5A84}">
      <dgm:prSet/>
      <dgm:spPr/>
      <dgm:t>
        <a:bodyPr/>
        <a:lstStyle/>
        <a:p>
          <a:endParaRPr lang="en-US"/>
        </a:p>
      </dgm:t>
    </dgm:pt>
    <dgm:pt modelId="{FAD6AEFA-90D2-F74E-ACE4-F02E441AA579}" type="sibTrans" cxnId="{D26AAEC7-6577-7B4B-93ED-09D4E31F5A84}">
      <dgm:prSet/>
      <dgm:spPr/>
      <dgm:t>
        <a:bodyPr/>
        <a:lstStyle/>
        <a:p>
          <a:endParaRPr lang="en-US"/>
        </a:p>
      </dgm:t>
    </dgm:pt>
    <dgm:pt modelId="{B0951CDE-42FD-E842-B022-1682289F6C74}">
      <dgm:prSet custT="1"/>
      <dgm:spPr>
        <a:solidFill>
          <a:srgbClr val="0C2C52"/>
        </a:solidFill>
      </dgm:spPr>
      <dgm:t>
        <a:bodyPr/>
        <a:lstStyle/>
        <a:p>
          <a:r>
            <a:rPr lang="en-US" sz="1600" dirty="0"/>
            <a:t>What do you need to find out?</a:t>
          </a:r>
          <a:endParaRPr lang="en-GB" sz="1600" dirty="0"/>
        </a:p>
      </dgm:t>
    </dgm:pt>
    <dgm:pt modelId="{1F7E2D11-A6EE-584F-B113-CA28B1109957}" type="parTrans" cxnId="{61F1949D-ED52-5F4F-81EF-2ED9DF940E1C}">
      <dgm:prSet/>
      <dgm:spPr/>
      <dgm:t>
        <a:bodyPr/>
        <a:lstStyle/>
        <a:p>
          <a:endParaRPr lang="en-US"/>
        </a:p>
      </dgm:t>
    </dgm:pt>
    <dgm:pt modelId="{28CB6D8C-6712-F34B-B34B-606DE51272EE}" type="sibTrans" cxnId="{61F1949D-ED52-5F4F-81EF-2ED9DF940E1C}">
      <dgm:prSet/>
      <dgm:spPr/>
      <dgm:t>
        <a:bodyPr/>
        <a:lstStyle/>
        <a:p>
          <a:endParaRPr lang="en-US"/>
        </a:p>
      </dgm:t>
    </dgm:pt>
    <dgm:pt modelId="{41F4CAE2-D89E-3548-9A45-9B03C6C10368}" type="pres">
      <dgm:prSet presAssocID="{649D5A4C-C746-5E42-8819-AF5D12256B42}" presName="matrix" presStyleCnt="0">
        <dgm:presLayoutVars>
          <dgm:chMax val="1"/>
          <dgm:dir/>
          <dgm:resizeHandles val="exact"/>
        </dgm:presLayoutVars>
      </dgm:prSet>
      <dgm:spPr/>
    </dgm:pt>
    <dgm:pt modelId="{32F0950B-7E01-3548-96E4-38C2FCB2E7F2}" type="pres">
      <dgm:prSet presAssocID="{649D5A4C-C746-5E42-8819-AF5D12256B42}" presName="diamond" presStyleLbl="bgShp" presStyleIdx="0" presStyleCnt="1"/>
      <dgm:spPr/>
    </dgm:pt>
    <dgm:pt modelId="{BC133AF1-93BC-4946-ABBD-0CAD24A8632A}" type="pres">
      <dgm:prSet presAssocID="{649D5A4C-C746-5E42-8819-AF5D12256B42}" presName="quad1" presStyleLbl="node1" presStyleIdx="0" presStyleCnt="4" custScaleX="111680" custScaleY="109717" custLinFactNeighborX="-7768" custLinFactNeighborY="-12621">
        <dgm:presLayoutVars>
          <dgm:chMax val="0"/>
          <dgm:chPref val="0"/>
          <dgm:bulletEnabled val="1"/>
        </dgm:presLayoutVars>
      </dgm:prSet>
      <dgm:spPr/>
    </dgm:pt>
    <dgm:pt modelId="{CA8DBD8E-CF94-594B-A935-9012C1746F79}" type="pres">
      <dgm:prSet presAssocID="{649D5A4C-C746-5E42-8819-AF5D12256B42}" presName="quad2" presStyleLbl="node1" presStyleIdx="1" presStyleCnt="4" custScaleX="109717" custScaleY="109717" custLinFactNeighborY="-11651">
        <dgm:presLayoutVars>
          <dgm:chMax val="0"/>
          <dgm:chPref val="0"/>
          <dgm:bulletEnabled val="1"/>
        </dgm:presLayoutVars>
      </dgm:prSet>
      <dgm:spPr/>
    </dgm:pt>
    <dgm:pt modelId="{782E3500-4F0D-3C48-9A23-AB1E8E43AAA4}" type="pres">
      <dgm:prSet presAssocID="{649D5A4C-C746-5E42-8819-AF5D12256B42}" presName="quad3" presStyleLbl="node1" presStyleIdx="2" presStyleCnt="4" custScaleX="109739" custScaleY="109717" custLinFactNeighborX="-6908" custLinFactNeighborY="971">
        <dgm:presLayoutVars>
          <dgm:chMax val="0"/>
          <dgm:chPref val="0"/>
          <dgm:bulletEnabled val="1"/>
        </dgm:presLayoutVars>
      </dgm:prSet>
      <dgm:spPr/>
    </dgm:pt>
    <dgm:pt modelId="{3A93E391-62AD-414D-982B-989458E22FA1}" type="pres">
      <dgm:prSet presAssocID="{649D5A4C-C746-5E42-8819-AF5D12256B42}" presName="quad4" presStyleLbl="node1" presStyleIdx="3" presStyleCnt="4" custScaleX="109717" custScaleY="109717">
        <dgm:presLayoutVars>
          <dgm:chMax val="0"/>
          <dgm:chPref val="0"/>
          <dgm:bulletEnabled val="1"/>
        </dgm:presLayoutVars>
      </dgm:prSet>
      <dgm:spPr/>
    </dgm:pt>
  </dgm:ptLst>
  <dgm:cxnLst>
    <dgm:cxn modelId="{07433E39-E8FF-C743-98FD-628F1652979B}" type="presOf" srcId="{CAFB22CB-A314-9845-A8E9-A2E0239B1DF8}" destId="{CA8DBD8E-CF94-594B-A935-9012C1746F79}" srcOrd="0" destOrd="0" presId="urn:microsoft.com/office/officeart/2005/8/layout/matrix3"/>
    <dgm:cxn modelId="{031D413A-AF40-0943-A466-3D6E6578D1E7}" srcId="{649D5A4C-C746-5E42-8819-AF5D12256B42}" destId="{CAFB22CB-A314-9845-A8E9-A2E0239B1DF8}" srcOrd="1" destOrd="0" parTransId="{78936984-D4A4-CF47-A364-4E035EA0D35C}" sibTransId="{FA43827D-93C6-2542-8F3B-FF856FF9EB20}"/>
    <dgm:cxn modelId="{61F1949D-ED52-5F4F-81EF-2ED9DF940E1C}" srcId="{649D5A4C-C746-5E42-8819-AF5D12256B42}" destId="{B0951CDE-42FD-E842-B022-1682289F6C74}" srcOrd="3" destOrd="0" parTransId="{1F7E2D11-A6EE-584F-B113-CA28B1109957}" sibTransId="{28CB6D8C-6712-F34B-B34B-606DE51272EE}"/>
    <dgm:cxn modelId="{4019B1A3-A867-B348-A419-1845E18BD9BC}" type="presOf" srcId="{8A0BF830-3AAB-F744-BA40-365BAF4B4F43}" destId="{BC133AF1-93BC-4946-ABBD-0CAD24A8632A}" srcOrd="0" destOrd="0" presId="urn:microsoft.com/office/officeart/2005/8/layout/matrix3"/>
    <dgm:cxn modelId="{99680FC2-06CD-8B4B-8FB9-21FC3CACCBE2}" type="presOf" srcId="{B0951CDE-42FD-E842-B022-1682289F6C74}" destId="{3A93E391-62AD-414D-982B-989458E22FA1}" srcOrd="0" destOrd="0" presId="urn:microsoft.com/office/officeart/2005/8/layout/matrix3"/>
    <dgm:cxn modelId="{D26AAEC7-6577-7B4B-93ED-09D4E31F5A84}" srcId="{649D5A4C-C746-5E42-8819-AF5D12256B42}" destId="{933C951E-764C-724B-AEF8-A14904DDBBAA}" srcOrd="2" destOrd="0" parTransId="{FB27DB0F-80DC-FD4F-AF86-C61A25B162FC}" sibTransId="{FAD6AEFA-90D2-F74E-ACE4-F02E441AA579}"/>
    <dgm:cxn modelId="{F0E059D7-BCCE-0349-B6F0-34048A186981}" srcId="{649D5A4C-C746-5E42-8819-AF5D12256B42}" destId="{8A0BF830-3AAB-F744-BA40-365BAF4B4F43}" srcOrd="0" destOrd="0" parTransId="{912AF611-C423-F542-9022-E0F14024D9DC}" sibTransId="{BA3BE346-BDAA-7D45-AF0E-BEC98DB396E9}"/>
    <dgm:cxn modelId="{B52B86D9-4952-344A-8909-37E2891BDCA0}" type="presOf" srcId="{649D5A4C-C746-5E42-8819-AF5D12256B42}" destId="{41F4CAE2-D89E-3548-9A45-9B03C6C10368}" srcOrd="0" destOrd="0" presId="urn:microsoft.com/office/officeart/2005/8/layout/matrix3"/>
    <dgm:cxn modelId="{7F72A5E3-FCF3-AA49-B055-26303E18300A}" type="presOf" srcId="{933C951E-764C-724B-AEF8-A14904DDBBAA}" destId="{782E3500-4F0D-3C48-9A23-AB1E8E43AAA4}" srcOrd="0" destOrd="0" presId="urn:microsoft.com/office/officeart/2005/8/layout/matrix3"/>
    <dgm:cxn modelId="{438F1D04-31AD-784D-A7EB-217FB038FEF3}" type="presParOf" srcId="{41F4CAE2-D89E-3548-9A45-9B03C6C10368}" destId="{32F0950B-7E01-3548-96E4-38C2FCB2E7F2}" srcOrd="0" destOrd="0" presId="urn:microsoft.com/office/officeart/2005/8/layout/matrix3"/>
    <dgm:cxn modelId="{F2A983D3-F45E-5A42-903D-039060F6D56C}" type="presParOf" srcId="{41F4CAE2-D89E-3548-9A45-9B03C6C10368}" destId="{BC133AF1-93BC-4946-ABBD-0CAD24A8632A}" srcOrd="1" destOrd="0" presId="urn:microsoft.com/office/officeart/2005/8/layout/matrix3"/>
    <dgm:cxn modelId="{16AF4469-7544-B442-B663-C66E73A5B04C}" type="presParOf" srcId="{41F4CAE2-D89E-3548-9A45-9B03C6C10368}" destId="{CA8DBD8E-CF94-594B-A935-9012C1746F79}" srcOrd="2" destOrd="0" presId="urn:microsoft.com/office/officeart/2005/8/layout/matrix3"/>
    <dgm:cxn modelId="{C5986103-ACE7-0343-A22D-E559B745F617}" type="presParOf" srcId="{41F4CAE2-D89E-3548-9A45-9B03C6C10368}" destId="{782E3500-4F0D-3C48-9A23-AB1E8E43AAA4}" srcOrd="3" destOrd="0" presId="urn:microsoft.com/office/officeart/2005/8/layout/matrix3"/>
    <dgm:cxn modelId="{D00BF484-5542-F742-83F3-E157BEE4590D}" type="presParOf" srcId="{41F4CAE2-D89E-3548-9A45-9B03C6C10368}" destId="{3A93E391-62AD-414D-982B-989458E22FA1}"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92420-46F6-D546-BCB1-C23583559F38}"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7AC2A852-57AF-DA46-A881-B9A160831C7A}">
      <dgm:prSet/>
      <dgm:spPr/>
      <dgm:t>
        <a:bodyPr/>
        <a:lstStyle/>
        <a:p>
          <a:r>
            <a:rPr lang="en-US"/>
            <a:t>Learnings</a:t>
          </a:r>
          <a:endParaRPr lang="en-GB"/>
        </a:p>
      </dgm:t>
    </dgm:pt>
    <dgm:pt modelId="{FA74BA30-0690-034E-9DD3-7CF2BFE33C2F}" type="parTrans" cxnId="{1D593302-F21B-0D4A-9DBD-8383FAF23B25}">
      <dgm:prSet/>
      <dgm:spPr/>
      <dgm:t>
        <a:bodyPr/>
        <a:lstStyle/>
        <a:p>
          <a:endParaRPr lang="en-US"/>
        </a:p>
      </dgm:t>
    </dgm:pt>
    <dgm:pt modelId="{61D01750-3792-BE43-B7A6-AD3FC2F72C15}" type="sibTrans" cxnId="{1D593302-F21B-0D4A-9DBD-8383FAF23B25}">
      <dgm:prSet/>
      <dgm:spPr/>
      <dgm:t>
        <a:bodyPr/>
        <a:lstStyle/>
        <a:p>
          <a:endParaRPr lang="en-US"/>
        </a:p>
      </dgm:t>
    </dgm:pt>
    <dgm:pt modelId="{237B6638-081E-F747-8141-5A6AB2B05C61}">
      <dgm:prSet/>
      <dgm:spPr>
        <a:solidFill>
          <a:srgbClr val="0C2C52"/>
        </a:solidFill>
      </dgm:spPr>
      <dgm:t>
        <a:bodyPr/>
        <a:lstStyle/>
        <a:p>
          <a:r>
            <a:rPr lang="en-US"/>
            <a:t>Legal issues are going to arise, whether you like or not!</a:t>
          </a:r>
          <a:endParaRPr lang="en-GB"/>
        </a:p>
      </dgm:t>
    </dgm:pt>
    <dgm:pt modelId="{0E4E77E7-56C7-5644-8381-FC020431AACD}" type="parTrans" cxnId="{4E427181-B12D-D94F-A394-238B5B1594D2}">
      <dgm:prSet/>
      <dgm:spPr/>
      <dgm:t>
        <a:bodyPr/>
        <a:lstStyle/>
        <a:p>
          <a:endParaRPr lang="en-US"/>
        </a:p>
      </dgm:t>
    </dgm:pt>
    <dgm:pt modelId="{DA5D4638-2F33-6E43-96A2-76C3147DE95F}" type="sibTrans" cxnId="{4E427181-B12D-D94F-A394-238B5B1594D2}">
      <dgm:prSet/>
      <dgm:spPr/>
      <dgm:t>
        <a:bodyPr/>
        <a:lstStyle/>
        <a:p>
          <a:endParaRPr lang="en-US"/>
        </a:p>
      </dgm:t>
    </dgm:pt>
    <dgm:pt modelId="{F60DEAB2-7A16-6E40-9ED9-83B0C7499FA5}">
      <dgm:prSet/>
      <dgm:spPr>
        <a:solidFill>
          <a:srgbClr val="0C2C52"/>
        </a:solidFill>
      </dgm:spPr>
      <dgm:t>
        <a:bodyPr/>
        <a:lstStyle/>
        <a:p>
          <a:r>
            <a:rPr lang="en-US" dirty="0"/>
            <a:t>Old laws, new laws and ICT Laws.</a:t>
          </a:r>
          <a:endParaRPr lang="en-GB" dirty="0"/>
        </a:p>
      </dgm:t>
    </dgm:pt>
    <dgm:pt modelId="{66BD64C9-7677-894A-B742-FECE01205381}" type="parTrans" cxnId="{C200D53C-A851-714B-A1BC-D85D6E996B42}">
      <dgm:prSet/>
      <dgm:spPr/>
      <dgm:t>
        <a:bodyPr/>
        <a:lstStyle/>
        <a:p>
          <a:endParaRPr lang="en-US"/>
        </a:p>
      </dgm:t>
    </dgm:pt>
    <dgm:pt modelId="{DB1A6238-24CD-B748-94F3-D8A3C2974822}" type="sibTrans" cxnId="{C200D53C-A851-714B-A1BC-D85D6E996B42}">
      <dgm:prSet/>
      <dgm:spPr/>
      <dgm:t>
        <a:bodyPr/>
        <a:lstStyle/>
        <a:p>
          <a:endParaRPr lang="en-US"/>
        </a:p>
      </dgm:t>
    </dgm:pt>
    <dgm:pt modelId="{96B04A6F-4688-7D4A-9CA0-2D2CC68471E5}">
      <dgm:prSet/>
      <dgm:spPr>
        <a:solidFill>
          <a:srgbClr val="0C2C52"/>
        </a:solidFill>
      </dgm:spPr>
      <dgm:t>
        <a:bodyPr/>
        <a:lstStyle/>
        <a:p>
          <a:r>
            <a:rPr lang="en-US" dirty="0"/>
            <a:t>Different sets of law:</a:t>
          </a:r>
          <a:endParaRPr lang="en-GB" dirty="0"/>
        </a:p>
      </dgm:t>
    </dgm:pt>
    <dgm:pt modelId="{E3FB41ED-945F-AB41-9D37-DFCF0FE6E6D2}" type="parTrans" cxnId="{A719574F-99B4-734E-98C9-312F4EF6C349}">
      <dgm:prSet/>
      <dgm:spPr/>
      <dgm:t>
        <a:bodyPr/>
        <a:lstStyle/>
        <a:p>
          <a:endParaRPr lang="en-US"/>
        </a:p>
      </dgm:t>
    </dgm:pt>
    <dgm:pt modelId="{2013B9DC-9960-0547-A3E6-0A7779AC2A42}" type="sibTrans" cxnId="{A719574F-99B4-734E-98C9-312F4EF6C349}">
      <dgm:prSet/>
      <dgm:spPr/>
      <dgm:t>
        <a:bodyPr/>
        <a:lstStyle/>
        <a:p>
          <a:endParaRPr lang="en-US"/>
        </a:p>
      </dgm:t>
    </dgm:pt>
    <dgm:pt modelId="{77865A26-0280-F14A-98B6-493D47197C82}">
      <dgm:prSet/>
      <dgm:spPr>
        <a:solidFill>
          <a:srgbClr val="0C2C52"/>
        </a:solidFill>
      </dgm:spPr>
      <dgm:t>
        <a:bodyPr/>
        <a:lstStyle/>
        <a:p>
          <a:r>
            <a:rPr lang="en-US" dirty="0"/>
            <a:t>Public -&gt; limiting societally bad things such as drugs, firearms, hacking.</a:t>
          </a:r>
          <a:endParaRPr lang="en-GB" dirty="0"/>
        </a:p>
      </dgm:t>
    </dgm:pt>
    <dgm:pt modelId="{05854495-3C68-E745-8C75-2ABF590D581D}" type="parTrans" cxnId="{6C0638B8-EEFB-6D40-8792-5F082FE42ADA}">
      <dgm:prSet/>
      <dgm:spPr/>
      <dgm:t>
        <a:bodyPr/>
        <a:lstStyle/>
        <a:p>
          <a:endParaRPr lang="en-US"/>
        </a:p>
      </dgm:t>
    </dgm:pt>
    <dgm:pt modelId="{9275F36A-2A8F-FF4D-A240-125F655EC0DF}" type="sibTrans" cxnId="{6C0638B8-EEFB-6D40-8792-5F082FE42ADA}">
      <dgm:prSet/>
      <dgm:spPr/>
      <dgm:t>
        <a:bodyPr/>
        <a:lstStyle/>
        <a:p>
          <a:endParaRPr lang="en-US"/>
        </a:p>
      </dgm:t>
    </dgm:pt>
    <dgm:pt modelId="{75AC1ACC-E25B-3544-99F7-19C0A7199E5A}">
      <dgm:prSet/>
      <dgm:spPr>
        <a:solidFill>
          <a:srgbClr val="0C2C52"/>
        </a:solidFill>
      </dgm:spPr>
      <dgm:t>
        <a:bodyPr/>
        <a:lstStyle/>
        <a:p>
          <a:r>
            <a:rPr lang="en-US" dirty="0"/>
            <a:t>Private -&gt; on how one party can be required to repair damage it has caused to another.</a:t>
          </a:r>
          <a:endParaRPr lang="en-GB" dirty="0"/>
        </a:p>
      </dgm:t>
    </dgm:pt>
    <dgm:pt modelId="{8D9559AD-C1C3-8D47-AAAC-624B5DFF0C55}" type="parTrans" cxnId="{85B055AA-D197-E349-9C68-534F138FCF47}">
      <dgm:prSet/>
      <dgm:spPr/>
      <dgm:t>
        <a:bodyPr/>
        <a:lstStyle/>
        <a:p>
          <a:endParaRPr lang="en-US"/>
        </a:p>
      </dgm:t>
    </dgm:pt>
    <dgm:pt modelId="{E5C3228C-A27A-E94A-89BC-6B8FB57BFB8C}" type="sibTrans" cxnId="{85B055AA-D197-E349-9C68-534F138FCF47}">
      <dgm:prSet/>
      <dgm:spPr/>
      <dgm:t>
        <a:bodyPr/>
        <a:lstStyle/>
        <a:p>
          <a:endParaRPr lang="en-US"/>
        </a:p>
      </dgm:t>
    </dgm:pt>
    <dgm:pt modelId="{9BD55FEF-4896-9044-9823-0CA6F54B91BC}">
      <dgm:prSet/>
      <dgm:spPr>
        <a:solidFill>
          <a:srgbClr val="0C2C52"/>
        </a:solidFill>
      </dgm:spPr>
      <dgm:t>
        <a:bodyPr/>
        <a:lstStyle/>
        <a:p>
          <a:r>
            <a:rPr lang="en-US" dirty="0"/>
            <a:t>Cooperation -&gt; requiring / allowing you to help state entities such as police.</a:t>
          </a:r>
          <a:endParaRPr lang="en-GB" dirty="0"/>
        </a:p>
      </dgm:t>
    </dgm:pt>
    <dgm:pt modelId="{A07D0AF3-7FCC-924D-B348-E76924AD81DE}" type="parTrans" cxnId="{B4D23478-CF98-A74A-865C-5A0FC00CC109}">
      <dgm:prSet/>
      <dgm:spPr/>
      <dgm:t>
        <a:bodyPr/>
        <a:lstStyle/>
        <a:p>
          <a:endParaRPr lang="en-US"/>
        </a:p>
      </dgm:t>
    </dgm:pt>
    <dgm:pt modelId="{5AE687DF-6100-E944-9461-7F3915B777A9}" type="sibTrans" cxnId="{B4D23478-CF98-A74A-865C-5A0FC00CC109}">
      <dgm:prSet/>
      <dgm:spPr/>
      <dgm:t>
        <a:bodyPr/>
        <a:lstStyle/>
        <a:p>
          <a:endParaRPr lang="en-US"/>
        </a:p>
      </dgm:t>
    </dgm:pt>
    <dgm:pt modelId="{BDA4866C-8AC8-1D46-9C5C-9A1C17A08C68}" type="pres">
      <dgm:prSet presAssocID="{85E92420-46F6-D546-BCB1-C23583559F38}" presName="linearFlow" presStyleCnt="0">
        <dgm:presLayoutVars>
          <dgm:dir/>
          <dgm:animLvl val="lvl"/>
          <dgm:resizeHandles/>
        </dgm:presLayoutVars>
      </dgm:prSet>
      <dgm:spPr/>
    </dgm:pt>
    <dgm:pt modelId="{7A66BC8A-8E8C-4541-96EF-C82EC59817A7}" type="pres">
      <dgm:prSet presAssocID="{7AC2A852-57AF-DA46-A881-B9A160831C7A}" presName="compositeNode" presStyleCnt="0">
        <dgm:presLayoutVars>
          <dgm:bulletEnabled val="1"/>
        </dgm:presLayoutVars>
      </dgm:prSet>
      <dgm:spPr/>
    </dgm:pt>
    <dgm:pt modelId="{7C7DD104-D653-5242-A5D5-70D8E5AF7606}" type="pres">
      <dgm:prSet presAssocID="{7AC2A852-57AF-DA46-A881-B9A160831C7A}" presName="image" presStyleLbl="fgImgPlace1" presStyleIdx="0" presStyleCnt="1" custScaleX="62521" custScaleY="6252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77373512-152A-6140-BF57-D8478FDD1FCF}" type="pres">
      <dgm:prSet presAssocID="{7AC2A852-57AF-DA46-A881-B9A160831C7A}" presName="childNode" presStyleLbl="node1" presStyleIdx="0" presStyleCnt="1">
        <dgm:presLayoutVars>
          <dgm:bulletEnabled val="1"/>
        </dgm:presLayoutVars>
      </dgm:prSet>
      <dgm:spPr/>
    </dgm:pt>
    <dgm:pt modelId="{074961E6-CD7D-904A-AF11-E7748D1BDA25}" type="pres">
      <dgm:prSet presAssocID="{7AC2A852-57AF-DA46-A881-B9A160831C7A}" presName="parentNode" presStyleLbl="revTx" presStyleIdx="0" presStyleCnt="1">
        <dgm:presLayoutVars>
          <dgm:chMax val="0"/>
          <dgm:bulletEnabled val="1"/>
        </dgm:presLayoutVars>
      </dgm:prSet>
      <dgm:spPr/>
    </dgm:pt>
  </dgm:ptLst>
  <dgm:cxnLst>
    <dgm:cxn modelId="{1D593302-F21B-0D4A-9DBD-8383FAF23B25}" srcId="{85E92420-46F6-D546-BCB1-C23583559F38}" destId="{7AC2A852-57AF-DA46-A881-B9A160831C7A}" srcOrd="0" destOrd="0" parTransId="{FA74BA30-0690-034E-9DD3-7CF2BFE33C2F}" sibTransId="{61D01750-3792-BE43-B7A6-AD3FC2F72C15}"/>
    <dgm:cxn modelId="{89E9CC0D-D65C-DC4E-BDA6-A20C8AE16C3B}" type="presOf" srcId="{237B6638-081E-F747-8141-5A6AB2B05C61}" destId="{77373512-152A-6140-BF57-D8478FDD1FCF}" srcOrd="0" destOrd="0" presId="urn:microsoft.com/office/officeart/2005/8/layout/hList2"/>
    <dgm:cxn modelId="{C200D53C-A851-714B-A1BC-D85D6E996B42}" srcId="{7AC2A852-57AF-DA46-A881-B9A160831C7A}" destId="{F60DEAB2-7A16-6E40-9ED9-83B0C7499FA5}" srcOrd="1" destOrd="0" parTransId="{66BD64C9-7677-894A-B742-FECE01205381}" sibTransId="{DB1A6238-24CD-B748-94F3-D8A3C2974822}"/>
    <dgm:cxn modelId="{A719574F-99B4-734E-98C9-312F4EF6C349}" srcId="{7AC2A852-57AF-DA46-A881-B9A160831C7A}" destId="{96B04A6F-4688-7D4A-9CA0-2D2CC68471E5}" srcOrd="2" destOrd="0" parTransId="{E3FB41ED-945F-AB41-9D37-DFCF0FE6E6D2}" sibTransId="{2013B9DC-9960-0547-A3E6-0A7779AC2A42}"/>
    <dgm:cxn modelId="{B4D23478-CF98-A74A-865C-5A0FC00CC109}" srcId="{96B04A6F-4688-7D4A-9CA0-2D2CC68471E5}" destId="{9BD55FEF-4896-9044-9823-0CA6F54B91BC}" srcOrd="2" destOrd="0" parTransId="{A07D0AF3-7FCC-924D-B348-E76924AD81DE}" sibTransId="{5AE687DF-6100-E944-9461-7F3915B777A9}"/>
    <dgm:cxn modelId="{996F0180-1AC6-2C42-AAA7-423C1E620835}" type="presOf" srcId="{96B04A6F-4688-7D4A-9CA0-2D2CC68471E5}" destId="{77373512-152A-6140-BF57-D8478FDD1FCF}" srcOrd="0" destOrd="2" presId="urn:microsoft.com/office/officeart/2005/8/layout/hList2"/>
    <dgm:cxn modelId="{FB878D80-E0FC-F84D-9C2C-C4EEB62E0528}" type="presOf" srcId="{75AC1ACC-E25B-3544-99F7-19C0A7199E5A}" destId="{77373512-152A-6140-BF57-D8478FDD1FCF}" srcOrd="0" destOrd="4" presId="urn:microsoft.com/office/officeart/2005/8/layout/hList2"/>
    <dgm:cxn modelId="{4E427181-B12D-D94F-A394-238B5B1594D2}" srcId="{7AC2A852-57AF-DA46-A881-B9A160831C7A}" destId="{237B6638-081E-F747-8141-5A6AB2B05C61}" srcOrd="0" destOrd="0" parTransId="{0E4E77E7-56C7-5644-8381-FC020431AACD}" sibTransId="{DA5D4638-2F33-6E43-96A2-76C3147DE95F}"/>
    <dgm:cxn modelId="{2FB9CE8D-4EE5-0543-AD39-12B2ACA5FDCE}" type="presOf" srcId="{9BD55FEF-4896-9044-9823-0CA6F54B91BC}" destId="{77373512-152A-6140-BF57-D8478FDD1FCF}" srcOrd="0" destOrd="5" presId="urn:microsoft.com/office/officeart/2005/8/layout/hList2"/>
    <dgm:cxn modelId="{2C904890-27A4-6545-AD79-219B6B866DBE}" type="presOf" srcId="{85E92420-46F6-D546-BCB1-C23583559F38}" destId="{BDA4866C-8AC8-1D46-9C5C-9A1C17A08C68}" srcOrd="0" destOrd="0" presId="urn:microsoft.com/office/officeart/2005/8/layout/hList2"/>
    <dgm:cxn modelId="{85B055AA-D197-E349-9C68-534F138FCF47}" srcId="{96B04A6F-4688-7D4A-9CA0-2D2CC68471E5}" destId="{75AC1ACC-E25B-3544-99F7-19C0A7199E5A}" srcOrd="1" destOrd="0" parTransId="{8D9559AD-C1C3-8D47-AAAC-624B5DFF0C55}" sibTransId="{E5C3228C-A27A-E94A-89BC-6B8FB57BFB8C}"/>
    <dgm:cxn modelId="{95BBFDAB-C466-B141-88DD-E88E1BEC8394}" type="presOf" srcId="{77865A26-0280-F14A-98B6-493D47197C82}" destId="{77373512-152A-6140-BF57-D8478FDD1FCF}" srcOrd="0" destOrd="3" presId="urn:microsoft.com/office/officeart/2005/8/layout/hList2"/>
    <dgm:cxn modelId="{6C0638B8-EEFB-6D40-8792-5F082FE42ADA}" srcId="{96B04A6F-4688-7D4A-9CA0-2D2CC68471E5}" destId="{77865A26-0280-F14A-98B6-493D47197C82}" srcOrd="0" destOrd="0" parTransId="{05854495-3C68-E745-8C75-2ABF590D581D}" sibTransId="{9275F36A-2A8F-FF4D-A240-125F655EC0DF}"/>
    <dgm:cxn modelId="{33AC09BB-4F71-0D45-9502-B63CB5393141}" type="presOf" srcId="{F60DEAB2-7A16-6E40-9ED9-83B0C7499FA5}" destId="{77373512-152A-6140-BF57-D8478FDD1FCF}" srcOrd="0" destOrd="1" presId="urn:microsoft.com/office/officeart/2005/8/layout/hList2"/>
    <dgm:cxn modelId="{DBE7F3FC-B34E-8349-BC2E-97D5014AAF8F}" type="presOf" srcId="{7AC2A852-57AF-DA46-A881-B9A160831C7A}" destId="{074961E6-CD7D-904A-AF11-E7748D1BDA25}" srcOrd="0" destOrd="0" presId="urn:microsoft.com/office/officeart/2005/8/layout/hList2"/>
    <dgm:cxn modelId="{B77665BE-D9D3-8B44-BE8F-E1E9ABD35E03}" type="presParOf" srcId="{BDA4866C-8AC8-1D46-9C5C-9A1C17A08C68}" destId="{7A66BC8A-8E8C-4541-96EF-C82EC59817A7}" srcOrd="0" destOrd="0" presId="urn:microsoft.com/office/officeart/2005/8/layout/hList2"/>
    <dgm:cxn modelId="{0F94E24B-FF9E-AC48-9268-1D0308603D14}" type="presParOf" srcId="{7A66BC8A-8E8C-4541-96EF-C82EC59817A7}" destId="{7C7DD104-D653-5242-A5D5-70D8E5AF7606}" srcOrd="0" destOrd="0" presId="urn:microsoft.com/office/officeart/2005/8/layout/hList2"/>
    <dgm:cxn modelId="{EE25E69B-C127-3246-8239-433A7DA9D5CF}" type="presParOf" srcId="{7A66BC8A-8E8C-4541-96EF-C82EC59817A7}" destId="{77373512-152A-6140-BF57-D8478FDD1FCF}" srcOrd="1" destOrd="0" presId="urn:microsoft.com/office/officeart/2005/8/layout/hList2"/>
    <dgm:cxn modelId="{F56B78DF-FC95-F540-95C9-52470DC8FF26}" type="presParOf" srcId="{7A66BC8A-8E8C-4541-96EF-C82EC59817A7}" destId="{074961E6-CD7D-904A-AF11-E7748D1BDA25}"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7CA5F1-8C85-B442-8177-BC3D7E0DD567}"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54F1AB19-EAE8-8E4C-8E40-502F3479646A}">
      <dgm:prSet/>
      <dgm:spPr/>
      <dgm:t>
        <a:bodyPr/>
        <a:lstStyle/>
        <a:p>
          <a:r>
            <a:rPr lang="en-US"/>
            <a:t>Learnings</a:t>
          </a:r>
          <a:endParaRPr lang="en-GB"/>
        </a:p>
      </dgm:t>
    </dgm:pt>
    <dgm:pt modelId="{48183DD5-C438-A346-A95C-2C7E38AEDFBB}" type="parTrans" cxnId="{70149AF0-B322-7542-A3B1-6E126C87B764}">
      <dgm:prSet/>
      <dgm:spPr/>
      <dgm:t>
        <a:bodyPr/>
        <a:lstStyle/>
        <a:p>
          <a:endParaRPr lang="en-US"/>
        </a:p>
      </dgm:t>
    </dgm:pt>
    <dgm:pt modelId="{088C38A6-B5ED-0344-98B1-BF9CC76D5D8F}" type="sibTrans" cxnId="{70149AF0-B322-7542-A3B1-6E126C87B764}">
      <dgm:prSet/>
      <dgm:spPr/>
      <dgm:t>
        <a:bodyPr/>
        <a:lstStyle/>
        <a:p>
          <a:endParaRPr lang="en-US"/>
        </a:p>
      </dgm:t>
    </dgm:pt>
    <dgm:pt modelId="{3915E505-2A93-944D-8740-96017138A132}">
      <dgm:prSet custT="1"/>
      <dgm:spPr>
        <a:solidFill>
          <a:srgbClr val="0C2C52"/>
        </a:solidFill>
      </dgm:spPr>
      <dgm:t>
        <a:bodyPr/>
        <a:lstStyle/>
        <a:p>
          <a:r>
            <a:rPr lang="en-US" sz="1600"/>
            <a:t>Logs contain personal data</a:t>
          </a:r>
          <a:endParaRPr lang="en-GB" sz="1600"/>
        </a:p>
      </dgm:t>
    </dgm:pt>
    <dgm:pt modelId="{B4649436-450A-F946-9619-53BA1F3FA5F7}" type="parTrans" cxnId="{165B7447-0A1D-0740-B292-09FAAD8FD2B4}">
      <dgm:prSet/>
      <dgm:spPr/>
      <dgm:t>
        <a:bodyPr/>
        <a:lstStyle/>
        <a:p>
          <a:endParaRPr lang="en-US"/>
        </a:p>
      </dgm:t>
    </dgm:pt>
    <dgm:pt modelId="{4C15AD11-4366-A946-A381-E0CCBE725161}" type="sibTrans" cxnId="{165B7447-0A1D-0740-B292-09FAAD8FD2B4}">
      <dgm:prSet/>
      <dgm:spPr/>
      <dgm:t>
        <a:bodyPr/>
        <a:lstStyle/>
        <a:p>
          <a:endParaRPr lang="en-US"/>
        </a:p>
      </dgm:t>
    </dgm:pt>
    <dgm:pt modelId="{44061A3C-4A86-D740-9BC7-F43B0FB4B16A}">
      <dgm:prSet custT="1"/>
      <dgm:spPr>
        <a:solidFill>
          <a:srgbClr val="0C2C52"/>
        </a:solidFill>
      </dgm:spPr>
      <dgm:t>
        <a:bodyPr/>
        <a:lstStyle/>
        <a:p>
          <a:r>
            <a:rPr lang="en-US" sz="1600"/>
            <a:t>Only use logs you need for this investigation</a:t>
          </a:r>
          <a:endParaRPr lang="en-GB" sz="1600"/>
        </a:p>
      </dgm:t>
    </dgm:pt>
    <dgm:pt modelId="{297B74C3-1FED-7A4C-83A6-6311D6A2165D}" type="parTrans" cxnId="{9250A205-5882-B148-8DC2-9D9F3E799EAB}">
      <dgm:prSet/>
      <dgm:spPr/>
      <dgm:t>
        <a:bodyPr/>
        <a:lstStyle/>
        <a:p>
          <a:endParaRPr lang="en-US"/>
        </a:p>
      </dgm:t>
    </dgm:pt>
    <dgm:pt modelId="{2D6031FE-8E97-C94A-9AB3-5F77FA8E24D4}" type="sibTrans" cxnId="{9250A205-5882-B148-8DC2-9D9F3E799EAB}">
      <dgm:prSet/>
      <dgm:spPr/>
      <dgm:t>
        <a:bodyPr/>
        <a:lstStyle/>
        <a:p>
          <a:endParaRPr lang="en-US"/>
        </a:p>
      </dgm:t>
    </dgm:pt>
    <dgm:pt modelId="{2B0A84A4-7750-9E49-9863-375C9C9E7D10}">
      <dgm:prSet custT="1"/>
      <dgm:spPr>
        <a:solidFill>
          <a:srgbClr val="0C2C52"/>
        </a:solidFill>
      </dgm:spPr>
      <dgm:t>
        <a:bodyPr/>
        <a:lstStyle/>
        <a:p>
          <a:r>
            <a:rPr lang="en-US" sz="1600"/>
            <a:t>Process tell you which logs you need</a:t>
          </a:r>
          <a:endParaRPr lang="en-GB" sz="1600"/>
        </a:p>
      </dgm:t>
    </dgm:pt>
    <dgm:pt modelId="{38EA1F92-AF2D-2D47-80A4-327DDE624B60}" type="parTrans" cxnId="{6949F847-7531-594F-AE1E-4D59F88C8660}">
      <dgm:prSet/>
      <dgm:spPr/>
      <dgm:t>
        <a:bodyPr/>
        <a:lstStyle/>
        <a:p>
          <a:endParaRPr lang="en-US"/>
        </a:p>
      </dgm:t>
    </dgm:pt>
    <dgm:pt modelId="{973CA04F-229C-5945-8F69-F7252CC553EE}" type="sibTrans" cxnId="{6949F847-7531-594F-AE1E-4D59F88C8660}">
      <dgm:prSet/>
      <dgm:spPr/>
      <dgm:t>
        <a:bodyPr/>
        <a:lstStyle/>
        <a:p>
          <a:endParaRPr lang="en-US"/>
        </a:p>
      </dgm:t>
    </dgm:pt>
    <dgm:pt modelId="{16AF6866-3C42-1A4C-8262-5E1CD30B00B9}">
      <dgm:prSet custT="1"/>
      <dgm:spPr>
        <a:solidFill>
          <a:srgbClr val="0C2C52"/>
        </a:solidFill>
      </dgm:spPr>
      <dgm:t>
        <a:bodyPr/>
        <a:lstStyle/>
        <a:p>
          <a:r>
            <a:rPr lang="en-US" sz="1600"/>
            <a:t>How long to keep them?</a:t>
          </a:r>
          <a:endParaRPr lang="en-GB" sz="1600"/>
        </a:p>
      </dgm:t>
    </dgm:pt>
    <dgm:pt modelId="{76250FEA-41C1-184D-AEEA-A594E12DA2F6}" type="parTrans" cxnId="{153A4C4A-F508-9F42-951E-356CFA110455}">
      <dgm:prSet/>
      <dgm:spPr/>
      <dgm:t>
        <a:bodyPr/>
        <a:lstStyle/>
        <a:p>
          <a:endParaRPr lang="en-US"/>
        </a:p>
      </dgm:t>
    </dgm:pt>
    <dgm:pt modelId="{8C3AE425-5C8B-E74E-BDC8-7834FD62CB4B}" type="sibTrans" cxnId="{153A4C4A-F508-9F42-951E-356CFA110455}">
      <dgm:prSet/>
      <dgm:spPr/>
      <dgm:t>
        <a:bodyPr/>
        <a:lstStyle/>
        <a:p>
          <a:endParaRPr lang="en-US"/>
        </a:p>
      </dgm:t>
    </dgm:pt>
    <dgm:pt modelId="{42A6A77D-AB8D-6F46-A9B3-96E03C70BCDD}">
      <dgm:prSet/>
      <dgm:spPr/>
      <dgm:t>
        <a:bodyPr/>
        <a:lstStyle/>
        <a:p>
          <a:r>
            <a:rPr lang="en-US"/>
            <a:t>Variability</a:t>
          </a:r>
          <a:endParaRPr lang="en-GB"/>
        </a:p>
      </dgm:t>
    </dgm:pt>
    <dgm:pt modelId="{806E59C1-1712-B043-80A0-E5148FBA8E82}" type="parTrans" cxnId="{C7B4A8F5-1D2B-E647-AE07-ED49F2D4C3D9}">
      <dgm:prSet/>
      <dgm:spPr/>
      <dgm:t>
        <a:bodyPr/>
        <a:lstStyle/>
        <a:p>
          <a:endParaRPr lang="en-US"/>
        </a:p>
      </dgm:t>
    </dgm:pt>
    <dgm:pt modelId="{618A642A-C0C3-1148-B48B-04103859A8F9}" type="sibTrans" cxnId="{C7B4A8F5-1D2B-E647-AE07-ED49F2D4C3D9}">
      <dgm:prSet/>
      <dgm:spPr/>
      <dgm:t>
        <a:bodyPr/>
        <a:lstStyle/>
        <a:p>
          <a:endParaRPr lang="en-US"/>
        </a:p>
      </dgm:t>
    </dgm:pt>
    <dgm:pt modelId="{E6FAC832-4F8C-4A41-AA3B-6F7672A002A8}">
      <dgm:prSet custT="1"/>
      <dgm:spPr>
        <a:solidFill>
          <a:srgbClr val="0C2C52"/>
        </a:solidFill>
      </dgm:spPr>
      <dgm:t>
        <a:bodyPr/>
        <a:lstStyle/>
        <a:p>
          <a:r>
            <a:rPr lang="en-US" sz="1600" dirty="0"/>
            <a:t>EU + some states -&gt; general personal data law (based on GDPR / Convention 108)</a:t>
          </a:r>
          <a:endParaRPr lang="en-GB" sz="1600" dirty="0"/>
        </a:p>
      </dgm:t>
    </dgm:pt>
    <dgm:pt modelId="{E3449BA2-4B40-EB40-893F-078FD685C0E9}" type="parTrans" cxnId="{89EBF166-E9C1-684E-B17A-EC92C9656124}">
      <dgm:prSet/>
      <dgm:spPr/>
      <dgm:t>
        <a:bodyPr/>
        <a:lstStyle/>
        <a:p>
          <a:endParaRPr lang="en-US"/>
        </a:p>
      </dgm:t>
    </dgm:pt>
    <dgm:pt modelId="{BFA125A4-2ED2-414C-9FBF-DD827938F843}" type="sibTrans" cxnId="{89EBF166-E9C1-684E-B17A-EC92C9656124}">
      <dgm:prSet/>
      <dgm:spPr/>
      <dgm:t>
        <a:bodyPr/>
        <a:lstStyle/>
        <a:p>
          <a:endParaRPr lang="en-US"/>
        </a:p>
      </dgm:t>
    </dgm:pt>
    <dgm:pt modelId="{5D361287-E2A8-5849-94B4-308A9FD8721E}">
      <dgm:prSet custT="1"/>
      <dgm:spPr>
        <a:solidFill>
          <a:srgbClr val="0C2C52"/>
        </a:solidFill>
      </dgm:spPr>
      <dgm:t>
        <a:bodyPr/>
        <a:lstStyle/>
        <a:p>
          <a:r>
            <a:rPr lang="en-US" sz="1600" dirty="0"/>
            <a:t>US + some states -&gt; based on sector-specific law</a:t>
          </a:r>
          <a:endParaRPr lang="en-GB" sz="1600" dirty="0"/>
        </a:p>
      </dgm:t>
    </dgm:pt>
    <dgm:pt modelId="{5CB8A22B-CDDA-B843-8B03-6A162FD9CEB6}" type="parTrans" cxnId="{920BB81E-D223-4A41-A31B-B808D83B11DC}">
      <dgm:prSet/>
      <dgm:spPr/>
      <dgm:t>
        <a:bodyPr/>
        <a:lstStyle/>
        <a:p>
          <a:endParaRPr lang="en-US"/>
        </a:p>
      </dgm:t>
    </dgm:pt>
    <dgm:pt modelId="{24D5C6C0-7171-D147-8085-4B143E7625E8}" type="sibTrans" cxnId="{920BB81E-D223-4A41-A31B-B808D83B11DC}">
      <dgm:prSet/>
      <dgm:spPr/>
      <dgm:t>
        <a:bodyPr/>
        <a:lstStyle/>
        <a:p>
          <a:endParaRPr lang="en-US"/>
        </a:p>
      </dgm:t>
    </dgm:pt>
    <dgm:pt modelId="{C7DAC054-C478-DA4B-9087-F35B755D067F}">
      <dgm:prSet custT="1"/>
      <dgm:spPr>
        <a:solidFill>
          <a:srgbClr val="0C2C52"/>
        </a:solidFill>
      </dgm:spPr>
      <dgm:t>
        <a:bodyPr/>
        <a:lstStyle/>
        <a:p>
          <a:r>
            <a:rPr lang="en-US" sz="1600" dirty="0"/>
            <a:t>Health</a:t>
          </a:r>
          <a:endParaRPr lang="en-GB" sz="1600" dirty="0"/>
        </a:p>
      </dgm:t>
    </dgm:pt>
    <dgm:pt modelId="{587D1DEF-CC78-C248-9CBB-BA8FCFFBB0E9}" type="parTrans" cxnId="{719CAB24-C756-A144-8121-BAD6D2C114BC}">
      <dgm:prSet/>
      <dgm:spPr/>
      <dgm:t>
        <a:bodyPr/>
        <a:lstStyle/>
        <a:p>
          <a:endParaRPr lang="en-US"/>
        </a:p>
      </dgm:t>
    </dgm:pt>
    <dgm:pt modelId="{8B6AAF24-5933-E84E-9924-91D968DFF2C0}" type="sibTrans" cxnId="{719CAB24-C756-A144-8121-BAD6D2C114BC}">
      <dgm:prSet/>
      <dgm:spPr/>
      <dgm:t>
        <a:bodyPr/>
        <a:lstStyle/>
        <a:p>
          <a:endParaRPr lang="en-US"/>
        </a:p>
      </dgm:t>
    </dgm:pt>
    <dgm:pt modelId="{9289C9EB-EFB2-6848-ACE8-3C7B487AC380}">
      <dgm:prSet custT="1"/>
      <dgm:spPr>
        <a:solidFill>
          <a:srgbClr val="0C2C52"/>
        </a:solidFill>
      </dgm:spPr>
      <dgm:t>
        <a:bodyPr/>
        <a:lstStyle/>
        <a:p>
          <a:r>
            <a:rPr lang="en-US" sz="1600" dirty="0"/>
            <a:t>Teaching</a:t>
          </a:r>
          <a:endParaRPr lang="en-GB" sz="1600" dirty="0"/>
        </a:p>
      </dgm:t>
    </dgm:pt>
    <dgm:pt modelId="{575FBEA3-AB58-4642-8FDA-A87560498DF0}" type="parTrans" cxnId="{307638C2-2A75-F442-9AE2-DC65930F6E38}">
      <dgm:prSet/>
      <dgm:spPr/>
      <dgm:t>
        <a:bodyPr/>
        <a:lstStyle/>
        <a:p>
          <a:endParaRPr lang="en-US"/>
        </a:p>
      </dgm:t>
    </dgm:pt>
    <dgm:pt modelId="{561A0439-39F3-B944-BF56-E3142115901D}" type="sibTrans" cxnId="{307638C2-2A75-F442-9AE2-DC65930F6E38}">
      <dgm:prSet/>
      <dgm:spPr/>
      <dgm:t>
        <a:bodyPr/>
        <a:lstStyle/>
        <a:p>
          <a:endParaRPr lang="en-US"/>
        </a:p>
      </dgm:t>
    </dgm:pt>
    <dgm:pt modelId="{A76AF96D-C140-F24C-B9F6-61C9F5B4D620}">
      <dgm:prSet custT="1"/>
      <dgm:spPr>
        <a:solidFill>
          <a:srgbClr val="0C2C52"/>
        </a:solidFill>
      </dgm:spPr>
      <dgm:t>
        <a:bodyPr/>
        <a:lstStyle/>
        <a:p>
          <a:r>
            <a:rPr lang="en-US" sz="1600" dirty="0"/>
            <a:t>Video rentals</a:t>
          </a:r>
          <a:endParaRPr lang="en-GB" sz="1600" dirty="0"/>
        </a:p>
      </dgm:t>
    </dgm:pt>
    <dgm:pt modelId="{0124AB2B-BF73-2C4C-8BD1-659E12BB9F4F}" type="parTrans" cxnId="{07CFFFCB-2C89-214C-9EF6-5EFF9A05D155}">
      <dgm:prSet/>
      <dgm:spPr/>
      <dgm:t>
        <a:bodyPr/>
        <a:lstStyle/>
        <a:p>
          <a:endParaRPr lang="en-US"/>
        </a:p>
      </dgm:t>
    </dgm:pt>
    <dgm:pt modelId="{46C9DDFC-92C0-E240-B73D-C1354F788509}" type="sibTrans" cxnId="{07CFFFCB-2C89-214C-9EF6-5EFF9A05D155}">
      <dgm:prSet/>
      <dgm:spPr/>
      <dgm:t>
        <a:bodyPr/>
        <a:lstStyle/>
        <a:p>
          <a:endParaRPr lang="en-US"/>
        </a:p>
      </dgm:t>
    </dgm:pt>
    <dgm:pt modelId="{7F37CA5E-6D21-0C4A-B323-D3C72A620F09}">
      <dgm:prSet custT="1"/>
      <dgm:spPr>
        <a:solidFill>
          <a:srgbClr val="0C2C52"/>
        </a:solidFill>
      </dgm:spPr>
      <dgm:t>
        <a:bodyPr/>
        <a:lstStyle/>
        <a:p>
          <a:r>
            <a:rPr lang="en-US" sz="1600" dirty="0"/>
            <a:t>Financial</a:t>
          </a:r>
          <a:endParaRPr lang="en-GB" sz="1600" dirty="0"/>
        </a:p>
      </dgm:t>
    </dgm:pt>
    <dgm:pt modelId="{FEC37920-FF39-C648-8BC1-A51239BAABDB}" type="parTrans" cxnId="{B30E5CC6-B7DF-5642-9AC3-8D1210AE9D33}">
      <dgm:prSet/>
      <dgm:spPr/>
      <dgm:t>
        <a:bodyPr/>
        <a:lstStyle/>
        <a:p>
          <a:endParaRPr lang="en-US"/>
        </a:p>
      </dgm:t>
    </dgm:pt>
    <dgm:pt modelId="{2DF7E861-F98A-3F4F-BA1E-B70B33401882}" type="sibTrans" cxnId="{B30E5CC6-B7DF-5642-9AC3-8D1210AE9D33}">
      <dgm:prSet/>
      <dgm:spPr/>
      <dgm:t>
        <a:bodyPr/>
        <a:lstStyle/>
        <a:p>
          <a:endParaRPr lang="en-US"/>
        </a:p>
      </dgm:t>
    </dgm:pt>
    <dgm:pt modelId="{B45D1FD1-3629-B74E-BEDD-543089C81DC9}" type="pres">
      <dgm:prSet presAssocID="{477CA5F1-8C85-B442-8177-BC3D7E0DD567}" presName="linearFlow" presStyleCnt="0">
        <dgm:presLayoutVars>
          <dgm:dir/>
          <dgm:animLvl val="lvl"/>
          <dgm:resizeHandles/>
        </dgm:presLayoutVars>
      </dgm:prSet>
      <dgm:spPr/>
    </dgm:pt>
    <dgm:pt modelId="{EB0235CC-D10D-D24E-95BC-EF09F585D5E3}" type="pres">
      <dgm:prSet presAssocID="{54F1AB19-EAE8-8E4C-8E40-502F3479646A}" presName="compositeNode" presStyleCnt="0">
        <dgm:presLayoutVars>
          <dgm:bulletEnabled val="1"/>
        </dgm:presLayoutVars>
      </dgm:prSet>
      <dgm:spPr/>
    </dgm:pt>
    <dgm:pt modelId="{061B97A9-E187-1A4D-9836-406DD06D888E}" type="pres">
      <dgm:prSet presAssocID="{54F1AB19-EAE8-8E4C-8E40-502F3479646A}" presName="image" presStyleLbl="fgImgPlace1" presStyleIdx="0" presStyleCnt="2" custScaleX="62521" custScaleY="6252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6F76A92F-7BED-E542-984E-DC542841B467}" type="pres">
      <dgm:prSet presAssocID="{54F1AB19-EAE8-8E4C-8E40-502F3479646A}" presName="childNode" presStyleLbl="node1" presStyleIdx="0" presStyleCnt="2">
        <dgm:presLayoutVars>
          <dgm:bulletEnabled val="1"/>
        </dgm:presLayoutVars>
      </dgm:prSet>
      <dgm:spPr/>
    </dgm:pt>
    <dgm:pt modelId="{0ECBE7BB-4D6D-1C4F-BAFD-434020DFDE50}" type="pres">
      <dgm:prSet presAssocID="{54F1AB19-EAE8-8E4C-8E40-502F3479646A}" presName="parentNode" presStyleLbl="revTx" presStyleIdx="0" presStyleCnt="2">
        <dgm:presLayoutVars>
          <dgm:chMax val="0"/>
          <dgm:bulletEnabled val="1"/>
        </dgm:presLayoutVars>
      </dgm:prSet>
      <dgm:spPr/>
    </dgm:pt>
    <dgm:pt modelId="{B31C9B51-AEF4-374E-AB97-58AA0EC5A87F}" type="pres">
      <dgm:prSet presAssocID="{088C38A6-B5ED-0344-98B1-BF9CC76D5D8F}" presName="sibTrans" presStyleCnt="0"/>
      <dgm:spPr/>
    </dgm:pt>
    <dgm:pt modelId="{05285A8B-EEBE-CE46-9E46-5A3FD93EA34A}" type="pres">
      <dgm:prSet presAssocID="{42A6A77D-AB8D-6F46-A9B3-96E03C70BCDD}" presName="compositeNode" presStyleCnt="0">
        <dgm:presLayoutVars>
          <dgm:bulletEnabled val="1"/>
        </dgm:presLayoutVars>
      </dgm:prSet>
      <dgm:spPr/>
    </dgm:pt>
    <dgm:pt modelId="{A69939B2-38CC-FB4A-878C-939A89D2DE7E}" type="pres">
      <dgm:prSet presAssocID="{42A6A77D-AB8D-6F46-A9B3-96E03C70BCDD}" presName="image" presStyleLbl="fgImgPlace1" presStyleIdx="1" presStyleCnt="2" custScaleX="62521" custScaleY="62521"/>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54D222FC-8528-9642-8F15-93D606AE4E64}" type="pres">
      <dgm:prSet presAssocID="{42A6A77D-AB8D-6F46-A9B3-96E03C70BCDD}" presName="childNode" presStyleLbl="node1" presStyleIdx="1" presStyleCnt="2">
        <dgm:presLayoutVars>
          <dgm:bulletEnabled val="1"/>
        </dgm:presLayoutVars>
      </dgm:prSet>
      <dgm:spPr/>
    </dgm:pt>
    <dgm:pt modelId="{D82A5F13-CECF-B744-91B4-5AEC0400D7A3}" type="pres">
      <dgm:prSet presAssocID="{42A6A77D-AB8D-6F46-A9B3-96E03C70BCDD}" presName="parentNode" presStyleLbl="revTx" presStyleIdx="1" presStyleCnt="2">
        <dgm:presLayoutVars>
          <dgm:chMax val="0"/>
          <dgm:bulletEnabled val="1"/>
        </dgm:presLayoutVars>
      </dgm:prSet>
      <dgm:spPr/>
    </dgm:pt>
  </dgm:ptLst>
  <dgm:cxnLst>
    <dgm:cxn modelId="{9250A205-5882-B148-8DC2-9D9F3E799EAB}" srcId="{54F1AB19-EAE8-8E4C-8E40-502F3479646A}" destId="{44061A3C-4A86-D740-9BC7-F43B0FB4B16A}" srcOrd="1" destOrd="0" parTransId="{297B74C3-1FED-7A4C-83A6-6311D6A2165D}" sibTransId="{2D6031FE-8E97-C94A-9AB3-5F77FA8E24D4}"/>
    <dgm:cxn modelId="{920BB81E-D223-4A41-A31B-B808D83B11DC}" srcId="{42A6A77D-AB8D-6F46-A9B3-96E03C70BCDD}" destId="{5D361287-E2A8-5849-94B4-308A9FD8721E}" srcOrd="1" destOrd="0" parTransId="{5CB8A22B-CDDA-B843-8B03-6A162FD9CEB6}" sibTransId="{24D5C6C0-7171-D147-8085-4B143E7625E8}"/>
    <dgm:cxn modelId="{719CAB24-C756-A144-8121-BAD6D2C114BC}" srcId="{5D361287-E2A8-5849-94B4-308A9FD8721E}" destId="{C7DAC054-C478-DA4B-9087-F35B755D067F}" srcOrd="0" destOrd="0" parTransId="{587D1DEF-CC78-C248-9CBB-BA8FCFFBB0E9}" sibTransId="{8B6AAF24-5933-E84E-9924-91D968DFF2C0}"/>
    <dgm:cxn modelId="{E0C1A72A-7F41-C74E-AB72-DC95446CC605}" type="presOf" srcId="{E6FAC832-4F8C-4A41-AA3B-6F7672A002A8}" destId="{54D222FC-8528-9642-8F15-93D606AE4E64}" srcOrd="0" destOrd="0" presId="urn:microsoft.com/office/officeart/2005/8/layout/hList2"/>
    <dgm:cxn modelId="{872E892B-9DE7-FB4A-B26F-60FA0281D71E}" type="presOf" srcId="{42A6A77D-AB8D-6F46-A9B3-96E03C70BCDD}" destId="{D82A5F13-CECF-B744-91B4-5AEC0400D7A3}" srcOrd="0" destOrd="0" presId="urn:microsoft.com/office/officeart/2005/8/layout/hList2"/>
    <dgm:cxn modelId="{2EB36B37-44D9-D349-B323-920D7CE4E174}" type="presOf" srcId="{16AF6866-3C42-1A4C-8262-5E1CD30B00B9}" destId="{6F76A92F-7BED-E542-984E-DC542841B467}" srcOrd="0" destOrd="3" presId="urn:microsoft.com/office/officeart/2005/8/layout/hList2"/>
    <dgm:cxn modelId="{1CC89B42-DE6A-884D-9230-4361F69E616D}" type="presOf" srcId="{54F1AB19-EAE8-8E4C-8E40-502F3479646A}" destId="{0ECBE7BB-4D6D-1C4F-BAFD-434020DFDE50}" srcOrd="0" destOrd="0" presId="urn:microsoft.com/office/officeart/2005/8/layout/hList2"/>
    <dgm:cxn modelId="{165B7447-0A1D-0740-B292-09FAAD8FD2B4}" srcId="{54F1AB19-EAE8-8E4C-8E40-502F3479646A}" destId="{3915E505-2A93-944D-8740-96017138A132}" srcOrd="0" destOrd="0" parTransId="{B4649436-450A-F946-9619-53BA1F3FA5F7}" sibTransId="{4C15AD11-4366-A946-A381-E0CCBE725161}"/>
    <dgm:cxn modelId="{6949F847-7531-594F-AE1E-4D59F88C8660}" srcId="{54F1AB19-EAE8-8E4C-8E40-502F3479646A}" destId="{2B0A84A4-7750-9E49-9863-375C9C9E7D10}" srcOrd="2" destOrd="0" parTransId="{38EA1F92-AF2D-2D47-80A4-327DDE624B60}" sibTransId="{973CA04F-229C-5945-8F69-F7252CC553EE}"/>
    <dgm:cxn modelId="{153A4C4A-F508-9F42-951E-356CFA110455}" srcId="{54F1AB19-EAE8-8E4C-8E40-502F3479646A}" destId="{16AF6866-3C42-1A4C-8262-5E1CD30B00B9}" srcOrd="3" destOrd="0" parTransId="{76250FEA-41C1-184D-AEEA-A594E12DA2F6}" sibTransId="{8C3AE425-5C8B-E74E-BDC8-7834FD62CB4B}"/>
    <dgm:cxn modelId="{C65E8950-64B1-564D-933F-314F446CD402}" type="presOf" srcId="{44061A3C-4A86-D740-9BC7-F43B0FB4B16A}" destId="{6F76A92F-7BED-E542-984E-DC542841B467}" srcOrd="0" destOrd="1" presId="urn:microsoft.com/office/officeart/2005/8/layout/hList2"/>
    <dgm:cxn modelId="{89EBF166-E9C1-684E-B17A-EC92C9656124}" srcId="{42A6A77D-AB8D-6F46-A9B3-96E03C70BCDD}" destId="{E6FAC832-4F8C-4A41-AA3B-6F7672A002A8}" srcOrd="0" destOrd="0" parTransId="{E3449BA2-4B40-EB40-893F-078FD685C0E9}" sibTransId="{BFA125A4-2ED2-414C-9FBF-DD827938F843}"/>
    <dgm:cxn modelId="{18B77079-0C52-544A-915B-0DBF7C220B0F}" type="presOf" srcId="{3915E505-2A93-944D-8740-96017138A132}" destId="{6F76A92F-7BED-E542-984E-DC542841B467}" srcOrd="0" destOrd="0" presId="urn:microsoft.com/office/officeart/2005/8/layout/hList2"/>
    <dgm:cxn modelId="{A86BF88E-640A-4244-819E-386637E22BCA}" type="presOf" srcId="{5D361287-E2A8-5849-94B4-308A9FD8721E}" destId="{54D222FC-8528-9642-8F15-93D606AE4E64}" srcOrd="0" destOrd="1" presId="urn:microsoft.com/office/officeart/2005/8/layout/hList2"/>
    <dgm:cxn modelId="{446F71A8-E7F4-AF44-B880-24CB98AC4B50}" type="presOf" srcId="{C7DAC054-C478-DA4B-9087-F35B755D067F}" destId="{54D222FC-8528-9642-8F15-93D606AE4E64}" srcOrd="0" destOrd="2" presId="urn:microsoft.com/office/officeart/2005/8/layout/hList2"/>
    <dgm:cxn modelId="{BC3D8DAC-638F-974D-80B4-3BA8F2C143AF}" type="presOf" srcId="{2B0A84A4-7750-9E49-9863-375C9C9E7D10}" destId="{6F76A92F-7BED-E542-984E-DC542841B467}" srcOrd="0" destOrd="2" presId="urn:microsoft.com/office/officeart/2005/8/layout/hList2"/>
    <dgm:cxn modelId="{307638C2-2A75-F442-9AE2-DC65930F6E38}" srcId="{5D361287-E2A8-5849-94B4-308A9FD8721E}" destId="{9289C9EB-EFB2-6848-ACE8-3C7B487AC380}" srcOrd="1" destOrd="0" parTransId="{575FBEA3-AB58-4642-8FDA-A87560498DF0}" sibTransId="{561A0439-39F3-B944-BF56-E3142115901D}"/>
    <dgm:cxn modelId="{B30E5CC6-B7DF-5642-9AC3-8D1210AE9D33}" srcId="{5D361287-E2A8-5849-94B4-308A9FD8721E}" destId="{7F37CA5E-6D21-0C4A-B323-D3C72A620F09}" srcOrd="3" destOrd="0" parTransId="{FEC37920-FF39-C648-8BC1-A51239BAABDB}" sibTransId="{2DF7E861-F98A-3F4F-BA1E-B70B33401882}"/>
    <dgm:cxn modelId="{AFD505C8-7708-A344-A548-D871169F4B6C}" type="presOf" srcId="{7F37CA5E-6D21-0C4A-B323-D3C72A620F09}" destId="{54D222FC-8528-9642-8F15-93D606AE4E64}" srcOrd="0" destOrd="5" presId="urn:microsoft.com/office/officeart/2005/8/layout/hList2"/>
    <dgm:cxn modelId="{07CFFFCB-2C89-214C-9EF6-5EFF9A05D155}" srcId="{5D361287-E2A8-5849-94B4-308A9FD8721E}" destId="{A76AF96D-C140-F24C-B9F6-61C9F5B4D620}" srcOrd="2" destOrd="0" parTransId="{0124AB2B-BF73-2C4C-8BD1-659E12BB9F4F}" sibTransId="{46C9DDFC-92C0-E240-B73D-C1354F788509}"/>
    <dgm:cxn modelId="{B0914BD5-97EC-4841-8A14-32E0BE03D4A9}" type="presOf" srcId="{477CA5F1-8C85-B442-8177-BC3D7E0DD567}" destId="{B45D1FD1-3629-B74E-BEDD-543089C81DC9}" srcOrd="0" destOrd="0" presId="urn:microsoft.com/office/officeart/2005/8/layout/hList2"/>
    <dgm:cxn modelId="{1AE18ADD-A16F-8F48-9F32-DD1ED3B2117F}" type="presOf" srcId="{A76AF96D-C140-F24C-B9F6-61C9F5B4D620}" destId="{54D222FC-8528-9642-8F15-93D606AE4E64}" srcOrd="0" destOrd="4" presId="urn:microsoft.com/office/officeart/2005/8/layout/hList2"/>
    <dgm:cxn modelId="{0943D7DD-C447-8C46-83F3-95F58C5A0D8D}" type="presOf" srcId="{9289C9EB-EFB2-6848-ACE8-3C7B487AC380}" destId="{54D222FC-8528-9642-8F15-93D606AE4E64}" srcOrd="0" destOrd="3" presId="urn:microsoft.com/office/officeart/2005/8/layout/hList2"/>
    <dgm:cxn modelId="{70149AF0-B322-7542-A3B1-6E126C87B764}" srcId="{477CA5F1-8C85-B442-8177-BC3D7E0DD567}" destId="{54F1AB19-EAE8-8E4C-8E40-502F3479646A}" srcOrd="0" destOrd="0" parTransId="{48183DD5-C438-A346-A95C-2C7E38AEDFBB}" sibTransId="{088C38A6-B5ED-0344-98B1-BF9CC76D5D8F}"/>
    <dgm:cxn modelId="{C7B4A8F5-1D2B-E647-AE07-ED49F2D4C3D9}" srcId="{477CA5F1-8C85-B442-8177-BC3D7E0DD567}" destId="{42A6A77D-AB8D-6F46-A9B3-96E03C70BCDD}" srcOrd="1" destOrd="0" parTransId="{806E59C1-1712-B043-80A0-E5148FBA8E82}" sibTransId="{618A642A-C0C3-1148-B48B-04103859A8F9}"/>
    <dgm:cxn modelId="{144CC08E-C527-044F-82E6-4EABF72F10B9}" type="presParOf" srcId="{B45D1FD1-3629-B74E-BEDD-543089C81DC9}" destId="{EB0235CC-D10D-D24E-95BC-EF09F585D5E3}" srcOrd="0" destOrd="0" presId="urn:microsoft.com/office/officeart/2005/8/layout/hList2"/>
    <dgm:cxn modelId="{341ECE5C-798B-C046-8C38-5B2CD4B4E774}" type="presParOf" srcId="{EB0235CC-D10D-D24E-95BC-EF09F585D5E3}" destId="{061B97A9-E187-1A4D-9836-406DD06D888E}" srcOrd="0" destOrd="0" presId="urn:microsoft.com/office/officeart/2005/8/layout/hList2"/>
    <dgm:cxn modelId="{FFDD33F6-6BC8-5446-AA7A-1695429C1D26}" type="presParOf" srcId="{EB0235CC-D10D-D24E-95BC-EF09F585D5E3}" destId="{6F76A92F-7BED-E542-984E-DC542841B467}" srcOrd="1" destOrd="0" presId="urn:microsoft.com/office/officeart/2005/8/layout/hList2"/>
    <dgm:cxn modelId="{C4F38533-A4BF-A74E-9F7B-9627CE8D917E}" type="presParOf" srcId="{EB0235CC-D10D-D24E-95BC-EF09F585D5E3}" destId="{0ECBE7BB-4D6D-1C4F-BAFD-434020DFDE50}" srcOrd="2" destOrd="0" presId="urn:microsoft.com/office/officeart/2005/8/layout/hList2"/>
    <dgm:cxn modelId="{010204DB-A003-7B41-ADD2-473A5F501152}" type="presParOf" srcId="{B45D1FD1-3629-B74E-BEDD-543089C81DC9}" destId="{B31C9B51-AEF4-374E-AB97-58AA0EC5A87F}" srcOrd="1" destOrd="0" presId="urn:microsoft.com/office/officeart/2005/8/layout/hList2"/>
    <dgm:cxn modelId="{ACF4F382-9E16-6946-BE76-F0F93B0F264A}" type="presParOf" srcId="{B45D1FD1-3629-B74E-BEDD-543089C81DC9}" destId="{05285A8B-EEBE-CE46-9E46-5A3FD93EA34A}" srcOrd="2" destOrd="0" presId="urn:microsoft.com/office/officeart/2005/8/layout/hList2"/>
    <dgm:cxn modelId="{12D2F222-7222-594A-905F-96EEF259857D}" type="presParOf" srcId="{05285A8B-EEBE-CE46-9E46-5A3FD93EA34A}" destId="{A69939B2-38CC-FB4A-878C-939A89D2DE7E}" srcOrd="0" destOrd="0" presId="urn:microsoft.com/office/officeart/2005/8/layout/hList2"/>
    <dgm:cxn modelId="{D77CA43C-3E79-B748-9C42-0402923A8EF8}" type="presParOf" srcId="{05285A8B-EEBE-CE46-9E46-5A3FD93EA34A}" destId="{54D222FC-8528-9642-8F15-93D606AE4E64}" srcOrd="1" destOrd="0" presId="urn:microsoft.com/office/officeart/2005/8/layout/hList2"/>
    <dgm:cxn modelId="{043E0716-2C6F-6A42-A409-48E89B139555}" type="presParOf" srcId="{05285A8B-EEBE-CE46-9E46-5A3FD93EA34A}" destId="{D82A5F13-CECF-B744-91B4-5AEC0400D7A3}"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739332-61B7-B14B-882E-14D462D1828F}"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B88647D0-D72A-D64F-8DEE-462BA9855495}">
      <dgm:prSet/>
      <dgm:spPr/>
      <dgm:t>
        <a:bodyPr/>
        <a:lstStyle/>
        <a:p>
          <a:r>
            <a:rPr lang="en-US"/>
            <a:t>Learnings</a:t>
          </a:r>
          <a:endParaRPr lang="en-GB"/>
        </a:p>
      </dgm:t>
    </dgm:pt>
    <dgm:pt modelId="{5529205A-CD32-8C48-A4D0-9C6E5CDD8B43}" type="parTrans" cxnId="{F7955D81-6E3F-8744-8B30-DAA851FFCFD4}">
      <dgm:prSet/>
      <dgm:spPr/>
      <dgm:t>
        <a:bodyPr/>
        <a:lstStyle/>
        <a:p>
          <a:endParaRPr lang="en-US"/>
        </a:p>
      </dgm:t>
    </dgm:pt>
    <dgm:pt modelId="{0F46B17F-461C-C34A-A8BE-B465753B7BC0}" type="sibTrans" cxnId="{F7955D81-6E3F-8744-8B30-DAA851FFCFD4}">
      <dgm:prSet/>
      <dgm:spPr/>
      <dgm:t>
        <a:bodyPr/>
        <a:lstStyle/>
        <a:p>
          <a:endParaRPr lang="en-US"/>
        </a:p>
      </dgm:t>
    </dgm:pt>
    <dgm:pt modelId="{D8D9C014-CEB3-384D-8B9F-49E53500CCA9}">
      <dgm:prSet custT="1"/>
      <dgm:spPr>
        <a:solidFill>
          <a:srgbClr val="0C2C52"/>
        </a:solidFill>
      </dgm:spPr>
      <dgm:t>
        <a:bodyPr/>
        <a:lstStyle/>
        <a:p>
          <a:r>
            <a:rPr lang="en-US" sz="1600" dirty="0"/>
            <a:t>Access to content more protected than access to metadata</a:t>
          </a:r>
          <a:endParaRPr lang="en-GB" sz="1600" dirty="0"/>
        </a:p>
      </dgm:t>
    </dgm:pt>
    <dgm:pt modelId="{488506E4-DB7E-8243-8975-FD2055E2BF7F}" type="parTrans" cxnId="{9604E82C-BD7C-1D43-8915-36482EBC96BE}">
      <dgm:prSet/>
      <dgm:spPr/>
      <dgm:t>
        <a:bodyPr/>
        <a:lstStyle/>
        <a:p>
          <a:endParaRPr lang="en-US"/>
        </a:p>
      </dgm:t>
    </dgm:pt>
    <dgm:pt modelId="{39C68D56-1EB8-BD4E-B807-64D7ABF2582E}" type="sibTrans" cxnId="{9604E82C-BD7C-1D43-8915-36482EBC96BE}">
      <dgm:prSet/>
      <dgm:spPr/>
      <dgm:t>
        <a:bodyPr/>
        <a:lstStyle/>
        <a:p>
          <a:endParaRPr lang="en-US"/>
        </a:p>
      </dgm:t>
    </dgm:pt>
    <dgm:pt modelId="{3AD99988-F38E-F043-A05E-317A71851117}">
      <dgm:prSet custT="1"/>
      <dgm:spPr>
        <a:solidFill>
          <a:srgbClr val="0C2C52"/>
        </a:solidFill>
      </dgm:spPr>
      <dgm:t>
        <a:bodyPr/>
        <a:lstStyle/>
        <a:p>
          <a:r>
            <a:rPr lang="en-US" sz="1600" dirty="0"/>
            <a:t>Inspect content only for specific investigations</a:t>
          </a:r>
          <a:endParaRPr lang="en-GB" sz="1600" dirty="0"/>
        </a:p>
      </dgm:t>
    </dgm:pt>
    <dgm:pt modelId="{C5205FD3-1E2D-5D49-B7E4-15113BAB0912}" type="parTrans" cxnId="{A3324673-59D4-0749-A101-53F017F55491}">
      <dgm:prSet/>
      <dgm:spPr/>
      <dgm:t>
        <a:bodyPr/>
        <a:lstStyle/>
        <a:p>
          <a:endParaRPr lang="en-US"/>
        </a:p>
      </dgm:t>
    </dgm:pt>
    <dgm:pt modelId="{98FDB3F7-5903-8B45-8A56-AC7D846D6099}" type="sibTrans" cxnId="{A3324673-59D4-0749-A101-53F017F55491}">
      <dgm:prSet/>
      <dgm:spPr/>
      <dgm:t>
        <a:bodyPr/>
        <a:lstStyle/>
        <a:p>
          <a:endParaRPr lang="en-US"/>
        </a:p>
      </dgm:t>
    </dgm:pt>
    <dgm:pt modelId="{73B0397C-EE0E-DE47-86DA-C7EEAFFC9F66}">
      <dgm:prSet custT="1"/>
      <dgm:spPr>
        <a:solidFill>
          <a:srgbClr val="0C2C52"/>
        </a:solidFill>
      </dgm:spPr>
      <dgm:t>
        <a:bodyPr/>
        <a:lstStyle/>
        <a:p>
          <a:r>
            <a:rPr lang="en-US" sz="1600" dirty="0"/>
            <a:t>Need to implement safeguards</a:t>
          </a:r>
          <a:endParaRPr lang="en-GB" sz="1600" dirty="0"/>
        </a:p>
      </dgm:t>
    </dgm:pt>
    <dgm:pt modelId="{7CD877C6-ADCF-EF4B-966D-A0E28A28BC3C}" type="parTrans" cxnId="{A9394ADE-9B9C-AC4B-A902-28EE6B3EC2C6}">
      <dgm:prSet/>
      <dgm:spPr/>
      <dgm:t>
        <a:bodyPr/>
        <a:lstStyle/>
        <a:p>
          <a:endParaRPr lang="en-US"/>
        </a:p>
      </dgm:t>
    </dgm:pt>
    <dgm:pt modelId="{53AD43DA-6691-104F-9643-6BB7CB2FA370}" type="sibTrans" cxnId="{A9394ADE-9B9C-AC4B-A902-28EE6B3EC2C6}">
      <dgm:prSet/>
      <dgm:spPr/>
      <dgm:t>
        <a:bodyPr/>
        <a:lstStyle/>
        <a:p>
          <a:endParaRPr lang="en-US"/>
        </a:p>
      </dgm:t>
    </dgm:pt>
    <dgm:pt modelId="{0FCDA399-B6B8-0F44-999F-27197C1D7B40}">
      <dgm:prSet custT="1"/>
      <dgm:spPr>
        <a:solidFill>
          <a:srgbClr val="0C2C52"/>
        </a:solidFill>
      </dgm:spPr>
      <dgm:t>
        <a:bodyPr/>
        <a:lstStyle/>
        <a:p>
          <a:r>
            <a:rPr lang="en-US" sz="1600" dirty="0"/>
            <a:t>Specific legislation on telecommunication</a:t>
          </a:r>
          <a:endParaRPr lang="en-GB" sz="1600" dirty="0"/>
        </a:p>
      </dgm:t>
    </dgm:pt>
    <dgm:pt modelId="{732092C4-F73F-544A-A08C-33CC5F799B10}" type="parTrans" cxnId="{E524623A-9D30-0C49-8302-BE994BD9DAF2}">
      <dgm:prSet/>
      <dgm:spPr/>
      <dgm:t>
        <a:bodyPr/>
        <a:lstStyle/>
        <a:p>
          <a:endParaRPr lang="en-US"/>
        </a:p>
      </dgm:t>
    </dgm:pt>
    <dgm:pt modelId="{9259E1D7-A804-F64B-AAF8-7484A8F9B3C8}" type="sibTrans" cxnId="{E524623A-9D30-0C49-8302-BE994BD9DAF2}">
      <dgm:prSet/>
      <dgm:spPr/>
      <dgm:t>
        <a:bodyPr/>
        <a:lstStyle/>
        <a:p>
          <a:endParaRPr lang="en-US"/>
        </a:p>
      </dgm:t>
    </dgm:pt>
    <dgm:pt modelId="{06966E94-AEBE-D84E-8157-3F52328320E2}">
      <dgm:prSet custT="1"/>
      <dgm:spPr>
        <a:solidFill>
          <a:srgbClr val="0C2C52"/>
        </a:solidFill>
      </dgm:spPr>
      <dgm:t>
        <a:bodyPr/>
        <a:lstStyle/>
        <a:p>
          <a:r>
            <a:rPr lang="en-US" sz="1600" dirty="0"/>
            <a:t>European Convention on Human Rights (Art. 8)</a:t>
          </a:r>
          <a:endParaRPr lang="en-GB" sz="1600" dirty="0"/>
        </a:p>
      </dgm:t>
    </dgm:pt>
    <dgm:pt modelId="{18B0B97A-4D5F-2648-BBF7-ACAC13480C5D}" type="parTrans" cxnId="{DD363623-8F5F-EE47-9220-1F65BF5247BA}">
      <dgm:prSet/>
      <dgm:spPr/>
      <dgm:t>
        <a:bodyPr/>
        <a:lstStyle/>
        <a:p>
          <a:endParaRPr lang="en-US"/>
        </a:p>
      </dgm:t>
    </dgm:pt>
    <dgm:pt modelId="{EEC1E465-D59A-6E48-91BF-E219E8317C26}" type="sibTrans" cxnId="{DD363623-8F5F-EE47-9220-1F65BF5247BA}">
      <dgm:prSet/>
      <dgm:spPr/>
      <dgm:t>
        <a:bodyPr/>
        <a:lstStyle/>
        <a:p>
          <a:endParaRPr lang="en-US"/>
        </a:p>
      </dgm:t>
    </dgm:pt>
    <dgm:pt modelId="{8F3055E7-38B2-FE4B-84A6-77C79B75466A}">
      <dgm:prSet custT="1"/>
      <dgm:spPr>
        <a:solidFill>
          <a:srgbClr val="0C2C52"/>
        </a:solidFill>
      </dgm:spPr>
      <dgm:t>
        <a:bodyPr/>
        <a:lstStyle/>
        <a:p>
          <a:r>
            <a:rPr lang="en-US" sz="1600" dirty="0"/>
            <a:t>Right to respect for private and family life, home and correspondence</a:t>
          </a:r>
          <a:endParaRPr lang="en-GB" sz="1600" dirty="0"/>
        </a:p>
      </dgm:t>
    </dgm:pt>
    <dgm:pt modelId="{0F631996-E4B4-564E-B0BD-E8B4803767CD}" type="parTrans" cxnId="{018FCC77-47D0-2C44-B440-5C819F90382A}">
      <dgm:prSet/>
      <dgm:spPr/>
      <dgm:t>
        <a:bodyPr/>
        <a:lstStyle/>
        <a:p>
          <a:endParaRPr lang="en-US"/>
        </a:p>
      </dgm:t>
    </dgm:pt>
    <dgm:pt modelId="{F29C263A-59C1-9743-94BE-F344BC1A9783}" type="sibTrans" cxnId="{018FCC77-47D0-2C44-B440-5C819F90382A}">
      <dgm:prSet/>
      <dgm:spPr/>
      <dgm:t>
        <a:bodyPr/>
        <a:lstStyle/>
        <a:p>
          <a:endParaRPr lang="en-US"/>
        </a:p>
      </dgm:t>
    </dgm:pt>
    <dgm:pt modelId="{7281CE55-E9A3-CC40-9439-23473E5FFB32}">
      <dgm:prSet/>
      <dgm:spPr/>
      <dgm:t>
        <a:bodyPr/>
        <a:lstStyle/>
        <a:p>
          <a:r>
            <a:rPr lang="en-US" dirty="0"/>
            <a:t>Variability</a:t>
          </a:r>
          <a:endParaRPr lang="en-GB" dirty="0"/>
        </a:p>
      </dgm:t>
    </dgm:pt>
    <dgm:pt modelId="{3DE0C932-0697-064B-B451-420701126E6F}" type="parTrans" cxnId="{3F1B5AF7-30DB-5640-92B6-9A68F8C696B3}">
      <dgm:prSet/>
      <dgm:spPr/>
      <dgm:t>
        <a:bodyPr/>
        <a:lstStyle/>
        <a:p>
          <a:endParaRPr lang="en-US"/>
        </a:p>
      </dgm:t>
    </dgm:pt>
    <dgm:pt modelId="{9E88C468-5614-3240-9BF6-E301821BA6F8}" type="sibTrans" cxnId="{3F1B5AF7-30DB-5640-92B6-9A68F8C696B3}">
      <dgm:prSet/>
      <dgm:spPr/>
      <dgm:t>
        <a:bodyPr/>
        <a:lstStyle/>
        <a:p>
          <a:endParaRPr lang="en-US"/>
        </a:p>
      </dgm:t>
    </dgm:pt>
    <dgm:pt modelId="{F320060A-48CE-DE4B-9AA1-D3B056B86400}">
      <dgm:prSet/>
      <dgm:spPr>
        <a:solidFill>
          <a:srgbClr val="0C2C52"/>
        </a:solidFill>
      </dgm:spPr>
      <dgm:t>
        <a:bodyPr/>
        <a:lstStyle/>
        <a:p>
          <a:r>
            <a:rPr lang="en-US" dirty="0"/>
            <a:t>High as well between countries as between types of network</a:t>
          </a:r>
          <a:endParaRPr lang="en-GB" dirty="0"/>
        </a:p>
      </dgm:t>
    </dgm:pt>
    <dgm:pt modelId="{0A0C3179-A823-464E-A44B-F075386E4793}" type="parTrans" cxnId="{FB7EE9E6-1F61-5B4E-BF31-C7E5E58504E1}">
      <dgm:prSet/>
      <dgm:spPr/>
      <dgm:t>
        <a:bodyPr/>
        <a:lstStyle/>
        <a:p>
          <a:endParaRPr lang="en-US"/>
        </a:p>
      </dgm:t>
    </dgm:pt>
    <dgm:pt modelId="{4118D105-B47B-F040-B672-3981CA797F7E}" type="sibTrans" cxnId="{FB7EE9E6-1F61-5B4E-BF31-C7E5E58504E1}">
      <dgm:prSet/>
      <dgm:spPr/>
      <dgm:t>
        <a:bodyPr/>
        <a:lstStyle/>
        <a:p>
          <a:endParaRPr lang="en-US"/>
        </a:p>
      </dgm:t>
    </dgm:pt>
    <dgm:pt modelId="{4748B266-740B-DB45-AF6E-BD9EBC7BDBD1}">
      <dgm:prSet/>
      <dgm:spPr>
        <a:solidFill>
          <a:srgbClr val="0C2C52"/>
        </a:solidFill>
      </dgm:spPr>
      <dgm:t>
        <a:bodyPr/>
        <a:lstStyle/>
        <a:p>
          <a:r>
            <a:rPr lang="en-US" dirty="0"/>
            <a:t>Private / corporate vs. public / telecommunication</a:t>
          </a:r>
          <a:endParaRPr lang="en-GB" dirty="0"/>
        </a:p>
      </dgm:t>
    </dgm:pt>
    <dgm:pt modelId="{30766AB6-5A2F-3148-87CF-117DDCD7ABD4}" type="parTrans" cxnId="{38CBA3BC-370A-8744-B52F-ADBADBE57619}">
      <dgm:prSet/>
      <dgm:spPr/>
      <dgm:t>
        <a:bodyPr/>
        <a:lstStyle/>
        <a:p>
          <a:endParaRPr lang="en-US"/>
        </a:p>
      </dgm:t>
    </dgm:pt>
    <dgm:pt modelId="{41DB5B75-909E-A846-B0D8-A50E4E8931E5}" type="sibTrans" cxnId="{38CBA3BC-370A-8744-B52F-ADBADBE57619}">
      <dgm:prSet/>
      <dgm:spPr/>
      <dgm:t>
        <a:bodyPr/>
        <a:lstStyle/>
        <a:p>
          <a:endParaRPr lang="en-US"/>
        </a:p>
      </dgm:t>
    </dgm:pt>
    <dgm:pt modelId="{C121F9B2-8544-8944-B680-0E5DB5A3B150}" type="pres">
      <dgm:prSet presAssocID="{DB739332-61B7-B14B-882E-14D462D1828F}" presName="linearFlow" presStyleCnt="0">
        <dgm:presLayoutVars>
          <dgm:dir/>
          <dgm:animLvl val="lvl"/>
          <dgm:resizeHandles/>
        </dgm:presLayoutVars>
      </dgm:prSet>
      <dgm:spPr/>
    </dgm:pt>
    <dgm:pt modelId="{61E892FF-6AAB-AB4F-A943-2930F3222183}" type="pres">
      <dgm:prSet presAssocID="{B88647D0-D72A-D64F-8DEE-462BA9855495}" presName="compositeNode" presStyleCnt="0">
        <dgm:presLayoutVars>
          <dgm:bulletEnabled val="1"/>
        </dgm:presLayoutVars>
      </dgm:prSet>
      <dgm:spPr/>
    </dgm:pt>
    <dgm:pt modelId="{028778AB-9291-5B4B-AD97-F85FD24AE15A}" type="pres">
      <dgm:prSet presAssocID="{B88647D0-D72A-D64F-8DEE-462BA9855495}" presName="image" presStyleLbl="fgImgPlace1" presStyleIdx="0" presStyleCnt="2" custScaleX="57327" custScaleY="57327" custLinFactNeighborX="-5242"/>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089ABF21-FB70-724A-9857-64678AFFC8CA}" type="pres">
      <dgm:prSet presAssocID="{B88647D0-D72A-D64F-8DEE-462BA9855495}" presName="childNode" presStyleLbl="node1" presStyleIdx="0" presStyleCnt="2" custScaleY="128205">
        <dgm:presLayoutVars>
          <dgm:bulletEnabled val="1"/>
        </dgm:presLayoutVars>
      </dgm:prSet>
      <dgm:spPr/>
    </dgm:pt>
    <dgm:pt modelId="{7ECFBB11-E5DD-2344-B6B8-20BFB3735A49}" type="pres">
      <dgm:prSet presAssocID="{B88647D0-D72A-D64F-8DEE-462BA9855495}" presName="parentNode" presStyleLbl="revTx" presStyleIdx="0" presStyleCnt="2">
        <dgm:presLayoutVars>
          <dgm:chMax val="0"/>
          <dgm:bulletEnabled val="1"/>
        </dgm:presLayoutVars>
      </dgm:prSet>
      <dgm:spPr/>
    </dgm:pt>
    <dgm:pt modelId="{02933F7F-603C-9845-90DC-547335A1231D}" type="pres">
      <dgm:prSet presAssocID="{0F46B17F-461C-C34A-A8BE-B465753B7BC0}" presName="sibTrans" presStyleCnt="0"/>
      <dgm:spPr/>
    </dgm:pt>
    <dgm:pt modelId="{9FDEC9BB-0D88-3944-BE38-3359FDBDDD4F}" type="pres">
      <dgm:prSet presAssocID="{7281CE55-E9A3-CC40-9439-23473E5FFB32}" presName="compositeNode" presStyleCnt="0">
        <dgm:presLayoutVars>
          <dgm:bulletEnabled val="1"/>
        </dgm:presLayoutVars>
      </dgm:prSet>
      <dgm:spPr/>
    </dgm:pt>
    <dgm:pt modelId="{D5FEA2BD-BA97-E24B-A1FF-2EC795A522DF}" type="pres">
      <dgm:prSet presAssocID="{7281CE55-E9A3-CC40-9439-23473E5FFB32}" presName="image" presStyleLbl="fgImgPlace1" presStyleIdx="1" presStyleCnt="2" custScaleX="57327" custScaleY="57327" custLinFactNeighborX="-4412"/>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90689CE6-852B-7D40-A9E6-206952582E31}" type="pres">
      <dgm:prSet presAssocID="{7281CE55-E9A3-CC40-9439-23473E5FFB32}" presName="childNode" presStyleLbl="node1" presStyleIdx="1" presStyleCnt="2">
        <dgm:presLayoutVars>
          <dgm:bulletEnabled val="1"/>
        </dgm:presLayoutVars>
      </dgm:prSet>
      <dgm:spPr/>
    </dgm:pt>
    <dgm:pt modelId="{79B37D2B-DA44-0344-87F7-338A7A8FE569}" type="pres">
      <dgm:prSet presAssocID="{7281CE55-E9A3-CC40-9439-23473E5FFB32}" presName="parentNode" presStyleLbl="revTx" presStyleIdx="1" presStyleCnt="2">
        <dgm:presLayoutVars>
          <dgm:chMax val="0"/>
          <dgm:bulletEnabled val="1"/>
        </dgm:presLayoutVars>
      </dgm:prSet>
      <dgm:spPr/>
    </dgm:pt>
  </dgm:ptLst>
  <dgm:cxnLst>
    <dgm:cxn modelId="{058CA408-5637-F64A-84A8-A0FE66DDE79E}" type="presOf" srcId="{0FCDA399-B6B8-0F44-999F-27197C1D7B40}" destId="{089ABF21-FB70-724A-9857-64678AFFC8CA}" srcOrd="0" destOrd="3" presId="urn:microsoft.com/office/officeart/2005/8/layout/hList2"/>
    <dgm:cxn modelId="{622E9C17-1F16-6C48-AF7E-039A7C8EDBC2}" type="presOf" srcId="{F320060A-48CE-DE4B-9AA1-D3B056B86400}" destId="{90689CE6-852B-7D40-A9E6-206952582E31}" srcOrd="0" destOrd="0" presId="urn:microsoft.com/office/officeart/2005/8/layout/hList2"/>
    <dgm:cxn modelId="{DD363623-8F5F-EE47-9220-1F65BF5247BA}" srcId="{B88647D0-D72A-D64F-8DEE-462BA9855495}" destId="{06966E94-AEBE-D84E-8157-3F52328320E2}" srcOrd="4" destOrd="0" parTransId="{18B0B97A-4D5F-2648-BBF7-ACAC13480C5D}" sibTransId="{EEC1E465-D59A-6E48-91BF-E219E8317C26}"/>
    <dgm:cxn modelId="{9604E82C-BD7C-1D43-8915-36482EBC96BE}" srcId="{B88647D0-D72A-D64F-8DEE-462BA9855495}" destId="{D8D9C014-CEB3-384D-8B9F-49E53500CCA9}" srcOrd="0" destOrd="0" parTransId="{488506E4-DB7E-8243-8975-FD2055E2BF7F}" sibTransId="{39C68D56-1EB8-BD4E-B807-64D7ABF2582E}"/>
    <dgm:cxn modelId="{E524623A-9D30-0C49-8302-BE994BD9DAF2}" srcId="{B88647D0-D72A-D64F-8DEE-462BA9855495}" destId="{0FCDA399-B6B8-0F44-999F-27197C1D7B40}" srcOrd="3" destOrd="0" parTransId="{732092C4-F73F-544A-A08C-33CC5F799B10}" sibTransId="{9259E1D7-A804-F64B-AAF8-7484A8F9B3C8}"/>
    <dgm:cxn modelId="{E00AC73F-3939-A84A-867C-0F4C7BC28688}" type="presOf" srcId="{4748B266-740B-DB45-AF6E-BD9EBC7BDBD1}" destId="{90689CE6-852B-7D40-A9E6-206952582E31}" srcOrd="0" destOrd="1" presId="urn:microsoft.com/office/officeart/2005/8/layout/hList2"/>
    <dgm:cxn modelId="{4AEBFF41-1B97-524A-9113-368668B890D8}" type="presOf" srcId="{7281CE55-E9A3-CC40-9439-23473E5FFB32}" destId="{79B37D2B-DA44-0344-87F7-338A7A8FE569}" srcOrd="0" destOrd="0" presId="urn:microsoft.com/office/officeart/2005/8/layout/hList2"/>
    <dgm:cxn modelId="{9DCFE744-34E0-FB45-B821-BABF6C490C4D}" type="presOf" srcId="{DB739332-61B7-B14B-882E-14D462D1828F}" destId="{C121F9B2-8544-8944-B680-0E5DB5A3B150}" srcOrd="0" destOrd="0" presId="urn:microsoft.com/office/officeart/2005/8/layout/hList2"/>
    <dgm:cxn modelId="{FE1E2865-19FA-4841-8774-B2EA443BB87F}" type="presOf" srcId="{B88647D0-D72A-D64F-8DEE-462BA9855495}" destId="{7ECFBB11-E5DD-2344-B6B8-20BFB3735A49}" srcOrd="0" destOrd="0" presId="urn:microsoft.com/office/officeart/2005/8/layout/hList2"/>
    <dgm:cxn modelId="{85869B66-5880-8842-BA19-FFC09B51B274}" type="presOf" srcId="{8F3055E7-38B2-FE4B-84A6-77C79B75466A}" destId="{089ABF21-FB70-724A-9857-64678AFFC8CA}" srcOrd="0" destOrd="5" presId="urn:microsoft.com/office/officeart/2005/8/layout/hList2"/>
    <dgm:cxn modelId="{A3324673-59D4-0749-A101-53F017F55491}" srcId="{B88647D0-D72A-D64F-8DEE-462BA9855495}" destId="{3AD99988-F38E-F043-A05E-317A71851117}" srcOrd="1" destOrd="0" parTransId="{C5205FD3-1E2D-5D49-B7E4-15113BAB0912}" sibTransId="{98FDB3F7-5903-8B45-8A56-AC7D846D6099}"/>
    <dgm:cxn modelId="{018FCC77-47D0-2C44-B440-5C819F90382A}" srcId="{06966E94-AEBE-D84E-8157-3F52328320E2}" destId="{8F3055E7-38B2-FE4B-84A6-77C79B75466A}" srcOrd="0" destOrd="0" parTransId="{0F631996-E4B4-564E-B0BD-E8B4803767CD}" sibTransId="{F29C263A-59C1-9743-94BE-F344BC1A9783}"/>
    <dgm:cxn modelId="{F7955D81-6E3F-8744-8B30-DAA851FFCFD4}" srcId="{DB739332-61B7-B14B-882E-14D462D1828F}" destId="{B88647D0-D72A-D64F-8DEE-462BA9855495}" srcOrd="0" destOrd="0" parTransId="{5529205A-CD32-8C48-A4D0-9C6E5CDD8B43}" sibTransId="{0F46B17F-461C-C34A-A8BE-B465753B7BC0}"/>
    <dgm:cxn modelId="{102095B7-F692-984B-9074-DDAA33A7E2F5}" type="presOf" srcId="{06966E94-AEBE-D84E-8157-3F52328320E2}" destId="{089ABF21-FB70-724A-9857-64678AFFC8CA}" srcOrd="0" destOrd="4" presId="urn:microsoft.com/office/officeart/2005/8/layout/hList2"/>
    <dgm:cxn modelId="{38CBA3BC-370A-8744-B52F-ADBADBE57619}" srcId="{7281CE55-E9A3-CC40-9439-23473E5FFB32}" destId="{4748B266-740B-DB45-AF6E-BD9EBC7BDBD1}" srcOrd="1" destOrd="0" parTransId="{30766AB6-5A2F-3148-87CF-117DDCD7ABD4}" sibTransId="{41DB5B75-909E-A846-B0D8-A50E4E8931E5}"/>
    <dgm:cxn modelId="{912678C7-7486-5246-A84A-575EF634E006}" type="presOf" srcId="{3AD99988-F38E-F043-A05E-317A71851117}" destId="{089ABF21-FB70-724A-9857-64678AFFC8CA}" srcOrd="0" destOrd="1" presId="urn:microsoft.com/office/officeart/2005/8/layout/hList2"/>
    <dgm:cxn modelId="{9CB4C2D1-6660-BA47-854C-919DF12FA01B}" type="presOf" srcId="{D8D9C014-CEB3-384D-8B9F-49E53500CCA9}" destId="{089ABF21-FB70-724A-9857-64678AFFC8CA}" srcOrd="0" destOrd="0" presId="urn:microsoft.com/office/officeart/2005/8/layout/hList2"/>
    <dgm:cxn modelId="{C2264EDC-5BFE-544D-8A80-E09BFA26F386}" type="presOf" srcId="{73B0397C-EE0E-DE47-86DA-C7EEAFFC9F66}" destId="{089ABF21-FB70-724A-9857-64678AFFC8CA}" srcOrd="0" destOrd="2" presId="urn:microsoft.com/office/officeart/2005/8/layout/hList2"/>
    <dgm:cxn modelId="{A9394ADE-9B9C-AC4B-A902-28EE6B3EC2C6}" srcId="{B88647D0-D72A-D64F-8DEE-462BA9855495}" destId="{73B0397C-EE0E-DE47-86DA-C7EEAFFC9F66}" srcOrd="2" destOrd="0" parTransId="{7CD877C6-ADCF-EF4B-966D-A0E28A28BC3C}" sibTransId="{53AD43DA-6691-104F-9643-6BB7CB2FA370}"/>
    <dgm:cxn modelId="{FB7EE9E6-1F61-5B4E-BF31-C7E5E58504E1}" srcId="{7281CE55-E9A3-CC40-9439-23473E5FFB32}" destId="{F320060A-48CE-DE4B-9AA1-D3B056B86400}" srcOrd="0" destOrd="0" parTransId="{0A0C3179-A823-464E-A44B-F075386E4793}" sibTransId="{4118D105-B47B-F040-B672-3981CA797F7E}"/>
    <dgm:cxn modelId="{3F1B5AF7-30DB-5640-92B6-9A68F8C696B3}" srcId="{DB739332-61B7-B14B-882E-14D462D1828F}" destId="{7281CE55-E9A3-CC40-9439-23473E5FFB32}" srcOrd="1" destOrd="0" parTransId="{3DE0C932-0697-064B-B451-420701126E6F}" sibTransId="{9E88C468-5614-3240-9BF6-E301821BA6F8}"/>
    <dgm:cxn modelId="{4AF20642-8982-4E46-8B32-C385C7EE6A95}" type="presParOf" srcId="{C121F9B2-8544-8944-B680-0E5DB5A3B150}" destId="{61E892FF-6AAB-AB4F-A943-2930F3222183}" srcOrd="0" destOrd="0" presId="urn:microsoft.com/office/officeart/2005/8/layout/hList2"/>
    <dgm:cxn modelId="{961A6C3C-BEE9-A048-AB95-0F1B1EEC69C8}" type="presParOf" srcId="{61E892FF-6AAB-AB4F-A943-2930F3222183}" destId="{028778AB-9291-5B4B-AD97-F85FD24AE15A}" srcOrd="0" destOrd="0" presId="urn:microsoft.com/office/officeart/2005/8/layout/hList2"/>
    <dgm:cxn modelId="{101D9030-CAAC-544F-ACF0-F60299077F16}" type="presParOf" srcId="{61E892FF-6AAB-AB4F-A943-2930F3222183}" destId="{089ABF21-FB70-724A-9857-64678AFFC8CA}" srcOrd="1" destOrd="0" presId="urn:microsoft.com/office/officeart/2005/8/layout/hList2"/>
    <dgm:cxn modelId="{1172F9A3-B15D-2348-A67F-10022EDB8A1A}" type="presParOf" srcId="{61E892FF-6AAB-AB4F-A943-2930F3222183}" destId="{7ECFBB11-E5DD-2344-B6B8-20BFB3735A49}" srcOrd="2" destOrd="0" presId="urn:microsoft.com/office/officeart/2005/8/layout/hList2"/>
    <dgm:cxn modelId="{5F33F962-D2B3-A34C-8760-BEFFE8B6386D}" type="presParOf" srcId="{C121F9B2-8544-8944-B680-0E5DB5A3B150}" destId="{02933F7F-603C-9845-90DC-547335A1231D}" srcOrd="1" destOrd="0" presId="urn:microsoft.com/office/officeart/2005/8/layout/hList2"/>
    <dgm:cxn modelId="{FFB0420F-069B-FD4E-9B4C-BCC009BB936D}" type="presParOf" srcId="{C121F9B2-8544-8944-B680-0E5DB5A3B150}" destId="{9FDEC9BB-0D88-3944-BE38-3359FDBDDD4F}" srcOrd="2" destOrd="0" presId="urn:microsoft.com/office/officeart/2005/8/layout/hList2"/>
    <dgm:cxn modelId="{5D5B5A75-0CBB-894F-8CAF-7F54321DF667}" type="presParOf" srcId="{9FDEC9BB-0D88-3944-BE38-3359FDBDDD4F}" destId="{D5FEA2BD-BA97-E24B-A1FF-2EC795A522DF}" srcOrd="0" destOrd="0" presId="urn:microsoft.com/office/officeart/2005/8/layout/hList2"/>
    <dgm:cxn modelId="{4E944C54-E929-8C45-880E-E6CDE3F18F21}" type="presParOf" srcId="{9FDEC9BB-0D88-3944-BE38-3359FDBDDD4F}" destId="{90689CE6-852B-7D40-A9E6-206952582E31}" srcOrd="1" destOrd="0" presId="urn:microsoft.com/office/officeart/2005/8/layout/hList2"/>
    <dgm:cxn modelId="{4D636717-B753-2045-918A-D5EF0D340D4C}" type="presParOf" srcId="{9FDEC9BB-0D88-3944-BE38-3359FDBDDD4F}" destId="{79B37D2B-DA44-0344-87F7-338A7A8FE569}"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B1761B-9E99-F848-8946-CB4424FB5F4A}"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C4034AA9-4D7E-004F-9A5F-0A21784ABEA6}">
      <dgm:prSet/>
      <dgm:spPr/>
      <dgm:t>
        <a:bodyPr/>
        <a:lstStyle/>
        <a:p>
          <a:r>
            <a:rPr lang="en-US"/>
            <a:t>Learnings</a:t>
          </a:r>
          <a:endParaRPr lang="en-GB"/>
        </a:p>
      </dgm:t>
    </dgm:pt>
    <dgm:pt modelId="{09380D2D-52B8-1C4A-9F5C-25F1B9A8DC4F}" type="parTrans" cxnId="{9E65F0C4-E356-4446-8A20-D55D209E242F}">
      <dgm:prSet/>
      <dgm:spPr/>
      <dgm:t>
        <a:bodyPr/>
        <a:lstStyle/>
        <a:p>
          <a:endParaRPr lang="en-US"/>
        </a:p>
      </dgm:t>
    </dgm:pt>
    <dgm:pt modelId="{606202D2-BDDB-034A-9FC0-6551310AD1F0}" type="sibTrans" cxnId="{9E65F0C4-E356-4446-8A20-D55D209E242F}">
      <dgm:prSet/>
      <dgm:spPr/>
      <dgm:t>
        <a:bodyPr/>
        <a:lstStyle/>
        <a:p>
          <a:endParaRPr lang="en-US"/>
        </a:p>
      </dgm:t>
    </dgm:pt>
    <dgm:pt modelId="{C7CF23EA-BBE4-B342-ACD7-6E43442E7F95}">
      <dgm:prSet/>
      <dgm:spPr>
        <a:solidFill>
          <a:srgbClr val="0C2C52"/>
        </a:solidFill>
      </dgm:spPr>
      <dgm:t>
        <a:bodyPr/>
        <a:lstStyle/>
        <a:p>
          <a:r>
            <a:rPr lang="en-US"/>
            <a:t>A lot of countries have “unauthorized access” laws</a:t>
          </a:r>
          <a:endParaRPr lang="en-GB"/>
        </a:p>
      </dgm:t>
    </dgm:pt>
    <dgm:pt modelId="{E90CBBC2-D834-9540-A2B0-68C8D3355A8C}" type="parTrans" cxnId="{842C9595-4374-614A-84CE-6A2364DCA109}">
      <dgm:prSet/>
      <dgm:spPr/>
      <dgm:t>
        <a:bodyPr/>
        <a:lstStyle/>
        <a:p>
          <a:endParaRPr lang="en-US"/>
        </a:p>
      </dgm:t>
    </dgm:pt>
    <dgm:pt modelId="{C091E9CB-7C11-E343-81E5-FD7609A3F44A}" type="sibTrans" cxnId="{842C9595-4374-614A-84CE-6A2364DCA109}">
      <dgm:prSet/>
      <dgm:spPr/>
      <dgm:t>
        <a:bodyPr/>
        <a:lstStyle/>
        <a:p>
          <a:endParaRPr lang="en-US"/>
        </a:p>
      </dgm:t>
    </dgm:pt>
    <dgm:pt modelId="{42A07A4C-DD42-0E48-B7E9-588D3AF6E63E}">
      <dgm:prSet/>
      <dgm:spPr>
        <a:solidFill>
          <a:srgbClr val="0C2C52"/>
        </a:solidFill>
      </dgm:spPr>
      <dgm:t>
        <a:bodyPr/>
        <a:lstStyle/>
        <a:p>
          <a:r>
            <a:rPr lang="en-US" dirty="0"/>
            <a:t>It might depend on Purpose / Protected / </a:t>
          </a:r>
          <a:r>
            <a:rPr lang="en-US" dirty="0" err="1"/>
            <a:t>Authorised</a:t>
          </a:r>
          <a:r>
            <a:rPr lang="en-US" dirty="0"/>
            <a:t> / Harm</a:t>
          </a:r>
          <a:endParaRPr lang="en-GB" dirty="0"/>
        </a:p>
      </dgm:t>
    </dgm:pt>
    <dgm:pt modelId="{D852F5E2-6F2D-924C-AD5D-A8FFEC71A759}" type="parTrans" cxnId="{EBCDF24E-1F39-334B-91CB-E353DEE0E54A}">
      <dgm:prSet/>
      <dgm:spPr/>
      <dgm:t>
        <a:bodyPr/>
        <a:lstStyle/>
        <a:p>
          <a:endParaRPr lang="en-US"/>
        </a:p>
      </dgm:t>
    </dgm:pt>
    <dgm:pt modelId="{D18716A8-4EDE-114D-A447-EB29E515E591}" type="sibTrans" cxnId="{EBCDF24E-1F39-334B-91CB-E353DEE0E54A}">
      <dgm:prSet/>
      <dgm:spPr/>
      <dgm:t>
        <a:bodyPr/>
        <a:lstStyle/>
        <a:p>
          <a:endParaRPr lang="en-US"/>
        </a:p>
      </dgm:t>
    </dgm:pt>
    <dgm:pt modelId="{11C77D0C-1DAC-7645-BFA3-6CAE0FDB7C26}">
      <dgm:prSet/>
      <dgm:spPr/>
      <dgm:t>
        <a:bodyPr/>
        <a:lstStyle/>
        <a:p>
          <a:r>
            <a:rPr lang="en-US"/>
            <a:t>Variability</a:t>
          </a:r>
          <a:endParaRPr lang="en-GB"/>
        </a:p>
      </dgm:t>
    </dgm:pt>
    <dgm:pt modelId="{7CF30638-DBF0-9E4D-9731-ED413FD65E32}" type="parTrans" cxnId="{E4B87657-D166-5C44-9C6C-44D39A21380B}">
      <dgm:prSet/>
      <dgm:spPr/>
      <dgm:t>
        <a:bodyPr/>
        <a:lstStyle/>
        <a:p>
          <a:endParaRPr lang="en-US"/>
        </a:p>
      </dgm:t>
    </dgm:pt>
    <dgm:pt modelId="{435E3C3C-6792-8541-AF42-772E2C64001A}" type="sibTrans" cxnId="{E4B87657-D166-5C44-9C6C-44D39A21380B}">
      <dgm:prSet/>
      <dgm:spPr/>
      <dgm:t>
        <a:bodyPr/>
        <a:lstStyle/>
        <a:p>
          <a:endParaRPr lang="en-US"/>
        </a:p>
      </dgm:t>
    </dgm:pt>
    <dgm:pt modelId="{098C52FB-2D48-1242-B70C-62BC86D74E5C}">
      <dgm:prSet/>
      <dgm:spPr>
        <a:solidFill>
          <a:srgbClr val="0C2C52"/>
        </a:solidFill>
      </dgm:spPr>
      <dgm:t>
        <a:bodyPr/>
        <a:lstStyle/>
        <a:p>
          <a:r>
            <a:rPr lang="en-US"/>
            <a:t>High </a:t>
          </a:r>
          <a:endParaRPr lang="en-GB"/>
        </a:p>
      </dgm:t>
    </dgm:pt>
    <dgm:pt modelId="{91E5EF9A-9404-CD49-895E-934A1BB555AD}" type="parTrans" cxnId="{413AC301-FDD3-B44B-A5E5-DADC4F0C3E7E}">
      <dgm:prSet/>
      <dgm:spPr/>
      <dgm:t>
        <a:bodyPr/>
        <a:lstStyle/>
        <a:p>
          <a:endParaRPr lang="en-US"/>
        </a:p>
      </dgm:t>
    </dgm:pt>
    <dgm:pt modelId="{103104F7-4647-8E49-B50E-444FBBBF0789}" type="sibTrans" cxnId="{413AC301-FDD3-B44B-A5E5-DADC4F0C3E7E}">
      <dgm:prSet/>
      <dgm:spPr/>
      <dgm:t>
        <a:bodyPr/>
        <a:lstStyle/>
        <a:p>
          <a:endParaRPr lang="en-US"/>
        </a:p>
      </dgm:t>
    </dgm:pt>
    <dgm:pt modelId="{4947E317-BE91-654E-AA71-8AC4A0681DCD}">
      <dgm:prSet/>
      <dgm:spPr>
        <a:solidFill>
          <a:srgbClr val="0C2C52"/>
        </a:solidFill>
      </dgm:spPr>
      <dgm:t>
        <a:bodyPr/>
        <a:lstStyle/>
        <a:p>
          <a:r>
            <a:rPr lang="en-US" dirty="0"/>
            <a:t>Law often unclear even within countries</a:t>
          </a:r>
          <a:endParaRPr lang="en-GB" dirty="0"/>
        </a:p>
      </dgm:t>
    </dgm:pt>
    <dgm:pt modelId="{5A8723FF-C142-4B42-9061-0A3173F78E79}" type="parTrans" cxnId="{38CCF6CC-C4C5-0F44-9ADE-567AFC28F920}">
      <dgm:prSet/>
      <dgm:spPr/>
      <dgm:t>
        <a:bodyPr/>
        <a:lstStyle/>
        <a:p>
          <a:endParaRPr lang="en-US"/>
        </a:p>
      </dgm:t>
    </dgm:pt>
    <dgm:pt modelId="{000C76B2-BEBC-0049-8102-179282C662FD}" type="sibTrans" cxnId="{38CCF6CC-C4C5-0F44-9ADE-567AFC28F920}">
      <dgm:prSet/>
      <dgm:spPr/>
      <dgm:t>
        <a:bodyPr/>
        <a:lstStyle/>
        <a:p>
          <a:endParaRPr lang="en-US"/>
        </a:p>
      </dgm:t>
    </dgm:pt>
    <dgm:pt modelId="{94E6CFFA-10EB-BC4D-B543-3CD92A4C500D}" type="pres">
      <dgm:prSet presAssocID="{ECB1761B-9E99-F848-8946-CB4424FB5F4A}" presName="linearFlow" presStyleCnt="0">
        <dgm:presLayoutVars>
          <dgm:dir/>
          <dgm:animLvl val="lvl"/>
          <dgm:resizeHandles/>
        </dgm:presLayoutVars>
      </dgm:prSet>
      <dgm:spPr/>
    </dgm:pt>
    <dgm:pt modelId="{3F91BAAC-E5A6-EB44-B8AC-21767B1CE6C4}" type="pres">
      <dgm:prSet presAssocID="{C4034AA9-4D7E-004F-9A5F-0A21784ABEA6}" presName="compositeNode" presStyleCnt="0">
        <dgm:presLayoutVars>
          <dgm:bulletEnabled val="1"/>
        </dgm:presLayoutVars>
      </dgm:prSet>
      <dgm:spPr/>
    </dgm:pt>
    <dgm:pt modelId="{E363BEF4-6DD0-D949-85F9-6795C8CBCA92}" type="pres">
      <dgm:prSet presAssocID="{C4034AA9-4D7E-004F-9A5F-0A21784ABEA6}" presName="image" presStyleLbl="fgImgPlace1" presStyleIdx="0" presStyleCnt="2" custScaleX="62521" custScaleY="6252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EB6DFA17-A979-C84E-94E7-33872D8AF901}" type="pres">
      <dgm:prSet presAssocID="{C4034AA9-4D7E-004F-9A5F-0A21784ABEA6}" presName="childNode" presStyleLbl="node1" presStyleIdx="0" presStyleCnt="2">
        <dgm:presLayoutVars>
          <dgm:bulletEnabled val="1"/>
        </dgm:presLayoutVars>
      </dgm:prSet>
      <dgm:spPr/>
    </dgm:pt>
    <dgm:pt modelId="{63B11977-8B05-B745-95FD-EE369C2C8880}" type="pres">
      <dgm:prSet presAssocID="{C4034AA9-4D7E-004F-9A5F-0A21784ABEA6}" presName="parentNode" presStyleLbl="revTx" presStyleIdx="0" presStyleCnt="2">
        <dgm:presLayoutVars>
          <dgm:chMax val="0"/>
          <dgm:bulletEnabled val="1"/>
        </dgm:presLayoutVars>
      </dgm:prSet>
      <dgm:spPr/>
    </dgm:pt>
    <dgm:pt modelId="{DF18289E-12C6-4248-B0C4-57BFAA4E15DA}" type="pres">
      <dgm:prSet presAssocID="{606202D2-BDDB-034A-9FC0-6551310AD1F0}" presName="sibTrans" presStyleCnt="0"/>
      <dgm:spPr/>
    </dgm:pt>
    <dgm:pt modelId="{0B22D52D-E3A1-284F-8894-E13A99734263}" type="pres">
      <dgm:prSet presAssocID="{11C77D0C-1DAC-7645-BFA3-6CAE0FDB7C26}" presName="compositeNode" presStyleCnt="0">
        <dgm:presLayoutVars>
          <dgm:bulletEnabled val="1"/>
        </dgm:presLayoutVars>
      </dgm:prSet>
      <dgm:spPr/>
    </dgm:pt>
    <dgm:pt modelId="{0F4712B8-5B60-CB43-BDC9-4C186E31675C}" type="pres">
      <dgm:prSet presAssocID="{11C77D0C-1DAC-7645-BFA3-6CAE0FDB7C26}" presName="image" presStyleLbl="fgImgPlace1" presStyleIdx="1" presStyleCnt="2" custScaleX="62521" custScaleY="62521"/>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2E76EBC6-4635-D64B-9FB9-117159A2644F}" type="pres">
      <dgm:prSet presAssocID="{11C77D0C-1DAC-7645-BFA3-6CAE0FDB7C26}" presName="childNode" presStyleLbl="node1" presStyleIdx="1" presStyleCnt="2">
        <dgm:presLayoutVars>
          <dgm:bulletEnabled val="1"/>
        </dgm:presLayoutVars>
      </dgm:prSet>
      <dgm:spPr/>
    </dgm:pt>
    <dgm:pt modelId="{01BC0F9F-C430-6E40-B89B-FACAC24C5F27}" type="pres">
      <dgm:prSet presAssocID="{11C77D0C-1DAC-7645-BFA3-6CAE0FDB7C26}" presName="parentNode" presStyleLbl="revTx" presStyleIdx="1" presStyleCnt="2">
        <dgm:presLayoutVars>
          <dgm:chMax val="0"/>
          <dgm:bulletEnabled val="1"/>
        </dgm:presLayoutVars>
      </dgm:prSet>
      <dgm:spPr/>
    </dgm:pt>
  </dgm:ptLst>
  <dgm:cxnLst>
    <dgm:cxn modelId="{413AC301-FDD3-B44B-A5E5-DADC4F0C3E7E}" srcId="{11C77D0C-1DAC-7645-BFA3-6CAE0FDB7C26}" destId="{098C52FB-2D48-1242-B70C-62BC86D74E5C}" srcOrd="0" destOrd="0" parTransId="{91E5EF9A-9404-CD49-895E-934A1BB555AD}" sibTransId="{103104F7-4647-8E49-B50E-444FBBBF0789}"/>
    <dgm:cxn modelId="{EDA3040C-FDF3-184F-8E70-2F25FBD5E5D8}" type="presOf" srcId="{4947E317-BE91-654E-AA71-8AC4A0681DCD}" destId="{2E76EBC6-4635-D64B-9FB9-117159A2644F}" srcOrd="0" destOrd="1" presId="urn:microsoft.com/office/officeart/2005/8/layout/hList2"/>
    <dgm:cxn modelId="{7AE69238-EE05-6648-AE46-6F4B3AA310E7}" type="presOf" srcId="{11C77D0C-1DAC-7645-BFA3-6CAE0FDB7C26}" destId="{01BC0F9F-C430-6E40-B89B-FACAC24C5F27}" srcOrd="0" destOrd="0" presId="urn:microsoft.com/office/officeart/2005/8/layout/hList2"/>
    <dgm:cxn modelId="{DE654739-E5BC-1E44-A03B-BE326D051F38}" type="presOf" srcId="{098C52FB-2D48-1242-B70C-62BC86D74E5C}" destId="{2E76EBC6-4635-D64B-9FB9-117159A2644F}" srcOrd="0" destOrd="0" presId="urn:microsoft.com/office/officeart/2005/8/layout/hList2"/>
    <dgm:cxn modelId="{EBCDF24E-1F39-334B-91CB-E353DEE0E54A}" srcId="{C4034AA9-4D7E-004F-9A5F-0A21784ABEA6}" destId="{42A07A4C-DD42-0E48-B7E9-588D3AF6E63E}" srcOrd="1" destOrd="0" parTransId="{D852F5E2-6F2D-924C-AD5D-A8FFEC71A759}" sibTransId="{D18716A8-4EDE-114D-A447-EB29E515E591}"/>
    <dgm:cxn modelId="{E4B87657-D166-5C44-9C6C-44D39A21380B}" srcId="{ECB1761B-9E99-F848-8946-CB4424FB5F4A}" destId="{11C77D0C-1DAC-7645-BFA3-6CAE0FDB7C26}" srcOrd="1" destOrd="0" parTransId="{7CF30638-DBF0-9E4D-9731-ED413FD65E32}" sibTransId="{435E3C3C-6792-8541-AF42-772E2C64001A}"/>
    <dgm:cxn modelId="{CCFC675B-0DB6-3A4E-8F8C-CDDF9F25BC96}" type="presOf" srcId="{C7CF23EA-BBE4-B342-ACD7-6E43442E7F95}" destId="{EB6DFA17-A979-C84E-94E7-33872D8AF901}" srcOrd="0" destOrd="0" presId="urn:microsoft.com/office/officeart/2005/8/layout/hList2"/>
    <dgm:cxn modelId="{CD2D1C87-5B74-E54D-9C00-D305FBF71F53}" type="presOf" srcId="{ECB1761B-9E99-F848-8946-CB4424FB5F4A}" destId="{94E6CFFA-10EB-BC4D-B543-3CD92A4C500D}" srcOrd="0" destOrd="0" presId="urn:microsoft.com/office/officeart/2005/8/layout/hList2"/>
    <dgm:cxn modelId="{5CDF7B94-E1FF-D440-92F4-037CF62E156D}" type="presOf" srcId="{42A07A4C-DD42-0E48-B7E9-588D3AF6E63E}" destId="{EB6DFA17-A979-C84E-94E7-33872D8AF901}" srcOrd="0" destOrd="1" presId="urn:microsoft.com/office/officeart/2005/8/layout/hList2"/>
    <dgm:cxn modelId="{842C9595-4374-614A-84CE-6A2364DCA109}" srcId="{C4034AA9-4D7E-004F-9A5F-0A21784ABEA6}" destId="{C7CF23EA-BBE4-B342-ACD7-6E43442E7F95}" srcOrd="0" destOrd="0" parTransId="{E90CBBC2-D834-9540-A2B0-68C8D3355A8C}" sibTransId="{C091E9CB-7C11-E343-81E5-FD7609A3F44A}"/>
    <dgm:cxn modelId="{9C2137BD-28F5-7E4F-BC39-74EE574E5C5B}" type="presOf" srcId="{C4034AA9-4D7E-004F-9A5F-0A21784ABEA6}" destId="{63B11977-8B05-B745-95FD-EE369C2C8880}" srcOrd="0" destOrd="0" presId="urn:microsoft.com/office/officeart/2005/8/layout/hList2"/>
    <dgm:cxn modelId="{9E65F0C4-E356-4446-8A20-D55D209E242F}" srcId="{ECB1761B-9E99-F848-8946-CB4424FB5F4A}" destId="{C4034AA9-4D7E-004F-9A5F-0A21784ABEA6}" srcOrd="0" destOrd="0" parTransId="{09380D2D-52B8-1C4A-9F5C-25F1B9A8DC4F}" sibTransId="{606202D2-BDDB-034A-9FC0-6551310AD1F0}"/>
    <dgm:cxn modelId="{38CCF6CC-C4C5-0F44-9ADE-567AFC28F920}" srcId="{11C77D0C-1DAC-7645-BFA3-6CAE0FDB7C26}" destId="{4947E317-BE91-654E-AA71-8AC4A0681DCD}" srcOrd="1" destOrd="0" parTransId="{5A8723FF-C142-4B42-9061-0A3173F78E79}" sibTransId="{000C76B2-BEBC-0049-8102-179282C662FD}"/>
    <dgm:cxn modelId="{F14F95C7-073C-7A44-8E85-248CF441A4CC}" type="presParOf" srcId="{94E6CFFA-10EB-BC4D-B543-3CD92A4C500D}" destId="{3F91BAAC-E5A6-EB44-B8AC-21767B1CE6C4}" srcOrd="0" destOrd="0" presId="urn:microsoft.com/office/officeart/2005/8/layout/hList2"/>
    <dgm:cxn modelId="{FCD4ED3C-ECC8-9448-A53D-6A7DAADC9427}" type="presParOf" srcId="{3F91BAAC-E5A6-EB44-B8AC-21767B1CE6C4}" destId="{E363BEF4-6DD0-D949-85F9-6795C8CBCA92}" srcOrd="0" destOrd="0" presId="urn:microsoft.com/office/officeart/2005/8/layout/hList2"/>
    <dgm:cxn modelId="{D0D540D9-525D-9C4C-AF59-D854F321C7F8}" type="presParOf" srcId="{3F91BAAC-E5A6-EB44-B8AC-21767B1CE6C4}" destId="{EB6DFA17-A979-C84E-94E7-33872D8AF901}" srcOrd="1" destOrd="0" presId="urn:microsoft.com/office/officeart/2005/8/layout/hList2"/>
    <dgm:cxn modelId="{F8A25CE1-5D64-E94E-97A0-DDCFCCAEE9A5}" type="presParOf" srcId="{3F91BAAC-E5A6-EB44-B8AC-21767B1CE6C4}" destId="{63B11977-8B05-B745-95FD-EE369C2C8880}" srcOrd="2" destOrd="0" presId="urn:microsoft.com/office/officeart/2005/8/layout/hList2"/>
    <dgm:cxn modelId="{AB526D02-05DB-0F47-A61E-C8C5C5F354CB}" type="presParOf" srcId="{94E6CFFA-10EB-BC4D-B543-3CD92A4C500D}" destId="{DF18289E-12C6-4248-B0C4-57BFAA4E15DA}" srcOrd="1" destOrd="0" presId="urn:microsoft.com/office/officeart/2005/8/layout/hList2"/>
    <dgm:cxn modelId="{FC906FFE-E087-2946-9102-C963023166F6}" type="presParOf" srcId="{94E6CFFA-10EB-BC4D-B543-3CD92A4C500D}" destId="{0B22D52D-E3A1-284F-8894-E13A99734263}" srcOrd="2" destOrd="0" presId="urn:microsoft.com/office/officeart/2005/8/layout/hList2"/>
    <dgm:cxn modelId="{2FDD7EC7-C4D2-2541-969B-5A9E46695533}" type="presParOf" srcId="{0B22D52D-E3A1-284F-8894-E13A99734263}" destId="{0F4712B8-5B60-CB43-BDC9-4C186E31675C}" srcOrd="0" destOrd="0" presId="urn:microsoft.com/office/officeart/2005/8/layout/hList2"/>
    <dgm:cxn modelId="{7E4D45C6-6245-7649-B40E-6F99F384EDA5}" type="presParOf" srcId="{0B22D52D-E3A1-284F-8894-E13A99734263}" destId="{2E76EBC6-4635-D64B-9FB9-117159A2644F}" srcOrd="1" destOrd="0" presId="urn:microsoft.com/office/officeart/2005/8/layout/hList2"/>
    <dgm:cxn modelId="{1ADE21AC-2633-BC4B-BD3A-BE72A72E2622}" type="presParOf" srcId="{0B22D52D-E3A1-284F-8894-E13A99734263}" destId="{01BC0F9F-C430-6E40-B89B-FACAC24C5F27}"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573C37-AA0A-6C4A-9D92-4D4AC8E1D725}"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215F8069-5155-714F-8AA4-E1D1AC10B746}">
      <dgm:prSet/>
      <dgm:spPr/>
      <dgm:t>
        <a:bodyPr/>
        <a:lstStyle/>
        <a:p>
          <a:r>
            <a:rPr lang="en-US"/>
            <a:t>Learnings</a:t>
          </a:r>
          <a:endParaRPr lang="en-GB"/>
        </a:p>
      </dgm:t>
    </dgm:pt>
    <dgm:pt modelId="{7D1E87D4-4028-CB44-829C-4018EEE960BA}" type="parTrans" cxnId="{49AE687D-4F2D-A248-A7E5-6A99205A6280}">
      <dgm:prSet/>
      <dgm:spPr/>
      <dgm:t>
        <a:bodyPr/>
        <a:lstStyle/>
        <a:p>
          <a:endParaRPr lang="en-US"/>
        </a:p>
      </dgm:t>
    </dgm:pt>
    <dgm:pt modelId="{3E4C8570-1CE5-9B46-A1B9-BFAA3E9827D2}" type="sibTrans" cxnId="{49AE687D-4F2D-A248-A7E5-6A99205A6280}">
      <dgm:prSet/>
      <dgm:spPr/>
      <dgm:t>
        <a:bodyPr/>
        <a:lstStyle/>
        <a:p>
          <a:endParaRPr lang="en-US"/>
        </a:p>
      </dgm:t>
    </dgm:pt>
    <dgm:pt modelId="{03C47802-076F-F74D-9DA4-F64EC219C128}">
      <dgm:prSet/>
      <dgm:spPr/>
      <dgm:t>
        <a:bodyPr/>
        <a:lstStyle/>
        <a:p>
          <a:r>
            <a:rPr lang="en-US" dirty="0"/>
            <a:t>Variability</a:t>
          </a:r>
          <a:endParaRPr lang="en-GB" dirty="0"/>
        </a:p>
      </dgm:t>
    </dgm:pt>
    <dgm:pt modelId="{81FE8252-0D63-3640-ABB3-63FE7806D95D}" type="parTrans" cxnId="{55F28689-BB0F-6A48-AD06-22FADA9C8E6F}">
      <dgm:prSet/>
      <dgm:spPr/>
      <dgm:t>
        <a:bodyPr/>
        <a:lstStyle/>
        <a:p>
          <a:endParaRPr lang="en-US"/>
        </a:p>
      </dgm:t>
    </dgm:pt>
    <dgm:pt modelId="{8CBB51F1-2F5E-904E-8DA9-6CEF37BA8F5F}" type="sibTrans" cxnId="{55F28689-BB0F-6A48-AD06-22FADA9C8E6F}">
      <dgm:prSet/>
      <dgm:spPr/>
      <dgm:t>
        <a:bodyPr/>
        <a:lstStyle/>
        <a:p>
          <a:endParaRPr lang="en-US"/>
        </a:p>
      </dgm:t>
    </dgm:pt>
    <dgm:pt modelId="{08E0CC57-54CC-AD41-9CA7-C84AE5238769}">
      <dgm:prSet custT="1"/>
      <dgm:spPr>
        <a:solidFill>
          <a:srgbClr val="0C2C52"/>
        </a:solidFill>
      </dgm:spPr>
      <dgm:t>
        <a:bodyPr/>
        <a:lstStyle/>
        <a:p>
          <a:r>
            <a:rPr lang="en-US" sz="1600"/>
            <a:t>High</a:t>
          </a:r>
          <a:endParaRPr lang="en-GB" sz="1600"/>
        </a:p>
      </dgm:t>
    </dgm:pt>
    <dgm:pt modelId="{EDAB5723-DB12-CE4C-8F56-0074621FC950}" type="parTrans" cxnId="{BC194F19-A1D6-D848-BCD8-1FA136E586D8}">
      <dgm:prSet/>
      <dgm:spPr/>
      <dgm:t>
        <a:bodyPr/>
        <a:lstStyle/>
        <a:p>
          <a:endParaRPr lang="en-US"/>
        </a:p>
      </dgm:t>
    </dgm:pt>
    <dgm:pt modelId="{5301D5DA-58BB-3848-8100-E285A1EE11EE}" type="sibTrans" cxnId="{BC194F19-A1D6-D848-BCD8-1FA136E586D8}">
      <dgm:prSet/>
      <dgm:spPr/>
      <dgm:t>
        <a:bodyPr/>
        <a:lstStyle/>
        <a:p>
          <a:endParaRPr lang="en-US"/>
        </a:p>
      </dgm:t>
    </dgm:pt>
    <dgm:pt modelId="{25FE47D7-A2CC-7242-BFA2-23D094347FEB}">
      <dgm:prSet custT="1"/>
      <dgm:spPr>
        <a:solidFill>
          <a:srgbClr val="0C2C52"/>
        </a:solidFill>
      </dgm:spPr>
      <dgm:t>
        <a:bodyPr/>
        <a:lstStyle/>
        <a:p>
          <a:r>
            <a:rPr lang="en-US" sz="1600"/>
            <a:t>Depends on</a:t>
          </a:r>
          <a:endParaRPr lang="en-GB" sz="1600"/>
        </a:p>
      </dgm:t>
    </dgm:pt>
    <dgm:pt modelId="{2DBB36FC-2F7F-224F-8156-C020A2DBD9C8}" type="parTrans" cxnId="{93D8144C-8957-6D46-8246-AD0A7F306BE6}">
      <dgm:prSet/>
      <dgm:spPr/>
      <dgm:t>
        <a:bodyPr/>
        <a:lstStyle/>
        <a:p>
          <a:endParaRPr lang="en-US"/>
        </a:p>
      </dgm:t>
    </dgm:pt>
    <dgm:pt modelId="{BD4842DD-0E21-A740-8EDD-E01D8B3227E6}" type="sibTrans" cxnId="{93D8144C-8957-6D46-8246-AD0A7F306BE6}">
      <dgm:prSet/>
      <dgm:spPr/>
      <dgm:t>
        <a:bodyPr/>
        <a:lstStyle/>
        <a:p>
          <a:endParaRPr lang="en-US"/>
        </a:p>
      </dgm:t>
    </dgm:pt>
    <dgm:pt modelId="{88425CC5-587D-F743-ADCA-E78BBE6E4A40}">
      <dgm:prSet custT="1"/>
      <dgm:spPr>
        <a:solidFill>
          <a:srgbClr val="0C2C52"/>
        </a:solidFill>
      </dgm:spPr>
      <dgm:t>
        <a:bodyPr/>
        <a:lstStyle/>
        <a:p>
          <a:r>
            <a:rPr lang="en-US" sz="1600"/>
            <a:t>Country</a:t>
          </a:r>
          <a:endParaRPr lang="en-GB" sz="1600"/>
        </a:p>
      </dgm:t>
    </dgm:pt>
    <dgm:pt modelId="{6DE7A6E2-ACAF-4942-8E05-B9D7FED2D91C}" type="parTrans" cxnId="{97AAAD3D-4ABA-C74E-B3C9-629336514794}">
      <dgm:prSet/>
      <dgm:spPr/>
      <dgm:t>
        <a:bodyPr/>
        <a:lstStyle/>
        <a:p>
          <a:endParaRPr lang="en-US"/>
        </a:p>
      </dgm:t>
    </dgm:pt>
    <dgm:pt modelId="{E41C9FB5-18B8-F941-A242-B620A8A8968E}" type="sibTrans" cxnId="{97AAAD3D-4ABA-C74E-B3C9-629336514794}">
      <dgm:prSet/>
      <dgm:spPr/>
      <dgm:t>
        <a:bodyPr/>
        <a:lstStyle/>
        <a:p>
          <a:endParaRPr lang="en-US"/>
        </a:p>
      </dgm:t>
    </dgm:pt>
    <dgm:pt modelId="{D184D3C5-DD4E-7C4A-A66D-F025A1403D02}">
      <dgm:prSet custT="1"/>
      <dgm:spPr>
        <a:solidFill>
          <a:srgbClr val="0C2C52"/>
        </a:solidFill>
      </dgm:spPr>
      <dgm:t>
        <a:bodyPr/>
        <a:lstStyle/>
        <a:p>
          <a:r>
            <a:rPr lang="en-US" sz="1600"/>
            <a:t>Type of material</a:t>
          </a:r>
          <a:endParaRPr lang="en-GB" sz="1600"/>
        </a:p>
      </dgm:t>
    </dgm:pt>
    <dgm:pt modelId="{31511393-6049-1744-966F-82B60646AEE6}" type="parTrans" cxnId="{DEEE0A3D-C31B-9E45-A7F8-FEDCC0E62C1D}">
      <dgm:prSet/>
      <dgm:spPr/>
      <dgm:t>
        <a:bodyPr/>
        <a:lstStyle/>
        <a:p>
          <a:endParaRPr lang="en-US"/>
        </a:p>
      </dgm:t>
    </dgm:pt>
    <dgm:pt modelId="{0FD1ADB2-EE75-A345-AD0C-55C75EA99D75}" type="sibTrans" cxnId="{DEEE0A3D-C31B-9E45-A7F8-FEDCC0E62C1D}">
      <dgm:prSet/>
      <dgm:spPr/>
      <dgm:t>
        <a:bodyPr/>
        <a:lstStyle/>
        <a:p>
          <a:endParaRPr lang="en-US"/>
        </a:p>
      </dgm:t>
    </dgm:pt>
    <dgm:pt modelId="{67774C2C-B942-B946-8F2C-014BE667A936}">
      <dgm:prSet custT="1"/>
      <dgm:spPr>
        <a:solidFill>
          <a:srgbClr val="0C2C52"/>
        </a:solidFill>
      </dgm:spPr>
      <dgm:t>
        <a:bodyPr/>
        <a:lstStyle/>
        <a:p>
          <a:r>
            <a:rPr lang="en-US" sz="1600"/>
            <a:t>Type of service</a:t>
          </a:r>
          <a:endParaRPr lang="en-GB" sz="1600"/>
        </a:p>
      </dgm:t>
    </dgm:pt>
    <dgm:pt modelId="{39ED6350-BBBA-5346-9A82-2961E5469F57}" type="parTrans" cxnId="{1D4DC047-3E30-FE4E-AFCC-FE29FB5360FC}">
      <dgm:prSet/>
      <dgm:spPr/>
      <dgm:t>
        <a:bodyPr/>
        <a:lstStyle/>
        <a:p>
          <a:endParaRPr lang="en-US"/>
        </a:p>
      </dgm:t>
    </dgm:pt>
    <dgm:pt modelId="{E64889C8-917E-9F49-8CC1-67362EFC7AA9}" type="sibTrans" cxnId="{1D4DC047-3E30-FE4E-AFCC-FE29FB5360FC}">
      <dgm:prSet/>
      <dgm:spPr/>
      <dgm:t>
        <a:bodyPr/>
        <a:lstStyle/>
        <a:p>
          <a:endParaRPr lang="en-US"/>
        </a:p>
      </dgm:t>
    </dgm:pt>
    <dgm:pt modelId="{2F8F2909-7506-DC40-82AB-785BA00B0F83}">
      <dgm:prSet custT="1"/>
      <dgm:spPr>
        <a:solidFill>
          <a:srgbClr val="0C2C52"/>
        </a:solidFill>
      </dgm:spPr>
      <dgm:t>
        <a:bodyPr/>
        <a:lstStyle/>
        <a:p>
          <a:r>
            <a:rPr lang="en-US" sz="1600" dirty="0"/>
            <a:t>Different types are covered by different laws</a:t>
          </a:r>
          <a:endParaRPr lang="en-GB" sz="1600" dirty="0"/>
        </a:p>
      </dgm:t>
    </dgm:pt>
    <dgm:pt modelId="{0F7090A6-68C2-A64D-A66F-E95C26A4A23D}" type="sibTrans" cxnId="{ED4BE075-B26A-C84C-8F77-3DD6379FB967}">
      <dgm:prSet/>
      <dgm:spPr/>
      <dgm:t>
        <a:bodyPr/>
        <a:lstStyle/>
        <a:p>
          <a:endParaRPr lang="en-US"/>
        </a:p>
      </dgm:t>
    </dgm:pt>
    <dgm:pt modelId="{62FE1AF1-9A06-F141-81B7-C7FE8DCDFF20}" type="parTrans" cxnId="{ED4BE075-B26A-C84C-8F77-3DD6379FB967}">
      <dgm:prSet/>
      <dgm:spPr/>
      <dgm:t>
        <a:bodyPr/>
        <a:lstStyle/>
        <a:p>
          <a:endParaRPr lang="en-US"/>
        </a:p>
      </dgm:t>
    </dgm:pt>
    <dgm:pt modelId="{3E4DE779-5F0E-0B4E-8F34-22CAB0B6177E}">
      <dgm:prSet custT="1"/>
      <dgm:spPr>
        <a:solidFill>
          <a:srgbClr val="0C2C52"/>
        </a:solidFill>
      </dgm:spPr>
      <dgm:t>
        <a:bodyPr/>
        <a:lstStyle/>
        <a:p>
          <a:r>
            <a:rPr lang="en-US" sz="1600" dirty="0"/>
            <a:t>Copyright, Software licensing. Terrorism. Hate speech. </a:t>
          </a:r>
          <a:r>
            <a:rPr lang="en-US" sz="1600" dirty="0" err="1"/>
            <a:t>Cryptominers</a:t>
          </a:r>
          <a:r>
            <a:rPr lang="en-US" sz="1600" dirty="0"/>
            <a:t>. Malware</a:t>
          </a:r>
          <a:endParaRPr lang="en-GB" sz="1600" dirty="0"/>
        </a:p>
      </dgm:t>
    </dgm:pt>
    <dgm:pt modelId="{53D84353-669A-F04A-ADE3-9B36D229B272}" type="sibTrans" cxnId="{B06EACF9-043F-9544-9689-B8E6A5F99BA4}">
      <dgm:prSet/>
      <dgm:spPr/>
      <dgm:t>
        <a:bodyPr/>
        <a:lstStyle/>
        <a:p>
          <a:endParaRPr lang="en-US"/>
        </a:p>
      </dgm:t>
    </dgm:pt>
    <dgm:pt modelId="{711AB75D-83E5-E247-96BB-1C7494A8E132}" type="parTrans" cxnId="{B06EACF9-043F-9544-9689-B8E6A5F99BA4}">
      <dgm:prSet/>
      <dgm:spPr/>
      <dgm:t>
        <a:bodyPr/>
        <a:lstStyle/>
        <a:p>
          <a:endParaRPr lang="en-US"/>
        </a:p>
      </dgm:t>
    </dgm:pt>
    <dgm:pt modelId="{1C72B069-1EE2-FB46-8357-D4BC805F0D96}">
      <dgm:prSet custT="1"/>
      <dgm:spPr>
        <a:solidFill>
          <a:srgbClr val="0C2C52"/>
        </a:solidFill>
      </dgm:spPr>
      <dgm:t>
        <a:bodyPr/>
        <a:lstStyle/>
        <a:p>
          <a:r>
            <a:rPr lang="en-US" sz="1600" dirty="0"/>
            <a:t>Requirements to prevent re-publication are rare but not unknown</a:t>
          </a:r>
          <a:endParaRPr lang="en-GB" sz="1600" dirty="0"/>
        </a:p>
      </dgm:t>
    </dgm:pt>
    <dgm:pt modelId="{3F74B2ED-3064-E144-AF5E-806F041289E7}" type="sibTrans" cxnId="{125E120B-96F8-694D-B993-CAD5A87B4B83}">
      <dgm:prSet/>
      <dgm:spPr/>
      <dgm:t>
        <a:bodyPr/>
        <a:lstStyle/>
        <a:p>
          <a:endParaRPr lang="en-US"/>
        </a:p>
      </dgm:t>
    </dgm:pt>
    <dgm:pt modelId="{F393E459-F881-E34C-9024-B79EB1DF8493}" type="parTrans" cxnId="{125E120B-96F8-694D-B993-CAD5A87B4B83}">
      <dgm:prSet/>
      <dgm:spPr/>
      <dgm:t>
        <a:bodyPr/>
        <a:lstStyle/>
        <a:p>
          <a:endParaRPr lang="en-US"/>
        </a:p>
      </dgm:t>
    </dgm:pt>
    <dgm:pt modelId="{C3956C13-525E-074D-A477-73E810A73A88}">
      <dgm:prSet custT="1"/>
      <dgm:spPr>
        <a:solidFill>
          <a:srgbClr val="0C2C52"/>
        </a:solidFill>
      </dgm:spPr>
      <dgm:t>
        <a:bodyPr/>
        <a:lstStyle/>
        <a:p>
          <a:r>
            <a:rPr lang="en-US" sz="1600" dirty="0"/>
            <a:t>There may be types of material that you are required to report if discovered</a:t>
          </a:r>
          <a:endParaRPr lang="en-GB" sz="1600" dirty="0"/>
        </a:p>
      </dgm:t>
    </dgm:pt>
    <dgm:pt modelId="{D64A4F91-E23B-C643-A9E6-A6B04A3D2ACC}" type="sibTrans" cxnId="{38F7EC76-F743-F347-B085-B00F420B5793}">
      <dgm:prSet/>
      <dgm:spPr/>
      <dgm:t>
        <a:bodyPr/>
        <a:lstStyle/>
        <a:p>
          <a:endParaRPr lang="en-US"/>
        </a:p>
      </dgm:t>
    </dgm:pt>
    <dgm:pt modelId="{37CD604D-5FBA-3048-8543-D98C96113210}" type="parTrans" cxnId="{38F7EC76-F743-F347-B085-B00F420B5793}">
      <dgm:prSet/>
      <dgm:spPr/>
      <dgm:t>
        <a:bodyPr/>
        <a:lstStyle/>
        <a:p>
          <a:endParaRPr lang="en-US"/>
        </a:p>
      </dgm:t>
    </dgm:pt>
    <dgm:pt modelId="{28D99859-801B-A648-A103-FB0ACAEC26AF}">
      <dgm:prSet custT="1"/>
      <dgm:spPr>
        <a:solidFill>
          <a:srgbClr val="0C2C52"/>
        </a:solidFill>
      </dgm:spPr>
      <dgm:t>
        <a:bodyPr/>
        <a:lstStyle/>
        <a:p>
          <a:r>
            <a:rPr lang="en-US" sz="1600" dirty="0"/>
            <a:t>It might be that you are on the other side and like to take down from somewhere else</a:t>
          </a:r>
          <a:endParaRPr lang="en-GB" sz="1600" dirty="0"/>
        </a:p>
      </dgm:t>
    </dgm:pt>
    <dgm:pt modelId="{CA9994CB-6E37-6748-B531-F6FB36CF3DDC}" type="sibTrans" cxnId="{67D96BBE-4FC7-4647-84EB-02CF234B267B}">
      <dgm:prSet/>
      <dgm:spPr/>
      <dgm:t>
        <a:bodyPr/>
        <a:lstStyle/>
        <a:p>
          <a:endParaRPr lang="en-US"/>
        </a:p>
      </dgm:t>
    </dgm:pt>
    <dgm:pt modelId="{98754DB7-99AC-E44E-B74C-839852119DAC}" type="parTrans" cxnId="{67D96BBE-4FC7-4647-84EB-02CF234B267B}">
      <dgm:prSet/>
      <dgm:spPr/>
      <dgm:t>
        <a:bodyPr/>
        <a:lstStyle/>
        <a:p>
          <a:endParaRPr lang="en-US"/>
        </a:p>
      </dgm:t>
    </dgm:pt>
    <dgm:pt modelId="{47E84D2A-F7E7-BA43-9F83-B94EABD675C0}" type="pres">
      <dgm:prSet presAssocID="{DC573C37-AA0A-6C4A-9D92-4D4AC8E1D725}" presName="linearFlow" presStyleCnt="0">
        <dgm:presLayoutVars>
          <dgm:dir/>
          <dgm:animLvl val="lvl"/>
          <dgm:resizeHandles/>
        </dgm:presLayoutVars>
      </dgm:prSet>
      <dgm:spPr/>
    </dgm:pt>
    <dgm:pt modelId="{E3154A85-F50C-CE4B-AF19-0D8C41802A1B}" type="pres">
      <dgm:prSet presAssocID="{215F8069-5155-714F-8AA4-E1D1AC10B746}" presName="compositeNode" presStyleCnt="0">
        <dgm:presLayoutVars>
          <dgm:bulletEnabled val="1"/>
        </dgm:presLayoutVars>
      </dgm:prSet>
      <dgm:spPr/>
    </dgm:pt>
    <dgm:pt modelId="{CA8FE82E-30FA-E04F-9E73-15338E7C8F06}" type="pres">
      <dgm:prSet presAssocID="{215F8069-5155-714F-8AA4-E1D1AC10B746}" presName="image" presStyleLbl="fgImgPlace1" presStyleIdx="0" presStyleCnt="2" custScaleX="57266" custScaleY="57266" custLinFactNeighborX="-13866"/>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dgm:spPr>
    </dgm:pt>
    <dgm:pt modelId="{E602362A-90D3-A84B-BA0D-4DE730DC5E0A}" type="pres">
      <dgm:prSet presAssocID="{215F8069-5155-714F-8AA4-E1D1AC10B746}" presName="childNode" presStyleLbl="node1" presStyleIdx="0" presStyleCnt="2" custScaleY="118335" custLinFactNeighborY="-7242">
        <dgm:presLayoutVars>
          <dgm:bulletEnabled val="1"/>
        </dgm:presLayoutVars>
      </dgm:prSet>
      <dgm:spPr/>
    </dgm:pt>
    <dgm:pt modelId="{0294CC77-FF69-FB4C-8101-6D5B31495B45}" type="pres">
      <dgm:prSet presAssocID="{215F8069-5155-714F-8AA4-E1D1AC10B746}" presName="parentNode" presStyleLbl="revTx" presStyleIdx="0" presStyleCnt="2">
        <dgm:presLayoutVars>
          <dgm:chMax val="0"/>
          <dgm:bulletEnabled val="1"/>
        </dgm:presLayoutVars>
      </dgm:prSet>
      <dgm:spPr/>
    </dgm:pt>
    <dgm:pt modelId="{DAD36688-DD22-7E45-ACC7-A5B1FC2635FA}" type="pres">
      <dgm:prSet presAssocID="{3E4C8570-1CE5-9B46-A1B9-BFAA3E9827D2}" presName="sibTrans" presStyleCnt="0"/>
      <dgm:spPr/>
    </dgm:pt>
    <dgm:pt modelId="{EB136755-555D-ED43-A782-3EA26C0C75F6}" type="pres">
      <dgm:prSet presAssocID="{03C47802-076F-F74D-9DA4-F64EC219C128}" presName="compositeNode" presStyleCnt="0">
        <dgm:presLayoutVars>
          <dgm:bulletEnabled val="1"/>
        </dgm:presLayoutVars>
      </dgm:prSet>
      <dgm:spPr/>
    </dgm:pt>
    <dgm:pt modelId="{480F57CC-B990-6643-AA72-C16723D2AD26}" type="pres">
      <dgm:prSet presAssocID="{03C47802-076F-F74D-9DA4-F64EC219C128}" presName="image" presStyleLbl="fgImgPlace1" presStyleIdx="1" presStyleCnt="2" custScaleX="57266" custScaleY="57266" custLinFactNeighborX="-15249"/>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dgm:spPr>
    </dgm:pt>
    <dgm:pt modelId="{49AC39B9-0C20-7E49-B2B2-B7D255CB23CC}" type="pres">
      <dgm:prSet presAssocID="{03C47802-076F-F74D-9DA4-F64EC219C128}" presName="childNode" presStyleLbl="node1" presStyleIdx="1" presStyleCnt="2">
        <dgm:presLayoutVars>
          <dgm:bulletEnabled val="1"/>
        </dgm:presLayoutVars>
      </dgm:prSet>
      <dgm:spPr/>
    </dgm:pt>
    <dgm:pt modelId="{DD5FF206-CAEA-4449-98BE-5AB8E073DDC2}" type="pres">
      <dgm:prSet presAssocID="{03C47802-076F-F74D-9DA4-F64EC219C128}" presName="parentNode" presStyleLbl="revTx" presStyleIdx="1" presStyleCnt="2">
        <dgm:presLayoutVars>
          <dgm:chMax val="0"/>
          <dgm:bulletEnabled val="1"/>
        </dgm:presLayoutVars>
      </dgm:prSet>
      <dgm:spPr/>
    </dgm:pt>
  </dgm:ptLst>
  <dgm:cxnLst>
    <dgm:cxn modelId="{125E120B-96F8-694D-B993-CAD5A87B4B83}" srcId="{215F8069-5155-714F-8AA4-E1D1AC10B746}" destId="{1C72B069-1EE2-FB46-8357-D4BC805F0D96}" srcOrd="1" destOrd="0" parTransId="{F393E459-F881-E34C-9024-B79EB1DF8493}" sibTransId="{3F74B2ED-3064-E144-AF5E-806F041289E7}"/>
    <dgm:cxn modelId="{BC194F19-A1D6-D848-BCD8-1FA136E586D8}" srcId="{03C47802-076F-F74D-9DA4-F64EC219C128}" destId="{08E0CC57-54CC-AD41-9CA7-C84AE5238769}" srcOrd="0" destOrd="0" parTransId="{EDAB5723-DB12-CE4C-8F56-0074621FC950}" sibTransId="{5301D5DA-58BB-3848-8100-E285A1EE11EE}"/>
    <dgm:cxn modelId="{228ADF1B-6935-644D-91BB-146D37471D53}" type="presOf" srcId="{25FE47D7-A2CC-7242-BFA2-23D094347FEB}" destId="{49AC39B9-0C20-7E49-B2B2-B7D255CB23CC}" srcOrd="0" destOrd="1" presId="urn:microsoft.com/office/officeart/2005/8/layout/hList2"/>
    <dgm:cxn modelId="{FB881923-6E0C-FF47-82A3-1B9B3D69526B}" type="presOf" srcId="{C3956C13-525E-074D-A477-73E810A73A88}" destId="{E602362A-90D3-A84B-BA0D-4DE730DC5E0A}" srcOrd="0" destOrd="3" presId="urn:microsoft.com/office/officeart/2005/8/layout/hList2"/>
    <dgm:cxn modelId="{4B01CB30-14CC-FC49-9CF1-F0D3F3341878}" type="presOf" srcId="{28D99859-801B-A648-A103-FB0ACAEC26AF}" destId="{E602362A-90D3-A84B-BA0D-4DE730DC5E0A}" srcOrd="0" destOrd="4" presId="urn:microsoft.com/office/officeart/2005/8/layout/hList2"/>
    <dgm:cxn modelId="{DEEE0A3D-C31B-9E45-A7F8-FEDCC0E62C1D}" srcId="{25FE47D7-A2CC-7242-BFA2-23D094347FEB}" destId="{D184D3C5-DD4E-7C4A-A66D-F025A1403D02}" srcOrd="1" destOrd="0" parTransId="{31511393-6049-1744-966F-82B60646AEE6}" sibTransId="{0FD1ADB2-EE75-A345-AD0C-55C75EA99D75}"/>
    <dgm:cxn modelId="{97AAAD3D-4ABA-C74E-B3C9-629336514794}" srcId="{25FE47D7-A2CC-7242-BFA2-23D094347FEB}" destId="{88425CC5-587D-F743-ADCA-E78BBE6E4A40}" srcOrd="0" destOrd="0" parTransId="{6DE7A6E2-ACAF-4942-8E05-B9D7FED2D91C}" sibTransId="{E41C9FB5-18B8-F941-A242-B620A8A8968E}"/>
    <dgm:cxn modelId="{8088F341-5AAC-AD4A-B41D-758D2D9366F6}" type="presOf" srcId="{03C47802-076F-F74D-9DA4-F64EC219C128}" destId="{DD5FF206-CAEA-4449-98BE-5AB8E073DDC2}" srcOrd="0" destOrd="0" presId="urn:microsoft.com/office/officeart/2005/8/layout/hList2"/>
    <dgm:cxn modelId="{1D4DC047-3E30-FE4E-AFCC-FE29FB5360FC}" srcId="{25FE47D7-A2CC-7242-BFA2-23D094347FEB}" destId="{67774C2C-B942-B946-8F2C-014BE667A936}" srcOrd="2" destOrd="0" parTransId="{39ED6350-BBBA-5346-9A82-2961E5469F57}" sibTransId="{E64889C8-917E-9F49-8CC1-67362EFC7AA9}"/>
    <dgm:cxn modelId="{35EA1749-B46B-9045-95E5-94750539AED0}" type="presOf" srcId="{08E0CC57-54CC-AD41-9CA7-C84AE5238769}" destId="{49AC39B9-0C20-7E49-B2B2-B7D255CB23CC}" srcOrd="0" destOrd="0" presId="urn:microsoft.com/office/officeart/2005/8/layout/hList2"/>
    <dgm:cxn modelId="{93D8144C-8957-6D46-8246-AD0A7F306BE6}" srcId="{03C47802-076F-F74D-9DA4-F64EC219C128}" destId="{25FE47D7-A2CC-7242-BFA2-23D094347FEB}" srcOrd="1" destOrd="0" parTransId="{2DBB36FC-2F7F-224F-8156-C020A2DBD9C8}" sibTransId="{BD4842DD-0E21-A740-8EDD-E01D8B3227E6}"/>
    <dgm:cxn modelId="{E17AB152-8A46-FC4B-BF4F-EBE331FA04B7}" type="presOf" srcId="{3E4DE779-5F0E-0B4E-8F34-22CAB0B6177E}" destId="{E602362A-90D3-A84B-BA0D-4DE730DC5E0A}" srcOrd="0" destOrd="1" presId="urn:microsoft.com/office/officeart/2005/8/layout/hList2"/>
    <dgm:cxn modelId="{D6D2DE5C-F629-7C46-927D-0A40DFDF7A0F}" type="presOf" srcId="{D184D3C5-DD4E-7C4A-A66D-F025A1403D02}" destId="{49AC39B9-0C20-7E49-B2B2-B7D255CB23CC}" srcOrd="0" destOrd="3" presId="urn:microsoft.com/office/officeart/2005/8/layout/hList2"/>
    <dgm:cxn modelId="{FF823A6B-F014-C744-8739-69559C0F6D27}" type="presOf" srcId="{1C72B069-1EE2-FB46-8357-D4BC805F0D96}" destId="{E602362A-90D3-A84B-BA0D-4DE730DC5E0A}" srcOrd="0" destOrd="2" presId="urn:microsoft.com/office/officeart/2005/8/layout/hList2"/>
    <dgm:cxn modelId="{ED4BE075-B26A-C84C-8F77-3DD6379FB967}" srcId="{215F8069-5155-714F-8AA4-E1D1AC10B746}" destId="{2F8F2909-7506-DC40-82AB-785BA00B0F83}" srcOrd="0" destOrd="0" parTransId="{62FE1AF1-9A06-F141-81B7-C7FE8DCDFF20}" sibTransId="{0F7090A6-68C2-A64D-A66F-E95C26A4A23D}"/>
    <dgm:cxn modelId="{38F7EC76-F743-F347-B085-B00F420B5793}" srcId="{215F8069-5155-714F-8AA4-E1D1AC10B746}" destId="{C3956C13-525E-074D-A477-73E810A73A88}" srcOrd="2" destOrd="0" parTransId="{37CD604D-5FBA-3048-8543-D98C96113210}" sibTransId="{D64A4F91-E23B-C643-A9E6-A6B04A3D2ACC}"/>
    <dgm:cxn modelId="{49AE687D-4F2D-A248-A7E5-6A99205A6280}" srcId="{DC573C37-AA0A-6C4A-9D92-4D4AC8E1D725}" destId="{215F8069-5155-714F-8AA4-E1D1AC10B746}" srcOrd="0" destOrd="0" parTransId="{7D1E87D4-4028-CB44-829C-4018EEE960BA}" sibTransId="{3E4C8570-1CE5-9B46-A1B9-BFAA3E9827D2}"/>
    <dgm:cxn modelId="{1767297F-7BE2-4641-B99D-A66A15B23DE4}" type="presOf" srcId="{215F8069-5155-714F-8AA4-E1D1AC10B746}" destId="{0294CC77-FF69-FB4C-8101-6D5B31495B45}" srcOrd="0" destOrd="0" presId="urn:microsoft.com/office/officeart/2005/8/layout/hList2"/>
    <dgm:cxn modelId="{210A0D88-A427-8D43-A927-94394C340492}" type="presOf" srcId="{88425CC5-587D-F743-ADCA-E78BBE6E4A40}" destId="{49AC39B9-0C20-7E49-B2B2-B7D255CB23CC}" srcOrd="0" destOrd="2" presId="urn:microsoft.com/office/officeart/2005/8/layout/hList2"/>
    <dgm:cxn modelId="{BAC15289-80A3-3542-8A9D-5D146504760B}" type="presOf" srcId="{DC573C37-AA0A-6C4A-9D92-4D4AC8E1D725}" destId="{47E84D2A-F7E7-BA43-9F83-B94EABD675C0}" srcOrd="0" destOrd="0" presId="urn:microsoft.com/office/officeart/2005/8/layout/hList2"/>
    <dgm:cxn modelId="{55F28689-BB0F-6A48-AD06-22FADA9C8E6F}" srcId="{DC573C37-AA0A-6C4A-9D92-4D4AC8E1D725}" destId="{03C47802-076F-F74D-9DA4-F64EC219C128}" srcOrd="1" destOrd="0" parTransId="{81FE8252-0D63-3640-ABB3-63FE7806D95D}" sibTransId="{8CBB51F1-2F5E-904E-8DA9-6CEF37BA8F5F}"/>
    <dgm:cxn modelId="{67D96BBE-4FC7-4647-84EB-02CF234B267B}" srcId="{215F8069-5155-714F-8AA4-E1D1AC10B746}" destId="{28D99859-801B-A648-A103-FB0ACAEC26AF}" srcOrd="3" destOrd="0" parTransId="{98754DB7-99AC-E44E-B74C-839852119DAC}" sibTransId="{CA9994CB-6E37-6748-B531-F6FB36CF3DDC}"/>
    <dgm:cxn modelId="{B643EFEB-F01E-1144-A7AE-D48B0CA26A00}" type="presOf" srcId="{2F8F2909-7506-DC40-82AB-785BA00B0F83}" destId="{E602362A-90D3-A84B-BA0D-4DE730DC5E0A}" srcOrd="0" destOrd="0" presId="urn:microsoft.com/office/officeart/2005/8/layout/hList2"/>
    <dgm:cxn modelId="{CB34D9F5-F75A-BB4C-BFE2-EF9DAE3059F6}" type="presOf" srcId="{67774C2C-B942-B946-8F2C-014BE667A936}" destId="{49AC39B9-0C20-7E49-B2B2-B7D255CB23CC}" srcOrd="0" destOrd="4" presId="urn:microsoft.com/office/officeart/2005/8/layout/hList2"/>
    <dgm:cxn modelId="{B06EACF9-043F-9544-9689-B8E6A5F99BA4}" srcId="{2F8F2909-7506-DC40-82AB-785BA00B0F83}" destId="{3E4DE779-5F0E-0B4E-8F34-22CAB0B6177E}" srcOrd="0" destOrd="0" parTransId="{711AB75D-83E5-E247-96BB-1C7494A8E132}" sibTransId="{53D84353-669A-F04A-ADE3-9B36D229B272}"/>
    <dgm:cxn modelId="{7EEAC60A-EFAC-BB4B-9B99-A0F10CA556A9}" type="presParOf" srcId="{47E84D2A-F7E7-BA43-9F83-B94EABD675C0}" destId="{E3154A85-F50C-CE4B-AF19-0D8C41802A1B}" srcOrd="0" destOrd="0" presId="urn:microsoft.com/office/officeart/2005/8/layout/hList2"/>
    <dgm:cxn modelId="{AE72C29E-A4BD-4B4D-80B8-4947C17B1322}" type="presParOf" srcId="{E3154A85-F50C-CE4B-AF19-0D8C41802A1B}" destId="{CA8FE82E-30FA-E04F-9E73-15338E7C8F06}" srcOrd="0" destOrd="0" presId="urn:microsoft.com/office/officeart/2005/8/layout/hList2"/>
    <dgm:cxn modelId="{95812E5A-9141-3040-975F-516D9393AEE4}" type="presParOf" srcId="{E3154A85-F50C-CE4B-AF19-0D8C41802A1B}" destId="{E602362A-90D3-A84B-BA0D-4DE730DC5E0A}" srcOrd="1" destOrd="0" presId="urn:microsoft.com/office/officeart/2005/8/layout/hList2"/>
    <dgm:cxn modelId="{37D79E13-1CD8-D649-9080-61EEAEE95778}" type="presParOf" srcId="{E3154A85-F50C-CE4B-AF19-0D8C41802A1B}" destId="{0294CC77-FF69-FB4C-8101-6D5B31495B45}" srcOrd="2" destOrd="0" presId="urn:microsoft.com/office/officeart/2005/8/layout/hList2"/>
    <dgm:cxn modelId="{91D9CFDF-B19A-6942-9C9D-60267D64ED58}" type="presParOf" srcId="{47E84D2A-F7E7-BA43-9F83-B94EABD675C0}" destId="{DAD36688-DD22-7E45-ACC7-A5B1FC2635FA}" srcOrd="1" destOrd="0" presId="urn:microsoft.com/office/officeart/2005/8/layout/hList2"/>
    <dgm:cxn modelId="{14B78331-7AB4-FA4B-9605-819709F98F19}" type="presParOf" srcId="{47E84D2A-F7E7-BA43-9F83-B94EABD675C0}" destId="{EB136755-555D-ED43-A782-3EA26C0C75F6}" srcOrd="2" destOrd="0" presId="urn:microsoft.com/office/officeart/2005/8/layout/hList2"/>
    <dgm:cxn modelId="{7CAE61FB-0396-EB43-BD0B-F9DEB7C72AA6}" type="presParOf" srcId="{EB136755-555D-ED43-A782-3EA26C0C75F6}" destId="{480F57CC-B990-6643-AA72-C16723D2AD26}" srcOrd="0" destOrd="0" presId="urn:microsoft.com/office/officeart/2005/8/layout/hList2"/>
    <dgm:cxn modelId="{2BACD5E5-2894-0C4D-9029-48682CDBBD00}" type="presParOf" srcId="{EB136755-555D-ED43-A782-3EA26C0C75F6}" destId="{49AC39B9-0C20-7E49-B2B2-B7D255CB23CC}" srcOrd="1" destOrd="0" presId="urn:microsoft.com/office/officeart/2005/8/layout/hList2"/>
    <dgm:cxn modelId="{2A24F711-581A-E44F-B9B8-11DD5A3E6146}" type="presParOf" srcId="{EB136755-555D-ED43-A782-3EA26C0C75F6}" destId="{DD5FF206-CAEA-4449-98BE-5AB8E073DDC2}"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69EFD5-3B58-1A40-98D6-E9ECC72CF838}"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FD36A6D2-7C04-B64C-9FC2-481748314A7A}">
      <dgm:prSet/>
      <dgm:spPr/>
      <dgm:t>
        <a:bodyPr/>
        <a:lstStyle/>
        <a:p>
          <a:r>
            <a:rPr lang="en-US"/>
            <a:t>Learnings</a:t>
          </a:r>
          <a:endParaRPr lang="en-GB"/>
        </a:p>
      </dgm:t>
    </dgm:pt>
    <dgm:pt modelId="{4185B959-C146-5648-A68A-873B4B4C3CBA}" type="parTrans" cxnId="{6E3922C8-BC8B-5F4D-81B0-28E4BD677DB9}">
      <dgm:prSet/>
      <dgm:spPr/>
      <dgm:t>
        <a:bodyPr/>
        <a:lstStyle/>
        <a:p>
          <a:endParaRPr lang="en-US"/>
        </a:p>
      </dgm:t>
    </dgm:pt>
    <dgm:pt modelId="{6C1F7A97-6695-784A-96A3-4F8BFF1F0F9E}" type="sibTrans" cxnId="{6E3922C8-BC8B-5F4D-81B0-28E4BD677DB9}">
      <dgm:prSet/>
      <dgm:spPr/>
      <dgm:t>
        <a:bodyPr/>
        <a:lstStyle/>
        <a:p>
          <a:endParaRPr lang="en-US"/>
        </a:p>
      </dgm:t>
    </dgm:pt>
    <dgm:pt modelId="{56A777F1-8A4D-9F4F-A0EF-EFDCA3EC986F}">
      <dgm:prSet custT="1"/>
      <dgm:spPr>
        <a:solidFill>
          <a:srgbClr val="0C2C52"/>
        </a:solidFill>
      </dgm:spPr>
      <dgm:t>
        <a:bodyPr/>
        <a:lstStyle/>
        <a:p>
          <a:r>
            <a:rPr lang="en-US" sz="1600" dirty="0"/>
            <a:t>National law may require / allow / prohibit disclosure to law enforcement</a:t>
          </a:r>
          <a:endParaRPr lang="en-GB" sz="1600" dirty="0"/>
        </a:p>
      </dgm:t>
    </dgm:pt>
    <dgm:pt modelId="{9565728D-5547-194D-A2E3-E466D5623C46}" type="parTrans" cxnId="{3DE1062F-4BBD-DF49-A2C1-41C4051E5877}">
      <dgm:prSet/>
      <dgm:spPr/>
      <dgm:t>
        <a:bodyPr/>
        <a:lstStyle/>
        <a:p>
          <a:endParaRPr lang="en-US"/>
        </a:p>
      </dgm:t>
    </dgm:pt>
    <dgm:pt modelId="{367E2DCF-B5D2-8B4B-AED5-9AA9014138B4}" type="sibTrans" cxnId="{3DE1062F-4BBD-DF49-A2C1-41C4051E5877}">
      <dgm:prSet/>
      <dgm:spPr/>
      <dgm:t>
        <a:bodyPr/>
        <a:lstStyle/>
        <a:p>
          <a:endParaRPr lang="en-US"/>
        </a:p>
      </dgm:t>
    </dgm:pt>
    <dgm:pt modelId="{97C0E29C-E827-0E45-BCE6-F4AE2B8B56F0}">
      <dgm:prSet custT="1"/>
      <dgm:spPr>
        <a:solidFill>
          <a:srgbClr val="0C2C52"/>
        </a:solidFill>
      </dgm:spPr>
      <dgm:t>
        <a:bodyPr/>
        <a:lstStyle/>
        <a:p>
          <a:r>
            <a:rPr lang="en-US" sz="1600" dirty="0"/>
            <a:t>International disclosure may additionally require you to think about </a:t>
          </a:r>
          <a:endParaRPr lang="en-GB" sz="1600" dirty="0"/>
        </a:p>
      </dgm:t>
    </dgm:pt>
    <dgm:pt modelId="{89D2764C-E269-E542-8965-537A6C1E8560}" type="parTrans" cxnId="{4BA1D3A8-881B-5641-9B7D-123BE0EA3436}">
      <dgm:prSet/>
      <dgm:spPr/>
      <dgm:t>
        <a:bodyPr/>
        <a:lstStyle/>
        <a:p>
          <a:endParaRPr lang="en-US"/>
        </a:p>
      </dgm:t>
    </dgm:pt>
    <dgm:pt modelId="{E9781C48-8959-424F-985E-538BFE79F92F}" type="sibTrans" cxnId="{4BA1D3A8-881B-5641-9B7D-123BE0EA3436}">
      <dgm:prSet/>
      <dgm:spPr/>
      <dgm:t>
        <a:bodyPr/>
        <a:lstStyle/>
        <a:p>
          <a:endParaRPr lang="en-US"/>
        </a:p>
      </dgm:t>
    </dgm:pt>
    <dgm:pt modelId="{D8A867F0-1312-764B-A478-5EFAF9EF998C}">
      <dgm:prSet custT="1"/>
      <dgm:spPr>
        <a:solidFill>
          <a:srgbClr val="0C2C52"/>
        </a:solidFill>
      </dgm:spPr>
      <dgm:t>
        <a:bodyPr/>
        <a:lstStyle/>
        <a:p>
          <a:r>
            <a:rPr lang="en-US" sz="1600" dirty="0"/>
            <a:t>Mutual Legal Assistance </a:t>
          </a:r>
          <a:endParaRPr lang="en-GB" sz="1600" dirty="0"/>
        </a:p>
      </dgm:t>
    </dgm:pt>
    <dgm:pt modelId="{9853FD3C-D58D-6448-A5AA-72DE035C7CC5}" type="parTrans" cxnId="{6FC1FB5C-BCA2-F940-8413-F73A9B33BD3D}">
      <dgm:prSet/>
      <dgm:spPr/>
      <dgm:t>
        <a:bodyPr/>
        <a:lstStyle/>
        <a:p>
          <a:endParaRPr lang="en-US"/>
        </a:p>
      </dgm:t>
    </dgm:pt>
    <dgm:pt modelId="{862D41EB-DF04-944E-953C-FD6F969F1B6D}" type="sibTrans" cxnId="{6FC1FB5C-BCA2-F940-8413-F73A9B33BD3D}">
      <dgm:prSet/>
      <dgm:spPr/>
      <dgm:t>
        <a:bodyPr/>
        <a:lstStyle/>
        <a:p>
          <a:endParaRPr lang="en-US"/>
        </a:p>
      </dgm:t>
    </dgm:pt>
    <dgm:pt modelId="{17B9C8D8-C89D-8E40-8710-45B7453F36F4}">
      <dgm:prSet custT="1"/>
      <dgm:spPr>
        <a:solidFill>
          <a:srgbClr val="0C2C52"/>
        </a:solidFill>
      </dgm:spPr>
      <dgm:t>
        <a:bodyPr/>
        <a:lstStyle/>
        <a:p>
          <a:r>
            <a:rPr lang="en-US" sz="1600" dirty="0"/>
            <a:t>Cybercrime Convention</a:t>
          </a:r>
          <a:endParaRPr lang="en-GB" sz="1600" dirty="0"/>
        </a:p>
      </dgm:t>
    </dgm:pt>
    <dgm:pt modelId="{10814672-8C93-2144-B4B9-176FB9742B4A}" type="parTrans" cxnId="{89FB4E16-ACC1-3547-8633-1A9D5291A565}">
      <dgm:prSet/>
      <dgm:spPr/>
      <dgm:t>
        <a:bodyPr/>
        <a:lstStyle/>
        <a:p>
          <a:endParaRPr lang="en-US"/>
        </a:p>
      </dgm:t>
    </dgm:pt>
    <dgm:pt modelId="{6AEB045C-5981-B34B-BBBF-5B209F591ECB}" type="sibTrans" cxnId="{89FB4E16-ACC1-3547-8633-1A9D5291A565}">
      <dgm:prSet/>
      <dgm:spPr/>
      <dgm:t>
        <a:bodyPr/>
        <a:lstStyle/>
        <a:p>
          <a:endParaRPr lang="en-US"/>
        </a:p>
      </dgm:t>
    </dgm:pt>
    <dgm:pt modelId="{9ACDE9D6-B61D-5C47-AAD9-0EBF0ADC09EB}">
      <dgm:prSet custT="1"/>
      <dgm:spPr>
        <a:solidFill>
          <a:srgbClr val="0C2C52"/>
        </a:solidFill>
      </dgm:spPr>
      <dgm:t>
        <a:bodyPr/>
        <a:lstStyle/>
        <a:p>
          <a:r>
            <a:rPr lang="en-US" sz="1600" dirty="0"/>
            <a:t>Bilateral treaties</a:t>
          </a:r>
          <a:endParaRPr lang="en-GB" sz="1600" dirty="0"/>
        </a:p>
      </dgm:t>
    </dgm:pt>
    <dgm:pt modelId="{711DF3AC-2EBC-8544-A125-C95B289C8D5B}" type="parTrans" cxnId="{71AB17D2-C042-4D42-9E19-818B6B03A8E3}">
      <dgm:prSet/>
      <dgm:spPr/>
      <dgm:t>
        <a:bodyPr/>
        <a:lstStyle/>
        <a:p>
          <a:endParaRPr lang="en-US"/>
        </a:p>
      </dgm:t>
    </dgm:pt>
    <dgm:pt modelId="{A99A90AE-81F2-AF40-B4EB-5996BB72E1E5}" type="sibTrans" cxnId="{71AB17D2-C042-4D42-9E19-818B6B03A8E3}">
      <dgm:prSet/>
      <dgm:spPr/>
      <dgm:t>
        <a:bodyPr/>
        <a:lstStyle/>
        <a:p>
          <a:endParaRPr lang="en-US"/>
        </a:p>
      </dgm:t>
    </dgm:pt>
    <dgm:pt modelId="{08C23675-CC3C-174F-9D55-5923A038949C}">
      <dgm:prSet custT="1"/>
      <dgm:spPr>
        <a:solidFill>
          <a:srgbClr val="0C2C52"/>
        </a:solidFill>
      </dgm:spPr>
      <dgm:t>
        <a:bodyPr/>
        <a:lstStyle/>
        <a:p>
          <a:r>
            <a:rPr lang="en-US" sz="1600" dirty="0"/>
            <a:t>US Cloud ACT</a:t>
          </a:r>
          <a:endParaRPr lang="en-GB" sz="1600" dirty="0"/>
        </a:p>
      </dgm:t>
    </dgm:pt>
    <dgm:pt modelId="{4AFE88B8-BF17-164C-B438-35C8400C8348}" type="parTrans" cxnId="{220CCD28-836E-A748-880D-A1D6FE1D223A}">
      <dgm:prSet/>
      <dgm:spPr/>
      <dgm:t>
        <a:bodyPr/>
        <a:lstStyle/>
        <a:p>
          <a:endParaRPr lang="en-US"/>
        </a:p>
      </dgm:t>
    </dgm:pt>
    <dgm:pt modelId="{AEA689BE-EC5F-F44D-9641-0608C0892040}" type="sibTrans" cxnId="{220CCD28-836E-A748-880D-A1D6FE1D223A}">
      <dgm:prSet/>
      <dgm:spPr/>
      <dgm:t>
        <a:bodyPr/>
        <a:lstStyle/>
        <a:p>
          <a:endParaRPr lang="en-US"/>
        </a:p>
      </dgm:t>
    </dgm:pt>
    <dgm:pt modelId="{20C489DE-9D6C-B246-9CAA-A36931415CE2}">
      <dgm:prSet custT="1"/>
      <dgm:spPr>
        <a:solidFill>
          <a:srgbClr val="0C2C52"/>
        </a:solidFill>
      </dgm:spPr>
      <dgm:t>
        <a:bodyPr/>
        <a:lstStyle/>
        <a:p>
          <a:r>
            <a:rPr lang="en-US" sz="1600" dirty="0"/>
            <a:t>EU E-Evidence proposal</a:t>
          </a:r>
          <a:endParaRPr lang="en-GB" sz="1600" dirty="0"/>
        </a:p>
      </dgm:t>
    </dgm:pt>
    <dgm:pt modelId="{AC8BC8EE-3ADF-FB46-B2C0-6CA92BCD5BDE}" type="parTrans" cxnId="{F27153A4-0E55-AA4C-87AA-F8737A4CE304}">
      <dgm:prSet/>
      <dgm:spPr/>
      <dgm:t>
        <a:bodyPr/>
        <a:lstStyle/>
        <a:p>
          <a:endParaRPr lang="en-US"/>
        </a:p>
      </dgm:t>
    </dgm:pt>
    <dgm:pt modelId="{6A807EAC-AE44-C743-A20F-5630DE958FEC}" type="sibTrans" cxnId="{F27153A4-0E55-AA4C-87AA-F8737A4CE304}">
      <dgm:prSet/>
      <dgm:spPr/>
      <dgm:t>
        <a:bodyPr/>
        <a:lstStyle/>
        <a:p>
          <a:endParaRPr lang="en-US"/>
        </a:p>
      </dgm:t>
    </dgm:pt>
    <dgm:pt modelId="{4D64AFF8-6C5D-5E4C-AA57-259D1FCA2688}">
      <dgm:prSet custT="1"/>
      <dgm:spPr>
        <a:solidFill>
          <a:srgbClr val="0C2C52"/>
        </a:solidFill>
      </dgm:spPr>
      <dgm:t>
        <a:bodyPr/>
        <a:lstStyle/>
        <a:p>
          <a:r>
            <a:rPr lang="en-US" sz="1600" dirty="0"/>
            <a:t>Talk with the Police and your local lawyer</a:t>
          </a:r>
          <a:endParaRPr lang="en-GB" sz="1600" dirty="0"/>
        </a:p>
      </dgm:t>
    </dgm:pt>
    <dgm:pt modelId="{64EAE351-965C-C24B-A72E-D04E9965C826}" type="parTrans" cxnId="{85D9796D-3699-9244-B24B-96B58EC3D468}">
      <dgm:prSet/>
      <dgm:spPr/>
      <dgm:t>
        <a:bodyPr/>
        <a:lstStyle/>
        <a:p>
          <a:endParaRPr lang="en-US"/>
        </a:p>
      </dgm:t>
    </dgm:pt>
    <dgm:pt modelId="{E0555F78-84C5-454B-B13B-89BD5CB21F62}" type="sibTrans" cxnId="{85D9796D-3699-9244-B24B-96B58EC3D468}">
      <dgm:prSet/>
      <dgm:spPr/>
      <dgm:t>
        <a:bodyPr/>
        <a:lstStyle/>
        <a:p>
          <a:endParaRPr lang="en-US"/>
        </a:p>
      </dgm:t>
    </dgm:pt>
    <dgm:pt modelId="{4CE3CE42-9EC2-434F-98A1-7E1ED9636038}">
      <dgm:prSet/>
      <dgm:spPr/>
      <dgm:t>
        <a:bodyPr/>
        <a:lstStyle/>
        <a:p>
          <a:r>
            <a:rPr lang="en-US"/>
            <a:t>Variability</a:t>
          </a:r>
          <a:endParaRPr lang="en-GB"/>
        </a:p>
      </dgm:t>
    </dgm:pt>
    <dgm:pt modelId="{59219348-A7D6-ED43-A92E-184AD4FFEF74}" type="parTrans" cxnId="{99114D85-CB2F-9E41-8D9F-34C475872E21}">
      <dgm:prSet/>
      <dgm:spPr/>
      <dgm:t>
        <a:bodyPr/>
        <a:lstStyle/>
        <a:p>
          <a:endParaRPr lang="en-US"/>
        </a:p>
      </dgm:t>
    </dgm:pt>
    <dgm:pt modelId="{816A0D80-AE48-F840-A2E6-20020F938B91}" type="sibTrans" cxnId="{99114D85-CB2F-9E41-8D9F-34C475872E21}">
      <dgm:prSet/>
      <dgm:spPr/>
      <dgm:t>
        <a:bodyPr/>
        <a:lstStyle/>
        <a:p>
          <a:endParaRPr lang="en-US"/>
        </a:p>
      </dgm:t>
    </dgm:pt>
    <dgm:pt modelId="{83230CD9-8C8D-5940-9374-5EAF2CF1A757}">
      <dgm:prSet custT="1"/>
      <dgm:spPr>
        <a:solidFill>
          <a:srgbClr val="0C2C52"/>
        </a:solidFill>
      </dgm:spPr>
      <dgm:t>
        <a:bodyPr/>
        <a:lstStyle/>
        <a:p>
          <a:r>
            <a:rPr lang="en-US" sz="1600" dirty="0"/>
            <a:t>Very High </a:t>
          </a:r>
          <a:endParaRPr lang="en-GB" sz="1600" dirty="0"/>
        </a:p>
      </dgm:t>
    </dgm:pt>
    <dgm:pt modelId="{E5ABA954-DE09-074F-81B4-D3831CAD37A7}" type="parTrans" cxnId="{25A56E53-0807-304D-B97F-895FA7F9D153}">
      <dgm:prSet/>
      <dgm:spPr/>
      <dgm:t>
        <a:bodyPr/>
        <a:lstStyle/>
        <a:p>
          <a:endParaRPr lang="en-US"/>
        </a:p>
      </dgm:t>
    </dgm:pt>
    <dgm:pt modelId="{F197AA64-188E-2F43-9594-DF0893CD349E}" type="sibTrans" cxnId="{25A56E53-0807-304D-B97F-895FA7F9D153}">
      <dgm:prSet/>
      <dgm:spPr/>
      <dgm:t>
        <a:bodyPr/>
        <a:lstStyle/>
        <a:p>
          <a:endParaRPr lang="en-US"/>
        </a:p>
      </dgm:t>
    </dgm:pt>
    <dgm:pt modelId="{F971C2CC-1EF2-7547-A2FB-184A0DB86B84}">
      <dgm:prSet custT="1"/>
      <dgm:spPr>
        <a:solidFill>
          <a:srgbClr val="0C2C52"/>
        </a:solidFill>
      </dgm:spPr>
      <dgm:t>
        <a:bodyPr/>
        <a:lstStyle/>
        <a:p>
          <a:r>
            <a:rPr lang="en-US" sz="1600" dirty="0"/>
            <a:t>Based on </a:t>
          </a:r>
          <a:endParaRPr lang="en-GB" sz="1600" dirty="0"/>
        </a:p>
      </dgm:t>
    </dgm:pt>
    <dgm:pt modelId="{77C3A3AA-9D6C-EC42-9835-567137FAFC7A}" type="parTrans" cxnId="{C2889DD5-7759-934F-8396-C205E07EF028}">
      <dgm:prSet/>
      <dgm:spPr/>
      <dgm:t>
        <a:bodyPr/>
        <a:lstStyle/>
        <a:p>
          <a:endParaRPr lang="en-US"/>
        </a:p>
      </dgm:t>
    </dgm:pt>
    <dgm:pt modelId="{ECA45353-073C-B64B-AB05-B68C5D3A9DC5}" type="sibTrans" cxnId="{C2889DD5-7759-934F-8396-C205E07EF028}">
      <dgm:prSet/>
      <dgm:spPr/>
      <dgm:t>
        <a:bodyPr/>
        <a:lstStyle/>
        <a:p>
          <a:endParaRPr lang="en-US"/>
        </a:p>
      </dgm:t>
    </dgm:pt>
    <dgm:pt modelId="{53DD4568-4397-0648-9C05-E5C5DE48B14A}">
      <dgm:prSet custT="1"/>
      <dgm:spPr>
        <a:solidFill>
          <a:srgbClr val="0C2C52"/>
        </a:solidFill>
      </dgm:spPr>
      <dgm:t>
        <a:bodyPr/>
        <a:lstStyle/>
        <a:p>
          <a:r>
            <a:rPr lang="en-US" sz="1600" dirty="0"/>
            <a:t>Countries</a:t>
          </a:r>
          <a:endParaRPr lang="en-GB" sz="1600" dirty="0"/>
        </a:p>
      </dgm:t>
    </dgm:pt>
    <dgm:pt modelId="{6EA65589-ED79-804E-8038-602F9882EE64}" type="parTrans" cxnId="{D92659B8-EE65-8D46-A441-93642378E120}">
      <dgm:prSet/>
      <dgm:spPr/>
      <dgm:t>
        <a:bodyPr/>
        <a:lstStyle/>
        <a:p>
          <a:endParaRPr lang="en-US"/>
        </a:p>
      </dgm:t>
    </dgm:pt>
    <dgm:pt modelId="{54159E85-1D53-8B4E-8608-972D2710F1B3}" type="sibTrans" cxnId="{D92659B8-EE65-8D46-A441-93642378E120}">
      <dgm:prSet/>
      <dgm:spPr/>
      <dgm:t>
        <a:bodyPr/>
        <a:lstStyle/>
        <a:p>
          <a:endParaRPr lang="en-US"/>
        </a:p>
      </dgm:t>
    </dgm:pt>
    <dgm:pt modelId="{ABCDD55E-1B7A-B048-AFF9-BEA155098E92}">
      <dgm:prSet custT="1"/>
      <dgm:spPr>
        <a:solidFill>
          <a:srgbClr val="0C2C52"/>
        </a:solidFill>
      </dgm:spPr>
      <dgm:t>
        <a:bodyPr/>
        <a:lstStyle/>
        <a:p>
          <a:r>
            <a:rPr lang="en-US" sz="1600" dirty="0"/>
            <a:t>Types of investigations</a:t>
          </a:r>
          <a:endParaRPr lang="en-GB" sz="1600" dirty="0"/>
        </a:p>
      </dgm:t>
    </dgm:pt>
    <dgm:pt modelId="{1B990903-94DB-B040-961D-7033088ADCCF}" type="parTrans" cxnId="{97A19213-E3F5-3D42-B72E-C832FCF9E41A}">
      <dgm:prSet/>
      <dgm:spPr/>
      <dgm:t>
        <a:bodyPr/>
        <a:lstStyle/>
        <a:p>
          <a:endParaRPr lang="en-US"/>
        </a:p>
      </dgm:t>
    </dgm:pt>
    <dgm:pt modelId="{4824966E-6F2B-B044-816D-AC4869298177}" type="sibTrans" cxnId="{97A19213-E3F5-3D42-B72E-C832FCF9E41A}">
      <dgm:prSet/>
      <dgm:spPr/>
      <dgm:t>
        <a:bodyPr/>
        <a:lstStyle/>
        <a:p>
          <a:endParaRPr lang="en-US"/>
        </a:p>
      </dgm:t>
    </dgm:pt>
    <dgm:pt modelId="{CD222F49-E15E-D149-A371-2CF01CE16938}">
      <dgm:prSet custT="1"/>
      <dgm:spPr>
        <a:solidFill>
          <a:srgbClr val="0C2C52"/>
        </a:solidFill>
      </dgm:spPr>
      <dgm:t>
        <a:bodyPr/>
        <a:lstStyle/>
        <a:p>
          <a:r>
            <a:rPr lang="en-US" sz="1600" dirty="0"/>
            <a:t>Types of content</a:t>
          </a:r>
          <a:endParaRPr lang="en-GB" sz="1600" dirty="0"/>
        </a:p>
      </dgm:t>
    </dgm:pt>
    <dgm:pt modelId="{C536F4D4-F871-F340-8D87-8CAF1BB79426}" type="parTrans" cxnId="{049DE1CD-EC22-B742-A220-E4F829B6EDAE}">
      <dgm:prSet/>
      <dgm:spPr/>
      <dgm:t>
        <a:bodyPr/>
        <a:lstStyle/>
        <a:p>
          <a:endParaRPr lang="en-US"/>
        </a:p>
      </dgm:t>
    </dgm:pt>
    <dgm:pt modelId="{D6625FCE-8F99-6845-B628-E59F7EC4725E}" type="sibTrans" cxnId="{049DE1CD-EC22-B742-A220-E4F829B6EDAE}">
      <dgm:prSet/>
      <dgm:spPr/>
      <dgm:t>
        <a:bodyPr/>
        <a:lstStyle/>
        <a:p>
          <a:endParaRPr lang="en-US"/>
        </a:p>
      </dgm:t>
    </dgm:pt>
    <dgm:pt modelId="{1A853505-4611-524C-995F-0D76B8983228}" type="pres">
      <dgm:prSet presAssocID="{E869EFD5-3B58-1A40-98D6-E9ECC72CF838}" presName="linearFlow" presStyleCnt="0">
        <dgm:presLayoutVars>
          <dgm:dir/>
          <dgm:animLvl val="lvl"/>
          <dgm:resizeHandles/>
        </dgm:presLayoutVars>
      </dgm:prSet>
      <dgm:spPr/>
    </dgm:pt>
    <dgm:pt modelId="{7A7B2D22-F8AF-6444-97D9-266848AECB83}" type="pres">
      <dgm:prSet presAssocID="{FD36A6D2-7C04-B64C-9FC2-481748314A7A}" presName="compositeNode" presStyleCnt="0">
        <dgm:presLayoutVars>
          <dgm:bulletEnabled val="1"/>
        </dgm:presLayoutVars>
      </dgm:prSet>
      <dgm:spPr/>
    </dgm:pt>
    <dgm:pt modelId="{555D2F0B-6C76-D247-88FC-7852CF92BDB7}" type="pres">
      <dgm:prSet presAssocID="{FD36A6D2-7C04-B64C-9FC2-481748314A7A}" presName="image" presStyleLbl="fgImgPlace1" presStyleIdx="0" presStyleCnt="2" custScaleX="57280" custScaleY="57280" custLinFactNeighborX="-13767"/>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2CBA2521-E9D1-DE4A-92C0-13D68421CC18}" type="pres">
      <dgm:prSet presAssocID="{FD36A6D2-7C04-B64C-9FC2-481748314A7A}" presName="childNode" presStyleLbl="node1" presStyleIdx="0" presStyleCnt="2" custScaleY="128205">
        <dgm:presLayoutVars>
          <dgm:bulletEnabled val="1"/>
        </dgm:presLayoutVars>
      </dgm:prSet>
      <dgm:spPr/>
    </dgm:pt>
    <dgm:pt modelId="{D4A0F4E6-CD06-174F-AFF0-696E6A34F8F6}" type="pres">
      <dgm:prSet presAssocID="{FD36A6D2-7C04-B64C-9FC2-481748314A7A}" presName="parentNode" presStyleLbl="revTx" presStyleIdx="0" presStyleCnt="2">
        <dgm:presLayoutVars>
          <dgm:chMax val="0"/>
          <dgm:bulletEnabled val="1"/>
        </dgm:presLayoutVars>
      </dgm:prSet>
      <dgm:spPr/>
    </dgm:pt>
    <dgm:pt modelId="{D432F3AD-0E23-0446-BA77-2D219167CDD3}" type="pres">
      <dgm:prSet presAssocID="{6C1F7A97-6695-784A-96A3-4F8BFF1F0F9E}" presName="sibTrans" presStyleCnt="0"/>
      <dgm:spPr/>
    </dgm:pt>
    <dgm:pt modelId="{17CBEB3A-FE3D-1243-9A17-CF17B7548655}" type="pres">
      <dgm:prSet presAssocID="{4CE3CE42-9EC2-434F-98A1-7E1ED9636038}" presName="compositeNode" presStyleCnt="0">
        <dgm:presLayoutVars>
          <dgm:bulletEnabled val="1"/>
        </dgm:presLayoutVars>
      </dgm:prSet>
      <dgm:spPr/>
    </dgm:pt>
    <dgm:pt modelId="{6BCCDD88-8813-F74D-9F66-399538C84DAE}" type="pres">
      <dgm:prSet presAssocID="{4CE3CE42-9EC2-434F-98A1-7E1ED9636038}" presName="image" presStyleLbl="fgImgPlace1" presStyleIdx="1" presStyleCnt="2" custScaleX="57280" custScaleY="57280" custLinFactNeighborX="-7039" custLinFactNeighborY="10557"/>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F1CCDE1E-3ED8-114B-84D5-39A5E0DB3B0B}" type="pres">
      <dgm:prSet presAssocID="{4CE3CE42-9EC2-434F-98A1-7E1ED9636038}" presName="childNode" presStyleLbl="node1" presStyleIdx="1" presStyleCnt="2">
        <dgm:presLayoutVars>
          <dgm:bulletEnabled val="1"/>
        </dgm:presLayoutVars>
      </dgm:prSet>
      <dgm:spPr/>
    </dgm:pt>
    <dgm:pt modelId="{85258B5F-E1C9-684F-BC3A-222E32DD69B7}" type="pres">
      <dgm:prSet presAssocID="{4CE3CE42-9EC2-434F-98A1-7E1ED9636038}" presName="parentNode" presStyleLbl="revTx" presStyleIdx="1" presStyleCnt="2">
        <dgm:presLayoutVars>
          <dgm:chMax val="0"/>
          <dgm:bulletEnabled val="1"/>
        </dgm:presLayoutVars>
      </dgm:prSet>
      <dgm:spPr/>
    </dgm:pt>
  </dgm:ptLst>
  <dgm:cxnLst>
    <dgm:cxn modelId="{396D3003-46A9-F644-9779-1C7BFCBDA96D}" type="presOf" srcId="{D8A867F0-1312-764B-A478-5EFAF9EF998C}" destId="{2CBA2521-E9D1-DE4A-92C0-13D68421CC18}" srcOrd="0" destOrd="2" presId="urn:microsoft.com/office/officeart/2005/8/layout/hList2"/>
    <dgm:cxn modelId="{BC83400A-286D-8E4E-8C54-57E36D2DCF4C}" type="presOf" srcId="{08C23675-CC3C-174F-9D55-5923A038949C}" destId="{2CBA2521-E9D1-DE4A-92C0-13D68421CC18}" srcOrd="0" destOrd="5" presId="urn:microsoft.com/office/officeart/2005/8/layout/hList2"/>
    <dgm:cxn modelId="{97A19213-E3F5-3D42-B72E-C832FCF9E41A}" srcId="{F971C2CC-1EF2-7547-A2FB-184A0DB86B84}" destId="{ABCDD55E-1B7A-B048-AFF9-BEA155098E92}" srcOrd="1" destOrd="0" parTransId="{1B990903-94DB-B040-961D-7033088ADCCF}" sibTransId="{4824966E-6F2B-B044-816D-AC4869298177}"/>
    <dgm:cxn modelId="{89FB4E16-ACC1-3547-8633-1A9D5291A565}" srcId="{97C0E29C-E827-0E45-BCE6-F4AE2B8B56F0}" destId="{17B9C8D8-C89D-8E40-8710-45B7453F36F4}" srcOrd="1" destOrd="0" parTransId="{10814672-8C93-2144-B4B9-176FB9742B4A}" sibTransId="{6AEB045C-5981-B34B-BBBF-5B209F591ECB}"/>
    <dgm:cxn modelId="{220CCD28-836E-A748-880D-A1D6FE1D223A}" srcId="{97C0E29C-E827-0E45-BCE6-F4AE2B8B56F0}" destId="{08C23675-CC3C-174F-9D55-5923A038949C}" srcOrd="3" destOrd="0" parTransId="{4AFE88B8-BF17-164C-B438-35C8400C8348}" sibTransId="{AEA689BE-EC5F-F44D-9641-0608C0892040}"/>
    <dgm:cxn modelId="{3DE1062F-4BBD-DF49-A2C1-41C4051E5877}" srcId="{FD36A6D2-7C04-B64C-9FC2-481748314A7A}" destId="{56A777F1-8A4D-9F4F-A0EF-EFDCA3EC986F}" srcOrd="0" destOrd="0" parTransId="{9565728D-5547-194D-A2E3-E466D5623C46}" sibTransId="{367E2DCF-B5D2-8B4B-AED5-9AA9014138B4}"/>
    <dgm:cxn modelId="{433CB544-ED29-7041-8100-F32D06F3D212}" type="presOf" srcId="{97C0E29C-E827-0E45-BCE6-F4AE2B8B56F0}" destId="{2CBA2521-E9D1-DE4A-92C0-13D68421CC18}" srcOrd="0" destOrd="1" presId="urn:microsoft.com/office/officeart/2005/8/layout/hList2"/>
    <dgm:cxn modelId="{25A56E53-0807-304D-B97F-895FA7F9D153}" srcId="{4CE3CE42-9EC2-434F-98A1-7E1ED9636038}" destId="{83230CD9-8C8D-5940-9374-5EAF2CF1A757}" srcOrd="0" destOrd="0" parTransId="{E5ABA954-DE09-074F-81B4-D3831CAD37A7}" sibTransId="{F197AA64-188E-2F43-9594-DF0893CD349E}"/>
    <dgm:cxn modelId="{7C6AB858-1C9B-2449-93DE-C71FCCD338B9}" type="presOf" srcId="{83230CD9-8C8D-5940-9374-5EAF2CF1A757}" destId="{F1CCDE1E-3ED8-114B-84D5-39A5E0DB3B0B}" srcOrd="0" destOrd="0" presId="urn:microsoft.com/office/officeart/2005/8/layout/hList2"/>
    <dgm:cxn modelId="{6FC1FB5C-BCA2-F940-8413-F73A9B33BD3D}" srcId="{97C0E29C-E827-0E45-BCE6-F4AE2B8B56F0}" destId="{D8A867F0-1312-764B-A478-5EFAF9EF998C}" srcOrd="0" destOrd="0" parTransId="{9853FD3C-D58D-6448-A5AA-72DE035C7CC5}" sibTransId="{862D41EB-DF04-944E-953C-FD6F969F1B6D}"/>
    <dgm:cxn modelId="{23BB7C5E-A679-7747-8FBC-21221206B628}" type="presOf" srcId="{FD36A6D2-7C04-B64C-9FC2-481748314A7A}" destId="{D4A0F4E6-CD06-174F-AFF0-696E6A34F8F6}" srcOrd="0" destOrd="0" presId="urn:microsoft.com/office/officeart/2005/8/layout/hList2"/>
    <dgm:cxn modelId="{85D9796D-3699-9244-B24B-96B58EC3D468}" srcId="{FD36A6D2-7C04-B64C-9FC2-481748314A7A}" destId="{4D64AFF8-6C5D-5E4C-AA57-259D1FCA2688}" srcOrd="2" destOrd="0" parTransId="{64EAE351-965C-C24B-A72E-D04E9965C826}" sibTransId="{E0555F78-84C5-454B-B13B-89BD5CB21F62}"/>
    <dgm:cxn modelId="{A06CAF6F-C682-C947-9ECE-A90EF668FBFD}" type="presOf" srcId="{E869EFD5-3B58-1A40-98D6-E9ECC72CF838}" destId="{1A853505-4611-524C-995F-0D76B8983228}" srcOrd="0" destOrd="0" presId="urn:microsoft.com/office/officeart/2005/8/layout/hList2"/>
    <dgm:cxn modelId="{103EDC76-2EB5-5C4E-97C8-089249054CE6}" type="presOf" srcId="{9ACDE9D6-B61D-5C47-AAD9-0EBF0ADC09EB}" destId="{2CBA2521-E9D1-DE4A-92C0-13D68421CC18}" srcOrd="0" destOrd="4" presId="urn:microsoft.com/office/officeart/2005/8/layout/hList2"/>
    <dgm:cxn modelId="{D6B4CA77-0DE3-5448-8159-86BD7929F187}" type="presOf" srcId="{ABCDD55E-1B7A-B048-AFF9-BEA155098E92}" destId="{F1CCDE1E-3ED8-114B-84D5-39A5E0DB3B0B}" srcOrd="0" destOrd="3" presId="urn:microsoft.com/office/officeart/2005/8/layout/hList2"/>
    <dgm:cxn modelId="{5D24F581-4611-594E-BE76-76FE3E3DED96}" type="presOf" srcId="{4D64AFF8-6C5D-5E4C-AA57-259D1FCA2688}" destId="{2CBA2521-E9D1-DE4A-92C0-13D68421CC18}" srcOrd="0" destOrd="7" presId="urn:microsoft.com/office/officeart/2005/8/layout/hList2"/>
    <dgm:cxn modelId="{99114D85-CB2F-9E41-8D9F-34C475872E21}" srcId="{E869EFD5-3B58-1A40-98D6-E9ECC72CF838}" destId="{4CE3CE42-9EC2-434F-98A1-7E1ED9636038}" srcOrd="1" destOrd="0" parTransId="{59219348-A7D6-ED43-A92E-184AD4FFEF74}" sibTransId="{816A0D80-AE48-F840-A2E6-20020F938B91}"/>
    <dgm:cxn modelId="{4A4BCB8A-C831-484C-B0E5-E4E8D8458207}" type="presOf" srcId="{CD222F49-E15E-D149-A371-2CF01CE16938}" destId="{F1CCDE1E-3ED8-114B-84D5-39A5E0DB3B0B}" srcOrd="0" destOrd="4" presId="urn:microsoft.com/office/officeart/2005/8/layout/hList2"/>
    <dgm:cxn modelId="{A1A5369B-2858-E542-9DC3-BF4DDA07ECE7}" type="presOf" srcId="{F971C2CC-1EF2-7547-A2FB-184A0DB86B84}" destId="{F1CCDE1E-3ED8-114B-84D5-39A5E0DB3B0B}" srcOrd="0" destOrd="1" presId="urn:microsoft.com/office/officeart/2005/8/layout/hList2"/>
    <dgm:cxn modelId="{374FE09D-F007-1B42-9B34-EF48DC8A5653}" type="presOf" srcId="{56A777F1-8A4D-9F4F-A0EF-EFDCA3EC986F}" destId="{2CBA2521-E9D1-DE4A-92C0-13D68421CC18}" srcOrd="0" destOrd="0" presId="urn:microsoft.com/office/officeart/2005/8/layout/hList2"/>
    <dgm:cxn modelId="{F27153A4-0E55-AA4C-87AA-F8737A4CE304}" srcId="{97C0E29C-E827-0E45-BCE6-F4AE2B8B56F0}" destId="{20C489DE-9D6C-B246-9CAA-A36931415CE2}" srcOrd="4" destOrd="0" parTransId="{AC8BC8EE-3ADF-FB46-B2C0-6CA92BCD5BDE}" sibTransId="{6A807EAC-AE44-C743-A20F-5630DE958FEC}"/>
    <dgm:cxn modelId="{0DB25AA5-C76D-BE4E-9088-E8A5A7F189AF}" type="presOf" srcId="{20C489DE-9D6C-B246-9CAA-A36931415CE2}" destId="{2CBA2521-E9D1-DE4A-92C0-13D68421CC18}" srcOrd="0" destOrd="6" presId="urn:microsoft.com/office/officeart/2005/8/layout/hList2"/>
    <dgm:cxn modelId="{4BA1D3A8-881B-5641-9B7D-123BE0EA3436}" srcId="{FD36A6D2-7C04-B64C-9FC2-481748314A7A}" destId="{97C0E29C-E827-0E45-BCE6-F4AE2B8B56F0}" srcOrd="1" destOrd="0" parTransId="{89D2764C-E269-E542-8965-537A6C1E8560}" sibTransId="{E9781C48-8959-424F-985E-538BFE79F92F}"/>
    <dgm:cxn modelId="{C0150CB0-83C4-0942-BD9A-CDEEAAB5E59D}" type="presOf" srcId="{53DD4568-4397-0648-9C05-E5C5DE48B14A}" destId="{F1CCDE1E-3ED8-114B-84D5-39A5E0DB3B0B}" srcOrd="0" destOrd="2" presId="urn:microsoft.com/office/officeart/2005/8/layout/hList2"/>
    <dgm:cxn modelId="{D92659B8-EE65-8D46-A441-93642378E120}" srcId="{F971C2CC-1EF2-7547-A2FB-184A0DB86B84}" destId="{53DD4568-4397-0648-9C05-E5C5DE48B14A}" srcOrd="0" destOrd="0" parTransId="{6EA65589-ED79-804E-8038-602F9882EE64}" sibTransId="{54159E85-1D53-8B4E-8608-972D2710F1B3}"/>
    <dgm:cxn modelId="{6E3922C8-BC8B-5F4D-81B0-28E4BD677DB9}" srcId="{E869EFD5-3B58-1A40-98D6-E9ECC72CF838}" destId="{FD36A6D2-7C04-B64C-9FC2-481748314A7A}" srcOrd="0" destOrd="0" parTransId="{4185B959-C146-5648-A68A-873B4B4C3CBA}" sibTransId="{6C1F7A97-6695-784A-96A3-4F8BFF1F0F9E}"/>
    <dgm:cxn modelId="{049DE1CD-EC22-B742-A220-E4F829B6EDAE}" srcId="{F971C2CC-1EF2-7547-A2FB-184A0DB86B84}" destId="{CD222F49-E15E-D149-A371-2CF01CE16938}" srcOrd="2" destOrd="0" parTransId="{C536F4D4-F871-F340-8D87-8CAF1BB79426}" sibTransId="{D6625FCE-8F99-6845-B628-E59F7EC4725E}"/>
    <dgm:cxn modelId="{4C01C6D0-DCBB-8240-9256-D669D18B3383}" type="presOf" srcId="{4CE3CE42-9EC2-434F-98A1-7E1ED9636038}" destId="{85258B5F-E1C9-684F-BC3A-222E32DD69B7}" srcOrd="0" destOrd="0" presId="urn:microsoft.com/office/officeart/2005/8/layout/hList2"/>
    <dgm:cxn modelId="{71AB17D2-C042-4D42-9E19-818B6B03A8E3}" srcId="{97C0E29C-E827-0E45-BCE6-F4AE2B8B56F0}" destId="{9ACDE9D6-B61D-5C47-AAD9-0EBF0ADC09EB}" srcOrd="2" destOrd="0" parTransId="{711DF3AC-2EBC-8544-A125-C95B289C8D5B}" sibTransId="{A99A90AE-81F2-AF40-B4EB-5996BB72E1E5}"/>
    <dgm:cxn modelId="{C2889DD5-7759-934F-8396-C205E07EF028}" srcId="{4CE3CE42-9EC2-434F-98A1-7E1ED9636038}" destId="{F971C2CC-1EF2-7547-A2FB-184A0DB86B84}" srcOrd="1" destOrd="0" parTransId="{77C3A3AA-9D6C-EC42-9835-567137FAFC7A}" sibTransId="{ECA45353-073C-B64B-AB05-B68C5D3A9DC5}"/>
    <dgm:cxn modelId="{1D4B22FD-48B4-734A-A08D-65B0F1975E83}" type="presOf" srcId="{17B9C8D8-C89D-8E40-8710-45B7453F36F4}" destId="{2CBA2521-E9D1-DE4A-92C0-13D68421CC18}" srcOrd="0" destOrd="3" presId="urn:microsoft.com/office/officeart/2005/8/layout/hList2"/>
    <dgm:cxn modelId="{D68C9BF3-A6D8-1645-B406-ACE4FD538F95}" type="presParOf" srcId="{1A853505-4611-524C-995F-0D76B8983228}" destId="{7A7B2D22-F8AF-6444-97D9-266848AECB83}" srcOrd="0" destOrd="0" presId="urn:microsoft.com/office/officeart/2005/8/layout/hList2"/>
    <dgm:cxn modelId="{FA1C5D7E-6591-B248-8729-60AFE3052887}" type="presParOf" srcId="{7A7B2D22-F8AF-6444-97D9-266848AECB83}" destId="{555D2F0B-6C76-D247-88FC-7852CF92BDB7}" srcOrd="0" destOrd="0" presId="urn:microsoft.com/office/officeart/2005/8/layout/hList2"/>
    <dgm:cxn modelId="{0C9BF194-DFDD-8842-A7DC-0B67BA85A121}" type="presParOf" srcId="{7A7B2D22-F8AF-6444-97D9-266848AECB83}" destId="{2CBA2521-E9D1-DE4A-92C0-13D68421CC18}" srcOrd="1" destOrd="0" presId="urn:microsoft.com/office/officeart/2005/8/layout/hList2"/>
    <dgm:cxn modelId="{02FB8D5F-31C1-7B4D-B911-2751E8449BFF}" type="presParOf" srcId="{7A7B2D22-F8AF-6444-97D9-266848AECB83}" destId="{D4A0F4E6-CD06-174F-AFF0-696E6A34F8F6}" srcOrd="2" destOrd="0" presId="urn:microsoft.com/office/officeart/2005/8/layout/hList2"/>
    <dgm:cxn modelId="{94D9B73E-80A0-E245-AD90-7E5AB8C80728}" type="presParOf" srcId="{1A853505-4611-524C-995F-0D76B8983228}" destId="{D432F3AD-0E23-0446-BA77-2D219167CDD3}" srcOrd="1" destOrd="0" presId="urn:microsoft.com/office/officeart/2005/8/layout/hList2"/>
    <dgm:cxn modelId="{15AE5962-C69D-744D-8796-2ECD56D3289A}" type="presParOf" srcId="{1A853505-4611-524C-995F-0D76B8983228}" destId="{17CBEB3A-FE3D-1243-9A17-CF17B7548655}" srcOrd="2" destOrd="0" presId="urn:microsoft.com/office/officeart/2005/8/layout/hList2"/>
    <dgm:cxn modelId="{4D76EAE7-95EF-B14C-A9E3-9C74C3104A6E}" type="presParOf" srcId="{17CBEB3A-FE3D-1243-9A17-CF17B7548655}" destId="{6BCCDD88-8813-F74D-9F66-399538C84DAE}" srcOrd="0" destOrd="0" presId="urn:microsoft.com/office/officeart/2005/8/layout/hList2"/>
    <dgm:cxn modelId="{7F0CE624-79C7-504B-BDB3-04CE6B926C69}" type="presParOf" srcId="{17CBEB3A-FE3D-1243-9A17-CF17B7548655}" destId="{F1CCDE1E-3ED8-114B-84D5-39A5E0DB3B0B}" srcOrd="1" destOrd="0" presId="urn:microsoft.com/office/officeart/2005/8/layout/hList2"/>
    <dgm:cxn modelId="{C15F0B4B-EBBB-D944-BAED-A43F0105E218}" type="presParOf" srcId="{17CBEB3A-FE3D-1243-9A17-CF17B7548655}" destId="{85258B5F-E1C9-684F-BC3A-222E32DD69B7}"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FF56AC-994F-3142-9BF8-BBC6B2D16133}"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C7DB5335-71F3-9041-92F9-451750111951}">
      <dgm:prSet/>
      <dgm:spPr/>
      <dgm:t>
        <a:bodyPr/>
        <a:lstStyle/>
        <a:p>
          <a:r>
            <a:rPr lang="en-US"/>
            <a:t>Learnings</a:t>
          </a:r>
          <a:endParaRPr lang="en-GB"/>
        </a:p>
      </dgm:t>
    </dgm:pt>
    <dgm:pt modelId="{3BE36B0C-2C59-1148-B182-7BDF5D33FE2A}" type="parTrans" cxnId="{3FE06475-0203-7646-883C-024C37BEA283}">
      <dgm:prSet/>
      <dgm:spPr/>
      <dgm:t>
        <a:bodyPr/>
        <a:lstStyle/>
        <a:p>
          <a:endParaRPr lang="en-US"/>
        </a:p>
      </dgm:t>
    </dgm:pt>
    <dgm:pt modelId="{8ABC91D6-4F36-9F42-BB59-A4F7B2058700}" type="sibTrans" cxnId="{3FE06475-0203-7646-883C-024C37BEA283}">
      <dgm:prSet/>
      <dgm:spPr/>
      <dgm:t>
        <a:bodyPr/>
        <a:lstStyle/>
        <a:p>
          <a:endParaRPr lang="en-US"/>
        </a:p>
      </dgm:t>
    </dgm:pt>
    <dgm:pt modelId="{B14DE1B4-055C-874B-AAB4-A74E09AA5612}">
      <dgm:prSet/>
      <dgm:spPr>
        <a:solidFill>
          <a:srgbClr val="0C2C52"/>
        </a:solidFill>
      </dgm:spPr>
      <dgm:t>
        <a:bodyPr/>
        <a:lstStyle/>
        <a:p>
          <a:r>
            <a:rPr lang="en-US"/>
            <a:t>Risk of sharing must be justified by benefits</a:t>
          </a:r>
          <a:endParaRPr lang="en-GB"/>
        </a:p>
      </dgm:t>
    </dgm:pt>
    <dgm:pt modelId="{CDC07FB8-4ED4-CF41-8D0A-05E356AD4728}" type="parTrans" cxnId="{D975C6B4-5D5E-4D42-96BE-589889A01BCD}">
      <dgm:prSet/>
      <dgm:spPr/>
      <dgm:t>
        <a:bodyPr/>
        <a:lstStyle/>
        <a:p>
          <a:endParaRPr lang="en-US"/>
        </a:p>
      </dgm:t>
    </dgm:pt>
    <dgm:pt modelId="{B76818DD-C758-8849-8265-993F0E8E72EC}" type="sibTrans" cxnId="{D975C6B4-5D5E-4D42-96BE-589889A01BCD}">
      <dgm:prSet/>
      <dgm:spPr/>
      <dgm:t>
        <a:bodyPr/>
        <a:lstStyle/>
        <a:p>
          <a:endParaRPr lang="en-US"/>
        </a:p>
      </dgm:t>
    </dgm:pt>
    <dgm:pt modelId="{73B36B4A-E6D1-B447-8811-39130D82DB7C}">
      <dgm:prSet/>
      <dgm:spPr>
        <a:solidFill>
          <a:srgbClr val="0C2C52"/>
        </a:solidFill>
      </dgm:spPr>
      <dgm:t>
        <a:bodyPr/>
        <a:lstStyle/>
        <a:p>
          <a:r>
            <a:rPr lang="en-US" dirty="0"/>
            <a:t>Reduce risks by safeguards such as Traffic Light Protocol (TLP)</a:t>
          </a:r>
          <a:endParaRPr lang="en-GB" dirty="0"/>
        </a:p>
      </dgm:t>
    </dgm:pt>
    <dgm:pt modelId="{EAFC13BC-0467-0748-A170-05A4D788B362}" type="parTrans" cxnId="{DD9A8389-B3FB-FC4F-ADED-F2075634657C}">
      <dgm:prSet/>
      <dgm:spPr/>
      <dgm:t>
        <a:bodyPr/>
        <a:lstStyle/>
        <a:p>
          <a:endParaRPr lang="en-US"/>
        </a:p>
      </dgm:t>
    </dgm:pt>
    <dgm:pt modelId="{2D5D52C4-F359-5D46-9942-BB692FD563C4}" type="sibTrans" cxnId="{DD9A8389-B3FB-FC4F-ADED-F2075634657C}">
      <dgm:prSet/>
      <dgm:spPr/>
      <dgm:t>
        <a:bodyPr/>
        <a:lstStyle/>
        <a:p>
          <a:endParaRPr lang="en-US"/>
        </a:p>
      </dgm:t>
    </dgm:pt>
    <dgm:pt modelId="{483E0B28-7AEA-FD41-9517-D3CCD0C6D8B2}">
      <dgm:prSet/>
      <dgm:spPr>
        <a:solidFill>
          <a:srgbClr val="0C2C52"/>
        </a:solidFill>
      </dgm:spPr>
      <dgm:t>
        <a:bodyPr/>
        <a:lstStyle/>
        <a:p>
          <a:r>
            <a:rPr lang="en-US" dirty="0"/>
            <a:t>Sharing Malware may raise ”Hacking tools” issues</a:t>
          </a:r>
          <a:endParaRPr lang="en-GB" dirty="0"/>
        </a:p>
      </dgm:t>
    </dgm:pt>
    <dgm:pt modelId="{F8197A9A-F467-4A4C-89AA-618F450ABA4F}" type="parTrans" cxnId="{40A6AC16-AA1C-084F-96DF-C63B18FBA2D4}">
      <dgm:prSet/>
      <dgm:spPr/>
      <dgm:t>
        <a:bodyPr/>
        <a:lstStyle/>
        <a:p>
          <a:endParaRPr lang="en-US"/>
        </a:p>
      </dgm:t>
    </dgm:pt>
    <dgm:pt modelId="{030FD514-BE41-C24D-99C4-1C119414A69B}" type="sibTrans" cxnId="{40A6AC16-AA1C-084F-96DF-C63B18FBA2D4}">
      <dgm:prSet/>
      <dgm:spPr/>
      <dgm:t>
        <a:bodyPr/>
        <a:lstStyle/>
        <a:p>
          <a:endParaRPr lang="en-US"/>
        </a:p>
      </dgm:t>
    </dgm:pt>
    <dgm:pt modelId="{24BB7770-CC97-DE4E-8458-2BB66E5985A9}">
      <dgm:prSet/>
      <dgm:spPr/>
      <dgm:t>
        <a:bodyPr/>
        <a:lstStyle/>
        <a:p>
          <a:r>
            <a:rPr lang="en-US"/>
            <a:t>Variability</a:t>
          </a:r>
          <a:endParaRPr lang="en-GB"/>
        </a:p>
      </dgm:t>
    </dgm:pt>
    <dgm:pt modelId="{7F71AB5C-F935-2241-A412-B1A936AA0532}" type="parTrans" cxnId="{15FF1B1F-5C1E-5343-BA51-5155A5DF1BF3}">
      <dgm:prSet/>
      <dgm:spPr/>
      <dgm:t>
        <a:bodyPr/>
        <a:lstStyle/>
        <a:p>
          <a:endParaRPr lang="en-US"/>
        </a:p>
      </dgm:t>
    </dgm:pt>
    <dgm:pt modelId="{6F57E907-319C-D948-AFED-A77F62D78B50}" type="sibTrans" cxnId="{15FF1B1F-5C1E-5343-BA51-5155A5DF1BF3}">
      <dgm:prSet/>
      <dgm:spPr/>
      <dgm:t>
        <a:bodyPr/>
        <a:lstStyle/>
        <a:p>
          <a:endParaRPr lang="en-US"/>
        </a:p>
      </dgm:t>
    </dgm:pt>
    <dgm:pt modelId="{693A5EB8-CACB-B54E-B590-C00BED58A4FF}">
      <dgm:prSet/>
      <dgm:spPr>
        <a:solidFill>
          <a:srgbClr val="0C2C52"/>
        </a:solidFill>
      </dgm:spPr>
      <dgm:t>
        <a:bodyPr/>
        <a:lstStyle/>
        <a:p>
          <a:r>
            <a:rPr lang="en-US" dirty="0"/>
            <a:t>Data protection / privacy issues relatively standard</a:t>
          </a:r>
          <a:endParaRPr lang="en-GB" dirty="0"/>
        </a:p>
      </dgm:t>
    </dgm:pt>
    <dgm:pt modelId="{09494332-47FE-0B41-BD23-82E93792D622}" type="parTrans" cxnId="{68A5E9C5-0BF8-A540-9478-01AEE44218E2}">
      <dgm:prSet/>
      <dgm:spPr/>
      <dgm:t>
        <a:bodyPr/>
        <a:lstStyle/>
        <a:p>
          <a:endParaRPr lang="en-US"/>
        </a:p>
      </dgm:t>
    </dgm:pt>
    <dgm:pt modelId="{A2E73925-539F-EC41-A02A-0FD8B58DBC27}" type="sibTrans" cxnId="{68A5E9C5-0BF8-A540-9478-01AEE44218E2}">
      <dgm:prSet/>
      <dgm:spPr/>
      <dgm:t>
        <a:bodyPr/>
        <a:lstStyle/>
        <a:p>
          <a:endParaRPr lang="en-US"/>
        </a:p>
      </dgm:t>
    </dgm:pt>
    <dgm:pt modelId="{FD2787DA-9CE6-7E4D-82B5-213819CEFF6F}">
      <dgm:prSet/>
      <dgm:spPr>
        <a:solidFill>
          <a:srgbClr val="0C2C52"/>
        </a:solidFill>
      </dgm:spPr>
      <dgm:t>
        <a:bodyPr/>
        <a:lstStyle/>
        <a:p>
          <a:r>
            <a:rPr lang="en-US"/>
            <a:t>”Hacking tools” understanding might vary</a:t>
          </a:r>
          <a:endParaRPr lang="en-GB"/>
        </a:p>
      </dgm:t>
    </dgm:pt>
    <dgm:pt modelId="{51795B49-89C1-9B4C-A5C4-6423667A2063}" type="parTrans" cxnId="{70ECFF34-3787-7045-B291-CD8E764D973F}">
      <dgm:prSet/>
      <dgm:spPr/>
      <dgm:t>
        <a:bodyPr/>
        <a:lstStyle/>
        <a:p>
          <a:endParaRPr lang="en-US"/>
        </a:p>
      </dgm:t>
    </dgm:pt>
    <dgm:pt modelId="{4E20B6FE-1491-5146-8DF9-662CB25817C9}" type="sibTrans" cxnId="{70ECFF34-3787-7045-B291-CD8E764D973F}">
      <dgm:prSet/>
      <dgm:spPr/>
      <dgm:t>
        <a:bodyPr/>
        <a:lstStyle/>
        <a:p>
          <a:endParaRPr lang="en-US"/>
        </a:p>
      </dgm:t>
    </dgm:pt>
    <dgm:pt modelId="{066709AD-4203-E14B-AFFE-B5B1126CE4EC}" type="pres">
      <dgm:prSet presAssocID="{32FF56AC-994F-3142-9BF8-BBC6B2D16133}" presName="linearFlow" presStyleCnt="0">
        <dgm:presLayoutVars>
          <dgm:dir/>
          <dgm:animLvl val="lvl"/>
          <dgm:resizeHandles/>
        </dgm:presLayoutVars>
      </dgm:prSet>
      <dgm:spPr/>
    </dgm:pt>
    <dgm:pt modelId="{56F02D34-2AB2-C342-873C-A0D10313CF5E}" type="pres">
      <dgm:prSet presAssocID="{C7DB5335-71F3-9041-92F9-451750111951}" presName="compositeNode" presStyleCnt="0">
        <dgm:presLayoutVars>
          <dgm:bulletEnabled val="1"/>
        </dgm:presLayoutVars>
      </dgm:prSet>
      <dgm:spPr/>
    </dgm:pt>
    <dgm:pt modelId="{940ACC4B-6068-DD49-A5E2-5A0FB4726E84}" type="pres">
      <dgm:prSet presAssocID="{C7DB5335-71F3-9041-92F9-451750111951}" presName="image" presStyleLbl="fgImgPlace1" presStyleIdx="0" presStyleCnt="2" custScaleX="62521" custScaleY="6252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9AF861D8-866D-3A47-A9F4-1D4F53F36BEB}" type="pres">
      <dgm:prSet presAssocID="{C7DB5335-71F3-9041-92F9-451750111951}" presName="childNode" presStyleLbl="node1" presStyleIdx="0" presStyleCnt="2">
        <dgm:presLayoutVars>
          <dgm:bulletEnabled val="1"/>
        </dgm:presLayoutVars>
      </dgm:prSet>
      <dgm:spPr/>
    </dgm:pt>
    <dgm:pt modelId="{88A312A7-AE5A-4D45-8F17-6092F3D9673B}" type="pres">
      <dgm:prSet presAssocID="{C7DB5335-71F3-9041-92F9-451750111951}" presName="parentNode" presStyleLbl="revTx" presStyleIdx="0" presStyleCnt="2">
        <dgm:presLayoutVars>
          <dgm:chMax val="0"/>
          <dgm:bulletEnabled val="1"/>
        </dgm:presLayoutVars>
      </dgm:prSet>
      <dgm:spPr/>
    </dgm:pt>
    <dgm:pt modelId="{DDF6A5DC-5E22-8A48-96C0-3182CAC3F9D7}" type="pres">
      <dgm:prSet presAssocID="{8ABC91D6-4F36-9F42-BB59-A4F7B2058700}" presName="sibTrans" presStyleCnt="0"/>
      <dgm:spPr/>
    </dgm:pt>
    <dgm:pt modelId="{42B7AE47-A5E4-DD4D-A425-7BF81EF419FE}" type="pres">
      <dgm:prSet presAssocID="{24BB7770-CC97-DE4E-8458-2BB66E5985A9}" presName="compositeNode" presStyleCnt="0">
        <dgm:presLayoutVars>
          <dgm:bulletEnabled val="1"/>
        </dgm:presLayoutVars>
      </dgm:prSet>
      <dgm:spPr/>
    </dgm:pt>
    <dgm:pt modelId="{9AB2D8FA-8693-614C-9B22-0D8B35887C4B}" type="pres">
      <dgm:prSet presAssocID="{24BB7770-CC97-DE4E-8458-2BB66E5985A9}" presName="image" presStyleLbl="fgImgPlace1" presStyleIdx="1" presStyleCnt="2" custScaleX="62521" custScaleY="62521"/>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ADBE5C0D-F065-2243-BAA4-7A1AF46C729A}" type="pres">
      <dgm:prSet presAssocID="{24BB7770-CC97-DE4E-8458-2BB66E5985A9}" presName="childNode" presStyleLbl="node1" presStyleIdx="1" presStyleCnt="2">
        <dgm:presLayoutVars>
          <dgm:bulletEnabled val="1"/>
        </dgm:presLayoutVars>
      </dgm:prSet>
      <dgm:spPr/>
    </dgm:pt>
    <dgm:pt modelId="{CD4180D5-2820-8941-A419-DC667A63A18F}" type="pres">
      <dgm:prSet presAssocID="{24BB7770-CC97-DE4E-8458-2BB66E5985A9}" presName="parentNode" presStyleLbl="revTx" presStyleIdx="1" presStyleCnt="2">
        <dgm:presLayoutVars>
          <dgm:chMax val="0"/>
          <dgm:bulletEnabled val="1"/>
        </dgm:presLayoutVars>
      </dgm:prSet>
      <dgm:spPr/>
    </dgm:pt>
  </dgm:ptLst>
  <dgm:cxnLst>
    <dgm:cxn modelId="{C6A10D0B-6D1C-D344-BB86-4CDFF547B252}" type="presOf" srcId="{FD2787DA-9CE6-7E4D-82B5-213819CEFF6F}" destId="{ADBE5C0D-F065-2243-BAA4-7A1AF46C729A}" srcOrd="0" destOrd="1" presId="urn:microsoft.com/office/officeart/2005/8/layout/hList2"/>
    <dgm:cxn modelId="{40A6AC16-AA1C-084F-96DF-C63B18FBA2D4}" srcId="{C7DB5335-71F3-9041-92F9-451750111951}" destId="{483E0B28-7AEA-FD41-9517-D3CCD0C6D8B2}" srcOrd="2" destOrd="0" parTransId="{F8197A9A-F467-4A4C-89AA-618F450ABA4F}" sibTransId="{030FD514-BE41-C24D-99C4-1C119414A69B}"/>
    <dgm:cxn modelId="{15FF1B1F-5C1E-5343-BA51-5155A5DF1BF3}" srcId="{32FF56AC-994F-3142-9BF8-BBC6B2D16133}" destId="{24BB7770-CC97-DE4E-8458-2BB66E5985A9}" srcOrd="1" destOrd="0" parTransId="{7F71AB5C-F935-2241-A412-B1A936AA0532}" sibTransId="{6F57E907-319C-D948-AFED-A77F62D78B50}"/>
    <dgm:cxn modelId="{59F65F33-2EC7-D447-A7CD-C054DF347137}" type="presOf" srcId="{73B36B4A-E6D1-B447-8811-39130D82DB7C}" destId="{9AF861D8-866D-3A47-A9F4-1D4F53F36BEB}" srcOrd="0" destOrd="1" presId="urn:microsoft.com/office/officeart/2005/8/layout/hList2"/>
    <dgm:cxn modelId="{70ECFF34-3787-7045-B291-CD8E764D973F}" srcId="{24BB7770-CC97-DE4E-8458-2BB66E5985A9}" destId="{FD2787DA-9CE6-7E4D-82B5-213819CEFF6F}" srcOrd="1" destOrd="0" parTransId="{51795B49-89C1-9B4C-A5C4-6423667A2063}" sibTransId="{4E20B6FE-1491-5146-8DF9-662CB25817C9}"/>
    <dgm:cxn modelId="{8BD7D74D-CDA0-254A-8F89-BB9DC5075707}" type="presOf" srcId="{24BB7770-CC97-DE4E-8458-2BB66E5985A9}" destId="{CD4180D5-2820-8941-A419-DC667A63A18F}" srcOrd="0" destOrd="0" presId="urn:microsoft.com/office/officeart/2005/8/layout/hList2"/>
    <dgm:cxn modelId="{3FE06475-0203-7646-883C-024C37BEA283}" srcId="{32FF56AC-994F-3142-9BF8-BBC6B2D16133}" destId="{C7DB5335-71F3-9041-92F9-451750111951}" srcOrd="0" destOrd="0" parTransId="{3BE36B0C-2C59-1148-B182-7BDF5D33FE2A}" sibTransId="{8ABC91D6-4F36-9F42-BB59-A4F7B2058700}"/>
    <dgm:cxn modelId="{480A907B-5A3B-E24F-8C7F-16AD7E9EBDD2}" type="presOf" srcId="{483E0B28-7AEA-FD41-9517-D3CCD0C6D8B2}" destId="{9AF861D8-866D-3A47-A9F4-1D4F53F36BEB}" srcOrd="0" destOrd="2" presId="urn:microsoft.com/office/officeart/2005/8/layout/hList2"/>
    <dgm:cxn modelId="{DD9A8389-B3FB-FC4F-ADED-F2075634657C}" srcId="{C7DB5335-71F3-9041-92F9-451750111951}" destId="{73B36B4A-E6D1-B447-8811-39130D82DB7C}" srcOrd="1" destOrd="0" parTransId="{EAFC13BC-0467-0748-A170-05A4D788B362}" sibTransId="{2D5D52C4-F359-5D46-9942-BB692FD563C4}"/>
    <dgm:cxn modelId="{933946B2-2DA5-AF48-A754-B2261EF6EC7A}" type="presOf" srcId="{B14DE1B4-055C-874B-AAB4-A74E09AA5612}" destId="{9AF861D8-866D-3A47-A9F4-1D4F53F36BEB}" srcOrd="0" destOrd="0" presId="urn:microsoft.com/office/officeart/2005/8/layout/hList2"/>
    <dgm:cxn modelId="{D975C6B4-5D5E-4D42-96BE-589889A01BCD}" srcId="{C7DB5335-71F3-9041-92F9-451750111951}" destId="{B14DE1B4-055C-874B-AAB4-A74E09AA5612}" srcOrd="0" destOrd="0" parTransId="{CDC07FB8-4ED4-CF41-8D0A-05E356AD4728}" sibTransId="{B76818DD-C758-8849-8265-993F0E8E72EC}"/>
    <dgm:cxn modelId="{928281B7-B90C-9445-A4BF-F4518C7169CD}" type="presOf" srcId="{32FF56AC-994F-3142-9BF8-BBC6B2D16133}" destId="{066709AD-4203-E14B-AFFE-B5B1126CE4EC}" srcOrd="0" destOrd="0" presId="urn:microsoft.com/office/officeart/2005/8/layout/hList2"/>
    <dgm:cxn modelId="{68A5E9C5-0BF8-A540-9478-01AEE44218E2}" srcId="{24BB7770-CC97-DE4E-8458-2BB66E5985A9}" destId="{693A5EB8-CACB-B54E-B590-C00BED58A4FF}" srcOrd="0" destOrd="0" parTransId="{09494332-47FE-0B41-BD23-82E93792D622}" sibTransId="{A2E73925-539F-EC41-A02A-0FD8B58DBC27}"/>
    <dgm:cxn modelId="{430196CD-8D51-C14A-8E54-AC4EF90B65B0}" type="presOf" srcId="{C7DB5335-71F3-9041-92F9-451750111951}" destId="{88A312A7-AE5A-4D45-8F17-6092F3D9673B}" srcOrd="0" destOrd="0" presId="urn:microsoft.com/office/officeart/2005/8/layout/hList2"/>
    <dgm:cxn modelId="{41DFB1E0-5E58-5045-BBC8-DE3A5ECCB918}" type="presOf" srcId="{693A5EB8-CACB-B54E-B590-C00BED58A4FF}" destId="{ADBE5C0D-F065-2243-BAA4-7A1AF46C729A}" srcOrd="0" destOrd="0" presId="urn:microsoft.com/office/officeart/2005/8/layout/hList2"/>
    <dgm:cxn modelId="{B3F6B4A9-94D1-2E4B-B323-0B2E606C9238}" type="presParOf" srcId="{066709AD-4203-E14B-AFFE-B5B1126CE4EC}" destId="{56F02D34-2AB2-C342-873C-A0D10313CF5E}" srcOrd="0" destOrd="0" presId="urn:microsoft.com/office/officeart/2005/8/layout/hList2"/>
    <dgm:cxn modelId="{1A6EA227-EE5E-2B4F-B809-0412228B8504}" type="presParOf" srcId="{56F02D34-2AB2-C342-873C-A0D10313CF5E}" destId="{940ACC4B-6068-DD49-A5E2-5A0FB4726E84}" srcOrd="0" destOrd="0" presId="urn:microsoft.com/office/officeart/2005/8/layout/hList2"/>
    <dgm:cxn modelId="{740692AC-AC51-484F-A35D-3F7A9D5D024C}" type="presParOf" srcId="{56F02D34-2AB2-C342-873C-A0D10313CF5E}" destId="{9AF861D8-866D-3A47-A9F4-1D4F53F36BEB}" srcOrd="1" destOrd="0" presId="urn:microsoft.com/office/officeart/2005/8/layout/hList2"/>
    <dgm:cxn modelId="{93D1B781-A3F5-0E47-9548-AA22993D05D2}" type="presParOf" srcId="{56F02D34-2AB2-C342-873C-A0D10313CF5E}" destId="{88A312A7-AE5A-4D45-8F17-6092F3D9673B}" srcOrd="2" destOrd="0" presId="urn:microsoft.com/office/officeart/2005/8/layout/hList2"/>
    <dgm:cxn modelId="{7B7ED414-794D-3F4D-AFAD-E99D89B86370}" type="presParOf" srcId="{066709AD-4203-E14B-AFFE-B5B1126CE4EC}" destId="{DDF6A5DC-5E22-8A48-96C0-3182CAC3F9D7}" srcOrd="1" destOrd="0" presId="urn:microsoft.com/office/officeart/2005/8/layout/hList2"/>
    <dgm:cxn modelId="{7B49E8C8-9180-494E-8A31-ADBC0D77FDF2}" type="presParOf" srcId="{066709AD-4203-E14B-AFFE-B5B1126CE4EC}" destId="{42B7AE47-A5E4-DD4D-A425-7BF81EF419FE}" srcOrd="2" destOrd="0" presId="urn:microsoft.com/office/officeart/2005/8/layout/hList2"/>
    <dgm:cxn modelId="{41071066-034C-2A4C-AA7C-3ED7FAC5C19C}" type="presParOf" srcId="{42B7AE47-A5E4-DD4D-A425-7BF81EF419FE}" destId="{9AB2D8FA-8693-614C-9B22-0D8B35887C4B}" srcOrd="0" destOrd="0" presId="urn:microsoft.com/office/officeart/2005/8/layout/hList2"/>
    <dgm:cxn modelId="{F524608B-3B7D-0741-B92F-29DF17DCA089}" type="presParOf" srcId="{42B7AE47-A5E4-DD4D-A425-7BF81EF419FE}" destId="{ADBE5C0D-F065-2243-BAA4-7A1AF46C729A}" srcOrd="1" destOrd="0" presId="urn:microsoft.com/office/officeart/2005/8/layout/hList2"/>
    <dgm:cxn modelId="{8C5102E7-A85D-FC42-BA2D-1FC648153395}" type="presParOf" srcId="{42B7AE47-A5E4-DD4D-A425-7BF81EF419FE}" destId="{CD4180D5-2820-8941-A419-DC667A63A18F}"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7E7921-1AB6-AC49-BB0D-694BBE0443F6}" type="doc">
      <dgm:prSet loTypeId="urn:microsoft.com/office/officeart/2005/8/layout/hList2" loCatId="list" qsTypeId="urn:microsoft.com/office/officeart/2005/8/quickstyle/simple1" qsCatId="simple" csTypeId="urn:microsoft.com/office/officeart/2005/8/colors/accent0_3" csCatId="mainScheme" phldr="1"/>
      <dgm:spPr/>
      <dgm:t>
        <a:bodyPr/>
        <a:lstStyle/>
        <a:p>
          <a:endParaRPr lang="en-US"/>
        </a:p>
      </dgm:t>
    </dgm:pt>
    <dgm:pt modelId="{4340463D-0921-7B46-A6DA-0236A5021C0D}">
      <dgm:prSet/>
      <dgm:spPr/>
      <dgm:t>
        <a:bodyPr/>
        <a:lstStyle/>
        <a:p>
          <a:r>
            <a:rPr lang="en-US"/>
            <a:t>Learnings</a:t>
          </a:r>
          <a:endParaRPr lang="en-GB"/>
        </a:p>
      </dgm:t>
    </dgm:pt>
    <dgm:pt modelId="{07084826-A3B1-4F46-93DB-472FC5CF69C7}" type="parTrans" cxnId="{5067F9D3-B41C-3B48-B41C-6F972983B585}">
      <dgm:prSet/>
      <dgm:spPr/>
      <dgm:t>
        <a:bodyPr/>
        <a:lstStyle/>
        <a:p>
          <a:endParaRPr lang="en-US"/>
        </a:p>
      </dgm:t>
    </dgm:pt>
    <dgm:pt modelId="{F5D77F12-1C4B-4845-A0B7-6CCF66E79308}" type="sibTrans" cxnId="{5067F9D3-B41C-3B48-B41C-6F972983B585}">
      <dgm:prSet/>
      <dgm:spPr/>
      <dgm:t>
        <a:bodyPr/>
        <a:lstStyle/>
        <a:p>
          <a:endParaRPr lang="en-US"/>
        </a:p>
      </dgm:t>
    </dgm:pt>
    <dgm:pt modelId="{4294EE47-C67B-4440-B06C-4FEE871AC834}">
      <dgm:prSet custT="1"/>
      <dgm:spPr>
        <a:solidFill>
          <a:srgbClr val="0C2C52"/>
        </a:solidFill>
      </dgm:spPr>
      <dgm:t>
        <a:bodyPr/>
        <a:lstStyle/>
        <a:p>
          <a:r>
            <a:rPr lang="en-US" sz="1600" dirty="0"/>
            <a:t>Researcher appears to have been trying to help the organization</a:t>
          </a:r>
          <a:endParaRPr lang="en-GB" sz="1600" dirty="0"/>
        </a:p>
      </dgm:t>
    </dgm:pt>
    <dgm:pt modelId="{DD67442F-9C2F-974B-94AD-2128A2EED181}" type="parTrans" cxnId="{1D86A3D6-19BA-C143-857B-BDB009E61BFA}">
      <dgm:prSet/>
      <dgm:spPr/>
      <dgm:t>
        <a:bodyPr/>
        <a:lstStyle/>
        <a:p>
          <a:endParaRPr lang="en-US"/>
        </a:p>
      </dgm:t>
    </dgm:pt>
    <dgm:pt modelId="{8925CE98-26AE-DB44-9C21-2B6C1791984C}" type="sibTrans" cxnId="{1D86A3D6-19BA-C143-857B-BDB009E61BFA}">
      <dgm:prSet/>
      <dgm:spPr/>
      <dgm:t>
        <a:bodyPr/>
        <a:lstStyle/>
        <a:p>
          <a:endParaRPr lang="en-US"/>
        </a:p>
      </dgm:t>
    </dgm:pt>
    <dgm:pt modelId="{E6F10A9C-8B57-C44C-A0C3-DBCF1FC43182}">
      <dgm:prSet custT="1"/>
      <dgm:spPr>
        <a:solidFill>
          <a:srgbClr val="0C2C52"/>
        </a:solidFill>
      </dgm:spPr>
      <dgm:t>
        <a:bodyPr/>
        <a:lstStyle/>
        <a:p>
          <a:r>
            <a:rPr lang="en-US" sz="1600" dirty="0"/>
            <a:t>Legal Department’s response treats him as enemy</a:t>
          </a:r>
          <a:endParaRPr lang="en-GB" sz="1600" dirty="0"/>
        </a:p>
      </dgm:t>
    </dgm:pt>
    <dgm:pt modelId="{466CC497-F8EE-F345-A61A-60F485D21109}" type="parTrans" cxnId="{E9D19ECB-025B-1E45-9AB1-4137A66AE2B2}">
      <dgm:prSet/>
      <dgm:spPr/>
      <dgm:t>
        <a:bodyPr/>
        <a:lstStyle/>
        <a:p>
          <a:endParaRPr lang="en-US"/>
        </a:p>
      </dgm:t>
    </dgm:pt>
    <dgm:pt modelId="{A4C1871F-0DD2-0B49-913B-CF1234BC7F5F}" type="sibTrans" cxnId="{E9D19ECB-025B-1E45-9AB1-4137A66AE2B2}">
      <dgm:prSet/>
      <dgm:spPr/>
      <dgm:t>
        <a:bodyPr/>
        <a:lstStyle/>
        <a:p>
          <a:endParaRPr lang="en-US"/>
        </a:p>
      </dgm:t>
    </dgm:pt>
    <dgm:pt modelId="{0CA9ED45-89B7-C24D-919B-E1A79F85C51B}">
      <dgm:prSet custT="1"/>
      <dgm:spPr>
        <a:solidFill>
          <a:srgbClr val="0C2C52"/>
        </a:solidFill>
      </dgm:spPr>
      <dgm:t>
        <a:bodyPr/>
        <a:lstStyle/>
        <a:p>
          <a:r>
            <a:rPr lang="en-US" sz="1600" dirty="0"/>
            <a:t>Better to have published vulnerability report policy</a:t>
          </a:r>
          <a:endParaRPr lang="en-GB" sz="1600" dirty="0"/>
        </a:p>
      </dgm:t>
    </dgm:pt>
    <dgm:pt modelId="{4D2347D7-4DD2-6748-9058-507DF8466FFD}" type="parTrans" cxnId="{E4ED7F49-63FD-094F-B1C9-EBD08A181D3D}">
      <dgm:prSet/>
      <dgm:spPr/>
      <dgm:t>
        <a:bodyPr/>
        <a:lstStyle/>
        <a:p>
          <a:endParaRPr lang="en-US"/>
        </a:p>
      </dgm:t>
    </dgm:pt>
    <dgm:pt modelId="{C63D945F-C988-FA45-9F60-7F4A7C7581E2}" type="sibTrans" cxnId="{E4ED7F49-63FD-094F-B1C9-EBD08A181D3D}">
      <dgm:prSet/>
      <dgm:spPr/>
      <dgm:t>
        <a:bodyPr/>
        <a:lstStyle/>
        <a:p>
          <a:endParaRPr lang="en-US"/>
        </a:p>
      </dgm:t>
    </dgm:pt>
    <dgm:pt modelId="{F0BF80A7-6DBD-B646-8AB7-B3A9263293F0}">
      <dgm:prSet custT="1"/>
      <dgm:spPr>
        <a:solidFill>
          <a:srgbClr val="0C2C52"/>
        </a:solidFill>
      </dgm:spPr>
      <dgm:t>
        <a:bodyPr/>
        <a:lstStyle/>
        <a:p>
          <a:r>
            <a:rPr lang="en-US" sz="1600" dirty="0"/>
            <a:t>Liability might arise to individuals whose data are put at risk by the unfixed vulnerability</a:t>
          </a:r>
          <a:endParaRPr lang="en-GB" sz="1600" dirty="0"/>
        </a:p>
      </dgm:t>
    </dgm:pt>
    <dgm:pt modelId="{B0282A0F-2455-2B4C-9D0E-6FB0D3E91A2D}" type="parTrans" cxnId="{B63BD522-7223-1A44-A36A-AECE6F8FE7C5}">
      <dgm:prSet/>
      <dgm:spPr/>
      <dgm:t>
        <a:bodyPr/>
        <a:lstStyle/>
        <a:p>
          <a:endParaRPr lang="en-US"/>
        </a:p>
      </dgm:t>
    </dgm:pt>
    <dgm:pt modelId="{03961781-4FBA-FC4C-A4B8-97D89CD7F9D9}" type="sibTrans" cxnId="{B63BD522-7223-1A44-A36A-AECE6F8FE7C5}">
      <dgm:prSet/>
      <dgm:spPr/>
      <dgm:t>
        <a:bodyPr/>
        <a:lstStyle/>
        <a:p>
          <a:endParaRPr lang="en-US"/>
        </a:p>
      </dgm:t>
    </dgm:pt>
    <dgm:pt modelId="{0493E1E6-82CB-0643-AB30-1FDE53CEE696}">
      <dgm:prSet custT="1"/>
      <dgm:spPr>
        <a:solidFill>
          <a:srgbClr val="0C2C52"/>
        </a:solidFill>
      </dgm:spPr>
      <dgm:t>
        <a:bodyPr/>
        <a:lstStyle/>
        <a:p>
          <a:r>
            <a:rPr lang="en-US" sz="1600" dirty="0"/>
            <a:t>Advanced issues including laws against reverse engineering of software</a:t>
          </a:r>
          <a:endParaRPr lang="en-GB" sz="1600" dirty="0"/>
        </a:p>
      </dgm:t>
    </dgm:pt>
    <dgm:pt modelId="{6648CEDF-D57C-C946-9905-7B725DB730FA}" type="parTrans" cxnId="{EC718A2E-0BA0-264A-8B02-31D03E02AD21}">
      <dgm:prSet/>
      <dgm:spPr/>
      <dgm:t>
        <a:bodyPr/>
        <a:lstStyle/>
        <a:p>
          <a:endParaRPr lang="en-US"/>
        </a:p>
      </dgm:t>
    </dgm:pt>
    <dgm:pt modelId="{FB4B962E-5330-9A4F-AFF3-B89CBADB6AA3}" type="sibTrans" cxnId="{EC718A2E-0BA0-264A-8B02-31D03E02AD21}">
      <dgm:prSet/>
      <dgm:spPr/>
      <dgm:t>
        <a:bodyPr/>
        <a:lstStyle/>
        <a:p>
          <a:endParaRPr lang="en-US"/>
        </a:p>
      </dgm:t>
    </dgm:pt>
    <dgm:pt modelId="{862820B9-35BF-224C-80F9-C1EB67B7D506}">
      <dgm:prSet/>
      <dgm:spPr/>
      <dgm:t>
        <a:bodyPr/>
        <a:lstStyle/>
        <a:p>
          <a:r>
            <a:rPr lang="en-US"/>
            <a:t>Variability</a:t>
          </a:r>
          <a:endParaRPr lang="en-GB"/>
        </a:p>
      </dgm:t>
    </dgm:pt>
    <dgm:pt modelId="{F3898503-0079-4D43-9D81-C3C337EEBEB5}" type="parTrans" cxnId="{5B92F1AF-7FAD-4C48-9D7B-ACC5C59EA3CF}">
      <dgm:prSet/>
      <dgm:spPr/>
      <dgm:t>
        <a:bodyPr/>
        <a:lstStyle/>
        <a:p>
          <a:endParaRPr lang="en-US"/>
        </a:p>
      </dgm:t>
    </dgm:pt>
    <dgm:pt modelId="{33B46136-1879-834F-9FFD-DF897889A6E9}" type="sibTrans" cxnId="{5B92F1AF-7FAD-4C48-9D7B-ACC5C59EA3CF}">
      <dgm:prSet/>
      <dgm:spPr/>
      <dgm:t>
        <a:bodyPr/>
        <a:lstStyle/>
        <a:p>
          <a:endParaRPr lang="en-US"/>
        </a:p>
      </dgm:t>
    </dgm:pt>
    <dgm:pt modelId="{500A1B6C-334D-DD4E-BFB3-BB551F1C646F}">
      <dgm:prSet/>
      <dgm:spPr>
        <a:solidFill>
          <a:srgbClr val="0C2C52"/>
        </a:solidFill>
      </dgm:spPr>
      <dgm:t>
        <a:bodyPr/>
        <a:lstStyle/>
        <a:p>
          <a:r>
            <a:rPr lang="en-US" dirty="0"/>
            <a:t>Much of the work in Coordinated Vulnerability Disclosure done by </a:t>
          </a:r>
          <a:r>
            <a:rPr lang="en-US" dirty="0" err="1"/>
            <a:t>organisations</a:t>
          </a:r>
          <a:r>
            <a:rPr lang="en-US" dirty="0"/>
            <a:t> in the Netherlands</a:t>
          </a:r>
          <a:endParaRPr lang="en-GB" dirty="0"/>
        </a:p>
      </dgm:t>
    </dgm:pt>
    <dgm:pt modelId="{72D5FC29-392F-FD45-8359-4269E0BE8C3D}" type="parTrans" cxnId="{C18688E9-A126-774C-929E-601F557F43CA}">
      <dgm:prSet/>
      <dgm:spPr/>
      <dgm:t>
        <a:bodyPr/>
        <a:lstStyle/>
        <a:p>
          <a:endParaRPr lang="en-US"/>
        </a:p>
      </dgm:t>
    </dgm:pt>
    <dgm:pt modelId="{166993B0-ABEC-CA46-82B0-9B5167730891}" type="sibTrans" cxnId="{C18688E9-A126-774C-929E-601F557F43CA}">
      <dgm:prSet/>
      <dgm:spPr/>
      <dgm:t>
        <a:bodyPr/>
        <a:lstStyle/>
        <a:p>
          <a:endParaRPr lang="en-US"/>
        </a:p>
      </dgm:t>
    </dgm:pt>
    <dgm:pt modelId="{645772D5-6B7D-5448-A92C-081A827F3A6B}">
      <dgm:prSet/>
      <dgm:spPr>
        <a:solidFill>
          <a:srgbClr val="0C2C52"/>
        </a:solidFill>
      </dgm:spPr>
      <dgm:t>
        <a:bodyPr/>
        <a:lstStyle/>
        <a:p>
          <a:r>
            <a:rPr lang="en-US"/>
            <a:t>Same approach should be applicable elsewhere </a:t>
          </a:r>
          <a:endParaRPr lang="en-GB"/>
        </a:p>
      </dgm:t>
    </dgm:pt>
    <dgm:pt modelId="{573C85C6-1F97-9548-A420-59DAD6F85068}" type="parTrans" cxnId="{43DA3763-8C6C-AF43-BA7F-04384D61E2A8}">
      <dgm:prSet/>
      <dgm:spPr/>
      <dgm:t>
        <a:bodyPr/>
        <a:lstStyle/>
        <a:p>
          <a:endParaRPr lang="en-US"/>
        </a:p>
      </dgm:t>
    </dgm:pt>
    <dgm:pt modelId="{C0737576-E357-BC4B-81E3-6B0E7722D111}" type="sibTrans" cxnId="{43DA3763-8C6C-AF43-BA7F-04384D61E2A8}">
      <dgm:prSet/>
      <dgm:spPr/>
      <dgm:t>
        <a:bodyPr/>
        <a:lstStyle/>
        <a:p>
          <a:endParaRPr lang="en-US"/>
        </a:p>
      </dgm:t>
    </dgm:pt>
    <dgm:pt modelId="{B4F48B0A-98B5-D049-A910-D5909E28A9D7}" type="pres">
      <dgm:prSet presAssocID="{9B7E7921-1AB6-AC49-BB0D-694BBE0443F6}" presName="linearFlow" presStyleCnt="0">
        <dgm:presLayoutVars>
          <dgm:dir/>
          <dgm:animLvl val="lvl"/>
          <dgm:resizeHandles/>
        </dgm:presLayoutVars>
      </dgm:prSet>
      <dgm:spPr/>
    </dgm:pt>
    <dgm:pt modelId="{148F10F9-C8C6-B443-9F68-ED21DA63B356}" type="pres">
      <dgm:prSet presAssocID="{4340463D-0921-7B46-A6DA-0236A5021C0D}" presName="compositeNode" presStyleCnt="0">
        <dgm:presLayoutVars>
          <dgm:bulletEnabled val="1"/>
        </dgm:presLayoutVars>
      </dgm:prSet>
      <dgm:spPr/>
    </dgm:pt>
    <dgm:pt modelId="{B15D32D1-B66B-CA46-8FC4-F8490D3324F0}" type="pres">
      <dgm:prSet presAssocID="{4340463D-0921-7B46-A6DA-0236A5021C0D}" presName="image" presStyleLbl="fgImgPlace1" presStyleIdx="0" presStyleCnt="2" custScaleX="62521" custScaleY="62521" custLinFactNeighborY="-1281"/>
      <dgm:spPr>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a:noFill/>
        </a:ln>
      </dgm:spPr>
    </dgm:pt>
    <dgm:pt modelId="{7099E7D1-F586-ED4D-9760-608D29C80FA6}" type="pres">
      <dgm:prSet presAssocID="{4340463D-0921-7B46-A6DA-0236A5021C0D}" presName="childNode" presStyleLbl="node1" presStyleIdx="0" presStyleCnt="2" custScaleY="128205">
        <dgm:presLayoutVars>
          <dgm:bulletEnabled val="1"/>
        </dgm:presLayoutVars>
      </dgm:prSet>
      <dgm:spPr/>
    </dgm:pt>
    <dgm:pt modelId="{38F40869-CADD-1941-A67A-086B80EBE84D}" type="pres">
      <dgm:prSet presAssocID="{4340463D-0921-7B46-A6DA-0236A5021C0D}" presName="parentNode" presStyleLbl="revTx" presStyleIdx="0" presStyleCnt="2">
        <dgm:presLayoutVars>
          <dgm:chMax val="0"/>
          <dgm:bulletEnabled val="1"/>
        </dgm:presLayoutVars>
      </dgm:prSet>
      <dgm:spPr/>
    </dgm:pt>
    <dgm:pt modelId="{19CE3FA0-C860-1345-8230-C943CC7525BE}" type="pres">
      <dgm:prSet presAssocID="{F5D77F12-1C4B-4845-A0B7-6CCF66E79308}" presName="sibTrans" presStyleCnt="0"/>
      <dgm:spPr/>
    </dgm:pt>
    <dgm:pt modelId="{B919A5D8-3D2A-7C49-8B23-A773A4C7C239}" type="pres">
      <dgm:prSet presAssocID="{862820B9-35BF-224C-80F9-C1EB67B7D506}" presName="compositeNode" presStyleCnt="0">
        <dgm:presLayoutVars>
          <dgm:bulletEnabled val="1"/>
        </dgm:presLayoutVars>
      </dgm:prSet>
      <dgm:spPr/>
    </dgm:pt>
    <dgm:pt modelId="{B010F0D1-AB6A-CE46-B4CB-F41C28A5844E}" type="pres">
      <dgm:prSet presAssocID="{862820B9-35BF-224C-80F9-C1EB67B7D506}" presName="image" presStyleLbl="fgImgPlace1" presStyleIdx="1" presStyleCnt="2" custScaleX="62521" custScaleY="62521"/>
      <dgm:spPr>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a:noFill/>
        </a:ln>
      </dgm:spPr>
    </dgm:pt>
    <dgm:pt modelId="{3F49DC02-7B86-694C-83CF-0A91534A5C3B}" type="pres">
      <dgm:prSet presAssocID="{862820B9-35BF-224C-80F9-C1EB67B7D506}" presName="childNode" presStyleLbl="node1" presStyleIdx="1" presStyleCnt="2">
        <dgm:presLayoutVars>
          <dgm:bulletEnabled val="1"/>
        </dgm:presLayoutVars>
      </dgm:prSet>
      <dgm:spPr/>
    </dgm:pt>
    <dgm:pt modelId="{A818F2C4-04BD-1D45-9496-5962829F2B41}" type="pres">
      <dgm:prSet presAssocID="{862820B9-35BF-224C-80F9-C1EB67B7D506}" presName="parentNode" presStyleLbl="revTx" presStyleIdx="1" presStyleCnt="2">
        <dgm:presLayoutVars>
          <dgm:chMax val="0"/>
          <dgm:bulletEnabled val="1"/>
        </dgm:presLayoutVars>
      </dgm:prSet>
      <dgm:spPr/>
    </dgm:pt>
  </dgm:ptLst>
  <dgm:cxnLst>
    <dgm:cxn modelId="{2E38D221-6F40-144E-A41D-E49A5E091CAB}" type="presOf" srcId="{E6F10A9C-8B57-C44C-A0C3-DBCF1FC43182}" destId="{7099E7D1-F586-ED4D-9760-608D29C80FA6}" srcOrd="0" destOrd="1" presId="urn:microsoft.com/office/officeart/2005/8/layout/hList2"/>
    <dgm:cxn modelId="{B63BD522-7223-1A44-A36A-AECE6F8FE7C5}" srcId="{4340463D-0921-7B46-A6DA-0236A5021C0D}" destId="{F0BF80A7-6DBD-B646-8AB7-B3A9263293F0}" srcOrd="3" destOrd="0" parTransId="{B0282A0F-2455-2B4C-9D0E-6FB0D3E91A2D}" sibTransId="{03961781-4FBA-FC4C-A4B8-97D89CD7F9D9}"/>
    <dgm:cxn modelId="{BD9A8029-1DE6-E34A-9D67-61F8B11D6CBF}" type="presOf" srcId="{0493E1E6-82CB-0643-AB30-1FDE53CEE696}" destId="{7099E7D1-F586-ED4D-9760-608D29C80FA6}" srcOrd="0" destOrd="4" presId="urn:microsoft.com/office/officeart/2005/8/layout/hList2"/>
    <dgm:cxn modelId="{EC718A2E-0BA0-264A-8B02-31D03E02AD21}" srcId="{4340463D-0921-7B46-A6DA-0236A5021C0D}" destId="{0493E1E6-82CB-0643-AB30-1FDE53CEE696}" srcOrd="4" destOrd="0" parTransId="{6648CEDF-D57C-C946-9905-7B725DB730FA}" sibTransId="{FB4B962E-5330-9A4F-AFF3-B89CBADB6AA3}"/>
    <dgm:cxn modelId="{E4ED7F49-63FD-094F-B1C9-EBD08A181D3D}" srcId="{4340463D-0921-7B46-A6DA-0236A5021C0D}" destId="{0CA9ED45-89B7-C24D-919B-E1A79F85C51B}" srcOrd="2" destOrd="0" parTransId="{4D2347D7-4DD2-6748-9058-507DF8466FFD}" sibTransId="{C63D945F-C988-FA45-9F60-7F4A7C7581E2}"/>
    <dgm:cxn modelId="{B4196755-D6BC-824C-9637-0359F143608A}" type="presOf" srcId="{500A1B6C-334D-DD4E-BFB3-BB551F1C646F}" destId="{3F49DC02-7B86-694C-83CF-0A91534A5C3B}" srcOrd="0" destOrd="0" presId="urn:microsoft.com/office/officeart/2005/8/layout/hList2"/>
    <dgm:cxn modelId="{708F6B5B-E274-454B-9FE7-2B0E8CF98FBF}" type="presOf" srcId="{9B7E7921-1AB6-AC49-BB0D-694BBE0443F6}" destId="{B4F48B0A-98B5-D049-A910-D5909E28A9D7}" srcOrd="0" destOrd="0" presId="urn:microsoft.com/office/officeart/2005/8/layout/hList2"/>
    <dgm:cxn modelId="{43DA3763-8C6C-AF43-BA7F-04384D61E2A8}" srcId="{862820B9-35BF-224C-80F9-C1EB67B7D506}" destId="{645772D5-6B7D-5448-A92C-081A827F3A6B}" srcOrd="1" destOrd="0" parTransId="{573C85C6-1F97-9548-A420-59DAD6F85068}" sibTransId="{C0737576-E357-BC4B-81E3-6B0E7722D111}"/>
    <dgm:cxn modelId="{D62B5E66-00E4-2148-BAA9-9BC321F35455}" type="presOf" srcId="{0CA9ED45-89B7-C24D-919B-E1A79F85C51B}" destId="{7099E7D1-F586-ED4D-9760-608D29C80FA6}" srcOrd="0" destOrd="2" presId="urn:microsoft.com/office/officeart/2005/8/layout/hList2"/>
    <dgm:cxn modelId="{94D80D67-43CF-7648-B4D1-3932A5F283FB}" type="presOf" srcId="{645772D5-6B7D-5448-A92C-081A827F3A6B}" destId="{3F49DC02-7B86-694C-83CF-0A91534A5C3B}" srcOrd="0" destOrd="1" presId="urn:microsoft.com/office/officeart/2005/8/layout/hList2"/>
    <dgm:cxn modelId="{32150981-F489-134F-8770-291AAF010AE4}" type="presOf" srcId="{4294EE47-C67B-4440-B06C-4FEE871AC834}" destId="{7099E7D1-F586-ED4D-9760-608D29C80FA6}" srcOrd="0" destOrd="0" presId="urn:microsoft.com/office/officeart/2005/8/layout/hList2"/>
    <dgm:cxn modelId="{C1F79481-3F7B-014E-9F88-E3131D74412A}" type="presOf" srcId="{862820B9-35BF-224C-80F9-C1EB67B7D506}" destId="{A818F2C4-04BD-1D45-9496-5962829F2B41}" srcOrd="0" destOrd="0" presId="urn:microsoft.com/office/officeart/2005/8/layout/hList2"/>
    <dgm:cxn modelId="{894982A3-BB5C-9A4B-BA42-FA1E30A78575}" type="presOf" srcId="{4340463D-0921-7B46-A6DA-0236A5021C0D}" destId="{38F40869-CADD-1941-A67A-086B80EBE84D}" srcOrd="0" destOrd="0" presId="urn:microsoft.com/office/officeart/2005/8/layout/hList2"/>
    <dgm:cxn modelId="{14AB1BA5-31CB-A546-B011-363685B5631A}" type="presOf" srcId="{F0BF80A7-6DBD-B646-8AB7-B3A9263293F0}" destId="{7099E7D1-F586-ED4D-9760-608D29C80FA6}" srcOrd="0" destOrd="3" presId="urn:microsoft.com/office/officeart/2005/8/layout/hList2"/>
    <dgm:cxn modelId="{5B92F1AF-7FAD-4C48-9D7B-ACC5C59EA3CF}" srcId="{9B7E7921-1AB6-AC49-BB0D-694BBE0443F6}" destId="{862820B9-35BF-224C-80F9-C1EB67B7D506}" srcOrd="1" destOrd="0" parTransId="{F3898503-0079-4D43-9D81-C3C337EEBEB5}" sibTransId="{33B46136-1879-834F-9FFD-DF897889A6E9}"/>
    <dgm:cxn modelId="{E9D19ECB-025B-1E45-9AB1-4137A66AE2B2}" srcId="{4340463D-0921-7B46-A6DA-0236A5021C0D}" destId="{E6F10A9C-8B57-C44C-A0C3-DBCF1FC43182}" srcOrd="1" destOrd="0" parTransId="{466CC497-F8EE-F345-A61A-60F485D21109}" sibTransId="{A4C1871F-0DD2-0B49-913B-CF1234BC7F5F}"/>
    <dgm:cxn modelId="{5067F9D3-B41C-3B48-B41C-6F972983B585}" srcId="{9B7E7921-1AB6-AC49-BB0D-694BBE0443F6}" destId="{4340463D-0921-7B46-A6DA-0236A5021C0D}" srcOrd="0" destOrd="0" parTransId="{07084826-A3B1-4F46-93DB-472FC5CF69C7}" sibTransId="{F5D77F12-1C4B-4845-A0B7-6CCF66E79308}"/>
    <dgm:cxn modelId="{1D86A3D6-19BA-C143-857B-BDB009E61BFA}" srcId="{4340463D-0921-7B46-A6DA-0236A5021C0D}" destId="{4294EE47-C67B-4440-B06C-4FEE871AC834}" srcOrd="0" destOrd="0" parTransId="{DD67442F-9C2F-974B-94AD-2128A2EED181}" sibTransId="{8925CE98-26AE-DB44-9C21-2B6C1791984C}"/>
    <dgm:cxn modelId="{C18688E9-A126-774C-929E-601F557F43CA}" srcId="{862820B9-35BF-224C-80F9-C1EB67B7D506}" destId="{500A1B6C-334D-DD4E-BFB3-BB551F1C646F}" srcOrd="0" destOrd="0" parTransId="{72D5FC29-392F-FD45-8359-4269E0BE8C3D}" sibTransId="{166993B0-ABEC-CA46-82B0-9B5167730891}"/>
    <dgm:cxn modelId="{B3E53DF3-7F25-544D-B6EE-B3CBA33B3B69}" type="presParOf" srcId="{B4F48B0A-98B5-D049-A910-D5909E28A9D7}" destId="{148F10F9-C8C6-B443-9F68-ED21DA63B356}" srcOrd="0" destOrd="0" presId="urn:microsoft.com/office/officeart/2005/8/layout/hList2"/>
    <dgm:cxn modelId="{F241EC03-7B47-844C-BE24-243B779EBCC6}" type="presParOf" srcId="{148F10F9-C8C6-B443-9F68-ED21DA63B356}" destId="{B15D32D1-B66B-CA46-8FC4-F8490D3324F0}" srcOrd="0" destOrd="0" presId="urn:microsoft.com/office/officeart/2005/8/layout/hList2"/>
    <dgm:cxn modelId="{1911F1B6-8ED8-9149-A6A3-A99EF7E573A8}" type="presParOf" srcId="{148F10F9-C8C6-B443-9F68-ED21DA63B356}" destId="{7099E7D1-F586-ED4D-9760-608D29C80FA6}" srcOrd="1" destOrd="0" presId="urn:microsoft.com/office/officeart/2005/8/layout/hList2"/>
    <dgm:cxn modelId="{BFAACA60-9A2A-0248-B5EA-ED47C9979686}" type="presParOf" srcId="{148F10F9-C8C6-B443-9F68-ED21DA63B356}" destId="{38F40869-CADD-1941-A67A-086B80EBE84D}" srcOrd="2" destOrd="0" presId="urn:microsoft.com/office/officeart/2005/8/layout/hList2"/>
    <dgm:cxn modelId="{8288A784-4EB8-7C46-ADDF-BE5B0F076FCE}" type="presParOf" srcId="{B4F48B0A-98B5-D049-A910-D5909E28A9D7}" destId="{19CE3FA0-C860-1345-8230-C943CC7525BE}" srcOrd="1" destOrd="0" presId="urn:microsoft.com/office/officeart/2005/8/layout/hList2"/>
    <dgm:cxn modelId="{743435E2-09EE-194B-9C72-4C0BEC81B581}" type="presParOf" srcId="{B4F48B0A-98B5-D049-A910-D5909E28A9D7}" destId="{B919A5D8-3D2A-7C49-8B23-A773A4C7C239}" srcOrd="2" destOrd="0" presId="urn:microsoft.com/office/officeart/2005/8/layout/hList2"/>
    <dgm:cxn modelId="{586D2983-A266-8740-A7D6-D2A7C330C342}" type="presParOf" srcId="{B919A5D8-3D2A-7C49-8B23-A773A4C7C239}" destId="{B010F0D1-AB6A-CE46-B4CB-F41C28A5844E}" srcOrd="0" destOrd="0" presId="urn:microsoft.com/office/officeart/2005/8/layout/hList2"/>
    <dgm:cxn modelId="{C83B5BC0-E3C8-DD49-B73B-0F027BB16702}" type="presParOf" srcId="{B919A5D8-3D2A-7C49-8B23-A773A4C7C239}" destId="{3F49DC02-7B86-694C-83CF-0A91534A5C3B}" srcOrd="1" destOrd="0" presId="urn:microsoft.com/office/officeart/2005/8/layout/hList2"/>
    <dgm:cxn modelId="{E7542937-B4CF-274A-85D1-6182A506BDB1}" type="presParOf" srcId="{B919A5D8-3D2A-7C49-8B23-A773A4C7C239}" destId="{A818F2C4-04BD-1D45-9496-5962829F2B41}" srcOrd="2" destOrd="0" presId="urn:microsoft.com/office/officeart/2005/8/layout/h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0950B-7E01-3548-96E4-38C2FCB2E7F2}">
      <dsp:nvSpPr>
        <dsp:cNvPr id="0" name=""/>
        <dsp:cNvSpPr/>
      </dsp:nvSpPr>
      <dsp:spPr>
        <a:xfrm>
          <a:off x="2852952" y="0"/>
          <a:ext cx="3659768" cy="3659768"/>
        </a:xfrm>
        <a:prstGeom prst="diamond">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133AF1-93BC-4946-ABBD-0CAD24A8632A}">
      <dsp:nvSpPr>
        <dsp:cNvPr id="0" name=""/>
        <dsp:cNvSpPr/>
      </dsp:nvSpPr>
      <dsp:spPr>
        <a:xfrm>
          <a:off x="3006402" y="98191"/>
          <a:ext cx="1594019" cy="1566001"/>
        </a:xfrm>
        <a:prstGeom prst="round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CSIRT activities are covered by laws?</a:t>
          </a:r>
          <a:endParaRPr lang="en-GB" sz="1600" kern="1200" dirty="0"/>
        </a:p>
      </dsp:txBody>
      <dsp:txXfrm>
        <a:off x="3082848" y="174637"/>
        <a:ext cx="1441127" cy="1413109"/>
      </dsp:txXfrm>
    </dsp:sp>
    <dsp:sp modelId="{CA8DBD8E-CF94-594B-A935-9012C1746F79}">
      <dsp:nvSpPr>
        <dsp:cNvPr id="0" name=""/>
        <dsp:cNvSpPr/>
      </dsp:nvSpPr>
      <dsp:spPr>
        <a:xfrm>
          <a:off x="4668387" y="112036"/>
          <a:ext cx="1566001" cy="1566001"/>
        </a:xfrm>
        <a:prstGeom prst="round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Why does this matter?</a:t>
          </a:r>
          <a:endParaRPr lang="en-GB" sz="1600" kern="1200" dirty="0"/>
        </a:p>
      </dsp:txBody>
      <dsp:txXfrm>
        <a:off x="4744833" y="188482"/>
        <a:ext cx="1413109" cy="1413109"/>
      </dsp:txXfrm>
    </dsp:sp>
    <dsp:sp modelId="{782E3500-4F0D-3C48-9A23-AB1E8E43AAA4}">
      <dsp:nvSpPr>
        <dsp:cNvPr id="0" name=""/>
        <dsp:cNvSpPr/>
      </dsp:nvSpPr>
      <dsp:spPr>
        <a:xfrm>
          <a:off x="3032529" y="1829293"/>
          <a:ext cx="1566315" cy="1566001"/>
        </a:xfrm>
        <a:prstGeom prst="round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are your responsibilities</a:t>
          </a:r>
          <a:r>
            <a:rPr lang="en-US" sz="1300" kern="1200" dirty="0"/>
            <a:t>?</a:t>
          </a:r>
          <a:endParaRPr lang="en-GB" sz="1300" kern="1200" dirty="0"/>
        </a:p>
      </dsp:txBody>
      <dsp:txXfrm>
        <a:off x="3108975" y="1905739"/>
        <a:ext cx="1413423" cy="1413109"/>
      </dsp:txXfrm>
    </dsp:sp>
    <dsp:sp modelId="{3A93E391-62AD-414D-982B-989458E22FA1}">
      <dsp:nvSpPr>
        <dsp:cNvPr id="0" name=""/>
        <dsp:cNvSpPr/>
      </dsp:nvSpPr>
      <dsp:spPr>
        <a:xfrm>
          <a:off x="4668387" y="1815434"/>
          <a:ext cx="1566001" cy="1566001"/>
        </a:xfrm>
        <a:prstGeom prst="round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What do you need to find out?</a:t>
          </a:r>
          <a:endParaRPr lang="en-GB" sz="1600" kern="1200" dirty="0"/>
        </a:p>
      </dsp:txBody>
      <dsp:txXfrm>
        <a:off x="4744833" y="1891880"/>
        <a:ext cx="1413109" cy="14131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961E6-CD7D-904A-AF11-E7748D1BDA25}">
      <dsp:nvSpPr>
        <dsp:cNvPr id="0" name=""/>
        <dsp:cNvSpPr/>
      </dsp:nvSpPr>
      <dsp:spPr>
        <a:xfrm rot="16200000">
          <a:off x="-728048"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728048" y="1729086"/>
        <a:ext cx="2721983" cy="575804"/>
      </dsp:txXfrm>
    </dsp:sp>
    <dsp:sp modelId="{77373512-152A-6140-BF57-D8478FDD1FCF}">
      <dsp:nvSpPr>
        <dsp:cNvPr id="0" name=""/>
        <dsp:cNvSpPr/>
      </dsp:nvSpPr>
      <dsp:spPr>
        <a:xfrm>
          <a:off x="920844" y="655997"/>
          <a:ext cx="7173352"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507827" rIns="149352" bIns="149352" numCol="1" spcCol="1270" anchor="t" anchorCtr="0">
          <a:noAutofit/>
        </a:bodyPr>
        <a:lstStyle/>
        <a:p>
          <a:pPr marL="171450" lvl="1" indent="-171450" algn="l" defTabSz="711200">
            <a:lnSpc>
              <a:spcPct val="90000"/>
            </a:lnSpc>
            <a:spcBef>
              <a:spcPct val="0"/>
            </a:spcBef>
            <a:spcAft>
              <a:spcPct val="15000"/>
            </a:spcAft>
            <a:buChar char="•"/>
          </a:pPr>
          <a:r>
            <a:rPr lang="en-US" sz="1600" kern="1200"/>
            <a:t>Legal issues are going to arise, whether you like or not!</a:t>
          </a:r>
          <a:endParaRPr lang="en-GB" sz="1600" kern="1200"/>
        </a:p>
        <a:p>
          <a:pPr marL="171450" lvl="1" indent="-171450" algn="l" defTabSz="711200">
            <a:lnSpc>
              <a:spcPct val="90000"/>
            </a:lnSpc>
            <a:spcBef>
              <a:spcPct val="0"/>
            </a:spcBef>
            <a:spcAft>
              <a:spcPct val="15000"/>
            </a:spcAft>
            <a:buChar char="•"/>
          </a:pPr>
          <a:r>
            <a:rPr lang="en-US" sz="1600" kern="1200" dirty="0"/>
            <a:t>Old laws, new laws and ICT Laws.</a:t>
          </a:r>
          <a:endParaRPr lang="en-GB" sz="1600" kern="1200" dirty="0"/>
        </a:p>
        <a:p>
          <a:pPr marL="171450" lvl="1" indent="-171450" algn="l" defTabSz="711200">
            <a:lnSpc>
              <a:spcPct val="90000"/>
            </a:lnSpc>
            <a:spcBef>
              <a:spcPct val="0"/>
            </a:spcBef>
            <a:spcAft>
              <a:spcPct val="15000"/>
            </a:spcAft>
            <a:buChar char="•"/>
          </a:pPr>
          <a:r>
            <a:rPr lang="en-US" sz="1600" kern="1200" dirty="0"/>
            <a:t>Different sets of law:</a:t>
          </a:r>
          <a:endParaRPr lang="en-GB" sz="1600" kern="1200" dirty="0"/>
        </a:p>
        <a:p>
          <a:pPr marL="342900" lvl="2" indent="-171450" algn="l" defTabSz="711200">
            <a:lnSpc>
              <a:spcPct val="90000"/>
            </a:lnSpc>
            <a:spcBef>
              <a:spcPct val="0"/>
            </a:spcBef>
            <a:spcAft>
              <a:spcPct val="15000"/>
            </a:spcAft>
            <a:buChar char="•"/>
          </a:pPr>
          <a:r>
            <a:rPr lang="en-US" sz="1600" kern="1200" dirty="0"/>
            <a:t>Public -&gt; limiting societally bad things such as drugs, firearms, hacking.</a:t>
          </a:r>
          <a:endParaRPr lang="en-GB" sz="1600" kern="1200" dirty="0"/>
        </a:p>
        <a:p>
          <a:pPr marL="342900" lvl="2" indent="-171450" algn="l" defTabSz="711200">
            <a:lnSpc>
              <a:spcPct val="90000"/>
            </a:lnSpc>
            <a:spcBef>
              <a:spcPct val="0"/>
            </a:spcBef>
            <a:spcAft>
              <a:spcPct val="15000"/>
            </a:spcAft>
            <a:buChar char="•"/>
          </a:pPr>
          <a:r>
            <a:rPr lang="en-US" sz="1600" kern="1200" dirty="0"/>
            <a:t>Private -&gt; on how one party can be required to repair damage it has caused to another.</a:t>
          </a:r>
          <a:endParaRPr lang="en-GB" sz="1600" kern="1200" dirty="0"/>
        </a:p>
        <a:p>
          <a:pPr marL="342900" lvl="2" indent="-171450" algn="l" defTabSz="711200">
            <a:lnSpc>
              <a:spcPct val="90000"/>
            </a:lnSpc>
            <a:spcBef>
              <a:spcPct val="0"/>
            </a:spcBef>
            <a:spcAft>
              <a:spcPct val="15000"/>
            </a:spcAft>
            <a:buChar char="•"/>
          </a:pPr>
          <a:r>
            <a:rPr lang="en-US" sz="1600" kern="1200" dirty="0"/>
            <a:t>Cooperation -&gt; requiring / allowing you to help state entities such as police.</a:t>
          </a:r>
          <a:endParaRPr lang="en-GB" sz="1600" kern="1200" dirty="0"/>
        </a:p>
      </dsp:txBody>
      <dsp:txXfrm>
        <a:off x="920844" y="655997"/>
        <a:ext cx="7173352" cy="2721983"/>
      </dsp:txXfrm>
    </dsp:sp>
    <dsp:sp modelId="{7C7DD104-D653-5242-A5D5-70D8E5AF7606}">
      <dsp:nvSpPr>
        <dsp:cNvPr id="0" name=""/>
        <dsp:cNvSpPr/>
      </dsp:nvSpPr>
      <dsp:spPr>
        <a:xfrm>
          <a:off x="560846" y="111741"/>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BE7BB-4D6D-1C4F-BAFD-434020DFDE50}">
      <dsp:nvSpPr>
        <dsp:cNvPr id="0" name=""/>
        <dsp:cNvSpPr/>
      </dsp:nvSpPr>
      <dsp:spPr>
        <a:xfrm rot="16200000">
          <a:off x="-1022215"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1022215" y="1729086"/>
        <a:ext cx="2721983" cy="575804"/>
      </dsp:txXfrm>
    </dsp:sp>
    <dsp:sp modelId="{6F76A92F-7BED-E542-984E-DC542841B467}">
      <dsp:nvSpPr>
        <dsp:cNvPr id="0" name=""/>
        <dsp:cNvSpPr/>
      </dsp:nvSpPr>
      <dsp:spPr>
        <a:xfrm>
          <a:off x="626678"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07827"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Logs contain personal data</a:t>
          </a:r>
          <a:endParaRPr lang="en-GB" sz="1600" kern="1200"/>
        </a:p>
        <a:p>
          <a:pPr marL="171450" lvl="1" indent="-171450" algn="l" defTabSz="711200">
            <a:lnSpc>
              <a:spcPct val="90000"/>
            </a:lnSpc>
            <a:spcBef>
              <a:spcPct val="0"/>
            </a:spcBef>
            <a:spcAft>
              <a:spcPct val="15000"/>
            </a:spcAft>
            <a:buChar char="•"/>
          </a:pPr>
          <a:r>
            <a:rPr lang="en-US" sz="1600" kern="1200"/>
            <a:t>Only use logs you need for this investigation</a:t>
          </a:r>
          <a:endParaRPr lang="en-GB" sz="1600" kern="1200"/>
        </a:p>
        <a:p>
          <a:pPr marL="171450" lvl="1" indent="-171450" algn="l" defTabSz="711200">
            <a:lnSpc>
              <a:spcPct val="90000"/>
            </a:lnSpc>
            <a:spcBef>
              <a:spcPct val="0"/>
            </a:spcBef>
            <a:spcAft>
              <a:spcPct val="15000"/>
            </a:spcAft>
            <a:buChar char="•"/>
          </a:pPr>
          <a:r>
            <a:rPr lang="en-US" sz="1600" kern="1200"/>
            <a:t>Process tell you which logs you need</a:t>
          </a:r>
          <a:endParaRPr lang="en-GB" sz="1600" kern="1200"/>
        </a:p>
        <a:p>
          <a:pPr marL="171450" lvl="1" indent="-171450" algn="l" defTabSz="711200">
            <a:lnSpc>
              <a:spcPct val="90000"/>
            </a:lnSpc>
            <a:spcBef>
              <a:spcPct val="0"/>
            </a:spcBef>
            <a:spcAft>
              <a:spcPct val="15000"/>
            </a:spcAft>
            <a:buChar char="•"/>
          </a:pPr>
          <a:r>
            <a:rPr lang="en-US" sz="1600" kern="1200"/>
            <a:t>How long to keep them?</a:t>
          </a:r>
          <a:endParaRPr lang="en-GB" sz="1600" kern="1200"/>
        </a:p>
      </dsp:txBody>
      <dsp:txXfrm>
        <a:off x="626678" y="655997"/>
        <a:ext cx="3178808" cy="2721983"/>
      </dsp:txXfrm>
    </dsp:sp>
    <dsp:sp modelId="{061B97A9-E187-1A4D-9836-406DD06D888E}">
      <dsp:nvSpPr>
        <dsp:cNvPr id="0" name=""/>
        <dsp:cNvSpPr/>
      </dsp:nvSpPr>
      <dsp:spPr>
        <a:xfrm>
          <a:off x="266679" y="111741"/>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82A5F13-CECF-B744-91B4-5AEC0400D7A3}">
      <dsp:nvSpPr>
        <dsp:cNvPr id="0" name=""/>
        <dsp:cNvSpPr/>
      </dsp:nvSpPr>
      <dsp:spPr>
        <a:xfrm rot="16200000">
          <a:off x="3560662"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Variability</a:t>
          </a:r>
          <a:endParaRPr lang="en-GB" sz="4100" kern="1200"/>
        </a:p>
      </dsp:txBody>
      <dsp:txXfrm>
        <a:off x="3560662" y="1729086"/>
        <a:ext cx="2721983" cy="575804"/>
      </dsp:txXfrm>
    </dsp:sp>
    <dsp:sp modelId="{54D222FC-8528-9642-8F15-93D606AE4E64}">
      <dsp:nvSpPr>
        <dsp:cNvPr id="0" name=""/>
        <dsp:cNvSpPr/>
      </dsp:nvSpPr>
      <dsp:spPr>
        <a:xfrm>
          <a:off x="5209555"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07827"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EU + some states -&gt; general personal data law (based on GDPR / Convention 108)</a:t>
          </a:r>
          <a:endParaRPr lang="en-GB" sz="1600" kern="1200" dirty="0"/>
        </a:p>
        <a:p>
          <a:pPr marL="171450" lvl="1" indent="-171450" algn="l" defTabSz="711200">
            <a:lnSpc>
              <a:spcPct val="90000"/>
            </a:lnSpc>
            <a:spcBef>
              <a:spcPct val="0"/>
            </a:spcBef>
            <a:spcAft>
              <a:spcPct val="15000"/>
            </a:spcAft>
            <a:buChar char="•"/>
          </a:pPr>
          <a:r>
            <a:rPr lang="en-US" sz="1600" kern="1200" dirty="0"/>
            <a:t>US + some states -&gt; based on sector-specific law</a:t>
          </a:r>
          <a:endParaRPr lang="en-GB" sz="1600" kern="1200" dirty="0"/>
        </a:p>
        <a:p>
          <a:pPr marL="342900" lvl="2" indent="-171450" algn="l" defTabSz="711200">
            <a:lnSpc>
              <a:spcPct val="90000"/>
            </a:lnSpc>
            <a:spcBef>
              <a:spcPct val="0"/>
            </a:spcBef>
            <a:spcAft>
              <a:spcPct val="15000"/>
            </a:spcAft>
            <a:buChar char="•"/>
          </a:pPr>
          <a:r>
            <a:rPr lang="en-US" sz="1600" kern="1200" dirty="0"/>
            <a:t>Health</a:t>
          </a:r>
          <a:endParaRPr lang="en-GB" sz="1600" kern="1200" dirty="0"/>
        </a:p>
        <a:p>
          <a:pPr marL="342900" lvl="2" indent="-171450" algn="l" defTabSz="711200">
            <a:lnSpc>
              <a:spcPct val="90000"/>
            </a:lnSpc>
            <a:spcBef>
              <a:spcPct val="0"/>
            </a:spcBef>
            <a:spcAft>
              <a:spcPct val="15000"/>
            </a:spcAft>
            <a:buChar char="•"/>
          </a:pPr>
          <a:r>
            <a:rPr lang="en-US" sz="1600" kern="1200" dirty="0"/>
            <a:t>Teaching</a:t>
          </a:r>
          <a:endParaRPr lang="en-GB" sz="1600" kern="1200" dirty="0"/>
        </a:p>
        <a:p>
          <a:pPr marL="342900" lvl="2" indent="-171450" algn="l" defTabSz="711200">
            <a:lnSpc>
              <a:spcPct val="90000"/>
            </a:lnSpc>
            <a:spcBef>
              <a:spcPct val="0"/>
            </a:spcBef>
            <a:spcAft>
              <a:spcPct val="15000"/>
            </a:spcAft>
            <a:buChar char="•"/>
          </a:pPr>
          <a:r>
            <a:rPr lang="en-US" sz="1600" kern="1200" dirty="0"/>
            <a:t>Video rentals</a:t>
          </a:r>
          <a:endParaRPr lang="en-GB" sz="1600" kern="1200" dirty="0"/>
        </a:p>
        <a:p>
          <a:pPr marL="342900" lvl="2" indent="-171450" algn="l" defTabSz="711200">
            <a:lnSpc>
              <a:spcPct val="90000"/>
            </a:lnSpc>
            <a:spcBef>
              <a:spcPct val="0"/>
            </a:spcBef>
            <a:spcAft>
              <a:spcPct val="15000"/>
            </a:spcAft>
            <a:buChar char="•"/>
          </a:pPr>
          <a:r>
            <a:rPr lang="en-US" sz="1600" kern="1200" dirty="0"/>
            <a:t>Financial</a:t>
          </a:r>
          <a:endParaRPr lang="en-GB" sz="1600" kern="1200" dirty="0"/>
        </a:p>
      </dsp:txBody>
      <dsp:txXfrm>
        <a:off x="5209555" y="655997"/>
        <a:ext cx="3178808" cy="2721983"/>
      </dsp:txXfrm>
    </dsp:sp>
    <dsp:sp modelId="{A69939B2-38CC-FB4A-878C-939A89D2DE7E}">
      <dsp:nvSpPr>
        <dsp:cNvPr id="0" name=""/>
        <dsp:cNvSpPr/>
      </dsp:nvSpPr>
      <dsp:spPr>
        <a:xfrm>
          <a:off x="4849557" y="111741"/>
          <a:ext cx="719997" cy="719997"/>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CFBB11-E5DD-2344-B6B8-20BFB3735A49}">
      <dsp:nvSpPr>
        <dsp:cNvPr id="0" name=""/>
        <dsp:cNvSpPr/>
      </dsp:nvSpPr>
      <dsp:spPr>
        <a:xfrm rot="16200000">
          <a:off x="-1120748" y="1662872"/>
          <a:ext cx="2973437" cy="62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3842" bIns="0" numCol="1" spcCol="1270" anchor="t" anchorCtr="0">
          <a:noAutofit/>
        </a:bodyPr>
        <a:lstStyle/>
        <a:p>
          <a:pPr marL="0" lvl="0" indent="0" algn="r" defTabSz="2000250">
            <a:lnSpc>
              <a:spcPct val="90000"/>
            </a:lnSpc>
            <a:spcBef>
              <a:spcPct val="0"/>
            </a:spcBef>
            <a:spcAft>
              <a:spcPct val="35000"/>
            </a:spcAft>
            <a:buNone/>
          </a:pPr>
          <a:r>
            <a:rPr lang="en-US" sz="4500" kern="1200"/>
            <a:t>Learnings</a:t>
          </a:r>
          <a:endParaRPr lang="en-GB" sz="4500" kern="1200"/>
        </a:p>
      </dsp:txBody>
      <dsp:txXfrm>
        <a:off x="-1120748" y="1662872"/>
        <a:ext cx="2973437" cy="627978"/>
      </dsp:txXfrm>
    </dsp:sp>
    <dsp:sp modelId="{089ABF21-FB70-724A-9857-64678AFFC8CA}">
      <dsp:nvSpPr>
        <dsp:cNvPr id="0" name=""/>
        <dsp:cNvSpPr/>
      </dsp:nvSpPr>
      <dsp:spPr>
        <a:xfrm>
          <a:off x="679959" y="70814"/>
          <a:ext cx="3127999" cy="3812095"/>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384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Access to content more protected than access to metadata</a:t>
          </a:r>
          <a:endParaRPr lang="en-GB" sz="1600" kern="1200" dirty="0"/>
        </a:p>
        <a:p>
          <a:pPr marL="171450" lvl="1" indent="-171450" algn="l" defTabSz="711200">
            <a:lnSpc>
              <a:spcPct val="90000"/>
            </a:lnSpc>
            <a:spcBef>
              <a:spcPct val="0"/>
            </a:spcBef>
            <a:spcAft>
              <a:spcPct val="15000"/>
            </a:spcAft>
            <a:buChar char="•"/>
          </a:pPr>
          <a:r>
            <a:rPr lang="en-US" sz="1600" kern="1200" dirty="0"/>
            <a:t>Inspect content only for specific investigations</a:t>
          </a:r>
          <a:endParaRPr lang="en-GB" sz="1600" kern="1200" dirty="0"/>
        </a:p>
        <a:p>
          <a:pPr marL="171450" lvl="1" indent="-171450" algn="l" defTabSz="711200">
            <a:lnSpc>
              <a:spcPct val="90000"/>
            </a:lnSpc>
            <a:spcBef>
              <a:spcPct val="0"/>
            </a:spcBef>
            <a:spcAft>
              <a:spcPct val="15000"/>
            </a:spcAft>
            <a:buChar char="•"/>
          </a:pPr>
          <a:r>
            <a:rPr lang="en-US" sz="1600" kern="1200" dirty="0"/>
            <a:t>Need to implement safeguards</a:t>
          </a:r>
          <a:endParaRPr lang="en-GB" sz="1600" kern="1200" dirty="0"/>
        </a:p>
        <a:p>
          <a:pPr marL="171450" lvl="1" indent="-171450" algn="l" defTabSz="711200">
            <a:lnSpc>
              <a:spcPct val="90000"/>
            </a:lnSpc>
            <a:spcBef>
              <a:spcPct val="0"/>
            </a:spcBef>
            <a:spcAft>
              <a:spcPct val="15000"/>
            </a:spcAft>
            <a:buChar char="•"/>
          </a:pPr>
          <a:r>
            <a:rPr lang="en-US" sz="1600" kern="1200" dirty="0"/>
            <a:t>Specific legislation on telecommunication</a:t>
          </a:r>
          <a:endParaRPr lang="en-GB" sz="1600" kern="1200" dirty="0"/>
        </a:p>
        <a:p>
          <a:pPr marL="171450" lvl="1" indent="-171450" algn="l" defTabSz="711200">
            <a:lnSpc>
              <a:spcPct val="90000"/>
            </a:lnSpc>
            <a:spcBef>
              <a:spcPct val="0"/>
            </a:spcBef>
            <a:spcAft>
              <a:spcPct val="15000"/>
            </a:spcAft>
            <a:buChar char="•"/>
          </a:pPr>
          <a:r>
            <a:rPr lang="en-US" sz="1600" kern="1200" dirty="0"/>
            <a:t>European Convention on Human Rights (Art. 8)</a:t>
          </a:r>
          <a:endParaRPr lang="en-GB" sz="1600" kern="1200" dirty="0"/>
        </a:p>
        <a:p>
          <a:pPr marL="342900" lvl="2" indent="-171450" algn="l" defTabSz="711200">
            <a:lnSpc>
              <a:spcPct val="90000"/>
            </a:lnSpc>
            <a:spcBef>
              <a:spcPct val="0"/>
            </a:spcBef>
            <a:spcAft>
              <a:spcPct val="15000"/>
            </a:spcAft>
            <a:buChar char="•"/>
          </a:pPr>
          <a:r>
            <a:rPr lang="en-US" sz="1600" kern="1200" dirty="0"/>
            <a:t>Right to respect for private and family life, home and correspondence</a:t>
          </a:r>
          <a:endParaRPr lang="en-GB" sz="1600" kern="1200" dirty="0"/>
        </a:p>
      </dsp:txBody>
      <dsp:txXfrm>
        <a:off x="679959" y="70814"/>
        <a:ext cx="3127999" cy="3812095"/>
      </dsp:txXfrm>
    </dsp:sp>
    <dsp:sp modelId="{028778AB-9291-5B4B-AD97-F85FD24AE15A}">
      <dsp:nvSpPr>
        <dsp:cNvPr id="0" name=""/>
        <dsp:cNvSpPr/>
      </dsp:nvSpPr>
      <dsp:spPr>
        <a:xfrm>
          <a:off x="254120" y="-70810"/>
          <a:ext cx="720002" cy="720002"/>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9B37D2B-DA44-0344-87F7-338A7A8FE569}">
      <dsp:nvSpPr>
        <dsp:cNvPr id="0" name=""/>
        <dsp:cNvSpPr/>
      </dsp:nvSpPr>
      <dsp:spPr>
        <a:xfrm rot="16200000">
          <a:off x="3458549" y="1662872"/>
          <a:ext cx="2973437" cy="62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3842" bIns="0" numCol="1" spcCol="1270" anchor="t" anchorCtr="0">
          <a:noAutofit/>
        </a:bodyPr>
        <a:lstStyle/>
        <a:p>
          <a:pPr marL="0" lvl="0" indent="0" algn="r" defTabSz="2000250">
            <a:lnSpc>
              <a:spcPct val="90000"/>
            </a:lnSpc>
            <a:spcBef>
              <a:spcPct val="0"/>
            </a:spcBef>
            <a:spcAft>
              <a:spcPct val="35000"/>
            </a:spcAft>
            <a:buNone/>
          </a:pPr>
          <a:r>
            <a:rPr lang="en-US" sz="4500" kern="1200" dirty="0"/>
            <a:t>Variability</a:t>
          </a:r>
          <a:endParaRPr lang="en-GB" sz="4500" kern="1200" dirty="0"/>
        </a:p>
      </dsp:txBody>
      <dsp:txXfrm>
        <a:off x="3458549" y="1662872"/>
        <a:ext cx="2973437" cy="627978"/>
      </dsp:txXfrm>
    </dsp:sp>
    <dsp:sp modelId="{90689CE6-852B-7D40-A9E6-206952582E31}">
      <dsp:nvSpPr>
        <dsp:cNvPr id="0" name=""/>
        <dsp:cNvSpPr/>
      </dsp:nvSpPr>
      <dsp:spPr>
        <a:xfrm>
          <a:off x="5259257" y="490143"/>
          <a:ext cx="3127999" cy="2973437"/>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553842" rIns="199136" bIns="199136" numCol="1" spcCol="1270" anchor="t" anchorCtr="0">
          <a:noAutofit/>
        </a:bodyPr>
        <a:lstStyle/>
        <a:p>
          <a:pPr marL="228600" lvl="1" indent="-228600" algn="l" defTabSz="977900">
            <a:lnSpc>
              <a:spcPct val="90000"/>
            </a:lnSpc>
            <a:spcBef>
              <a:spcPct val="0"/>
            </a:spcBef>
            <a:spcAft>
              <a:spcPct val="15000"/>
            </a:spcAft>
            <a:buChar char="•"/>
          </a:pPr>
          <a:r>
            <a:rPr lang="en-US" sz="2200" kern="1200" dirty="0"/>
            <a:t>High as well between countries as between types of network</a:t>
          </a:r>
          <a:endParaRPr lang="en-GB" sz="2200" kern="1200" dirty="0"/>
        </a:p>
        <a:p>
          <a:pPr marL="228600" lvl="1" indent="-228600" algn="l" defTabSz="977900">
            <a:lnSpc>
              <a:spcPct val="90000"/>
            </a:lnSpc>
            <a:spcBef>
              <a:spcPct val="0"/>
            </a:spcBef>
            <a:spcAft>
              <a:spcPct val="15000"/>
            </a:spcAft>
            <a:buChar char="•"/>
          </a:pPr>
          <a:r>
            <a:rPr lang="en-US" sz="2200" kern="1200" dirty="0"/>
            <a:t>Private / corporate vs. public / telecommunication</a:t>
          </a:r>
          <a:endParaRPr lang="en-GB" sz="2200" kern="1200" dirty="0"/>
        </a:p>
      </dsp:txBody>
      <dsp:txXfrm>
        <a:off x="5259257" y="490143"/>
        <a:ext cx="3127999" cy="2973437"/>
      </dsp:txXfrm>
    </dsp:sp>
    <dsp:sp modelId="{D5FEA2BD-BA97-E24B-A1FF-2EC795A522DF}">
      <dsp:nvSpPr>
        <dsp:cNvPr id="0" name=""/>
        <dsp:cNvSpPr/>
      </dsp:nvSpPr>
      <dsp:spPr>
        <a:xfrm>
          <a:off x="4843843" y="-70810"/>
          <a:ext cx="720002" cy="720002"/>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11977-8B05-B745-95FD-EE369C2C8880}">
      <dsp:nvSpPr>
        <dsp:cNvPr id="0" name=""/>
        <dsp:cNvSpPr/>
      </dsp:nvSpPr>
      <dsp:spPr>
        <a:xfrm rot="16200000">
          <a:off x="-1022215"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1022215" y="1729086"/>
        <a:ext cx="2721983" cy="575804"/>
      </dsp:txXfrm>
    </dsp:sp>
    <dsp:sp modelId="{EB6DFA17-A979-C84E-94E7-33872D8AF901}">
      <dsp:nvSpPr>
        <dsp:cNvPr id="0" name=""/>
        <dsp:cNvSpPr/>
      </dsp:nvSpPr>
      <dsp:spPr>
        <a:xfrm>
          <a:off x="626678"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507827" rIns="213360" bIns="213360" numCol="1" spcCol="1270" anchor="t" anchorCtr="0">
          <a:noAutofit/>
        </a:bodyPr>
        <a:lstStyle/>
        <a:p>
          <a:pPr marL="228600" lvl="1" indent="-228600" algn="l" defTabSz="1022350">
            <a:lnSpc>
              <a:spcPct val="90000"/>
            </a:lnSpc>
            <a:spcBef>
              <a:spcPct val="0"/>
            </a:spcBef>
            <a:spcAft>
              <a:spcPct val="15000"/>
            </a:spcAft>
            <a:buChar char="•"/>
          </a:pPr>
          <a:r>
            <a:rPr lang="en-US" sz="2300" kern="1200"/>
            <a:t>A lot of countries have “unauthorized access” laws</a:t>
          </a:r>
          <a:endParaRPr lang="en-GB" sz="2300" kern="1200"/>
        </a:p>
        <a:p>
          <a:pPr marL="228600" lvl="1" indent="-228600" algn="l" defTabSz="1022350">
            <a:lnSpc>
              <a:spcPct val="90000"/>
            </a:lnSpc>
            <a:spcBef>
              <a:spcPct val="0"/>
            </a:spcBef>
            <a:spcAft>
              <a:spcPct val="15000"/>
            </a:spcAft>
            <a:buChar char="•"/>
          </a:pPr>
          <a:r>
            <a:rPr lang="en-US" sz="2300" kern="1200" dirty="0"/>
            <a:t>It might depend on Purpose / Protected / </a:t>
          </a:r>
          <a:r>
            <a:rPr lang="en-US" sz="2300" kern="1200" dirty="0" err="1"/>
            <a:t>Authorised</a:t>
          </a:r>
          <a:r>
            <a:rPr lang="en-US" sz="2300" kern="1200" dirty="0"/>
            <a:t> / Harm</a:t>
          </a:r>
          <a:endParaRPr lang="en-GB" sz="2300" kern="1200" dirty="0"/>
        </a:p>
      </dsp:txBody>
      <dsp:txXfrm>
        <a:off x="626678" y="655997"/>
        <a:ext cx="3178808" cy="2721983"/>
      </dsp:txXfrm>
    </dsp:sp>
    <dsp:sp modelId="{E363BEF4-6DD0-D949-85F9-6795C8CBCA92}">
      <dsp:nvSpPr>
        <dsp:cNvPr id="0" name=""/>
        <dsp:cNvSpPr/>
      </dsp:nvSpPr>
      <dsp:spPr>
        <a:xfrm>
          <a:off x="266679" y="111741"/>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1BC0F9F-C430-6E40-B89B-FACAC24C5F27}">
      <dsp:nvSpPr>
        <dsp:cNvPr id="0" name=""/>
        <dsp:cNvSpPr/>
      </dsp:nvSpPr>
      <dsp:spPr>
        <a:xfrm rot="16200000">
          <a:off x="3560661"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Variability</a:t>
          </a:r>
          <a:endParaRPr lang="en-GB" sz="4100" kern="1200"/>
        </a:p>
      </dsp:txBody>
      <dsp:txXfrm>
        <a:off x="3560661" y="1729086"/>
        <a:ext cx="2721983" cy="575804"/>
      </dsp:txXfrm>
    </dsp:sp>
    <dsp:sp modelId="{2E76EBC6-4635-D64B-9FB9-117159A2644F}">
      <dsp:nvSpPr>
        <dsp:cNvPr id="0" name=""/>
        <dsp:cNvSpPr/>
      </dsp:nvSpPr>
      <dsp:spPr>
        <a:xfrm>
          <a:off x="5209555"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507827" rIns="213360" bIns="213360" numCol="1" spcCol="1270" anchor="t" anchorCtr="0">
          <a:noAutofit/>
        </a:bodyPr>
        <a:lstStyle/>
        <a:p>
          <a:pPr marL="228600" lvl="1" indent="-228600" algn="l" defTabSz="1022350">
            <a:lnSpc>
              <a:spcPct val="90000"/>
            </a:lnSpc>
            <a:spcBef>
              <a:spcPct val="0"/>
            </a:spcBef>
            <a:spcAft>
              <a:spcPct val="15000"/>
            </a:spcAft>
            <a:buChar char="•"/>
          </a:pPr>
          <a:r>
            <a:rPr lang="en-US" sz="2300" kern="1200"/>
            <a:t>High </a:t>
          </a:r>
          <a:endParaRPr lang="en-GB" sz="2300" kern="1200"/>
        </a:p>
        <a:p>
          <a:pPr marL="228600" lvl="1" indent="-228600" algn="l" defTabSz="1022350">
            <a:lnSpc>
              <a:spcPct val="90000"/>
            </a:lnSpc>
            <a:spcBef>
              <a:spcPct val="0"/>
            </a:spcBef>
            <a:spcAft>
              <a:spcPct val="15000"/>
            </a:spcAft>
            <a:buChar char="•"/>
          </a:pPr>
          <a:r>
            <a:rPr lang="en-US" sz="2300" kern="1200" dirty="0"/>
            <a:t>Law often unclear even within countries</a:t>
          </a:r>
          <a:endParaRPr lang="en-GB" sz="2300" kern="1200" dirty="0"/>
        </a:p>
      </dsp:txBody>
      <dsp:txXfrm>
        <a:off x="5209555" y="655997"/>
        <a:ext cx="3178808" cy="2721983"/>
      </dsp:txXfrm>
    </dsp:sp>
    <dsp:sp modelId="{0F4712B8-5B60-CB43-BDC9-4C186E31675C}">
      <dsp:nvSpPr>
        <dsp:cNvPr id="0" name=""/>
        <dsp:cNvSpPr/>
      </dsp:nvSpPr>
      <dsp:spPr>
        <a:xfrm>
          <a:off x="4849556" y="111741"/>
          <a:ext cx="719997" cy="719997"/>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4CC77-FF69-FB4C-8101-6D5B31495B45}">
      <dsp:nvSpPr>
        <dsp:cNvPr id="0" name=""/>
        <dsp:cNvSpPr/>
      </dsp:nvSpPr>
      <dsp:spPr>
        <a:xfrm rot="16200000">
          <a:off x="-1363472" y="2026488"/>
          <a:ext cx="3461473" cy="628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4430" bIns="0" numCol="1" spcCol="1270" anchor="t" anchorCtr="0">
          <a:noAutofit/>
        </a:bodyPr>
        <a:lstStyle/>
        <a:p>
          <a:pPr marL="0" lvl="0" indent="0" algn="r" defTabSz="2000250">
            <a:lnSpc>
              <a:spcPct val="90000"/>
            </a:lnSpc>
            <a:spcBef>
              <a:spcPct val="0"/>
            </a:spcBef>
            <a:spcAft>
              <a:spcPct val="35000"/>
            </a:spcAft>
            <a:buNone/>
          </a:pPr>
          <a:r>
            <a:rPr lang="en-US" sz="4500" kern="1200"/>
            <a:t>Learnings</a:t>
          </a:r>
          <a:endParaRPr lang="en-GB" sz="4500" kern="1200"/>
        </a:p>
      </dsp:txBody>
      <dsp:txXfrm>
        <a:off x="-1363472" y="2026488"/>
        <a:ext cx="3461473" cy="628644"/>
      </dsp:txXfrm>
    </dsp:sp>
    <dsp:sp modelId="{E602362A-90D3-A84B-BA0D-4DE730DC5E0A}">
      <dsp:nvSpPr>
        <dsp:cNvPr id="0" name=""/>
        <dsp:cNvSpPr/>
      </dsp:nvSpPr>
      <dsp:spPr>
        <a:xfrm>
          <a:off x="681586" y="42063"/>
          <a:ext cx="3131317" cy="4096134"/>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4430"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Different types are covered by different laws</a:t>
          </a:r>
          <a:endParaRPr lang="en-GB" sz="1600" kern="1200" dirty="0"/>
        </a:p>
        <a:p>
          <a:pPr marL="342900" lvl="2" indent="-171450" algn="l" defTabSz="711200">
            <a:lnSpc>
              <a:spcPct val="90000"/>
            </a:lnSpc>
            <a:spcBef>
              <a:spcPct val="0"/>
            </a:spcBef>
            <a:spcAft>
              <a:spcPct val="15000"/>
            </a:spcAft>
            <a:buChar char="•"/>
          </a:pPr>
          <a:r>
            <a:rPr lang="en-US" sz="1600" kern="1200" dirty="0"/>
            <a:t>Copyright, Software licensing. Terrorism. Hate speech. </a:t>
          </a:r>
          <a:r>
            <a:rPr lang="en-US" sz="1600" kern="1200" dirty="0" err="1"/>
            <a:t>Cryptominers</a:t>
          </a:r>
          <a:r>
            <a:rPr lang="en-US" sz="1600" kern="1200" dirty="0"/>
            <a:t>. Malware</a:t>
          </a:r>
          <a:endParaRPr lang="en-GB" sz="1600" kern="1200" dirty="0"/>
        </a:p>
        <a:p>
          <a:pPr marL="171450" lvl="1" indent="-171450" algn="l" defTabSz="711200">
            <a:lnSpc>
              <a:spcPct val="90000"/>
            </a:lnSpc>
            <a:spcBef>
              <a:spcPct val="0"/>
            </a:spcBef>
            <a:spcAft>
              <a:spcPct val="15000"/>
            </a:spcAft>
            <a:buChar char="•"/>
          </a:pPr>
          <a:r>
            <a:rPr lang="en-US" sz="1600" kern="1200" dirty="0"/>
            <a:t>Requirements to prevent re-publication are rare but not unknown</a:t>
          </a:r>
          <a:endParaRPr lang="en-GB" sz="1600" kern="1200" dirty="0"/>
        </a:p>
        <a:p>
          <a:pPr marL="171450" lvl="1" indent="-171450" algn="l" defTabSz="711200">
            <a:lnSpc>
              <a:spcPct val="90000"/>
            </a:lnSpc>
            <a:spcBef>
              <a:spcPct val="0"/>
            </a:spcBef>
            <a:spcAft>
              <a:spcPct val="15000"/>
            </a:spcAft>
            <a:buChar char="•"/>
          </a:pPr>
          <a:r>
            <a:rPr lang="en-US" sz="1600" kern="1200" dirty="0"/>
            <a:t>There may be types of material that you are required to report if discovered</a:t>
          </a:r>
          <a:endParaRPr lang="en-GB" sz="1600" kern="1200" dirty="0"/>
        </a:p>
        <a:p>
          <a:pPr marL="171450" lvl="1" indent="-171450" algn="l" defTabSz="711200">
            <a:lnSpc>
              <a:spcPct val="90000"/>
            </a:lnSpc>
            <a:spcBef>
              <a:spcPct val="0"/>
            </a:spcBef>
            <a:spcAft>
              <a:spcPct val="15000"/>
            </a:spcAft>
            <a:buChar char="•"/>
          </a:pPr>
          <a:r>
            <a:rPr lang="en-US" sz="1600" kern="1200" dirty="0"/>
            <a:t>It might be that you are on the other side and like to take down from somewhere else</a:t>
          </a:r>
          <a:endParaRPr lang="en-GB" sz="1600" kern="1200" dirty="0"/>
        </a:p>
      </dsp:txBody>
      <dsp:txXfrm>
        <a:off x="681586" y="42063"/>
        <a:ext cx="3131317" cy="4096134"/>
      </dsp:txXfrm>
    </dsp:sp>
    <dsp:sp modelId="{CA8FE82E-30FA-E04F-9E73-15338E7C8F06}">
      <dsp:nvSpPr>
        <dsp:cNvPr id="0" name=""/>
        <dsp:cNvSpPr/>
      </dsp:nvSpPr>
      <dsp:spPr>
        <a:xfrm>
          <a:off x="147250" y="48908"/>
          <a:ext cx="719999" cy="719999"/>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5FF206-CAEA-4449-98BE-5AB8E073DDC2}">
      <dsp:nvSpPr>
        <dsp:cNvPr id="0" name=""/>
        <dsp:cNvSpPr/>
      </dsp:nvSpPr>
      <dsp:spPr>
        <a:xfrm rot="16200000">
          <a:off x="3209920" y="2026488"/>
          <a:ext cx="3461473" cy="628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4430" bIns="0" numCol="1" spcCol="1270" anchor="t" anchorCtr="0">
          <a:noAutofit/>
        </a:bodyPr>
        <a:lstStyle/>
        <a:p>
          <a:pPr marL="0" lvl="0" indent="0" algn="r" defTabSz="2000250">
            <a:lnSpc>
              <a:spcPct val="90000"/>
            </a:lnSpc>
            <a:spcBef>
              <a:spcPct val="0"/>
            </a:spcBef>
            <a:spcAft>
              <a:spcPct val="35000"/>
            </a:spcAft>
            <a:buNone/>
          </a:pPr>
          <a:r>
            <a:rPr lang="en-US" sz="4500" kern="1200" dirty="0"/>
            <a:t>Variability</a:t>
          </a:r>
          <a:endParaRPr lang="en-GB" sz="4500" kern="1200" dirty="0"/>
        </a:p>
      </dsp:txBody>
      <dsp:txXfrm>
        <a:off x="3209920" y="2026488"/>
        <a:ext cx="3461473" cy="628644"/>
      </dsp:txXfrm>
    </dsp:sp>
    <dsp:sp modelId="{49AC39B9-0C20-7E49-B2B2-B7D255CB23CC}">
      <dsp:nvSpPr>
        <dsp:cNvPr id="0" name=""/>
        <dsp:cNvSpPr/>
      </dsp:nvSpPr>
      <dsp:spPr>
        <a:xfrm>
          <a:off x="5254978" y="610074"/>
          <a:ext cx="3131317" cy="346147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4430"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High</a:t>
          </a:r>
          <a:endParaRPr lang="en-GB" sz="1600" kern="1200"/>
        </a:p>
        <a:p>
          <a:pPr marL="171450" lvl="1" indent="-171450" algn="l" defTabSz="711200">
            <a:lnSpc>
              <a:spcPct val="90000"/>
            </a:lnSpc>
            <a:spcBef>
              <a:spcPct val="0"/>
            </a:spcBef>
            <a:spcAft>
              <a:spcPct val="15000"/>
            </a:spcAft>
            <a:buChar char="•"/>
          </a:pPr>
          <a:r>
            <a:rPr lang="en-US" sz="1600" kern="1200"/>
            <a:t>Depends on</a:t>
          </a:r>
          <a:endParaRPr lang="en-GB" sz="1600" kern="1200"/>
        </a:p>
        <a:p>
          <a:pPr marL="342900" lvl="2" indent="-171450" algn="l" defTabSz="711200">
            <a:lnSpc>
              <a:spcPct val="90000"/>
            </a:lnSpc>
            <a:spcBef>
              <a:spcPct val="0"/>
            </a:spcBef>
            <a:spcAft>
              <a:spcPct val="15000"/>
            </a:spcAft>
            <a:buChar char="•"/>
          </a:pPr>
          <a:r>
            <a:rPr lang="en-US" sz="1600" kern="1200"/>
            <a:t>Country</a:t>
          </a:r>
          <a:endParaRPr lang="en-GB" sz="1600" kern="1200"/>
        </a:p>
        <a:p>
          <a:pPr marL="342900" lvl="2" indent="-171450" algn="l" defTabSz="711200">
            <a:lnSpc>
              <a:spcPct val="90000"/>
            </a:lnSpc>
            <a:spcBef>
              <a:spcPct val="0"/>
            </a:spcBef>
            <a:spcAft>
              <a:spcPct val="15000"/>
            </a:spcAft>
            <a:buChar char="•"/>
          </a:pPr>
          <a:r>
            <a:rPr lang="en-US" sz="1600" kern="1200"/>
            <a:t>Type of material</a:t>
          </a:r>
          <a:endParaRPr lang="en-GB" sz="1600" kern="1200"/>
        </a:p>
        <a:p>
          <a:pPr marL="342900" lvl="2" indent="-171450" algn="l" defTabSz="711200">
            <a:lnSpc>
              <a:spcPct val="90000"/>
            </a:lnSpc>
            <a:spcBef>
              <a:spcPct val="0"/>
            </a:spcBef>
            <a:spcAft>
              <a:spcPct val="15000"/>
            </a:spcAft>
            <a:buChar char="•"/>
          </a:pPr>
          <a:r>
            <a:rPr lang="en-US" sz="1600" kern="1200"/>
            <a:t>Type of service</a:t>
          </a:r>
          <a:endParaRPr lang="en-GB" sz="1600" kern="1200"/>
        </a:p>
      </dsp:txBody>
      <dsp:txXfrm>
        <a:off x="5254978" y="610074"/>
        <a:ext cx="3131317" cy="3461473"/>
      </dsp:txXfrm>
    </dsp:sp>
    <dsp:sp modelId="{480F57CC-B990-6643-AA72-C16723D2AD26}">
      <dsp:nvSpPr>
        <dsp:cNvPr id="0" name=""/>
        <dsp:cNvSpPr/>
      </dsp:nvSpPr>
      <dsp:spPr>
        <a:xfrm>
          <a:off x="4703255" y="48908"/>
          <a:ext cx="719999" cy="719999"/>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0F4E6-CD06-174F-AFF0-696E6A34F8F6}">
      <dsp:nvSpPr>
        <dsp:cNvPr id="0" name=""/>
        <dsp:cNvSpPr/>
      </dsp:nvSpPr>
      <dsp:spPr>
        <a:xfrm rot="16200000">
          <a:off x="-1265922" y="1828438"/>
          <a:ext cx="3263949" cy="62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4293" bIns="0" numCol="1" spcCol="1270" anchor="t" anchorCtr="0">
          <a:noAutofit/>
        </a:bodyPr>
        <a:lstStyle/>
        <a:p>
          <a:pPr marL="0" lvl="0" indent="0" algn="r" defTabSz="2000250">
            <a:lnSpc>
              <a:spcPct val="90000"/>
            </a:lnSpc>
            <a:spcBef>
              <a:spcPct val="0"/>
            </a:spcBef>
            <a:spcAft>
              <a:spcPct val="35000"/>
            </a:spcAft>
            <a:buNone/>
          </a:pPr>
          <a:r>
            <a:rPr lang="en-US" sz="4500" kern="1200"/>
            <a:t>Learnings</a:t>
          </a:r>
          <a:endParaRPr lang="en-GB" sz="4500" kern="1200"/>
        </a:p>
      </dsp:txBody>
      <dsp:txXfrm>
        <a:off x="-1265922" y="1828438"/>
        <a:ext cx="3263949" cy="628489"/>
      </dsp:txXfrm>
    </dsp:sp>
    <dsp:sp modelId="{2CBA2521-E9D1-DE4A-92C0-13D68421CC18}">
      <dsp:nvSpPr>
        <dsp:cNvPr id="0" name=""/>
        <dsp:cNvSpPr/>
      </dsp:nvSpPr>
      <dsp:spPr>
        <a:xfrm>
          <a:off x="680297" y="50410"/>
          <a:ext cx="3130546" cy="4184545"/>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4293"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National law may require / allow / prohibit disclosure to law enforcement</a:t>
          </a:r>
          <a:endParaRPr lang="en-GB" sz="1600" kern="1200" dirty="0"/>
        </a:p>
        <a:p>
          <a:pPr marL="171450" lvl="1" indent="-171450" algn="l" defTabSz="711200">
            <a:lnSpc>
              <a:spcPct val="90000"/>
            </a:lnSpc>
            <a:spcBef>
              <a:spcPct val="0"/>
            </a:spcBef>
            <a:spcAft>
              <a:spcPct val="15000"/>
            </a:spcAft>
            <a:buChar char="•"/>
          </a:pPr>
          <a:r>
            <a:rPr lang="en-US" sz="1600" kern="1200" dirty="0"/>
            <a:t>International disclosure may additionally require you to think about </a:t>
          </a:r>
          <a:endParaRPr lang="en-GB" sz="1600" kern="1200" dirty="0"/>
        </a:p>
        <a:p>
          <a:pPr marL="342900" lvl="2" indent="-171450" algn="l" defTabSz="711200">
            <a:lnSpc>
              <a:spcPct val="90000"/>
            </a:lnSpc>
            <a:spcBef>
              <a:spcPct val="0"/>
            </a:spcBef>
            <a:spcAft>
              <a:spcPct val="15000"/>
            </a:spcAft>
            <a:buChar char="•"/>
          </a:pPr>
          <a:r>
            <a:rPr lang="en-US" sz="1600" kern="1200" dirty="0"/>
            <a:t>Mutual Legal Assistance </a:t>
          </a:r>
          <a:endParaRPr lang="en-GB" sz="1600" kern="1200" dirty="0"/>
        </a:p>
        <a:p>
          <a:pPr marL="342900" lvl="2" indent="-171450" algn="l" defTabSz="711200">
            <a:lnSpc>
              <a:spcPct val="90000"/>
            </a:lnSpc>
            <a:spcBef>
              <a:spcPct val="0"/>
            </a:spcBef>
            <a:spcAft>
              <a:spcPct val="15000"/>
            </a:spcAft>
            <a:buChar char="•"/>
          </a:pPr>
          <a:r>
            <a:rPr lang="en-US" sz="1600" kern="1200" dirty="0"/>
            <a:t>Cybercrime Convention</a:t>
          </a:r>
          <a:endParaRPr lang="en-GB" sz="1600" kern="1200" dirty="0"/>
        </a:p>
        <a:p>
          <a:pPr marL="342900" lvl="2" indent="-171450" algn="l" defTabSz="711200">
            <a:lnSpc>
              <a:spcPct val="90000"/>
            </a:lnSpc>
            <a:spcBef>
              <a:spcPct val="0"/>
            </a:spcBef>
            <a:spcAft>
              <a:spcPct val="15000"/>
            </a:spcAft>
            <a:buChar char="•"/>
          </a:pPr>
          <a:r>
            <a:rPr lang="en-US" sz="1600" kern="1200" dirty="0"/>
            <a:t>Bilateral treaties</a:t>
          </a:r>
          <a:endParaRPr lang="en-GB" sz="1600" kern="1200" dirty="0"/>
        </a:p>
        <a:p>
          <a:pPr marL="342900" lvl="2" indent="-171450" algn="l" defTabSz="711200">
            <a:lnSpc>
              <a:spcPct val="90000"/>
            </a:lnSpc>
            <a:spcBef>
              <a:spcPct val="0"/>
            </a:spcBef>
            <a:spcAft>
              <a:spcPct val="15000"/>
            </a:spcAft>
            <a:buChar char="•"/>
          </a:pPr>
          <a:r>
            <a:rPr lang="en-US" sz="1600" kern="1200" dirty="0"/>
            <a:t>US Cloud ACT</a:t>
          </a:r>
          <a:endParaRPr lang="en-GB" sz="1600" kern="1200" dirty="0"/>
        </a:p>
        <a:p>
          <a:pPr marL="342900" lvl="2" indent="-171450" algn="l" defTabSz="711200">
            <a:lnSpc>
              <a:spcPct val="90000"/>
            </a:lnSpc>
            <a:spcBef>
              <a:spcPct val="0"/>
            </a:spcBef>
            <a:spcAft>
              <a:spcPct val="15000"/>
            </a:spcAft>
            <a:buChar char="•"/>
          </a:pPr>
          <a:r>
            <a:rPr lang="en-US" sz="1600" kern="1200" dirty="0"/>
            <a:t>EU E-Evidence proposal</a:t>
          </a:r>
          <a:endParaRPr lang="en-GB" sz="1600" kern="1200" dirty="0"/>
        </a:p>
        <a:p>
          <a:pPr marL="171450" lvl="1" indent="-171450" algn="l" defTabSz="711200">
            <a:lnSpc>
              <a:spcPct val="90000"/>
            </a:lnSpc>
            <a:spcBef>
              <a:spcPct val="0"/>
            </a:spcBef>
            <a:spcAft>
              <a:spcPct val="15000"/>
            </a:spcAft>
            <a:buChar char="•"/>
          </a:pPr>
          <a:r>
            <a:rPr lang="en-US" sz="1600" kern="1200" dirty="0"/>
            <a:t>Talk with the Police and your local lawyer</a:t>
          </a:r>
          <a:endParaRPr lang="en-GB" sz="1600" kern="1200" dirty="0"/>
        </a:p>
      </dsp:txBody>
      <dsp:txXfrm>
        <a:off x="680297" y="50410"/>
        <a:ext cx="3130546" cy="4184545"/>
      </dsp:txXfrm>
    </dsp:sp>
    <dsp:sp modelId="{555D2F0B-6C76-D247-88FC-7852CF92BDB7}">
      <dsp:nvSpPr>
        <dsp:cNvPr id="0" name=""/>
        <dsp:cNvSpPr/>
      </dsp:nvSpPr>
      <dsp:spPr>
        <a:xfrm>
          <a:off x="147249" y="-50406"/>
          <a:ext cx="719998" cy="719998"/>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5258B5F-E1C9-684F-BC3A-222E32DD69B7}">
      <dsp:nvSpPr>
        <dsp:cNvPr id="0" name=""/>
        <dsp:cNvSpPr/>
      </dsp:nvSpPr>
      <dsp:spPr>
        <a:xfrm rot="16200000">
          <a:off x="3310665" y="1828438"/>
          <a:ext cx="3263949" cy="628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54293" bIns="0" numCol="1" spcCol="1270" anchor="t" anchorCtr="0">
          <a:noAutofit/>
        </a:bodyPr>
        <a:lstStyle/>
        <a:p>
          <a:pPr marL="0" lvl="0" indent="0" algn="r" defTabSz="2000250">
            <a:lnSpc>
              <a:spcPct val="90000"/>
            </a:lnSpc>
            <a:spcBef>
              <a:spcPct val="0"/>
            </a:spcBef>
            <a:spcAft>
              <a:spcPct val="35000"/>
            </a:spcAft>
            <a:buNone/>
          </a:pPr>
          <a:r>
            <a:rPr lang="en-US" sz="4500" kern="1200"/>
            <a:t>Variability</a:t>
          </a:r>
          <a:endParaRPr lang="en-GB" sz="4500" kern="1200"/>
        </a:p>
      </dsp:txBody>
      <dsp:txXfrm>
        <a:off x="3310665" y="1828438"/>
        <a:ext cx="3263949" cy="628489"/>
      </dsp:txXfrm>
    </dsp:sp>
    <dsp:sp modelId="{F1CCDE1E-3ED8-114B-84D5-39A5E0DB3B0B}">
      <dsp:nvSpPr>
        <dsp:cNvPr id="0" name=""/>
        <dsp:cNvSpPr/>
      </dsp:nvSpPr>
      <dsp:spPr>
        <a:xfrm>
          <a:off x="5256884" y="510709"/>
          <a:ext cx="3130546" cy="3263949"/>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54293"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Very High </a:t>
          </a:r>
          <a:endParaRPr lang="en-GB" sz="1600" kern="1200" dirty="0"/>
        </a:p>
        <a:p>
          <a:pPr marL="171450" lvl="1" indent="-171450" algn="l" defTabSz="711200">
            <a:lnSpc>
              <a:spcPct val="90000"/>
            </a:lnSpc>
            <a:spcBef>
              <a:spcPct val="0"/>
            </a:spcBef>
            <a:spcAft>
              <a:spcPct val="15000"/>
            </a:spcAft>
            <a:buChar char="•"/>
          </a:pPr>
          <a:r>
            <a:rPr lang="en-US" sz="1600" kern="1200" dirty="0"/>
            <a:t>Based on </a:t>
          </a:r>
          <a:endParaRPr lang="en-GB" sz="1600" kern="1200" dirty="0"/>
        </a:p>
        <a:p>
          <a:pPr marL="342900" lvl="2" indent="-171450" algn="l" defTabSz="711200">
            <a:lnSpc>
              <a:spcPct val="90000"/>
            </a:lnSpc>
            <a:spcBef>
              <a:spcPct val="0"/>
            </a:spcBef>
            <a:spcAft>
              <a:spcPct val="15000"/>
            </a:spcAft>
            <a:buChar char="•"/>
          </a:pPr>
          <a:r>
            <a:rPr lang="en-US" sz="1600" kern="1200" dirty="0"/>
            <a:t>Countries</a:t>
          </a:r>
          <a:endParaRPr lang="en-GB" sz="1600" kern="1200" dirty="0"/>
        </a:p>
        <a:p>
          <a:pPr marL="342900" lvl="2" indent="-171450" algn="l" defTabSz="711200">
            <a:lnSpc>
              <a:spcPct val="90000"/>
            </a:lnSpc>
            <a:spcBef>
              <a:spcPct val="0"/>
            </a:spcBef>
            <a:spcAft>
              <a:spcPct val="15000"/>
            </a:spcAft>
            <a:buChar char="•"/>
          </a:pPr>
          <a:r>
            <a:rPr lang="en-US" sz="1600" kern="1200" dirty="0"/>
            <a:t>Types of investigations</a:t>
          </a:r>
          <a:endParaRPr lang="en-GB" sz="1600" kern="1200" dirty="0"/>
        </a:p>
        <a:p>
          <a:pPr marL="342900" lvl="2" indent="-171450" algn="l" defTabSz="711200">
            <a:lnSpc>
              <a:spcPct val="90000"/>
            </a:lnSpc>
            <a:spcBef>
              <a:spcPct val="0"/>
            </a:spcBef>
            <a:spcAft>
              <a:spcPct val="15000"/>
            </a:spcAft>
            <a:buChar char="•"/>
          </a:pPr>
          <a:r>
            <a:rPr lang="en-US" sz="1600" kern="1200" dirty="0"/>
            <a:t>Types of content</a:t>
          </a:r>
          <a:endParaRPr lang="en-GB" sz="1600" kern="1200" dirty="0"/>
        </a:p>
      </dsp:txBody>
      <dsp:txXfrm>
        <a:off x="5256884" y="510709"/>
        <a:ext cx="3130546" cy="3263949"/>
      </dsp:txXfrm>
    </dsp:sp>
    <dsp:sp modelId="{6BCCDD88-8813-F74D-9F66-399538C84DAE}">
      <dsp:nvSpPr>
        <dsp:cNvPr id="0" name=""/>
        <dsp:cNvSpPr/>
      </dsp:nvSpPr>
      <dsp:spPr>
        <a:xfrm>
          <a:off x="4808406" y="82292"/>
          <a:ext cx="719998" cy="719998"/>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12A7-AE5A-4D45-8F17-6092F3D9673B}">
      <dsp:nvSpPr>
        <dsp:cNvPr id="0" name=""/>
        <dsp:cNvSpPr/>
      </dsp:nvSpPr>
      <dsp:spPr>
        <a:xfrm rot="16200000">
          <a:off x="-1022215"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1022215" y="1729086"/>
        <a:ext cx="2721983" cy="575804"/>
      </dsp:txXfrm>
    </dsp:sp>
    <dsp:sp modelId="{9AF861D8-866D-3A47-A9F4-1D4F53F36BEB}">
      <dsp:nvSpPr>
        <dsp:cNvPr id="0" name=""/>
        <dsp:cNvSpPr/>
      </dsp:nvSpPr>
      <dsp:spPr>
        <a:xfrm>
          <a:off x="626678"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507827" rIns="170688" bIns="170688" numCol="1" spcCol="1270" anchor="t" anchorCtr="0">
          <a:noAutofit/>
        </a:bodyPr>
        <a:lstStyle/>
        <a:p>
          <a:pPr marL="171450" lvl="1" indent="-171450" algn="l" defTabSz="844550">
            <a:lnSpc>
              <a:spcPct val="90000"/>
            </a:lnSpc>
            <a:spcBef>
              <a:spcPct val="0"/>
            </a:spcBef>
            <a:spcAft>
              <a:spcPct val="15000"/>
            </a:spcAft>
            <a:buChar char="•"/>
          </a:pPr>
          <a:r>
            <a:rPr lang="en-US" sz="1900" kern="1200"/>
            <a:t>Risk of sharing must be justified by benefits</a:t>
          </a:r>
          <a:endParaRPr lang="en-GB" sz="1900" kern="1200"/>
        </a:p>
        <a:p>
          <a:pPr marL="171450" lvl="1" indent="-171450" algn="l" defTabSz="844550">
            <a:lnSpc>
              <a:spcPct val="90000"/>
            </a:lnSpc>
            <a:spcBef>
              <a:spcPct val="0"/>
            </a:spcBef>
            <a:spcAft>
              <a:spcPct val="15000"/>
            </a:spcAft>
            <a:buChar char="•"/>
          </a:pPr>
          <a:r>
            <a:rPr lang="en-US" sz="1900" kern="1200" dirty="0"/>
            <a:t>Reduce risks by safeguards such as Traffic Light Protocol (TLP)</a:t>
          </a:r>
          <a:endParaRPr lang="en-GB" sz="1900" kern="1200" dirty="0"/>
        </a:p>
        <a:p>
          <a:pPr marL="171450" lvl="1" indent="-171450" algn="l" defTabSz="844550">
            <a:lnSpc>
              <a:spcPct val="90000"/>
            </a:lnSpc>
            <a:spcBef>
              <a:spcPct val="0"/>
            </a:spcBef>
            <a:spcAft>
              <a:spcPct val="15000"/>
            </a:spcAft>
            <a:buChar char="•"/>
          </a:pPr>
          <a:r>
            <a:rPr lang="en-US" sz="1900" kern="1200" dirty="0"/>
            <a:t>Sharing Malware may raise ”Hacking tools” issues</a:t>
          </a:r>
          <a:endParaRPr lang="en-GB" sz="1900" kern="1200" dirty="0"/>
        </a:p>
      </dsp:txBody>
      <dsp:txXfrm>
        <a:off x="626678" y="655997"/>
        <a:ext cx="3178808" cy="2721983"/>
      </dsp:txXfrm>
    </dsp:sp>
    <dsp:sp modelId="{940ACC4B-6068-DD49-A5E2-5A0FB4726E84}">
      <dsp:nvSpPr>
        <dsp:cNvPr id="0" name=""/>
        <dsp:cNvSpPr/>
      </dsp:nvSpPr>
      <dsp:spPr>
        <a:xfrm>
          <a:off x="266679" y="111741"/>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D4180D5-2820-8941-A419-DC667A63A18F}">
      <dsp:nvSpPr>
        <dsp:cNvPr id="0" name=""/>
        <dsp:cNvSpPr/>
      </dsp:nvSpPr>
      <dsp:spPr>
        <a:xfrm rot="16200000">
          <a:off x="3560662" y="1729086"/>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Variability</a:t>
          </a:r>
          <a:endParaRPr lang="en-GB" sz="4100" kern="1200"/>
        </a:p>
      </dsp:txBody>
      <dsp:txXfrm>
        <a:off x="3560662" y="1729086"/>
        <a:ext cx="2721983" cy="575804"/>
      </dsp:txXfrm>
    </dsp:sp>
    <dsp:sp modelId="{ADBE5C0D-F065-2243-BAA4-7A1AF46C729A}">
      <dsp:nvSpPr>
        <dsp:cNvPr id="0" name=""/>
        <dsp:cNvSpPr/>
      </dsp:nvSpPr>
      <dsp:spPr>
        <a:xfrm>
          <a:off x="5209555" y="655997"/>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507827" rIns="170688" bIns="17068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 protection / privacy issues relatively standard</a:t>
          </a:r>
          <a:endParaRPr lang="en-GB" sz="1900" kern="1200" dirty="0"/>
        </a:p>
        <a:p>
          <a:pPr marL="171450" lvl="1" indent="-171450" algn="l" defTabSz="844550">
            <a:lnSpc>
              <a:spcPct val="90000"/>
            </a:lnSpc>
            <a:spcBef>
              <a:spcPct val="0"/>
            </a:spcBef>
            <a:spcAft>
              <a:spcPct val="15000"/>
            </a:spcAft>
            <a:buChar char="•"/>
          </a:pPr>
          <a:r>
            <a:rPr lang="en-US" sz="1900" kern="1200"/>
            <a:t>”Hacking tools” understanding might vary</a:t>
          </a:r>
          <a:endParaRPr lang="en-GB" sz="1900" kern="1200"/>
        </a:p>
      </dsp:txBody>
      <dsp:txXfrm>
        <a:off x="5209555" y="655997"/>
        <a:ext cx="3178808" cy="2721983"/>
      </dsp:txXfrm>
    </dsp:sp>
    <dsp:sp modelId="{9AB2D8FA-8693-614C-9B22-0D8B35887C4B}">
      <dsp:nvSpPr>
        <dsp:cNvPr id="0" name=""/>
        <dsp:cNvSpPr/>
      </dsp:nvSpPr>
      <dsp:spPr>
        <a:xfrm>
          <a:off x="4849557" y="111741"/>
          <a:ext cx="719997" cy="719997"/>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40869-CADD-1941-A67A-086B80EBE84D}">
      <dsp:nvSpPr>
        <dsp:cNvPr id="0" name=""/>
        <dsp:cNvSpPr/>
      </dsp:nvSpPr>
      <dsp:spPr>
        <a:xfrm rot="16200000">
          <a:off x="-1022215" y="1537153"/>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Learnings</a:t>
          </a:r>
          <a:endParaRPr lang="en-GB" sz="4100" kern="1200"/>
        </a:p>
      </dsp:txBody>
      <dsp:txXfrm>
        <a:off x="-1022215" y="1537153"/>
        <a:ext cx="2721983" cy="575804"/>
      </dsp:txXfrm>
    </dsp:sp>
    <dsp:sp modelId="{7099E7D1-F586-ED4D-9760-608D29C80FA6}">
      <dsp:nvSpPr>
        <dsp:cNvPr id="0" name=""/>
        <dsp:cNvSpPr/>
      </dsp:nvSpPr>
      <dsp:spPr>
        <a:xfrm>
          <a:off x="626678" y="80195"/>
          <a:ext cx="3178808" cy="3489718"/>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507827"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Researcher appears to have been trying to help the organization</a:t>
          </a:r>
          <a:endParaRPr lang="en-GB" sz="1600" kern="1200" dirty="0"/>
        </a:p>
        <a:p>
          <a:pPr marL="171450" lvl="1" indent="-171450" algn="l" defTabSz="711200">
            <a:lnSpc>
              <a:spcPct val="90000"/>
            </a:lnSpc>
            <a:spcBef>
              <a:spcPct val="0"/>
            </a:spcBef>
            <a:spcAft>
              <a:spcPct val="15000"/>
            </a:spcAft>
            <a:buChar char="•"/>
          </a:pPr>
          <a:r>
            <a:rPr lang="en-US" sz="1600" kern="1200" dirty="0"/>
            <a:t>Legal Department’s response treats him as enemy</a:t>
          </a:r>
          <a:endParaRPr lang="en-GB" sz="1600" kern="1200" dirty="0"/>
        </a:p>
        <a:p>
          <a:pPr marL="171450" lvl="1" indent="-171450" algn="l" defTabSz="711200">
            <a:lnSpc>
              <a:spcPct val="90000"/>
            </a:lnSpc>
            <a:spcBef>
              <a:spcPct val="0"/>
            </a:spcBef>
            <a:spcAft>
              <a:spcPct val="15000"/>
            </a:spcAft>
            <a:buChar char="•"/>
          </a:pPr>
          <a:r>
            <a:rPr lang="en-US" sz="1600" kern="1200" dirty="0"/>
            <a:t>Better to have published vulnerability report policy</a:t>
          </a:r>
          <a:endParaRPr lang="en-GB" sz="1600" kern="1200" dirty="0"/>
        </a:p>
        <a:p>
          <a:pPr marL="171450" lvl="1" indent="-171450" algn="l" defTabSz="711200">
            <a:lnSpc>
              <a:spcPct val="90000"/>
            </a:lnSpc>
            <a:spcBef>
              <a:spcPct val="0"/>
            </a:spcBef>
            <a:spcAft>
              <a:spcPct val="15000"/>
            </a:spcAft>
            <a:buChar char="•"/>
          </a:pPr>
          <a:r>
            <a:rPr lang="en-US" sz="1600" kern="1200" dirty="0"/>
            <a:t>Liability might arise to individuals whose data are put at risk by the unfixed vulnerability</a:t>
          </a:r>
          <a:endParaRPr lang="en-GB" sz="1600" kern="1200" dirty="0"/>
        </a:p>
        <a:p>
          <a:pPr marL="171450" lvl="1" indent="-171450" algn="l" defTabSz="711200">
            <a:lnSpc>
              <a:spcPct val="90000"/>
            </a:lnSpc>
            <a:spcBef>
              <a:spcPct val="0"/>
            </a:spcBef>
            <a:spcAft>
              <a:spcPct val="15000"/>
            </a:spcAft>
            <a:buChar char="•"/>
          </a:pPr>
          <a:r>
            <a:rPr lang="en-US" sz="1600" kern="1200" dirty="0"/>
            <a:t>Advanced issues including laws against reverse engineering of software</a:t>
          </a:r>
          <a:endParaRPr lang="en-GB" sz="1600" kern="1200" dirty="0"/>
        </a:p>
      </dsp:txBody>
      <dsp:txXfrm>
        <a:off x="626678" y="80195"/>
        <a:ext cx="3178808" cy="3489718"/>
      </dsp:txXfrm>
    </dsp:sp>
    <dsp:sp modelId="{B15D32D1-B66B-CA46-8FC4-F8490D3324F0}">
      <dsp:nvSpPr>
        <dsp:cNvPr id="0" name=""/>
        <dsp:cNvSpPr/>
      </dsp:nvSpPr>
      <dsp:spPr>
        <a:xfrm>
          <a:off x="266679" y="-80192"/>
          <a:ext cx="719997" cy="719997"/>
        </a:xfrm>
        <a:prstGeom prst="rect">
          <a:avLst/>
        </a:prstGeom>
        <a:blipFill rotWithShape="1">
          <a:blip xmlns:r="http://schemas.openxmlformats.org/officeDocument/2006/relationships" r:embed="rId1">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818F2C4-04BD-1D45-9496-5962829F2B41}">
      <dsp:nvSpPr>
        <dsp:cNvPr id="0" name=""/>
        <dsp:cNvSpPr/>
      </dsp:nvSpPr>
      <dsp:spPr>
        <a:xfrm rot="16200000">
          <a:off x="3560662" y="1537153"/>
          <a:ext cx="2721983" cy="575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07827" bIns="0" numCol="1" spcCol="1270" anchor="t" anchorCtr="0">
          <a:noAutofit/>
        </a:bodyPr>
        <a:lstStyle/>
        <a:p>
          <a:pPr marL="0" lvl="0" indent="0" algn="r" defTabSz="1822450">
            <a:lnSpc>
              <a:spcPct val="90000"/>
            </a:lnSpc>
            <a:spcBef>
              <a:spcPct val="0"/>
            </a:spcBef>
            <a:spcAft>
              <a:spcPct val="35000"/>
            </a:spcAft>
            <a:buNone/>
          </a:pPr>
          <a:r>
            <a:rPr lang="en-US" sz="4100" kern="1200"/>
            <a:t>Variability</a:t>
          </a:r>
          <a:endParaRPr lang="en-GB" sz="4100" kern="1200"/>
        </a:p>
      </dsp:txBody>
      <dsp:txXfrm>
        <a:off x="3560662" y="1537153"/>
        <a:ext cx="2721983" cy="575804"/>
      </dsp:txXfrm>
    </dsp:sp>
    <dsp:sp modelId="{3F49DC02-7B86-694C-83CF-0A91534A5C3B}">
      <dsp:nvSpPr>
        <dsp:cNvPr id="0" name=""/>
        <dsp:cNvSpPr/>
      </dsp:nvSpPr>
      <dsp:spPr>
        <a:xfrm>
          <a:off x="5209555" y="464063"/>
          <a:ext cx="3178808" cy="2721983"/>
        </a:xfrm>
        <a:prstGeom prst="rect">
          <a:avLst/>
        </a:prstGeom>
        <a:solidFill>
          <a:srgbClr val="0C2C52"/>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507827" rIns="184912" bIns="184912"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Much of the work in Coordinated Vulnerability Disclosure done by </a:t>
          </a:r>
          <a:r>
            <a:rPr lang="en-US" sz="2000" kern="1200" dirty="0" err="1"/>
            <a:t>organisations</a:t>
          </a:r>
          <a:r>
            <a:rPr lang="en-US" sz="2000" kern="1200" dirty="0"/>
            <a:t> in the Netherlands</a:t>
          </a:r>
          <a:endParaRPr lang="en-GB" sz="2000" kern="1200" dirty="0"/>
        </a:p>
        <a:p>
          <a:pPr marL="228600" lvl="1" indent="-228600" algn="l" defTabSz="889000">
            <a:lnSpc>
              <a:spcPct val="90000"/>
            </a:lnSpc>
            <a:spcBef>
              <a:spcPct val="0"/>
            </a:spcBef>
            <a:spcAft>
              <a:spcPct val="15000"/>
            </a:spcAft>
            <a:buChar char="•"/>
          </a:pPr>
          <a:r>
            <a:rPr lang="en-US" sz="2000" kern="1200"/>
            <a:t>Same approach should be applicable elsewhere </a:t>
          </a:r>
          <a:endParaRPr lang="en-GB" sz="2000" kern="1200"/>
        </a:p>
      </dsp:txBody>
      <dsp:txXfrm>
        <a:off x="5209555" y="464063"/>
        <a:ext cx="3178808" cy="2721983"/>
      </dsp:txXfrm>
    </dsp:sp>
    <dsp:sp modelId="{B010F0D1-AB6A-CE46-B4CB-F41C28A5844E}">
      <dsp:nvSpPr>
        <dsp:cNvPr id="0" name=""/>
        <dsp:cNvSpPr/>
      </dsp:nvSpPr>
      <dsp:spPr>
        <a:xfrm>
          <a:off x="4849557" y="-80192"/>
          <a:ext cx="719997" cy="719997"/>
        </a:xfrm>
        <a:prstGeom prst="rect">
          <a:avLst/>
        </a:prstGeom>
        <a:blipFill rotWithShape="1">
          <a:blip xmlns:r="http://schemas.openxmlformats.org/officeDocument/2006/relationships" r:embed="rId2">
            <a:duotone>
              <a:srgbClr val="44546A">
                <a:hueOff val="0"/>
                <a:satOff val="0"/>
                <a:lumOff val="0"/>
                <a:alphaOff val="0"/>
                <a:shade val="20000"/>
                <a:satMod val="200000"/>
              </a:srgbClr>
              <a:srgbClr val="44546A">
                <a:hueOff val="0"/>
                <a:satOff val="0"/>
                <a:lumOff val="0"/>
                <a:alphaOff val="0"/>
                <a:tint val="12000"/>
                <a:satMod val="190000"/>
              </a:srgbClr>
            </a:duotone>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1D8A83-A817-41E3-A602-3B517E18334E}" type="datetimeFigureOut">
              <a:rPr lang="en-GB" smtClean="0"/>
              <a:t>14/01/2019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C110B-1C27-4A5B-8007-E6BF4BB6C5F7}" type="slidenum">
              <a:rPr lang="en-GB" smtClean="0"/>
              <a:t>‹#›</a:t>
            </a:fld>
            <a:endParaRPr lang="en-GB"/>
          </a:p>
        </p:txBody>
      </p:sp>
    </p:spTree>
    <p:extLst>
      <p:ext uri="{BB962C8B-B14F-4D97-AF65-F5344CB8AC3E}">
        <p14:creationId xmlns:p14="http://schemas.microsoft.com/office/powerpoint/2010/main" val="403172686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terena.org/activities/tf-csirt/meeting43/Scanning%20for%20Vulnerabilities.pdf"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script-ed.org/article/can-csirts-lawfully-scan-for-vulnerabilitie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ncsc.nl/english/current-topics/responsible-disclosure-guideline.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www.ceps.eu/content/software-vulnerability-disclosure-europ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cript-ed.org/article/incident-response-protecting-individual-rights-under-the-general-data-protection-regula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2</a:t>
            </a:fld>
            <a:endParaRPr lang="en-GB"/>
          </a:p>
        </p:txBody>
      </p:sp>
    </p:spTree>
    <p:extLst>
      <p:ext uri="{BB962C8B-B14F-4D97-AF65-F5344CB8AC3E}">
        <p14:creationId xmlns:p14="http://schemas.microsoft.com/office/powerpoint/2010/main" val="1648572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12</a:t>
            </a:fld>
            <a:endParaRPr lang="en-GB"/>
          </a:p>
        </p:txBody>
      </p:sp>
    </p:spTree>
    <p:extLst>
      <p:ext uri="{BB962C8B-B14F-4D97-AF65-F5344CB8AC3E}">
        <p14:creationId xmlns:p14="http://schemas.microsoft.com/office/powerpoint/2010/main" val="667908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Monitoring/Wiretaps – interception law, plus privacy/DP covers stuff you acquire (TECH link)</a:t>
            </a:r>
          </a:p>
          <a:p>
            <a:r>
              <a:rPr lang="en-US" sz="900" b="0" i="0" u="none" strike="noStrike" kern="1200" dirty="0">
                <a:solidFill>
                  <a:schemeClr val="tx1"/>
                </a:solidFill>
                <a:effectLst/>
                <a:latin typeface="+mn-lt"/>
                <a:ea typeface="+mn-ea"/>
                <a:cs typeface="+mn-cs"/>
              </a:rPr>
              <a:t>Scenario: </a:t>
            </a:r>
          </a:p>
          <a:p>
            <a:r>
              <a:rPr lang="en-US" sz="900" b="0" i="0" u="none" strike="noStrike" kern="1200" dirty="0">
                <a:solidFill>
                  <a:schemeClr val="tx1"/>
                </a:solidFill>
                <a:effectLst/>
                <a:latin typeface="+mn-lt"/>
                <a:ea typeface="+mn-ea"/>
                <a:cs typeface="+mn-cs"/>
              </a:rPr>
              <a:t>There is a </a:t>
            </a:r>
            <a:r>
              <a:rPr lang="en-US" sz="900" b="0" i="0" u="none" strike="noStrike" kern="1200" dirty="0" err="1">
                <a:solidFill>
                  <a:schemeClr val="tx1"/>
                </a:solidFill>
                <a:effectLst/>
                <a:latin typeface="+mn-lt"/>
                <a:ea typeface="+mn-ea"/>
                <a:cs typeface="+mn-cs"/>
              </a:rPr>
              <a:t>Chipvendor</a:t>
            </a:r>
            <a:r>
              <a:rPr lang="en-US" sz="900" b="0" i="0" u="none" strike="noStrike" kern="1200" dirty="0">
                <a:solidFill>
                  <a:schemeClr val="tx1"/>
                </a:solidFill>
                <a:effectLst/>
                <a:latin typeface="+mn-lt"/>
                <a:ea typeface="+mn-ea"/>
                <a:cs typeface="+mn-cs"/>
              </a:rPr>
              <a:t> of </a:t>
            </a:r>
            <a:r>
              <a:rPr lang="en-US" sz="900" b="0" i="0" u="none" strike="noStrike" kern="1200" dirty="0" err="1">
                <a:solidFill>
                  <a:schemeClr val="tx1"/>
                </a:solidFill>
                <a:effectLst/>
                <a:latin typeface="+mn-lt"/>
                <a:ea typeface="+mn-ea"/>
                <a:cs typeface="+mn-cs"/>
              </a:rPr>
              <a:t>Mobilephonechips</a:t>
            </a:r>
            <a:r>
              <a:rPr lang="en-US" sz="900" b="0" i="0" u="none" strike="noStrike" kern="1200" dirty="0">
                <a:solidFill>
                  <a:schemeClr val="tx1"/>
                </a:solidFill>
                <a:effectLst/>
                <a:latin typeface="+mn-lt"/>
                <a:ea typeface="+mn-ea"/>
                <a:cs typeface="+mn-cs"/>
              </a:rPr>
              <a:t> who implemented a routine for Firmware over the Air Updater. It seems that these chips have implemented routines to send a lot of personal data unencrypted to the server of the chip vendor. You as a CSIRT like to intercept the traffic to distinct </a:t>
            </a:r>
            <a:r>
              <a:rPr lang="en-US" sz="900" b="0" i="0" u="none" strike="noStrike" kern="1200" dirty="0" err="1">
                <a:solidFill>
                  <a:schemeClr val="tx1"/>
                </a:solidFill>
                <a:effectLst/>
                <a:latin typeface="+mn-lt"/>
                <a:ea typeface="+mn-ea"/>
                <a:cs typeface="+mn-cs"/>
              </a:rPr>
              <a:t>IPAddresses</a:t>
            </a:r>
            <a:r>
              <a:rPr lang="en-US" sz="900" b="0" i="0" u="none" strike="noStrike" kern="1200" dirty="0">
                <a:solidFill>
                  <a:schemeClr val="tx1"/>
                </a:solidFill>
                <a:effectLst/>
                <a:latin typeface="+mn-lt"/>
                <a:ea typeface="+mn-ea"/>
                <a:cs typeface="+mn-cs"/>
              </a:rPr>
              <a:t> to determine the truth and to identify the users in your network with affected mobile phones.</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Which communications do you need to intercept?</a:t>
            </a:r>
          </a:p>
          <a:p>
            <a:r>
              <a:rPr lang="en-US" sz="900" b="0" i="0" u="none" strike="noStrike" kern="1200" dirty="0">
                <a:solidFill>
                  <a:schemeClr val="tx1"/>
                </a:solidFill>
                <a:effectLst/>
                <a:latin typeface="+mn-lt"/>
                <a:ea typeface="+mn-ea"/>
                <a:cs typeface="+mn-cs"/>
              </a:rPr>
              <a:t>What other things might those contain? (Hence law is likely to apply strongly to this activity)</a:t>
            </a:r>
          </a:p>
          <a:p>
            <a:r>
              <a:rPr lang="en-US" sz="900" b="0" i="0" u="none" strike="noStrike" kern="1200" dirty="0">
                <a:solidFill>
                  <a:schemeClr val="tx1"/>
                </a:solidFill>
                <a:effectLst/>
                <a:latin typeface="+mn-lt"/>
                <a:ea typeface="+mn-ea"/>
                <a:cs typeface="+mn-cs"/>
              </a:rPr>
              <a:t>How can you limit the impact of reading that? (e.g. by only looking at traffic to particular addresses; or by automating the inspection process)</a:t>
            </a:r>
          </a:p>
          <a:p>
            <a:r>
              <a:rPr lang="en-US" sz="900" b="0" i="0" u="none" strike="noStrike" kern="1200" dirty="0">
                <a:solidFill>
                  <a:schemeClr val="tx1"/>
                </a:solidFill>
                <a:effectLst/>
                <a:latin typeface="+mn-lt"/>
                <a:ea typeface="+mn-ea"/>
                <a:cs typeface="+mn-cs"/>
              </a:rPr>
              <a:t>Whose traffic are you likely to intercept? (law typically applies more restrictions if it's "the public")</a:t>
            </a:r>
          </a:p>
          <a:p>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13</a:t>
            </a:fld>
            <a:endParaRPr lang="en-GB"/>
          </a:p>
        </p:txBody>
      </p:sp>
    </p:spTree>
    <p:extLst>
      <p:ext uri="{BB962C8B-B14F-4D97-AF65-F5344CB8AC3E}">
        <p14:creationId xmlns:p14="http://schemas.microsoft.com/office/powerpoint/2010/main" val="1826077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access to content ("interception"/"wiretaps") is often more strongly protected by law than access to metadata/logs. Safer to inspect content only for specific investigations, rather than routine collection/logging of this information; need to implement safeguards (e.g. only intercept to certain IPs, or from my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note that specific legislation on </a:t>
            </a:r>
            <a:r>
              <a:rPr lang="en-US" sz="900" b="0" i="0" u="none" strike="noStrike" kern="1200" dirty="0" err="1">
                <a:solidFill>
                  <a:schemeClr val="tx1"/>
                </a:solidFill>
                <a:effectLst/>
                <a:latin typeface="+mn-lt"/>
                <a:ea typeface="+mn-ea"/>
                <a:cs typeface="+mn-cs"/>
              </a:rPr>
              <a:t>telcos</a:t>
            </a:r>
            <a:r>
              <a:rPr lang="en-US" sz="900" b="0" i="0" u="none" strike="noStrike" kern="1200" dirty="0">
                <a:solidFill>
                  <a:schemeClr val="tx1"/>
                </a:solidFill>
                <a:effectLst/>
                <a:latin typeface="+mn-lt"/>
                <a:ea typeface="+mn-ea"/>
                <a:cs typeface="+mn-cs"/>
              </a:rPr>
              <a:t> may prohibit this or require e.g. court orders. Human Rights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High, both between countries and between types of network (private/corporate vs public/telco)</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14</a:t>
            </a:fld>
            <a:endParaRPr lang="en-GB"/>
          </a:p>
        </p:txBody>
      </p:sp>
    </p:spTree>
    <p:extLst>
      <p:ext uri="{BB962C8B-B14F-4D97-AF65-F5344CB8AC3E}">
        <p14:creationId xmlns:p14="http://schemas.microsoft.com/office/powerpoint/2010/main" val="1748066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Scanning/technical </a:t>
            </a:r>
            <a:r>
              <a:rPr lang="en-US" sz="900" b="0" i="0" u="none" strike="noStrike" kern="1200" dirty="0" err="1">
                <a:solidFill>
                  <a:schemeClr val="tx1"/>
                </a:solidFill>
                <a:effectLst/>
                <a:latin typeface="+mn-lt"/>
                <a:ea typeface="+mn-ea"/>
                <a:cs typeface="+mn-cs"/>
              </a:rPr>
              <a:t>pentesting</a:t>
            </a:r>
            <a:r>
              <a:rPr lang="en-US" sz="900" b="0" i="0" u="none" strike="noStrike" kern="1200" dirty="0">
                <a:solidFill>
                  <a:schemeClr val="tx1"/>
                </a:solidFill>
                <a:effectLst/>
                <a:latin typeface="+mn-lt"/>
                <a:ea typeface="+mn-ea"/>
                <a:cs typeface="+mn-cs"/>
              </a:rPr>
              <a:t> – computer misuse, what defenses (</a:t>
            </a:r>
            <a:r>
              <a:rPr lang="en-US" sz="900" b="0" i="0" u="none" strike="noStrike" kern="1200" dirty="0" err="1">
                <a:solidFill>
                  <a:schemeClr val="tx1"/>
                </a:solidFill>
                <a:effectLst/>
                <a:latin typeface="+mn-lt"/>
                <a:ea typeface="+mn-ea"/>
                <a:cs typeface="+mn-cs"/>
              </a:rPr>
              <a:t>authorisation</a:t>
            </a:r>
            <a:r>
              <a:rPr lang="en-US" sz="900" b="0" i="0" u="none" strike="noStrike" kern="1200" dirty="0">
                <a:solidFill>
                  <a:schemeClr val="tx1"/>
                </a:solidFill>
                <a:effectLst/>
                <a:latin typeface="+mn-lt"/>
                <a:ea typeface="+mn-ea"/>
                <a:cs typeface="+mn-cs"/>
              </a:rPr>
              <a:t> (UK), minimum difficulty (CH), good intentions (AT), no harm); </a:t>
            </a:r>
            <a:r>
              <a:rPr lang="en-US" sz="900" b="0" i="0" u="none" strike="noStrike" kern="1200" dirty="0" err="1">
                <a:solidFill>
                  <a:schemeClr val="tx1"/>
                </a:solidFill>
                <a:effectLst/>
                <a:latin typeface="+mn-lt"/>
                <a:ea typeface="+mn-ea"/>
                <a:cs typeface="+mn-cs"/>
              </a:rPr>
              <a:t>DoS</a:t>
            </a:r>
            <a:r>
              <a:rPr lang="en-US" sz="900" b="0" i="0" u="none" strike="noStrike" kern="1200" dirty="0">
                <a:solidFill>
                  <a:schemeClr val="tx1"/>
                </a:solidFill>
                <a:effectLst/>
                <a:latin typeface="+mn-lt"/>
                <a:ea typeface="+mn-ea"/>
                <a:cs typeface="+mn-cs"/>
              </a:rPr>
              <a:t>/DDoS: make sure you know the likely consequences of what you are going to do (TECH link)</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What kind of scanning do you need to do? (port e.g. SYN scan, application-layer e.g. banner grabs, authentication e.g. trying default passwords, exploits)</a:t>
            </a:r>
          </a:p>
          <a:p>
            <a:r>
              <a:rPr lang="en-US" sz="900" b="0" i="0" u="none" strike="noStrike" kern="1200" dirty="0">
                <a:solidFill>
                  <a:schemeClr val="tx1"/>
                </a:solidFill>
                <a:effectLst/>
                <a:latin typeface="+mn-lt"/>
                <a:ea typeface="+mn-ea"/>
                <a:cs typeface="+mn-cs"/>
              </a:rPr>
              <a:t>Whose devices will you be scanning? (probably easier in law to scan an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-owned device than a user-owned BYOD or an external IP address)</a:t>
            </a:r>
          </a:p>
          <a:p>
            <a:r>
              <a:rPr lang="en-US" sz="900" b="0" i="0" u="none" strike="noStrike" kern="1200" dirty="0">
                <a:solidFill>
                  <a:schemeClr val="tx1"/>
                </a:solidFill>
                <a:effectLst/>
                <a:latin typeface="+mn-lt"/>
                <a:ea typeface="+mn-ea"/>
                <a:cs typeface="+mn-cs"/>
              </a:rPr>
              <a:t>What are the potential consequences of the scanning? Might you cause a Denial of Service attack?</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https://</a:t>
            </a:r>
            <a:r>
              <a:rPr lang="en-US" sz="900" b="0" i="0" u="none" strike="noStrike" kern="1200" dirty="0" err="1">
                <a:solidFill>
                  <a:schemeClr val="tx1"/>
                </a:solidFill>
                <a:effectLst/>
                <a:latin typeface="+mn-lt"/>
                <a:ea typeface="+mn-ea"/>
                <a:cs typeface="+mn-cs"/>
              </a:rPr>
              <a:t>www.rechtsanwalt-louis.de</a:t>
            </a:r>
            <a:r>
              <a:rPr lang="en-US" sz="900" b="0" i="0" u="none" strike="noStrike" kern="1200" dirty="0">
                <a:solidFill>
                  <a:schemeClr val="tx1"/>
                </a:solidFill>
                <a:effectLst/>
                <a:latin typeface="+mn-lt"/>
                <a:ea typeface="+mn-ea"/>
                <a:cs typeface="+mn-cs"/>
              </a:rPr>
              <a:t>/comparison-of-computer-misuse-acts-around-the-world/</a:t>
            </a:r>
          </a:p>
          <a:p>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15</a:t>
            </a:fld>
            <a:endParaRPr lang="en-GB"/>
          </a:p>
        </p:txBody>
      </p:sp>
    </p:spTree>
    <p:extLst>
      <p:ext uri="{BB962C8B-B14F-4D97-AF65-F5344CB8AC3E}">
        <p14:creationId xmlns:p14="http://schemas.microsoft.com/office/powerpoint/2010/main" val="568912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Most countries have "</a:t>
            </a:r>
            <a:r>
              <a:rPr lang="en-US" sz="900" b="0" i="0" u="none" strike="noStrike" kern="1200" dirty="0" err="1">
                <a:solidFill>
                  <a:schemeClr val="tx1"/>
                </a:solidFill>
                <a:effectLst/>
                <a:latin typeface="+mn-lt"/>
                <a:ea typeface="+mn-ea"/>
                <a:cs typeface="+mn-cs"/>
              </a:rPr>
              <a:t>unauthorised</a:t>
            </a:r>
            <a:r>
              <a:rPr lang="en-US" sz="900" b="0" i="0" u="none" strike="noStrike" kern="1200" dirty="0">
                <a:solidFill>
                  <a:schemeClr val="tx1"/>
                </a:solidFill>
                <a:effectLst/>
                <a:latin typeface="+mn-lt"/>
                <a:ea typeface="+mn-ea"/>
                <a:cs typeface="+mn-cs"/>
              </a:rPr>
              <a:t> access" laws (often criminal). Tests for legality vary greatly: may include whether you are </a:t>
            </a:r>
            <a:r>
              <a:rPr lang="en-US" sz="900" b="0" i="0" u="none" strike="noStrike" kern="1200" dirty="0" err="1">
                <a:solidFill>
                  <a:schemeClr val="tx1"/>
                </a:solidFill>
                <a:effectLst/>
                <a:latin typeface="+mn-lt"/>
                <a:ea typeface="+mn-ea"/>
                <a:cs typeface="+mn-cs"/>
              </a:rPr>
              <a:t>authorised</a:t>
            </a:r>
            <a:r>
              <a:rPr lang="en-US" sz="900" b="0" i="0" u="none" strike="noStrike" kern="1200" dirty="0">
                <a:solidFill>
                  <a:schemeClr val="tx1"/>
                </a:solidFill>
                <a:effectLst/>
                <a:latin typeface="+mn-lt"/>
                <a:ea typeface="+mn-ea"/>
                <a:cs typeface="+mn-cs"/>
              </a:rPr>
              <a:t> (UK), whether the device is "protected" (e.g. CH), what your purpose is (e.g. AT), whether you cause harm (or, in some cases, know that you </a:t>
            </a:r>
            <a:r>
              <a:rPr lang="en-US" sz="900" b="1" i="0" u="none" strike="noStrike" kern="1200" dirty="0">
                <a:solidFill>
                  <a:schemeClr val="tx1"/>
                </a:solidFill>
                <a:effectLst/>
                <a:latin typeface="+mn-lt"/>
                <a:ea typeface="+mn-ea"/>
                <a:cs typeface="+mn-cs"/>
              </a:rPr>
              <a:t>might</a:t>
            </a:r>
            <a:r>
              <a:rPr lang="en-US" sz="900" b="0" i="0" u="none" strike="noStrike" kern="1200" dirty="0">
                <a:solidFill>
                  <a:schemeClr val="tx1"/>
                </a:solidFill>
                <a:effectLst/>
                <a:latin typeface="+mn-lt"/>
                <a:ea typeface="+mn-ea"/>
                <a:cs typeface="+mn-cs"/>
              </a:rPr>
              <a:t> cause harm).</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high, law often unclear even within countries (e.g. UK case on entering a URL including backquotes (command execution) and .. (directory traversal)).</a:t>
            </a:r>
          </a:p>
          <a:p>
            <a:r>
              <a:rPr lang="en-US" sz="900" b="0" i="0" u="none" strike="noStrike" kern="1200" dirty="0">
                <a:solidFill>
                  <a:schemeClr val="tx1"/>
                </a:solidFill>
                <a:effectLst/>
                <a:latin typeface="+mn-lt"/>
                <a:ea typeface="+mn-ea"/>
                <a:cs typeface="+mn-cs"/>
              </a:rPr>
              <a:t>Could also look at questions around testing common passwords...</a:t>
            </a:r>
          </a:p>
          <a:p>
            <a:r>
              <a:rPr lang="en-US" sz="900" b="0" i="0" u="none" strike="noStrike" kern="1200" dirty="0">
                <a:solidFill>
                  <a:schemeClr val="tx1"/>
                </a:solidFill>
                <a:effectLst/>
                <a:latin typeface="+mn-lt"/>
                <a:ea typeface="+mn-ea"/>
                <a:cs typeface="+mn-cs"/>
                <a:hlinkClick r:id="rId3"/>
              </a:rPr>
              <a:t>https://www.terena.org/activities/tf-csirt/meeting43/Scanning%20for%20Vulnerabilities.pdf</a:t>
            </a:r>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hlinkClick r:id="rId4"/>
              </a:rPr>
              <a:t>https://script-ed.org/article/can-csirts-lawfully-scan-for-vulnerabilities/</a:t>
            </a:r>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16</a:t>
            </a:fld>
            <a:endParaRPr lang="en-GB"/>
          </a:p>
        </p:txBody>
      </p:sp>
    </p:spTree>
    <p:extLst>
      <p:ext uri="{BB962C8B-B14F-4D97-AF65-F5344CB8AC3E}">
        <p14:creationId xmlns:p14="http://schemas.microsoft.com/office/powerpoint/2010/main" val="858159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Notice &amp; Takedown – very different for different types of content (e.g. copyright, terrorism, indecent images, hate speech, “fake news”, </a:t>
            </a:r>
            <a:r>
              <a:rPr lang="en-US" sz="900" b="0" i="0" u="none" strike="noStrike" kern="1200" dirty="0" err="1">
                <a:solidFill>
                  <a:schemeClr val="tx1"/>
                </a:solidFill>
                <a:effectLst/>
                <a:latin typeface="+mn-lt"/>
                <a:ea typeface="+mn-ea"/>
                <a:cs typeface="+mn-cs"/>
              </a:rPr>
              <a:t>cryptominers</a:t>
            </a:r>
            <a:r>
              <a:rPr lang="en-US" sz="900" b="0" i="0" u="none" strike="noStrike" kern="1200" dirty="0">
                <a:solidFill>
                  <a:schemeClr val="tx1"/>
                </a:solidFill>
                <a:effectLst/>
                <a:latin typeface="+mn-lt"/>
                <a:ea typeface="+mn-ea"/>
                <a:cs typeface="+mn-cs"/>
              </a:rPr>
              <a:t>, malware); a few legal orders, some liability acquisition (unless you already have it as an act of an employee), soft law stuff – platform law. Any liability to content owner? Any material that I/we must report?</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Scenario: </a:t>
            </a:r>
          </a:p>
          <a:p>
            <a:r>
              <a:rPr lang="en-US" sz="900" b="0" i="0" u="none" strike="noStrike" kern="1200" dirty="0">
                <a:solidFill>
                  <a:schemeClr val="tx1"/>
                </a:solidFill>
                <a:effectLst/>
                <a:latin typeface="+mn-lt"/>
                <a:ea typeface="+mn-ea"/>
                <a:cs typeface="+mn-cs"/>
              </a:rPr>
              <a:t>Your CSIRT has received a complaint that its website is hosting illegal material and insisting that you remove it and prevent it being republished. What do you do?</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What kinds of materials might be the subject of such a complaint?</a:t>
            </a:r>
          </a:p>
          <a:p>
            <a:r>
              <a:rPr lang="en-US" sz="900" b="0" i="0" u="none" strike="noStrike" kern="1200" dirty="0">
                <a:solidFill>
                  <a:schemeClr val="tx1"/>
                </a:solidFill>
                <a:effectLst/>
                <a:latin typeface="+mn-lt"/>
                <a:ea typeface="+mn-ea"/>
                <a:cs typeface="+mn-cs"/>
              </a:rPr>
              <a:t>What (if any) responsibilities might you have to the person who put it there? (e.g. contract or legal obligations to support free speech)?</a:t>
            </a:r>
          </a:p>
          <a:p>
            <a:r>
              <a:rPr lang="en-US" sz="900" b="0" i="0" u="none" strike="noStrike" kern="1200" dirty="0">
                <a:solidFill>
                  <a:schemeClr val="tx1"/>
                </a:solidFill>
                <a:effectLst/>
                <a:latin typeface="+mn-lt"/>
                <a:ea typeface="+mn-ea"/>
                <a:cs typeface="+mn-cs"/>
              </a:rPr>
              <a:t>What kind of evidence might you need?</a:t>
            </a:r>
          </a:p>
          <a:p>
            <a:r>
              <a:rPr lang="en-US" sz="900" b="0" i="0" u="none" strike="noStrike" kern="1200" dirty="0">
                <a:solidFill>
                  <a:schemeClr val="tx1"/>
                </a:solidFill>
                <a:effectLst/>
                <a:latin typeface="+mn-lt"/>
                <a:ea typeface="+mn-ea"/>
                <a:cs typeface="+mn-cs"/>
              </a:rPr>
              <a:t>Is the illegality dependent on context? (e.g. "fake news" may have serious intent or be </a:t>
            </a:r>
            <a:r>
              <a:rPr lang="en-US" sz="900" b="0" i="0" u="none" strike="noStrike" kern="1200" dirty="0" err="1">
                <a:solidFill>
                  <a:schemeClr val="tx1"/>
                </a:solidFill>
                <a:effectLst/>
                <a:latin typeface="+mn-lt"/>
                <a:ea typeface="+mn-ea"/>
                <a:cs typeface="+mn-cs"/>
              </a:rPr>
              <a:t>indended</a:t>
            </a:r>
            <a:r>
              <a:rPr lang="en-US" sz="900" b="0" i="0" u="none" strike="noStrike" kern="1200" dirty="0">
                <a:solidFill>
                  <a:schemeClr val="tx1"/>
                </a:solidFill>
                <a:effectLst/>
                <a:latin typeface="+mn-lt"/>
                <a:ea typeface="+mn-ea"/>
                <a:cs typeface="+mn-cs"/>
              </a:rPr>
              <a:t> as a joke) or just on the information itself (e.g. malware or indecent images of children)</a:t>
            </a:r>
          </a:p>
          <a:p>
            <a:r>
              <a:rPr lang="en-US" sz="900" b="0" i="0" u="none" strike="noStrike" kern="1200" dirty="0">
                <a:solidFill>
                  <a:schemeClr val="tx1"/>
                </a:solidFill>
                <a:effectLst/>
                <a:latin typeface="+mn-lt"/>
                <a:ea typeface="+mn-ea"/>
                <a:cs typeface="+mn-cs"/>
              </a:rPr>
              <a:t>What kind of law/policy declares this to be illegal? (e.g. public law (indecent images of children etc.), private law (defamation etc.), industry agreement (e.g. hate speech)</a:t>
            </a:r>
          </a:p>
          <a:p>
            <a:br>
              <a:rPr lang="en-US" dirty="0"/>
            </a:br>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17</a:t>
            </a:fld>
            <a:endParaRPr lang="en-GB"/>
          </a:p>
        </p:txBody>
      </p:sp>
    </p:spTree>
    <p:extLst>
      <p:ext uri="{BB962C8B-B14F-4D97-AF65-F5344CB8AC3E}">
        <p14:creationId xmlns:p14="http://schemas.microsoft.com/office/powerpoint/2010/main" val="2423379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different types of material are covered by different laws (e.g. copyright, software licensing, terrorism, indecent images, hate speech, “fake news”, </a:t>
            </a:r>
            <a:r>
              <a:rPr lang="en-US" sz="900" b="0" i="0" u="none" strike="noStrike" kern="1200" dirty="0" err="1">
                <a:solidFill>
                  <a:schemeClr val="tx1"/>
                </a:solidFill>
                <a:effectLst/>
                <a:latin typeface="+mn-lt"/>
                <a:ea typeface="+mn-ea"/>
                <a:cs typeface="+mn-cs"/>
              </a:rPr>
              <a:t>cryptominers</a:t>
            </a:r>
            <a:r>
              <a:rPr lang="en-US" sz="900" b="0" i="0" u="none" strike="noStrike" kern="1200" dirty="0">
                <a:solidFill>
                  <a:schemeClr val="tx1"/>
                </a:solidFill>
                <a:effectLst/>
                <a:latin typeface="+mn-lt"/>
                <a:ea typeface="+mn-ea"/>
                <a:cs typeface="+mn-cs"/>
              </a:rPr>
              <a:t>, malware...). A few of these require you to remove down material immediately (e.g. EU proposal on terrorism), some require you to follow a specific process (e.g. DMCA notice &amp; counter-notice), some say that if you do not remove the material you are taken to approve its content and accept any liability if it is found to be unlawful, some are "industry agreements" with no legal backing. Requirements to prevent re-publication are rare but not unknown, despite technical </a:t>
            </a:r>
            <a:r>
              <a:rPr lang="en-US" sz="900" b="0" i="0" u="none" strike="noStrike" kern="1200" dirty="0" err="1">
                <a:solidFill>
                  <a:schemeClr val="tx1"/>
                </a:solidFill>
                <a:effectLst/>
                <a:latin typeface="+mn-lt"/>
                <a:ea typeface="+mn-ea"/>
                <a:cs typeface="+mn-cs"/>
              </a:rPr>
              <a:t>difficulties.If</a:t>
            </a:r>
            <a:r>
              <a:rPr lang="en-US" sz="900" b="0" i="0" u="none" strike="noStrike" kern="1200" dirty="0">
                <a:solidFill>
                  <a:schemeClr val="tx1"/>
                </a:solidFill>
                <a:effectLst/>
                <a:latin typeface="+mn-lt"/>
                <a:ea typeface="+mn-ea"/>
                <a:cs typeface="+mn-cs"/>
              </a:rPr>
              <a:t> you do remove material, are you liable to the person who put it there? Also: there may be types of material that you are required to report (typically to law enforcement) if you discover them yourself.</a:t>
            </a:r>
          </a:p>
          <a:p>
            <a:r>
              <a:rPr lang="en-US" sz="900" b="0" i="0" u="none" strike="noStrike" kern="1200" dirty="0">
                <a:solidFill>
                  <a:schemeClr val="tx1"/>
                </a:solidFill>
                <a:effectLst/>
                <a:latin typeface="+mn-lt"/>
                <a:ea typeface="+mn-ea"/>
                <a:cs typeface="+mn-cs"/>
              </a:rPr>
              <a:t>Also it might be that you like to take down some material on sites somewhere. This might be difficult. </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very high, by country, type of material. Also an area where the law is changing rapidly.</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18</a:t>
            </a:fld>
            <a:endParaRPr lang="en-GB"/>
          </a:p>
        </p:txBody>
      </p:sp>
    </p:spTree>
    <p:extLst>
      <p:ext uri="{BB962C8B-B14F-4D97-AF65-F5344CB8AC3E}">
        <p14:creationId xmlns:p14="http://schemas.microsoft.com/office/powerpoint/2010/main" val="78799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LEO (etc.) information disclosure. Orders &amp; permissions (under personal data law); MLAs, US-CLOUD, EU legal…</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Scenario: </a:t>
            </a:r>
          </a:p>
          <a:p>
            <a:r>
              <a:rPr lang="en-US" sz="900" b="0" i="0" u="none" strike="noStrike" kern="1200" dirty="0">
                <a:solidFill>
                  <a:schemeClr val="tx1"/>
                </a:solidFill>
                <a:effectLst/>
                <a:latin typeface="+mn-lt"/>
                <a:ea typeface="+mn-ea"/>
                <a:cs typeface="+mn-cs"/>
              </a:rPr>
              <a:t>Your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runs its corporate infrastructure in the cloud; one of the servers has been compromised and used to distribute malware. The investing police have asked for logs (which will include </a:t>
            </a:r>
            <a:r>
              <a:rPr lang="en-US" sz="900" b="0" i="0" u="none" strike="noStrike" kern="1200" dirty="0" err="1">
                <a:solidFill>
                  <a:schemeClr val="tx1"/>
                </a:solidFill>
                <a:effectLst/>
                <a:latin typeface="+mn-lt"/>
                <a:ea typeface="+mn-ea"/>
                <a:cs typeface="+mn-cs"/>
              </a:rPr>
              <a:t>bothe</a:t>
            </a:r>
            <a:r>
              <a:rPr lang="en-US" sz="900" b="0" i="0" u="none" strike="noStrike" kern="1200" dirty="0">
                <a:solidFill>
                  <a:schemeClr val="tx1"/>
                </a:solidFill>
                <a:effectLst/>
                <a:latin typeface="+mn-lt"/>
                <a:ea typeface="+mn-ea"/>
                <a:cs typeface="+mn-cs"/>
              </a:rPr>
              <a:t> internal and external access), cloud billing information, and the malware. Step 2: what if the investigators are from another country?</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Does the law </a:t>
            </a:r>
            <a:r>
              <a:rPr lang="en-US" sz="900" b="1" i="0" u="none" strike="noStrike" kern="1200" dirty="0">
                <a:solidFill>
                  <a:schemeClr val="tx1"/>
                </a:solidFill>
                <a:effectLst/>
                <a:latin typeface="+mn-lt"/>
                <a:ea typeface="+mn-ea"/>
                <a:cs typeface="+mn-cs"/>
              </a:rPr>
              <a:t>require</a:t>
            </a:r>
            <a:r>
              <a:rPr lang="en-US" sz="900" b="0" i="0" u="none" strike="noStrike" kern="1200" dirty="0">
                <a:solidFill>
                  <a:schemeClr val="tx1"/>
                </a:solidFill>
                <a:effectLst/>
                <a:latin typeface="+mn-lt"/>
                <a:ea typeface="+mn-ea"/>
                <a:cs typeface="+mn-cs"/>
              </a:rPr>
              <a:t> you to disclose what they are asking for? Or </a:t>
            </a:r>
            <a:r>
              <a:rPr lang="en-US" sz="900" b="1" i="0" u="none" strike="noStrike" kern="1200" dirty="0">
                <a:solidFill>
                  <a:schemeClr val="tx1"/>
                </a:solidFill>
                <a:effectLst/>
                <a:latin typeface="+mn-lt"/>
                <a:ea typeface="+mn-ea"/>
                <a:cs typeface="+mn-cs"/>
              </a:rPr>
              <a:t>allow</a:t>
            </a:r>
            <a:r>
              <a:rPr lang="en-US" sz="900" b="0" i="0" u="none" strike="noStrike" kern="1200" dirty="0">
                <a:solidFill>
                  <a:schemeClr val="tx1"/>
                </a:solidFill>
                <a:effectLst/>
                <a:latin typeface="+mn-lt"/>
                <a:ea typeface="+mn-ea"/>
                <a:cs typeface="+mn-cs"/>
              </a:rPr>
              <a:t> you to? Or </a:t>
            </a:r>
            <a:r>
              <a:rPr lang="en-US" sz="900" b="1" i="0" u="none" strike="noStrike" kern="1200" dirty="0">
                <a:solidFill>
                  <a:schemeClr val="tx1"/>
                </a:solidFill>
                <a:effectLst/>
                <a:latin typeface="+mn-lt"/>
                <a:ea typeface="+mn-ea"/>
                <a:cs typeface="+mn-cs"/>
              </a:rPr>
              <a:t>forbid</a:t>
            </a:r>
            <a:r>
              <a:rPr lang="en-US" sz="900" b="0" i="0" u="none" strike="noStrike" kern="1200" dirty="0">
                <a:solidFill>
                  <a:schemeClr val="tx1"/>
                </a:solidFill>
                <a:effectLst/>
                <a:latin typeface="+mn-lt"/>
                <a:ea typeface="+mn-ea"/>
                <a:cs typeface="+mn-cs"/>
              </a:rPr>
              <a:t> you to?</a:t>
            </a:r>
          </a:p>
          <a:p>
            <a:r>
              <a:rPr lang="en-US" sz="900" b="0" i="0" u="none" strike="noStrike" kern="1200" dirty="0">
                <a:solidFill>
                  <a:schemeClr val="tx1"/>
                </a:solidFill>
                <a:effectLst/>
                <a:latin typeface="+mn-lt"/>
                <a:ea typeface="+mn-ea"/>
                <a:cs typeface="+mn-cs"/>
              </a:rPr>
              <a:t>Do you need any Papers from the police?</a:t>
            </a:r>
          </a:p>
          <a:p>
            <a:r>
              <a:rPr lang="en-US" sz="900" b="0" i="0" u="none" strike="noStrike" kern="1200" dirty="0">
                <a:solidFill>
                  <a:schemeClr val="tx1"/>
                </a:solidFill>
                <a:effectLst/>
                <a:latin typeface="+mn-lt"/>
                <a:ea typeface="+mn-ea"/>
                <a:cs typeface="+mn-cs"/>
              </a:rPr>
              <a:t>What change if the police is foreign?</a:t>
            </a:r>
          </a:p>
          <a:p>
            <a:r>
              <a:rPr lang="en-US" sz="900" b="0" i="0" u="none" strike="noStrike" kern="1200" dirty="0">
                <a:solidFill>
                  <a:schemeClr val="tx1"/>
                </a:solidFill>
                <a:effectLst/>
                <a:latin typeface="+mn-lt"/>
                <a:ea typeface="+mn-ea"/>
                <a:cs typeface="+mn-cs"/>
              </a:rPr>
              <a:t>Do you know any international processes / Conventions about cooperation?</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19</a:t>
            </a:fld>
            <a:endParaRPr lang="en-GB"/>
          </a:p>
        </p:txBody>
      </p:sp>
    </p:spTree>
    <p:extLst>
      <p:ext uri="{BB962C8B-B14F-4D97-AF65-F5344CB8AC3E}">
        <p14:creationId xmlns:p14="http://schemas.microsoft.com/office/powerpoint/2010/main" val="3535076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a:t>
            </a:r>
          </a:p>
          <a:p>
            <a:r>
              <a:rPr lang="en-US" sz="900" b="0" i="0" u="none" strike="noStrike" kern="1200" dirty="0">
                <a:solidFill>
                  <a:schemeClr val="tx1"/>
                </a:solidFill>
                <a:effectLst/>
                <a:latin typeface="+mn-lt"/>
                <a:ea typeface="+mn-ea"/>
                <a:cs typeface="+mn-cs"/>
              </a:rPr>
              <a:t>National law covering disclosures to law enforcement may require disclosure, allow disclosure under certain circumstances, or prohibit disclosure, based on the type of material, severity of crime being investigated, etc. International disclosures may additionally require you to think about Mutual Legal Assistance (where a local Law Enforcement Agency helps and overseas one) or rules on international evidence gathering (e.g. US CLOUD Act, EU legal response, bilateral treaties, Budapest Convention): probably best to get the LEO to tell you what power they think </a:t>
            </a:r>
            <a:r>
              <a:rPr lang="en-US" sz="900" b="0" i="0" u="none" strike="noStrike" kern="1200" dirty="0" err="1">
                <a:solidFill>
                  <a:schemeClr val="tx1"/>
                </a:solidFill>
                <a:effectLst/>
                <a:latin typeface="+mn-lt"/>
                <a:ea typeface="+mn-ea"/>
                <a:cs typeface="+mn-cs"/>
              </a:rPr>
              <a:t>authorises</a:t>
            </a:r>
            <a:r>
              <a:rPr lang="en-US" sz="900" b="0" i="0" u="none" strike="noStrike" kern="1200" dirty="0">
                <a:solidFill>
                  <a:schemeClr val="tx1"/>
                </a:solidFill>
                <a:effectLst/>
                <a:latin typeface="+mn-lt"/>
                <a:ea typeface="+mn-ea"/>
                <a:cs typeface="+mn-cs"/>
              </a:rPr>
              <a:t> their action, then check with a local lawyer. Advanced topic: </a:t>
            </a:r>
            <a:r>
              <a:rPr lang="en-US" sz="900" b="0" i="0" u="none" strike="noStrike" kern="1200" dirty="0" err="1">
                <a:solidFill>
                  <a:schemeClr val="tx1"/>
                </a:solidFill>
                <a:effectLst/>
                <a:latin typeface="+mn-lt"/>
                <a:ea typeface="+mn-ea"/>
                <a:cs typeface="+mn-cs"/>
              </a:rPr>
              <a:t>Wassennaar</a:t>
            </a:r>
            <a:r>
              <a:rPr lang="en-US" sz="900" b="0" i="0" u="none" strike="noStrike" kern="1200" dirty="0">
                <a:solidFill>
                  <a:schemeClr val="tx1"/>
                </a:solidFill>
                <a:effectLst/>
                <a:latin typeface="+mn-lt"/>
                <a:ea typeface="+mn-ea"/>
                <a:cs typeface="+mn-cs"/>
              </a:rPr>
              <a:t> if disclosure involved dual-use hacking tools?</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Very high, based on countries, types of investigation, types of content!</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20</a:t>
            </a:fld>
            <a:endParaRPr lang="en-GB"/>
          </a:p>
        </p:txBody>
      </p:sp>
    </p:spTree>
    <p:extLst>
      <p:ext uri="{BB962C8B-B14F-4D97-AF65-F5344CB8AC3E}">
        <p14:creationId xmlns:p14="http://schemas.microsoft.com/office/powerpoint/2010/main" val="2399891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21</a:t>
            </a:fld>
            <a:endParaRPr lang="en-GB"/>
          </a:p>
        </p:txBody>
      </p:sp>
    </p:spTree>
    <p:extLst>
      <p:ext uri="{BB962C8B-B14F-4D97-AF65-F5344CB8AC3E}">
        <p14:creationId xmlns:p14="http://schemas.microsoft.com/office/powerpoint/2010/main" val="2766865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3</a:t>
            </a:fld>
            <a:endParaRPr lang="en-GB"/>
          </a:p>
        </p:txBody>
      </p:sp>
    </p:spTree>
    <p:extLst>
      <p:ext uri="{BB962C8B-B14F-4D97-AF65-F5344CB8AC3E}">
        <p14:creationId xmlns:p14="http://schemas.microsoft.com/office/powerpoint/2010/main" val="2939630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Info sharing – GDPR disclosure different from Law Enforcement Officer (know purpose and any safeguards - e.g. information use agreements); holding/developing attack tools/</a:t>
            </a:r>
            <a:r>
              <a:rPr lang="en-US" sz="900" b="0" i="0" u="none" strike="noStrike" kern="1200" dirty="0" err="1">
                <a:solidFill>
                  <a:schemeClr val="tx1"/>
                </a:solidFill>
                <a:effectLst/>
                <a:latin typeface="+mn-lt"/>
                <a:ea typeface="+mn-ea"/>
                <a:cs typeface="+mn-cs"/>
              </a:rPr>
              <a:t>PoCs</a:t>
            </a:r>
            <a:r>
              <a:rPr lang="en-US" sz="900" b="0" i="0" u="none" strike="noStrike" kern="1200" dirty="0">
                <a:solidFill>
                  <a:schemeClr val="tx1"/>
                </a:solidFill>
                <a:effectLst/>
                <a:latin typeface="+mn-lt"/>
                <a:ea typeface="+mn-ea"/>
                <a:cs typeface="+mn-cs"/>
              </a:rPr>
              <a:t> (TECH link)</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Scenario: </a:t>
            </a:r>
          </a:p>
          <a:p>
            <a:r>
              <a:rPr lang="en-US" sz="900" b="0" i="0" u="none" strike="noStrike" kern="1200" dirty="0">
                <a:solidFill>
                  <a:schemeClr val="tx1"/>
                </a:solidFill>
                <a:effectLst/>
                <a:latin typeface="+mn-lt"/>
                <a:ea typeface="+mn-ea"/>
                <a:cs typeface="+mn-cs"/>
              </a:rPr>
              <a:t>Your CSIRT has </a:t>
            </a:r>
            <a:r>
              <a:rPr lang="en-US" sz="900" b="0" i="0" u="none" strike="noStrike" kern="1200" dirty="0" err="1">
                <a:solidFill>
                  <a:schemeClr val="tx1"/>
                </a:solidFill>
                <a:effectLst/>
                <a:latin typeface="+mn-lt"/>
                <a:ea typeface="+mn-ea"/>
                <a:cs typeface="+mn-cs"/>
              </a:rPr>
              <a:t>analysed</a:t>
            </a:r>
            <a:r>
              <a:rPr lang="en-US" sz="900" b="0" i="0" u="none" strike="noStrike" kern="1200" dirty="0">
                <a:solidFill>
                  <a:schemeClr val="tx1"/>
                </a:solidFill>
                <a:effectLst/>
                <a:latin typeface="+mn-lt"/>
                <a:ea typeface="+mn-ea"/>
                <a:cs typeface="+mn-cs"/>
              </a:rPr>
              <a:t> a new piece of email-delivered malware. You would like to share: (1) your pattern/</a:t>
            </a:r>
            <a:r>
              <a:rPr lang="en-US" sz="900" b="0" i="0" u="none" strike="noStrike" kern="1200" dirty="0" err="1">
                <a:solidFill>
                  <a:schemeClr val="tx1"/>
                </a:solidFill>
                <a:effectLst/>
                <a:latin typeface="+mn-lt"/>
                <a:ea typeface="+mn-ea"/>
                <a:cs typeface="+mn-cs"/>
              </a:rPr>
              <a:t>IoC</a:t>
            </a:r>
            <a:r>
              <a:rPr lang="en-US" sz="900" b="0" i="0" u="none" strike="noStrike" kern="1200" dirty="0">
                <a:solidFill>
                  <a:schemeClr val="tx1"/>
                </a:solidFill>
                <a:effectLst/>
                <a:latin typeface="+mn-lt"/>
                <a:ea typeface="+mn-ea"/>
                <a:cs typeface="+mn-cs"/>
              </a:rPr>
              <a:t> with other CSIRTs to help them protect their constituencies from the malware (2) the malware and infected email with other members of an threat analysis platform such as MISP.</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Does the sharing involve personal data? Is that allowed?</a:t>
            </a:r>
          </a:p>
          <a:p>
            <a:r>
              <a:rPr lang="en-US" sz="900" b="0" i="0" u="none" strike="noStrike" kern="1200" dirty="0">
                <a:solidFill>
                  <a:schemeClr val="tx1"/>
                </a:solidFill>
                <a:effectLst/>
                <a:latin typeface="+mn-lt"/>
                <a:ea typeface="+mn-ea"/>
                <a:cs typeface="+mn-cs"/>
              </a:rPr>
              <a:t>Does the sharing include content covered by law (e.g. malware, </a:t>
            </a:r>
            <a:r>
              <a:rPr lang="en-US" sz="900" b="0" i="0" u="none" strike="noStrike" kern="1200" dirty="0" err="1">
                <a:solidFill>
                  <a:schemeClr val="tx1"/>
                </a:solidFill>
                <a:effectLst/>
                <a:latin typeface="+mn-lt"/>
                <a:ea typeface="+mn-ea"/>
                <a:cs typeface="+mn-cs"/>
              </a:rPr>
              <a:t>PoCs</a:t>
            </a:r>
            <a:r>
              <a:rPr lang="en-US" sz="900" b="0" i="0" u="none" strike="noStrike" kern="1200" dirty="0">
                <a:solidFill>
                  <a:schemeClr val="tx1"/>
                </a:solidFill>
                <a:effectLst/>
                <a:latin typeface="+mn-lt"/>
                <a:ea typeface="+mn-ea"/>
                <a:cs typeface="+mn-cs"/>
              </a:rPr>
              <a:t>)?</a:t>
            </a:r>
          </a:p>
          <a:p>
            <a:r>
              <a:rPr lang="en-US" sz="900" b="0" i="0" u="none" strike="noStrike" kern="1200" dirty="0">
                <a:solidFill>
                  <a:schemeClr val="tx1"/>
                </a:solidFill>
                <a:effectLst/>
                <a:latin typeface="+mn-lt"/>
                <a:ea typeface="+mn-ea"/>
                <a:cs typeface="+mn-cs"/>
              </a:rPr>
              <a:t>How can you control the harm that might be caused by sharing? (e.g. agreements between CSIRTs on how information may be used, or with government/vendors that it will be used for </a:t>
            </a:r>
            <a:r>
              <a:rPr lang="en-US" sz="900" b="0" i="0" u="none" strike="noStrike" kern="1200" dirty="0" err="1">
                <a:solidFill>
                  <a:schemeClr val="tx1"/>
                </a:solidFill>
                <a:effectLst/>
                <a:latin typeface="+mn-lt"/>
                <a:ea typeface="+mn-ea"/>
                <a:cs typeface="+mn-cs"/>
              </a:rPr>
              <a:t>defence</a:t>
            </a:r>
            <a:r>
              <a:rPr lang="en-US" sz="900" b="0" i="0" u="none" strike="noStrike" kern="1200" dirty="0">
                <a:solidFill>
                  <a:schemeClr val="tx1"/>
                </a:solidFill>
                <a:effectLst/>
                <a:latin typeface="+mn-lt"/>
                <a:ea typeface="+mn-ea"/>
                <a:cs typeface="+mn-cs"/>
              </a:rPr>
              <a:t> rather than attack)</a:t>
            </a:r>
          </a:p>
          <a:p>
            <a:endParaRPr lang="en-US" sz="900" b="0" i="0" u="none" strike="noStrike" kern="1200" dirty="0">
              <a:solidFill>
                <a:schemeClr val="tx1"/>
              </a:solidFill>
              <a:effectLst/>
              <a:latin typeface="+mn-lt"/>
              <a:ea typeface="+mn-ea"/>
              <a:cs typeface="+mn-cs"/>
            </a:endParaRP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may be possible to construct a useful </a:t>
            </a:r>
            <a:r>
              <a:rPr lang="en-US" sz="900" b="0" i="0" u="none" strike="noStrike" kern="1200" dirty="0" err="1">
                <a:solidFill>
                  <a:schemeClr val="tx1"/>
                </a:solidFill>
                <a:effectLst/>
                <a:latin typeface="+mn-lt"/>
                <a:ea typeface="+mn-ea"/>
                <a:cs typeface="+mn-cs"/>
              </a:rPr>
              <a:t>IoC</a:t>
            </a:r>
            <a:r>
              <a:rPr lang="en-US" sz="900" b="0" i="0" u="none" strike="noStrike" kern="1200" dirty="0">
                <a:solidFill>
                  <a:schemeClr val="tx1"/>
                </a:solidFill>
                <a:effectLst/>
                <a:latin typeface="+mn-lt"/>
                <a:ea typeface="+mn-ea"/>
                <a:cs typeface="+mn-cs"/>
              </a:rPr>
              <a:t> with no personal data (e.g. malware hash) but more likely to need to include features such as sender address patterns. These are likely to be covered by privacy laws, so must ensure the risk of sharing is justified by the benefits, as well as protected by safeguards such as Traffic Light Protocol. Sharing the malware and email are definitely likely to raise these issues plus questions of whether it is lawful to distribute attack tools (e.g. UK Computer Misuse Act crime of "making available" tools likely to be used for hacking).</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data protection/privacy issues relatively standard (see above on GDPR/Convention 108); "hacking tools" laws aren't common, but need to be aware of their existence.</a:t>
            </a:r>
          </a:p>
        </p:txBody>
      </p:sp>
      <p:sp>
        <p:nvSpPr>
          <p:cNvPr id="4" name="Slide Number Placeholder 3"/>
          <p:cNvSpPr>
            <a:spLocks noGrp="1"/>
          </p:cNvSpPr>
          <p:nvPr>
            <p:ph type="sldNum" sz="quarter" idx="5"/>
          </p:nvPr>
        </p:nvSpPr>
        <p:spPr/>
        <p:txBody>
          <a:bodyPr/>
          <a:lstStyle/>
          <a:p>
            <a:fld id="{9CBC110B-1C27-4A5B-8007-E6BF4BB6C5F7}" type="slidenum">
              <a:rPr lang="en-GB" smtClean="0"/>
              <a:t>22</a:t>
            </a:fld>
            <a:endParaRPr lang="en-GB"/>
          </a:p>
        </p:txBody>
      </p:sp>
    </p:spTree>
    <p:extLst>
      <p:ext uri="{BB962C8B-B14F-4D97-AF65-F5344CB8AC3E}">
        <p14:creationId xmlns:p14="http://schemas.microsoft.com/office/powerpoint/2010/main" val="2841508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may be possible to construct a useful Indicator of Compromise with no personal data (e.g. malware hash) but more likely to need to include features such as sender address patterns. These are likely to be covered by privacy laws, so must ensure the risk of sharing is justified by the benefits, as well as protected by safeguards such as Traffic Light Protocol. Sharing the malware and email are definitely likely to raise these issues plus questions of whether it is lawful to distribute attack tools (e.g. UK Computer Misuse Act crime of "making available" tools likely to be used for hacking).</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data protection/privacy issues relatively standard (see above on GDPR/Convention 108); "hacking tools" laws aren't common, but need to be aware of their existence.</a:t>
            </a:r>
          </a:p>
        </p:txBody>
      </p:sp>
      <p:sp>
        <p:nvSpPr>
          <p:cNvPr id="4" name="Slide Number Placeholder 3"/>
          <p:cNvSpPr>
            <a:spLocks noGrp="1"/>
          </p:cNvSpPr>
          <p:nvPr>
            <p:ph type="sldNum" sz="quarter" idx="5"/>
          </p:nvPr>
        </p:nvSpPr>
        <p:spPr/>
        <p:txBody>
          <a:bodyPr/>
          <a:lstStyle/>
          <a:p>
            <a:fld id="{9CBC110B-1C27-4A5B-8007-E6BF4BB6C5F7}" type="slidenum">
              <a:rPr lang="en-GB" smtClean="0"/>
              <a:t>23</a:t>
            </a:fld>
            <a:endParaRPr lang="en-GB"/>
          </a:p>
        </p:txBody>
      </p:sp>
    </p:spTree>
    <p:extLst>
      <p:ext uri="{BB962C8B-B14F-4D97-AF65-F5344CB8AC3E}">
        <p14:creationId xmlns:p14="http://schemas.microsoft.com/office/powerpoint/2010/main" val="639591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Vulnerability disclosure – has the researcher committed crimes, do you promise not to sue, any laws on reverse engineering? Are you liable to users of the product, or to other vendors with same bug. How Managed Vulnerability Disclosure schemes help with these (TECH link)</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Scenario: You discover that two weeks ago someone used your </a:t>
            </a:r>
            <a:r>
              <a:rPr lang="en-US" sz="900" b="0" i="0" u="none" strike="noStrike" kern="1200" dirty="0" err="1">
                <a:solidFill>
                  <a:schemeClr val="tx1"/>
                </a:solidFill>
                <a:effectLst/>
                <a:latin typeface="+mn-lt"/>
                <a:ea typeface="+mn-ea"/>
                <a:cs typeface="+mn-cs"/>
              </a:rPr>
              <a:t>organisation's</a:t>
            </a:r>
            <a:r>
              <a:rPr lang="en-US" sz="900" b="0" i="0" u="none" strike="noStrike" kern="1200" dirty="0">
                <a:solidFill>
                  <a:schemeClr val="tx1"/>
                </a:solidFill>
                <a:effectLst/>
                <a:latin typeface="+mn-lt"/>
                <a:ea typeface="+mn-ea"/>
                <a:cs typeface="+mn-cs"/>
              </a:rPr>
              <a:t> main e-mail account to report a vulnerability they had found in an application on your website. By careful choice of URL they were able to access details of all customers who have attended your corporate briefing events: as evidence they provided a </a:t>
            </a:r>
            <a:r>
              <a:rPr lang="en-US" sz="900" b="0" i="0" u="none" strike="noStrike" kern="1200" dirty="0" err="1">
                <a:solidFill>
                  <a:schemeClr val="tx1"/>
                </a:solidFill>
                <a:effectLst/>
                <a:latin typeface="+mn-lt"/>
                <a:ea typeface="+mn-ea"/>
                <a:cs typeface="+mn-cs"/>
              </a:rPr>
              <a:t>sceenshot</a:t>
            </a:r>
            <a:r>
              <a:rPr lang="en-US" sz="900" b="0" i="0" u="none" strike="noStrike" kern="1200" dirty="0">
                <a:solidFill>
                  <a:schemeClr val="tx1"/>
                </a:solidFill>
                <a:effectLst/>
                <a:latin typeface="+mn-lt"/>
                <a:ea typeface="+mn-ea"/>
                <a:cs typeface="+mn-cs"/>
              </a:rPr>
              <a:t> showing the first few lines of the database. However the e-mail was routed to your corporate lawyers, who have responded threatening to report the person to the police. What legal issues arise, and how could they have been avoided?</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Question supporting Tutor:</a:t>
            </a:r>
          </a:p>
          <a:p>
            <a:r>
              <a:rPr lang="en-US" sz="900" b="0" i="0" u="none" strike="noStrike" kern="1200" dirty="0">
                <a:solidFill>
                  <a:schemeClr val="tx1"/>
                </a:solidFill>
                <a:effectLst/>
                <a:latin typeface="+mn-lt"/>
                <a:ea typeface="+mn-ea"/>
                <a:cs typeface="+mn-cs"/>
              </a:rPr>
              <a:t>What might the finder do next?</a:t>
            </a:r>
          </a:p>
          <a:p>
            <a:r>
              <a:rPr lang="en-US" sz="900" b="0" i="0" u="none" strike="noStrike" kern="1200" dirty="0">
                <a:solidFill>
                  <a:schemeClr val="tx1"/>
                </a:solidFill>
                <a:effectLst/>
                <a:latin typeface="+mn-lt"/>
                <a:ea typeface="+mn-ea"/>
                <a:cs typeface="+mn-cs"/>
              </a:rPr>
              <a:t>What legal obligations might the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have now it knows about the vulnerability? (may be required to report to privacy regulator and/or users whose data are exposed)</a:t>
            </a:r>
          </a:p>
          <a:p>
            <a:r>
              <a:rPr lang="en-US" sz="900" b="0" i="0" u="none" strike="noStrike" kern="1200" dirty="0">
                <a:solidFill>
                  <a:schemeClr val="tx1"/>
                </a:solidFill>
                <a:effectLst/>
                <a:latin typeface="+mn-lt"/>
                <a:ea typeface="+mn-ea"/>
                <a:cs typeface="+mn-cs"/>
              </a:rPr>
              <a:t>What might the next finder want to hear from us?</a:t>
            </a:r>
          </a:p>
          <a:p>
            <a:br>
              <a:rPr lang="en-US" dirty="0"/>
            </a:br>
            <a:endParaRPr lang="en-US" sz="9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CBC110B-1C27-4A5B-8007-E6BF4BB6C5F7}" type="slidenum">
              <a:rPr lang="en-GB" smtClean="0"/>
              <a:t>24</a:t>
            </a:fld>
            <a:endParaRPr lang="en-GB"/>
          </a:p>
        </p:txBody>
      </p:sp>
    </p:spTree>
    <p:extLst>
      <p:ext uri="{BB962C8B-B14F-4D97-AF65-F5344CB8AC3E}">
        <p14:creationId xmlns:p14="http://schemas.microsoft.com/office/powerpoint/2010/main" val="3384632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The researcher appears to have been trying to help the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by reporting this bug. The legal department's response might silence them - in which case you will have to spend a lot of time investigating and fixing the vulnerability without their help - or might cause them to report the problem either to a privacy regulator or publicly to shame the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As discussed above, it will be a very case-specific (and country-specific) question whether a vulnerability researcher has actually broken either hacking or privacy laws. But it is much better to have a published vulnerability reporting policy to avoid this type of problem and encourage well-intentioned reporters to do the right thing. Advanced issues include laws against reverse engineering of software (e.g. copyright protection) and what liability might arise to individuals whose data are put at risk by the unfixed vulnerability.</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a:t>
            </a:r>
          </a:p>
          <a:p>
            <a:r>
              <a:rPr lang="en-US" sz="900" b="0" i="0" u="none" strike="noStrike" kern="1200" dirty="0">
                <a:solidFill>
                  <a:schemeClr val="tx1"/>
                </a:solidFill>
                <a:effectLst/>
                <a:latin typeface="+mn-lt"/>
                <a:ea typeface="+mn-ea"/>
                <a:cs typeface="+mn-cs"/>
              </a:rPr>
              <a:t> Much of the work in Coordinated Vulnerability Disclosure has been done by </a:t>
            </a:r>
            <a:r>
              <a:rPr lang="en-US" sz="900" b="0" i="0" u="none" strike="noStrike" kern="1200" dirty="0" err="1">
                <a:solidFill>
                  <a:schemeClr val="tx1"/>
                </a:solidFill>
                <a:effectLst/>
                <a:latin typeface="+mn-lt"/>
                <a:ea typeface="+mn-ea"/>
                <a:cs typeface="+mn-cs"/>
              </a:rPr>
              <a:t>organisations</a:t>
            </a:r>
            <a:r>
              <a:rPr lang="en-US" sz="900" b="0" i="0" u="none" strike="noStrike" kern="1200" dirty="0">
                <a:solidFill>
                  <a:schemeClr val="tx1"/>
                </a:solidFill>
                <a:effectLst/>
                <a:latin typeface="+mn-lt"/>
                <a:ea typeface="+mn-ea"/>
                <a:cs typeface="+mn-cs"/>
              </a:rPr>
              <a:t> in the Netherlands, however the same approach should be applicable elsewhere.</a:t>
            </a:r>
          </a:p>
          <a:p>
            <a:r>
              <a:rPr lang="en-US" sz="900" b="0" i="0" u="none" strike="noStrike" kern="1200" dirty="0">
                <a:solidFill>
                  <a:schemeClr val="tx1"/>
                </a:solidFill>
                <a:effectLst/>
                <a:latin typeface="+mn-lt"/>
                <a:ea typeface="+mn-ea"/>
                <a:cs typeface="+mn-cs"/>
                <a:hlinkClick r:id="rId3"/>
              </a:rPr>
              <a:t>https://www.ncsc.nl/english/current-topics/responsible-disclosure-guideline.html</a:t>
            </a:r>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hlinkClick r:id="rId4"/>
              </a:rPr>
              <a:t>https://www.ceps.eu/content/software-vulnerability-disclosure-europe</a:t>
            </a:r>
            <a:endParaRPr lang="en-US" sz="900" b="0" i="0" u="none" strike="noStrike" kern="1200" dirty="0">
              <a:solidFill>
                <a:schemeClr val="tx1"/>
              </a:solidFill>
              <a:effectLst/>
              <a:latin typeface="+mn-lt"/>
              <a:ea typeface="+mn-ea"/>
              <a:cs typeface="+mn-cs"/>
            </a:endParaRPr>
          </a:p>
          <a:p>
            <a:endParaRPr lang="en-US" sz="9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CBC110B-1C27-4A5B-8007-E6BF4BB6C5F7}" type="slidenum">
              <a:rPr lang="en-GB" smtClean="0"/>
              <a:t>25</a:t>
            </a:fld>
            <a:endParaRPr lang="en-GB"/>
          </a:p>
        </p:txBody>
      </p:sp>
    </p:spTree>
    <p:extLst>
      <p:ext uri="{BB962C8B-B14F-4D97-AF65-F5344CB8AC3E}">
        <p14:creationId xmlns:p14="http://schemas.microsoft.com/office/powerpoint/2010/main" val="277288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27</a:t>
            </a:fld>
            <a:endParaRPr lang="en-GB"/>
          </a:p>
        </p:txBody>
      </p:sp>
    </p:spTree>
    <p:extLst>
      <p:ext uri="{BB962C8B-B14F-4D97-AF65-F5344CB8AC3E}">
        <p14:creationId xmlns:p14="http://schemas.microsoft.com/office/powerpoint/2010/main" val="2075450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4</a:t>
            </a:fld>
            <a:endParaRPr lang="en-GB"/>
          </a:p>
        </p:txBody>
      </p:sp>
    </p:spTree>
    <p:extLst>
      <p:ext uri="{BB962C8B-B14F-4D97-AF65-F5344CB8AC3E}">
        <p14:creationId xmlns:p14="http://schemas.microsoft.com/office/powerpoint/2010/main" val="2415920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Example scenario – sent a dump of usernames/passwords (some, but not all, from your </a:t>
            </a:r>
            <a:r>
              <a:rPr lang="en-US" sz="900" b="0" i="0" u="none" strike="noStrike" kern="1200" dirty="0" err="1">
                <a:solidFill>
                  <a:schemeClr val="tx1"/>
                </a:solidFill>
                <a:effectLst/>
                <a:latin typeface="+mn-lt"/>
                <a:ea typeface="+mn-ea"/>
                <a:cs typeface="+mn-cs"/>
              </a:rPr>
              <a:t>organisation</a:t>
            </a:r>
            <a:r>
              <a:rPr lang="en-US" sz="900" b="0" i="0" u="none" strike="noStrike" kern="1200" dirty="0">
                <a:solidFill>
                  <a:schemeClr val="tx1"/>
                </a:solidFill>
                <a:effectLst/>
                <a:latin typeface="+mn-lt"/>
                <a:ea typeface="+mn-ea"/>
                <a:cs typeface="+mn-cs"/>
              </a:rPr>
              <a:t>) from a “dark web” site; now a policeman wants to see it too. What can/should/must I do? My CSIRT? My org?</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legal issues are going to arise, whether you like it or not! Different sets of laws - public, limiting societally bad things such as drugs, firearms, hacking; private, on how one party can be required to repair damage it has caused to another (e.g. if you cause someone harm by falsely implying they have been involved in illegal acts); cooperation, requiring/allowing you to help state entities such as police.</a:t>
            </a:r>
          </a:p>
          <a:p>
            <a:endParaRPr lang="en-US" sz="900" b="0" i="0" u="none" strike="noStrike" kern="1200" dirty="0">
              <a:solidFill>
                <a:schemeClr val="tx1"/>
              </a:solidFill>
              <a:effectLst/>
              <a:latin typeface="+mn-lt"/>
              <a:ea typeface="+mn-ea"/>
              <a:cs typeface="+mn-cs"/>
            </a:endParaRPr>
          </a:p>
          <a:p>
            <a:r>
              <a:rPr lang="en-US" sz="900" b="0" i="0" u="none" strike="noStrike" kern="1200" dirty="0" err="1">
                <a:solidFill>
                  <a:schemeClr val="tx1"/>
                </a:solidFill>
                <a:effectLst/>
                <a:latin typeface="+mn-lt"/>
                <a:ea typeface="+mn-ea"/>
                <a:cs typeface="+mn-cs"/>
              </a:rPr>
              <a:t>Discussiontime</a:t>
            </a:r>
            <a:r>
              <a:rPr lang="en-US" sz="900" b="0" i="0" u="none" strike="noStrike" kern="1200" dirty="0">
                <a:solidFill>
                  <a:schemeClr val="tx1"/>
                </a:solidFill>
                <a:effectLst/>
                <a:latin typeface="+mn-lt"/>
                <a:ea typeface="+mn-ea"/>
                <a:cs typeface="+mn-cs"/>
              </a:rPr>
              <a:t>: about 5 Minutes</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Questions supporting the tutor:</a:t>
            </a:r>
          </a:p>
          <a:p>
            <a:r>
              <a:rPr lang="en-US" sz="900" b="0" i="0" u="none" strike="noStrike" kern="1200" dirty="0">
                <a:solidFill>
                  <a:schemeClr val="tx1"/>
                </a:solidFill>
                <a:effectLst/>
                <a:latin typeface="+mn-lt"/>
                <a:ea typeface="+mn-ea"/>
                <a:cs typeface="+mn-cs"/>
              </a:rPr>
              <a:t>How does the company react if the know that your credentials are on a website for buying drugs?</a:t>
            </a:r>
          </a:p>
          <a:p>
            <a:r>
              <a:rPr lang="en-US" sz="900" b="0" i="0" u="none" strike="noStrike" kern="1200" dirty="0">
                <a:solidFill>
                  <a:schemeClr val="tx1"/>
                </a:solidFill>
                <a:effectLst/>
                <a:latin typeface="+mn-lt"/>
                <a:ea typeface="+mn-ea"/>
                <a:cs typeface="+mn-cs"/>
              </a:rPr>
              <a:t>Should you inform other companies about their users?</a:t>
            </a:r>
          </a:p>
          <a:p>
            <a:r>
              <a:rPr lang="en-US" sz="900" b="0" i="0" u="none" strike="noStrike" kern="1200" dirty="0">
                <a:solidFill>
                  <a:schemeClr val="tx1"/>
                </a:solidFill>
                <a:effectLst/>
                <a:latin typeface="+mn-lt"/>
                <a:ea typeface="+mn-ea"/>
                <a:cs typeface="+mn-cs"/>
              </a:rPr>
              <a:t>Must you give the information to the police? What will be the human reaction?</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And laws differ between countries - even in the fundamental bases for them: here's a map of those... (civil law, common law, sharia)</a:t>
            </a:r>
          </a:p>
          <a:p>
            <a:r>
              <a:rPr lang="en-US" sz="900" b="0" i="0" u="none" strike="noStrike" kern="1200" dirty="0">
                <a:solidFill>
                  <a:schemeClr val="tx1"/>
                </a:solidFill>
                <a:effectLst/>
                <a:latin typeface="+mn-lt"/>
                <a:ea typeface="+mn-ea"/>
                <a:cs typeface="+mn-cs"/>
              </a:rPr>
              <a:t>Usually decide applicable law by "location of crime" - Internet seriously messes that up!</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No "law of IT" - "what's unlawful offline should be unlawful of online", plus laws addressing specific concerns (e.g. UK hacking law originates in a single access to the queen's husband's mailbox); and a single online action may include several things known to law</a:t>
            </a:r>
          </a:p>
          <a:p>
            <a:endParaRPr lang="en-US" sz="900" b="0" i="0" u="none" strike="noStrike"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5</a:t>
            </a:fld>
            <a:endParaRPr lang="en-GB"/>
          </a:p>
        </p:txBody>
      </p:sp>
    </p:spTree>
    <p:extLst>
      <p:ext uri="{BB962C8B-B14F-4D97-AF65-F5344CB8AC3E}">
        <p14:creationId xmlns:p14="http://schemas.microsoft.com/office/powerpoint/2010/main" val="4153546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i="0" u="none" strike="noStrike" kern="1200" dirty="0">
                <a:solidFill>
                  <a:schemeClr val="tx1"/>
                </a:solidFill>
                <a:effectLst/>
                <a:latin typeface="+mn-lt"/>
                <a:ea typeface="+mn-ea"/>
                <a:cs typeface="+mn-cs"/>
              </a:rPr>
              <a:t>legal issues are going to arise, whether you like it or not! Different sets of laws - public, limiting societally bad things such as drugs, firearms, hacking; private, on how one party can be required to repair damage it has caused to another (e.g. if you cause someone harm by falsely implying they have been involved in illegal acts); cooperation, requiring/allowing you to help state entities such as police.</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6</a:t>
            </a:fld>
            <a:endParaRPr lang="en-GB"/>
          </a:p>
        </p:txBody>
      </p:sp>
    </p:spTree>
    <p:extLst>
      <p:ext uri="{BB962C8B-B14F-4D97-AF65-F5344CB8AC3E}">
        <p14:creationId xmlns:p14="http://schemas.microsoft.com/office/powerpoint/2010/main" val="72703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50000"/>
              </a:lnSpc>
            </a:pPr>
            <a:r>
              <a:rPr lang="en-GB" sz="1600" dirty="0">
                <a:cs typeface="Arial"/>
              </a:rPr>
              <a:t>Public law, including criminal/penal law: between individuals and the state</a:t>
            </a:r>
          </a:p>
          <a:p>
            <a:pPr lvl="1">
              <a:lnSpc>
                <a:spcPct val="150000"/>
              </a:lnSpc>
            </a:pPr>
            <a:r>
              <a:rPr lang="en-GB" sz="1600" dirty="0">
                <a:cs typeface="Arial"/>
              </a:rPr>
              <a:t>Cooperation: Between persons and agents</a:t>
            </a:r>
          </a:p>
          <a:p>
            <a:pPr lvl="1">
              <a:lnSpc>
                <a:spcPct val="150000"/>
              </a:lnSpc>
            </a:pPr>
            <a:r>
              <a:rPr lang="en-GB" sz="1600" dirty="0">
                <a:cs typeface="Arial"/>
              </a:rPr>
              <a:t>Private law: between persons, both natural (people) and artificial (organisations) … confusingly </a:t>
            </a:r>
            <a:r>
              <a:rPr lang="en-GB" sz="1600" b="1" dirty="0">
                <a:cs typeface="Arial"/>
              </a:rPr>
              <a:t>also</a:t>
            </a:r>
            <a:r>
              <a:rPr lang="en-GB" sz="1600" dirty="0">
                <a:cs typeface="Arial"/>
              </a:rPr>
              <a:t> referred to as civil law</a:t>
            </a: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7</a:t>
            </a:fld>
            <a:endParaRPr lang="en-GB"/>
          </a:p>
        </p:txBody>
      </p:sp>
    </p:spTree>
    <p:extLst>
      <p:ext uri="{BB962C8B-B14F-4D97-AF65-F5344CB8AC3E}">
        <p14:creationId xmlns:p14="http://schemas.microsoft.com/office/powerpoint/2010/main" val="456607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Internet law happens …….</a:t>
            </a:r>
          </a:p>
        </p:txBody>
      </p:sp>
      <p:sp>
        <p:nvSpPr>
          <p:cNvPr id="4" name="Slide Number Placeholder 3"/>
          <p:cNvSpPr>
            <a:spLocks noGrp="1"/>
          </p:cNvSpPr>
          <p:nvPr>
            <p:ph type="sldNum" sz="quarter" idx="5"/>
          </p:nvPr>
        </p:nvSpPr>
        <p:spPr/>
        <p:txBody>
          <a:bodyPr/>
          <a:lstStyle/>
          <a:p>
            <a:fld id="{9CBC110B-1C27-4A5B-8007-E6BF4BB6C5F7}" type="slidenum">
              <a:rPr lang="en-GB" smtClean="0"/>
              <a:t>8</a:t>
            </a:fld>
            <a:endParaRPr lang="en-GB"/>
          </a:p>
        </p:txBody>
      </p:sp>
    </p:spTree>
    <p:extLst>
      <p:ext uri="{BB962C8B-B14F-4D97-AF65-F5344CB8AC3E}">
        <p14:creationId xmlns:p14="http://schemas.microsoft.com/office/powerpoint/2010/main" val="3583681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Logs – IP address is personal data, necessity, retention </a:t>
            </a:r>
            <a:r>
              <a:rPr lang="en-US" sz="900" b="0" i="0" u="none" strike="noStrike" kern="1200" dirty="0" err="1">
                <a:solidFill>
                  <a:schemeClr val="tx1"/>
                </a:solidFill>
                <a:effectLst/>
                <a:latin typeface="+mn-lt"/>
                <a:ea typeface="+mn-ea"/>
                <a:cs typeface="+mn-cs"/>
              </a:rPr>
              <a:t>times,minimisation</a:t>
            </a:r>
            <a:r>
              <a:rPr lang="en-US" sz="900" b="0" i="0" u="none" strike="noStrike" kern="1200" dirty="0">
                <a:solidFill>
                  <a:schemeClr val="tx1"/>
                </a:solidFill>
                <a:effectLst/>
                <a:latin typeface="+mn-lt"/>
                <a:ea typeface="+mn-ea"/>
                <a:cs typeface="+mn-cs"/>
              </a:rPr>
              <a:t>: all of these derive from "how would I use this?"</a:t>
            </a:r>
          </a:p>
          <a:p>
            <a:r>
              <a:rPr lang="en-US" sz="900" b="0" i="0" u="none" strike="noStrike" kern="1200" dirty="0">
                <a:solidFill>
                  <a:schemeClr val="tx1"/>
                </a:solidFill>
                <a:effectLst/>
                <a:latin typeface="+mn-lt"/>
                <a:ea typeface="+mn-ea"/>
                <a:cs typeface="+mn-cs"/>
              </a:rPr>
              <a:t>Scenario: </a:t>
            </a:r>
          </a:p>
          <a:p>
            <a:r>
              <a:rPr lang="en-US" sz="900" b="0" i="0" u="none" strike="noStrike" kern="1200" dirty="0" err="1">
                <a:solidFill>
                  <a:schemeClr val="tx1"/>
                </a:solidFill>
                <a:effectLst/>
                <a:latin typeface="+mn-lt"/>
                <a:ea typeface="+mn-ea"/>
                <a:cs typeface="+mn-cs"/>
              </a:rPr>
              <a:t>Badguys</a:t>
            </a:r>
            <a:r>
              <a:rPr lang="en-US" sz="900" b="0" i="0" u="none" strike="noStrike" kern="1200" dirty="0">
                <a:solidFill>
                  <a:schemeClr val="tx1"/>
                </a:solidFill>
                <a:effectLst/>
                <a:latin typeface="+mn-lt"/>
                <a:ea typeface="+mn-ea"/>
                <a:cs typeface="+mn-cs"/>
              </a:rPr>
              <a:t> have obtained username/password combinations for some of your webmail users; they are now using the credentials to send </a:t>
            </a:r>
            <a:r>
              <a:rPr lang="en-US" sz="900" b="0" i="0" u="none" strike="noStrike" kern="1200" dirty="0" err="1">
                <a:solidFill>
                  <a:schemeClr val="tx1"/>
                </a:solidFill>
                <a:effectLst/>
                <a:latin typeface="+mn-lt"/>
                <a:ea typeface="+mn-ea"/>
                <a:cs typeface="+mn-cs"/>
              </a:rPr>
              <a:t>phising</a:t>
            </a:r>
            <a:r>
              <a:rPr lang="en-US" sz="900" b="0" i="0" u="none" strike="noStrike" kern="1200" dirty="0">
                <a:solidFill>
                  <a:schemeClr val="tx1"/>
                </a:solidFill>
                <a:effectLst/>
                <a:latin typeface="+mn-lt"/>
                <a:ea typeface="+mn-ea"/>
                <a:cs typeface="+mn-cs"/>
              </a:rPr>
              <a:t> e-mails to other local users. What logs do you need for the investigation? What legal issues arise?</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Tutor Qs:</a:t>
            </a:r>
          </a:p>
          <a:p>
            <a:r>
              <a:rPr lang="en-US" sz="900" b="0" i="0" u="none" strike="noStrike" kern="1200" dirty="0">
                <a:solidFill>
                  <a:schemeClr val="tx1"/>
                </a:solidFill>
                <a:effectLst/>
                <a:latin typeface="+mn-lt"/>
                <a:ea typeface="+mn-ea"/>
                <a:cs typeface="+mn-cs"/>
              </a:rPr>
              <a:t>Which systems do you need logs from? How will you combine them? Do you have a documented process/tool for that?</a:t>
            </a:r>
          </a:p>
          <a:p>
            <a:r>
              <a:rPr lang="en-US" sz="900" b="0" i="0" u="none" strike="noStrike" kern="1200" dirty="0">
                <a:solidFill>
                  <a:schemeClr val="tx1"/>
                </a:solidFill>
                <a:effectLst/>
                <a:latin typeface="+mn-lt"/>
                <a:ea typeface="+mn-ea"/>
                <a:cs typeface="+mn-cs"/>
              </a:rPr>
              <a:t>What privacy issues might that raise?</a:t>
            </a:r>
          </a:p>
          <a:p>
            <a:r>
              <a:rPr lang="en-US" sz="900" b="0" i="0" u="none" strike="noStrike" kern="1200" dirty="0">
                <a:solidFill>
                  <a:schemeClr val="tx1"/>
                </a:solidFill>
                <a:effectLst/>
                <a:latin typeface="+mn-lt"/>
                <a:ea typeface="+mn-ea"/>
                <a:cs typeface="+mn-cs"/>
              </a:rPr>
              <a:t>Which data counts as "personal" in your legal system? (NB this will vary </a:t>
            </a:r>
            <a:r>
              <a:rPr lang="en-US" sz="900" b="1" i="0" u="none" strike="noStrike" kern="1200" dirty="0">
                <a:solidFill>
                  <a:schemeClr val="tx1"/>
                </a:solidFill>
                <a:effectLst/>
                <a:latin typeface="+mn-lt"/>
                <a:ea typeface="+mn-ea"/>
                <a:cs typeface="+mn-cs"/>
              </a:rPr>
              <a:t>a lot</a:t>
            </a:r>
            <a:r>
              <a:rPr lang="en-US" sz="900" b="0" i="0" u="none" strike="noStrike" kern="1200" dirty="0">
                <a:solidFill>
                  <a:schemeClr val="tx1"/>
                </a:solidFill>
                <a:effectLst/>
                <a:latin typeface="+mn-lt"/>
                <a:ea typeface="+mn-ea"/>
                <a:cs typeface="+mn-cs"/>
              </a:rPr>
              <a:t> - in Europe-influenced systems IP/email/MAC addresses are all likely to be classed as "personal")?</a:t>
            </a:r>
          </a:p>
          <a:p>
            <a:r>
              <a:rPr lang="en-US" sz="900" b="0" i="0" u="none" strike="noStrike" kern="1200" dirty="0">
                <a:solidFill>
                  <a:schemeClr val="tx1"/>
                </a:solidFill>
                <a:effectLst/>
                <a:latin typeface="+mn-lt"/>
                <a:ea typeface="+mn-ea"/>
                <a:cs typeface="+mn-cs"/>
              </a:rPr>
              <a:t>How far back into the past do you need to go? Will all the combining/etc. still work for old logs or has information changed/gone away?</a:t>
            </a:r>
          </a:p>
          <a:p>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10</a:t>
            </a:fld>
            <a:endParaRPr lang="en-GB"/>
          </a:p>
        </p:txBody>
      </p:sp>
    </p:spTree>
    <p:extLst>
      <p:ext uri="{BB962C8B-B14F-4D97-AF65-F5344CB8AC3E}">
        <p14:creationId xmlns:p14="http://schemas.microsoft.com/office/powerpoint/2010/main" val="1546661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mn-lt"/>
                <a:ea typeface="+mn-ea"/>
                <a:cs typeface="+mn-cs"/>
              </a:rPr>
              <a:t>Learning points: </a:t>
            </a:r>
          </a:p>
          <a:p>
            <a:r>
              <a:rPr lang="en-US" sz="900" b="0" i="0" u="none" strike="noStrike" kern="1200" dirty="0">
                <a:solidFill>
                  <a:schemeClr val="tx1"/>
                </a:solidFill>
                <a:effectLst/>
                <a:latin typeface="+mn-lt"/>
                <a:ea typeface="+mn-ea"/>
                <a:cs typeface="+mn-cs"/>
              </a:rPr>
              <a:t>logs contain personal data (depending on country may just be names, or email addresses, or IP addresses); note that some data (e.g. email content) is treated differently (see next example); only use logs you need for this investigation; processes tell you which logs you need. And how long to keep them? Retention time related to how long you expect it to be before one of the phishing mails are reported : does the example make this last point?</a:t>
            </a:r>
          </a:p>
          <a:p>
            <a:endParaRPr lang="en-US" sz="900" b="0" i="0" u="none" strike="noStrike" kern="1200" dirty="0">
              <a:solidFill>
                <a:schemeClr val="tx1"/>
              </a:solidFill>
              <a:effectLst/>
              <a:latin typeface="+mn-lt"/>
              <a:ea typeface="+mn-ea"/>
              <a:cs typeface="+mn-cs"/>
            </a:endParaRPr>
          </a:p>
          <a:p>
            <a:r>
              <a:rPr lang="en-US" sz="900" b="0" i="0" u="none" strike="noStrike" kern="1200" dirty="0">
                <a:solidFill>
                  <a:schemeClr val="tx1"/>
                </a:solidFill>
                <a:effectLst/>
                <a:latin typeface="+mn-lt"/>
                <a:ea typeface="+mn-ea"/>
                <a:cs typeface="+mn-cs"/>
              </a:rPr>
              <a:t>Variability: </a:t>
            </a:r>
          </a:p>
          <a:p>
            <a:r>
              <a:rPr lang="en-US" sz="900" b="0" i="0" u="none" strike="noStrike" kern="1200" dirty="0">
                <a:solidFill>
                  <a:schemeClr val="tx1"/>
                </a:solidFill>
                <a:effectLst/>
                <a:latin typeface="+mn-lt"/>
                <a:ea typeface="+mn-ea"/>
                <a:cs typeface="+mn-cs"/>
              </a:rPr>
              <a:t>essentially two approaches: EU+, based on GDPR/Convention 108, general personal data law; US+, based on sector-specific law (e.g. health, teaching, video rentals, financial).</a:t>
            </a:r>
          </a:p>
          <a:p>
            <a:r>
              <a:rPr lang="en-US" sz="900" b="0" i="0" u="none" strike="noStrike" kern="1200" dirty="0">
                <a:solidFill>
                  <a:schemeClr val="tx1"/>
                </a:solidFill>
                <a:effectLst/>
                <a:latin typeface="+mn-lt"/>
                <a:ea typeface="+mn-ea"/>
                <a:cs typeface="+mn-cs"/>
                <a:hlinkClick r:id="rId3"/>
              </a:rPr>
              <a:t>https://script-ed.org/article/incident-response-protecting-individual-rights-under-the-general-data-protection-regulation/</a:t>
            </a:r>
            <a:endParaRPr lang="en-US" sz="9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CBC110B-1C27-4A5B-8007-E6BF4BB6C5F7}" type="slidenum">
              <a:rPr lang="en-GB" smtClean="0"/>
              <a:t>11</a:t>
            </a:fld>
            <a:endParaRPr lang="en-GB"/>
          </a:p>
        </p:txBody>
      </p:sp>
    </p:spTree>
    <p:extLst>
      <p:ext uri="{BB962C8B-B14F-4D97-AF65-F5344CB8AC3E}">
        <p14:creationId xmlns:p14="http://schemas.microsoft.com/office/powerpoint/2010/main" val="4022399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
            <a:ext cx="9144000" cy="5138928"/>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351" y="684676"/>
            <a:ext cx="2388593" cy="939302"/>
          </a:xfrm>
          <a:prstGeom prst="rect">
            <a:avLst/>
          </a:prstGeom>
        </p:spPr>
      </p:pic>
      <p:sp>
        <p:nvSpPr>
          <p:cNvPr id="17" name="Text Placeholder 4"/>
          <p:cNvSpPr>
            <a:spLocks noGrp="1"/>
          </p:cNvSpPr>
          <p:nvPr>
            <p:ph type="body" sz="quarter" idx="11" hasCustomPrompt="1"/>
          </p:nvPr>
        </p:nvSpPr>
        <p:spPr>
          <a:xfrm>
            <a:off x="697644" y="3297754"/>
            <a:ext cx="3822700" cy="281467"/>
          </a:xfrm>
        </p:spPr>
        <p:txBody>
          <a:bodyPr>
            <a:noAutofit/>
          </a:bodyPr>
          <a:lstStyle>
            <a:lvl1pPr marL="0" indent="0">
              <a:buNone/>
              <a:defRPr sz="1400" b="1" baseline="0">
                <a:solidFill>
                  <a:schemeClr val="bg1"/>
                </a:solidFill>
              </a:defRPr>
            </a:lvl1pPr>
          </a:lstStyle>
          <a:p>
            <a:pPr lvl="0"/>
            <a:r>
              <a:rPr lang="en-US" dirty="0"/>
              <a:t>Presenter</a:t>
            </a:r>
          </a:p>
        </p:txBody>
      </p:sp>
      <p:sp>
        <p:nvSpPr>
          <p:cNvPr id="19" name="Text Placeholder 10"/>
          <p:cNvSpPr>
            <a:spLocks noGrp="1"/>
          </p:cNvSpPr>
          <p:nvPr>
            <p:ph type="body" sz="quarter" idx="17" hasCustomPrompt="1"/>
          </p:nvPr>
        </p:nvSpPr>
        <p:spPr>
          <a:xfrm>
            <a:off x="697644" y="2767292"/>
            <a:ext cx="6984756" cy="376599"/>
          </a:xfrm>
        </p:spPr>
        <p:txBody>
          <a:bodyPr>
            <a:normAutofit/>
          </a:bodyPr>
          <a:lstStyle>
            <a:lvl1pPr marL="0" indent="0">
              <a:buNone/>
              <a:defRPr sz="1600" b="1">
                <a:solidFill>
                  <a:srgbClr val="7E4792"/>
                </a:solidFill>
              </a:defRPr>
            </a:lvl1pPr>
          </a:lstStyle>
          <a:p>
            <a:pPr lvl="0"/>
            <a:r>
              <a:rPr lang="en-US" dirty="0"/>
              <a:t>Subtitle</a:t>
            </a:r>
          </a:p>
        </p:txBody>
      </p:sp>
      <p:sp>
        <p:nvSpPr>
          <p:cNvPr id="20" name="Text Placeholder 10"/>
          <p:cNvSpPr>
            <a:spLocks noGrp="1"/>
          </p:cNvSpPr>
          <p:nvPr>
            <p:ph type="body" sz="quarter" idx="14" hasCustomPrompt="1"/>
          </p:nvPr>
        </p:nvSpPr>
        <p:spPr>
          <a:xfrm>
            <a:off x="697644" y="1992850"/>
            <a:ext cx="6984756" cy="426979"/>
          </a:xfrm>
        </p:spPr>
        <p:txBody>
          <a:bodyPr>
            <a:noAutofit/>
          </a:bodyPr>
          <a:lstStyle>
            <a:lvl1pPr marL="0" indent="0">
              <a:lnSpc>
                <a:spcPct val="70000"/>
              </a:lnSpc>
              <a:buNone/>
              <a:defRPr sz="2400" b="1">
                <a:solidFill>
                  <a:srgbClr val="D01384"/>
                </a:solidFill>
              </a:defRPr>
            </a:lvl1pPr>
          </a:lstStyle>
          <a:p>
            <a:pPr lvl="0"/>
            <a:r>
              <a:rPr lang="en-US" dirty="0"/>
              <a:t>Title</a:t>
            </a:r>
          </a:p>
        </p:txBody>
      </p:sp>
      <p:sp>
        <p:nvSpPr>
          <p:cNvPr id="25" name="Text Placeholder 6"/>
          <p:cNvSpPr>
            <a:spLocks noGrp="1"/>
          </p:cNvSpPr>
          <p:nvPr>
            <p:ph type="body" sz="quarter" idx="12" hasCustomPrompt="1"/>
          </p:nvPr>
        </p:nvSpPr>
        <p:spPr>
          <a:xfrm>
            <a:off x="697643" y="3952706"/>
            <a:ext cx="3822701" cy="327255"/>
          </a:xfrm>
        </p:spPr>
        <p:txBody>
          <a:bodyPr/>
          <a:lstStyle>
            <a:lvl1pPr marL="0" indent="0">
              <a:buNone/>
              <a:defRPr sz="1200">
                <a:solidFill>
                  <a:schemeClr val="bg1"/>
                </a:solidFill>
              </a:defRPr>
            </a:lvl1pPr>
          </a:lstStyle>
          <a:p>
            <a:pPr lvl="0"/>
            <a:r>
              <a:rPr lang="en-US" dirty="0"/>
              <a:t>Location</a:t>
            </a:r>
            <a:endParaRPr lang="en-GB" dirty="0"/>
          </a:p>
        </p:txBody>
      </p:sp>
      <p:sp>
        <p:nvSpPr>
          <p:cNvPr id="26" name="Text Placeholder 6"/>
          <p:cNvSpPr>
            <a:spLocks noGrp="1"/>
          </p:cNvSpPr>
          <p:nvPr>
            <p:ph type="body" sz="quarter" idx="18" hasCustomPrompt="1"/>
          </p:nvPr>
        </p:nvSpPr>
        <p:spPr>
          <a:xfrm>
            <a:off x="697643" y="4186233"/>
            <a:ext cx="3822701" cy="321239"/>
          </a:xfrm>
        </p:spPr>
        <p:txBody>
          <a:bodyPr>
            <a:normAutofit/>
          </a:bodyPr>
          <a:lstStyle>
            <a:lvl1pPr marL="0" indent="0">
              <a:buNone/>
              <a:defRPr sz="1200">
                <a:solidFill>
                  <a:schemeClr val="bg1"/>
                </a:solidFill>
              </a:defRPr>
            </a:lvl1pPr>
          </a:lstStyle>
          <a:p>
            <a:pPr lvl="0"/>
            <a:r>
              <a:rPr lang="en-US" dirty="0"/>
              <a:t>Date</a:t>
            </a:r>
            <a:endParaRPr lang="en-GB" dirty="0"/>
          </a:p>
        </p:txBody>
      </p:sp>
    </p:spTree>
    <p:extLst>
      <p:ext uri="{BB962C8B-B14F-4D97-AF65-F5344CB8AC3E}">
        <p14:creationId xmlns:p14="http://schemas.microsoft.com/office/powerpoint/2010/main" val="41644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500">
                <a:latin typeface="+mn-lt"/>
              </a:defRPr>
            </a:lvl1pPr>
            <a:lvl2pPr>
              <a:defRPr>
                <a:solidFill>
                  <a:srgbClr val="004361"/>
                </a:solidFill>
                <a:latin typeface="+mn-lt"/>
              </a:defRPr>
            </a:lvl2pPr>
            <a:lvl3pPr>
              <a:defRPr>
                <a:solidFill>
                  <a:srgbClr val="003F5E"/>
                </a:solidFill>
                <a:latin typeface="+mn-lt"/>
              </a:defRPr>
            </a:lvl3pPr>
            <a:lvl4pPr>
              <a:defRPr>
                <a:latin typeface="+mn-lt"/>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Slide Number Placeholder 4"/>
          <p:cNvSpPr>
            <a:spLocks noGrp="1"/>
          </p:cNvSpPr>
          <p:nvPr>
            <p:ph type="sldNum" sz="quarter" idx="4"/>
          </p:nvPr>
        </p:nvSpPr>
        <p:spPr>
          <a:xfrm>
            <a:off x="6732039" y="480953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9E7CA0F2-EE66-4F60-8C00-E0BE38E7AEC5}" type="slidenum">
              <a:rPr lang="en-GB" smtClean="0"/>
              <a:pPr/>
              <a:t>‹#›</a:t>
            </a:fld>
            <a:endParaRPr lang="en-GB" dirty="0"/>
          </a:p>
        </p:txBody>
      </p:sp>
      <p:sp>
        <p:nvSpPr>
          <p:cNvPr id="5" name="Title Placeholder 1"/>
          <p:cNvSpPr>
            <a:spLocks noGrp="1"/>
          </p:cNvSpPr>
          <p:nvPr>
            <p:ph type="title"/>
          </p:nvPr>
        </p:nvSpPr>
        <p:spPr>
          <a:xfrm>
            <a:off x="350201" y="131562"/>
            <a:ext cx="6437461" cy="695826"/>
          </a:xfrm>
          <a:prstGeom prst="rect">
            <a:avLst/>
          </a:prstGeom>
        </p:spPr>
        <p:txBody>
          <a:bodyPr vert="horz" lIns="91440" tIns="45720" rIns="91440" bIns="45720" rtlCol="0" anchor="ctr">
            <a:normAutofit/>
          </a:bodyPr>
          <a:lstStyle/>
          <a:p>
            <a:r>
              <a:rPr lang="en-US" dirty="0"/>
              <a:t>Slide Title</a:t>
            </a:r>
            <a:br>
              <a:rPr lang="en-US" dirty="0"/>
            </a:br>
            <a:r>
              <a:rPr lang="en-US" dirty="0"/>
              <a:t>subtitle</a:t>
            </a:r>
            <a:endParaRPr lang="en-GB" dirty="0"/>
          </a:p>
        </p:txBody>
      </p:sp>
    </p:spTree>
    <p:extLst>
      <p:ext uri="{BB962C8B-B14F-4D97-AF65-F5344CB8AC3E}">
        <p14:creationId xmlns:p14="http://schemas.microsoft.com/office/powerpoint/2010/main" val="263139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osing Slide for GN4 related presentations">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
            <a:ext cx="9144000" cy="5138928"/>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5351" y="684676"/>
            <a:ext cx="2388593" cy="939302"/>
          </a:xfrm>
          <a:prstGeom prst="rect">
            <a:avLst/>
          </a:prstGeom>
        </p:spPr>
      </p:pic>
      <p:sp>
        <p:nvSpPr>
          <p:cNvPr id="14" name="Title 3"/>
          <p:cNvSpPr txBox="1">
            <a:spLocks/>
          </p:cNvSpPr>
          <p:nvPr userDrawn="1"/>
        </p:nvSpPr>
        <p:spPr>
          <a:xfrm>
            <a:off x="697643" y="2248268"/>
            <a:ext cx="2470860" cy="441921"/>
          </a:xfrm>
          <a:prstGeom prst="rect">
            <a:avLst/>
          </a:prstGeom>
        </p:spPr>
        <p:txBody>
          <a:bodyPr vert="horz" lIns="51435" tIns="25718" rIns="51435" bIns="25718" rtlCol="0" anchor="ctr">
            <a:noAutofit/>
          </a:bodyPr>
          <a:lstStyle>
            <a:lvl1pPr algn="l" defTabSz="914400" rtl="0" eaLnBrk="1" latinLnBrk="0" hangingPunct="1">
              <a:lnSpc>
                <a:spcPct val="90000"/>
              </a:lnSpc>
              <a:spcBef>
                <a:spcPct val="0"/>
              </a:spcBef>
              <a:buNone/>
              <a:defRPr sz="2000" b="1" kern="1200" baseline="0">
                <a:solidFill>
                  <a:srgbClr val="004361"/>
                </a:solidFill>
                <a:latin typeface="Calibri"/>
                <a:ea typeface="Verdana" panose="020B0604030504040204" pitchFamily="34" charset="0"/>
                <a:cs typeface="Verdana" panose="020B0604030504040204" pitchFamily="34" charset="0"/>
              </a:defRPr>
            </a:lvl1pPr>
          </a:lstStyle>
          <a:p>
            <a:pPr algn="l"/>
            <a:r>
              <a:rPr lang="en-GB" sz="2400" b="1" dirty="0">
                <a:solidFill>
                  <a:srgbClr val="D01384"/>
                </a:solidFill>
              </a:rPr>
              <a:t>Thank you</a:t>
            </a:r>
          </a:p>
        </p:txBody>
      </p:sp>
      <p:sp>
        <p:nvSpPr>
          <p:cNvPr id="13" name="Text Placeholder 4"/>
          <p:cNvSpPr>
            <a:spLocks noGrp="1"/>
          </p:cNvSpPr>
          <p:nvPr>
            <p:ph type="body" sz="quarter" idx="11" hasCustomPrompt="1"/>
          </p:nvPr>
        </p:nvSpPr>
        <p:spPr>
          <a:xfrm>
            <a:off x="770718" y="3575980"/>
            <a:ext cx="3795964" cy="263127"/>
          </a:xfrm>
        </p:spPr>
        <p:txBody>
          <a:bodyPr>
            <a:noAutofit/>
          </a:bodyPr>
          <a:lstStyle>
            <a:lvl1pPr marL="0" indent="0" algn="l">
              <a:buNone/>
              <a:defRPr sz="1400" baseline="0">
                <a:solidFill>
                  <a:schemeClr val="bg1"/>
                </a:solidFill>
              </a:defRPr>
            </a:lvl1pPr>
          </a:lstStyle>
          <a:p>
            <a:pPr lvl="0"/>
            <a:r>
              <a:rPr lang="en-GB" dirty="0"/>
              <a:t>Presenter email</a:t>
            </a:r>
          </a:p>
        </p:txBody>
      </p:sp>
      <p:sp>
        <p:nvSpPr>
          <p:cNvPr id="16" name="Title 3"/>
          <p:cNvSpPr txBox="1">
            <a:spLocks/>
          </p:cNvSpPr>
          <p:nvPr userDrawn="1"/>
        </p:nvSpPr>
        <p:spPr>
          <a:xfrm>
            <a:off x="697642" y="2618033"/>
            <a:ext cx="3704237" cy="441921"/>
          </a:xfrm>
          <a:prstGeom prst="rect">
            <a:avLst/>
          </a:prstGeom>
        </p:spPr>
        <p:txBody>
          <a:bodyPr vert="horz" lIns="51435" tIns="25718" rIns="51435" bIns="25718" rtlCol="0" anchor="ctr">
            <a:noAutofit/>
          </a:bodyPr>
          <a:lstStyle>
            <a:lvl1pPr algn="l" defTabSz="914400" rtl="0" eaLnBrk="1" latinLnBrk="0" hangingPunct="1">
              <a:lnSpc>
                <a:spcPct val="90000"/>
              </a:lnSpc>
              <a:spcBef>
                <a:spcPct val="0"/>
              </a:spcBef>
              <a:buNone/>
              <a:defRPr sz="2000" b="1" kern="1200" baseline="0">
                <a:solidFill>
                  <a:srgbClr val="004361"/>
                </a:solidFill>
                <a:latin typeface="Calibri"/>
                <a:ea typeface="Verdana" panose="020B0604030504040204" pitchFamily="34" charset="0"/>
                <a:cs typeface="Verdana" panose="020B0604030504040204" pitchFamily="34" charset="0"/>
              </a:defRPr>
            </a:lvl1pPr>
          </a:lstStyle>
          <a:p>
            <a:pPr lvl="0" algn="l"/>
            <a:r>
              <a:rPr lang="en-US" sz="2800" b="1" dirty="0">
                <a:solidFill>
                  <a:srgbClr val="D01384"/>
                </a:solidFill>
              </a:rPr>
              <a:t>Any Questions?</a:t>
            </a:r>
          </a:p>
        </p:txBody>
      </p:sp>
    </p:spTree>
    <p:extLst>
      <p:ext uri="{BB962C8B-B14F-4D97-AF65-F5344CB8AC3E}">
        <p14:creationId xmlns:p14="http://schemas.microsoft.com/office/powerpoint/2010/main" val="21185160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5" cstate="print">
            <a:extLst>
              <a:ext uri="{28A0092B-C50C-407E-A947-70E740481C1C}">
                <a14:useLocalDpi xmlns:a14="http://schemas.microsoft.com/office/drawing/2010/main" val="0"/>
              </a:ext>
            </a:extLst>
          </a:blip>
          <a:srcRect l="-70051" t="17703" r="-35664" b="44111"/>
          <a:stretch/>
        </p:blipFill>
        <p:spPr>
          <a:xfrm>
            <a:off x="-2180" y="0"/>
            <a:ext cx="9144000" cy="953949"/>
          </a:xfrm>
          <a:prstGeom prst="rect">
            <a:avLst/>
          </a:prstGeom>
          <a:solidFill>
            <a:srgbClr val="0C2C52"/>
          </a:solidFill>
        </p:spPr>
      </p:pic>
      <p:pic>
        <p:nvPicPr>
          <p:cNvPr id="12" name="Picture 11"/>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27752" y="177544"/>
            <a:ext cx="1538710" cy="605090"/>
          </a:xfrm>
          <a:prstGeom prst="rect">
            <a:avLst/>
          </a:prstGeom>
        </p:spPr>
      </p:pic>
      <p:sp>
        <p:nvSpPr>
          <p:cNvPr id="2" name="Title Placeholder 1"/>
          <p:cNvSpPr>
            <a:spLocks noGrp="1"/>
          </p:cNvSpPr>
          <p:nvPr>
            <p:ph type="title"/>
          </p:nvPr>
        </p:nvSpPr>
        <p:spPr>
          <a:xfrm>
            <a:off x="350201" y="131562"/>
            <a:ext cx="6437461" cy="695826"/>
          </a:xfrm>
          <a:prstGeom prst="rect">
            <a:avLst/>
          </a:prstGeom>
        </p:spPr>
        <p:txBody>
          <a:bodyPr vert="horz" lIns="91440" tIns="45720" rIns="91440" bIns="45720" rtlCol="0" anchor="ctr">
            <a:normAutofit/>
          </a:bodyPr>
          <a:lstStyle/>
          <a:p>
            <a:r>
              <a:rPr lang="en-US" dirty="0"/>
              <a:t>Slide Title</a:t>
            </a:r>
            <a:br>
              <a:rPr lang="en-US" dirty="0"/>
            </a:br>
            <a:r>
              <a:rPr lang="en-US" dirty="0"/>
              <a:t>subtitle</a:t>
            </a:r>
            <a:endParaRPr lang="en-GB" dirty="0"/>
          </a:p>
        </p:txBody>
      </p:sp>
      <p:sp>
        <p:nvSpPr>
          <p:cNvPr id="3" name="Text Placeholder 2"/>
          <p:cNvSpPr>
            <a:spLocks noGrp="1"/>
          </p:cNvSpPr>
          <p:nvPr>
            <p:ph type="body" idx="1"/>
          </p:nvPr>
        </p:nvSpPr>
        <p:spPr>
          <a:xfrm>
            <a:off x="350201" y="1149765"/>
            <a:ext cx="8439238" cy="3489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cxnSp>
        <p:nvCxnSpPr>
          <p:cNvPr id="13" name="Straight Connector 12"/>
          <p:cNvCxnSpPr/>
          <p:nvPr userDrawn="1"/>
        </p:nvCxnSpPr>
        <p:spPr>
          <a:xfrm>
            <a:off x="426877" y="4809935"/>
            <a:ext cx="8362562" cy="0"/>
          </a:xfrm>
          <a:prstGeom prst="line">
            <a:avLst/>
          </a:prstGeom>
          <a:ln w="3175" cap="rnd">
            <a:solidFill>
              <a:srgbClr val="2D6B96"/>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
          </p:nvPr>
        </p:nvSpPr>
        <p:spPr>
          <a:xfrm>
            <a:off x="6732039" y="4809533"/>
            <a:ext cx="2057400" cy="274637"/>
          </a:xfrm>
          <a:prstGeom prst="rect">
            <a:avLst/>
          </a:prstGeom>
        </p:spPr>
        <p:txBody>
          <a:bodyPr vert="horz" lIns="91440" tIns="45720" rIns="91440" bIns="45720" rtlCol="0" anchor="ctr"/>
          <a:lstStyle>
            <a:lvl1pPr algn="r">
              <a:defRPr sz="1000">
                <a:solidFill>
                  <a:schemeClr val="tx1">
                    <a:tint val="75000"/>
                  </a:schemeClr>
                </a:solidFill>
              </a:defRPr>
            </a:lvl1pPr>
          </a:lstStyle>
          <a:p>
            <a:fld id="{9E7CA0F2-EE66-4F60-8C00-E0BE38E7AEC5}" type="slidenum">
              <a:rPr lang="en-GB" smtClean="0"/>
              <a:pPr/>
              <a:t>‹#›</a:t>
            </a:fld>
            <a:endParaRPr lang="en-GB" dirty="0"/>
          </a:p>
        </p:txBody>
      </p:sp>
    </p:spTree>
    <p:extLst>
      <p:ext uri="{BB962C8B-B14F-4D97-AF65-F5344CB8AC3E}">
        <p14:creationId xmlns:p14="http://schemas.microsoft.com/office/powerpoint/2010/main" val="176233165"/>
      </p:ext>
    </p:extLst>
  </p:cSld>
  <p:clrMap bg1="lt1" tx1="dk1" bg2="lt2" tx2="dk2" accent1="accent1" accent2="accent2" accent3="accent3" accent4="accent4" accent5="accent5" accent6="accent6" hlink="hlink" folHlink="folHlink"/>
  <p:sldLayoutIdLst>
    <p:sldLayoutId id="2147483658" r:id="rId1"/>
    <p:sldLayoutId id="2147483650" r:id="rId2"/>
    <p:sldLayoutId id="2147483661" r:id="rId3"/>
  </p:sldLayoutIdLst>
  <p:hf hdr="0" ftr="0" dt="0"/>
  <p:txStyles>
    <p:titleStyle>
      <a:lvl1pPr algn="l" defTabSz="685800" rtl="0" eaLnBrk="1" latinLnBrk="0" hangingPunct="1">
        <a:lnSpc>
          <a:spcPct val="90000"/>
        </a:lnSpc>
        <a:spcBef>
          <a:spcPct val="0"/>
        </a:spcBef>
        <a:buNone/>
        <a:defRPr sz="1600" b="1" kern="1200">
          <a:solidFill>
            <a:schemeClr val="bg1"/>
          </a:solidFill>
          <a:latin typeface="Arial" panose="020B0604020202020204" pitchFamily="34" charset="0"/>
          <a:ea typeface="Verdana" panose="020B0604030504040204" pitchFamily="34" charset="0"/>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rgbClr val="153D6E"/>
          </a:solidFill>
          <a:latin typeface="Arial" panose="020B0604020202020204" pitchFamily="34" charset="0"/>
          <a:ea typeface="Verdana" panose="020B060403050404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rgbClr val="153D6E"/>
          </a:solidFill>
          <a:latin typeface="Arial" panose="020B0604020202020204" pitchFamily="34" charset="0"/>
          <a:ea typeface="Verdana" panose="020B0604030504040204" pitchFamily="34"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reativecommons.org/licenses/by-nc-sa/4.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de.wikipedia.org/wiki/User:Chumw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97644" y="2783400"/>
            <a:ext cx="3822700" cy="281467"/>
          </a:xfrm>
        </p:spPr>
        <p:txBody>
          <a:bodyPr>
            <a:normAutofit lnSpcReduction="10000"/>
          </a:bodyPr>
          <a:lstStyle/>
          <a:p>
            <a:r>
              <a:rPr lang="en-GB" dirty="0">
                <a:solidFill>
                  <a:schemeClr val="bg1"/>
                </a:solidFill>
              </a:rPr>
              <a:t>Presenter</a:t>
            </a:r>
          </a:p>
        </p:txBody>
      </p:sp>
      <p:sp>
        <p:nvSpPr>
          <p:cNvPr id="4" name="Text Placeholder 3"/>
          <p:cNvSpPr>
            <a:spLocks noGrp="1"/>
          </p:cNvSpPr>
          <p:nvPr>
            <p:ph type="body" sz="quarter" idx="14"/>
          </p:nvPr>
        </p:nvSpPr>
        <p:spPr/>
        <p:txBody>
          <a:bodyPr/>
          <a:lstStyle/>
          <a:p>
            <a:r>
              <a:rPr lang="en-GB" dirty="0"/>
              <a:t>TRANSITS I</a:t>
            </a:r>
          </a:p>
        </p:txBody>
      </p:sp>
      <p:sp>
        <p:nvSpPr>
          <p:cNvPr id="5" name="Text Placeholder 4"/>
          <p:cNvSpPr>
            <a:spLocks noGrp="1"/>
          </p:cNvSpPr>
          <p:nvPr>
            <p:ph type="body" sz="quarter" idx="12"/>
          </p:nvPr>
        </p:nvSpPr>
        <p:spPr>
          <a:xfrm>
            <a:off x="697643" y="3209751"/>
            <a:ext cx="3822701" cy="327255"/>
          </a:xfrm>
        </p:spPr>
        <p:txBody>
          <a:bodyPr/>
          <a:lstStyle/>
          <a:p>
            <a:endParaRPr lang="en-GB" dirty="0"/>
          </a:p>
        </p:txBody>
      </p:sp>
      <p:sp>
        <p:nvSpPr>
          <p:cNvPr id="6" name="Text Placeholder 5"/>
          <p:cNvSpPr>
            <a:spLocks noGrp="1"/>
          </p:cNvSpPr>
          <p:nvPr>
            <p:ph type="body" sz="quarter" idx="18"/>
          </p:nvPr>
        </p:nvSpPr>
        <p:spPr>
          <a:xfrm>
            <a:off x="697643" y="3443278"/>
            <a:ext cx="3822701" cy="321239"/>
          </a:xfrm>
        </p:spPr>
        <p:txBody>
          <a:bodyPr/>
          <a:lstStyle/>
          <a:p>
            <a:endParaRPr lang="en-GB" dirty="0"/>
          </a:p>
        </p:txBody>
      </p:sp>
      <p:sp>
        <p:nvSpPr>
          <p:cNvPr id="8" name="Text Placeholder 7">
            <a:extLst>
              <a:ext uri="{FF2B5EF4-FFF2-40B4-BE49-F238E27FC236}">
                <a16:creationId xmlns:a16="http://schemas.microsoft.com/office/drawing/2014/main" id="{7367DE8C-4881-1140-AEBA-6098CE977218}"/>
              </a:ext>
            </a:extLst>
          </p:cNvPr>
          <p:cNvSpPr>
            <a:spLocks noGrp="1"/>
          </p:cNvSpPr>
          <p:nvPr>
            <p:ph type="body" sz="quarter" idx="17"/>
          </p:nvPr>
        </p:nvSpPr>
        <p:spPr>
          <a:xfrm>
            <a:off x="697644" y="2395814"/>
            <a:ext cx="6984756" cy="376599"/>
          </a:xfrm>
        </p:spPr>
        <p:txBody>
          <a:bodyPr/>
          <a:lstStyle/>
          <a:p>
            <a:r>
              <a:rPr lang="en-US" dirty="0"/>
              <a:t>Legal Module</a:t>
            </a:r>
          </a:p>
        </p:txBody>
      </p:sp>
      <p:sp>
        <p:nvSpPr>
          <p:cNvPr id="3" name="Rectangle 2">
            <a:extLst>
              <a:ext uri="{FF2B5EF4-FFF2-40B4-BE49-F238E27FC236}">
                <a16:creationId xmlns:a16="http://schemas.microsoft.com/office/drawing/2014/main" id="{EA6A75C8-5FA0-F144-8C9C-34BECB4A5B3F}"/>
              </a:ext>
            </a:extLst>
          </p:cNvPr>
          <p:cNvSpPr/>
          <p:nvPr/>
        </p:nvSpPr>
        <p:spPr>
          <a:xfrm>
            <a:off x="594454" y="4226644"/>
            <a:ext cx="8249507" cy="715581"/>
          </a:xfrm>
          <a:prstGeom prst="rect">
            <a:avLst/>
          </a:prstGeom>
        </p:spPr>
        <p:txBody>
          <a:bodyPr wrap="square">
            <a:spAutoFit/>
          </a:bodyPr>
          <a:lstStyle/>
          <a:p>
            <a:r>
              <a:rPr lang="en-US" dirty="0">
                <a:solidFill>
                  <a:schemeClr val="bg1"/>
                </a:solidFill>
              </a:rPr>
              <a:t>Authors: Andrew Cormack, Nicole Harris and Silvio </a:t>
            </a:r>
            <a:r>
              <a:rPr lang="en-US" dirty="0" err="1">
                <a:solidFill>
                  <a:schemeClr val="bg1"/>
                </a:solidFill>
              </a:rPr>
              <a:t>Oertli</a:t>
            </a:r>
            <a:r>
              <a:rPr lang="en-US" dirty="0">
                <a:solidFill>
                  <a:schemeClr val="bg1"/>
                </a:solidFill>
              </a:rPr>
              <a:t>. </a:t>
            </a:r>
          </a:p>
          <a:p>
            <a:r>
              <a:rPr lang="en-US" dirty="0">
                <a:solidFill>
                  <a:schemeClr val="bg1"/>
                </a:solidFill>
              </a:rPr>
              <a:t>Version: 7.0.</a:t>
            </a:r>
          </a:p>
          <a:p>
            <a:r>
              <a:rPr lang="en-GB" dirty="0">
                <a:solidFill>
                  <a:schemeClr val="bg1"/>
                </a:solidFill>
              </a:rPr>
              <a:t>This work is licensed under a </a:t>
            </a:r>
            <a:r>
              <a:rPr lang="en-GB" dirty="0">
                <a:solidFill>
                  <a:schemeClr val="bg1"/>
                </a:solidFill>
                <a:hlinkClick r:id="rId2">
                  <a:extLst>
                    <a:ext uri="{A12FA001-AC4F-418D-AE19-62706E023703}">
                      <ahyp:hlinkClr xmlns:ahyp="http://schemas.microsoft.com/office/drawing/2018/hyperlinkcolor" val="tx"/>
                    </a:ext>
                  </a:extLst>
                </a:hlinkClick>
              </a:rPr>
              <a:t>Creative Commons Attribution-NonCommercial-ShareAlike 4.0 International License</a:t>
            </a:r>
            <a:r>
              <a:rPr lang="en-GB"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38953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E41E4-9157-8748-BB37-A28AACD683D3}"/>
              </a:ext>
            </a:extLst>
          </p:cNvPr>
          <p:cNvSpPr>
            <a:spLocks noGrp="1"/>
          </p:cNvSpPr>
          <p:nvPr>
            <p:ph idx="1"/>
          </p:nvPr>
        </p:nvSpPr>
        <p:spPr>
          <a:xfrm>
            <a:off x="3747407" y="1149765"/>
            <a:ext cx="5042032" cy="3489722"/>
          </a:xfrm>
        </p:spPr>
        <p:txBody>
          <a:bodyPr>
            <a:normAutofit/>
          </a:bodyPr>
          <a:lstStyle/>
          <a:p>
            <a:endParaRPr lang="en-US" sz="1600" dirty="0"/>
          </a:p>
          <a:p>
            <a:r>
              <a:rPr lang="en-US" sz="1600" dirty="0"/>
              <a:t>“Bad guys” have obtained username / password for some of your webmail users.</a:t>
            </a:r>
          </a:p>
          <a:p>
            <a:r>
              <a:rPr lang="en-US" sz="1600" dirty="0"/>
              <a:t>They are using credentials to send phishing e-mails to other local users.</a:t>
            </a:r>
          </a:p>
          <a:p>
            <a:r>
              <a:rPr lang="en-US" sz="1600" dirty="0"/>
              <a:t>You like to find out who’s compromised.</a:t>
            </a:r>
          </a:p>
          <a:p>
            <a:endParaRPr lang="en-US" sz="1600" dirty="0"/>
          </a:p>
          <a:p>
            <a:endParaRPr lang="en-US" sz="1600" dirty="0"/>
          </a:p>
          <a:p>
            <a:r>
              <a:rPr lang="en-US" sz="1600" dirty="0"/>
              <a:t>What logs do you need for investigation?</a:t>
            </a:r>
          </a:p>
          <a:p>
            <a:r>
              <a:rPr lang="en-US" sz="1600" dirty="0"/>
              <a:t>What legal issues arise?</a:t>
            </a:r>
          </a:p>
        </p:txBody>
      </p:sp>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10</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2: Logging</a:t>
            </a:r>
          </a:p>
        </p:txBody>
      </p:sp>
      <p:pic>
        <p:nvPicPr>
          <p:cNvPr id="6" name="Picture 5">
            <a:extLst>
              <a:ext uri="{FF2B5EF4-FFF2-40B4-BE49-F238E27FC236}">
                <a16:creationId xmlns:a16="http://schemas.microsoft.com/office/drawing/2014/main" id="{F4F2768B-2A34-B149-8DF3-0923222A21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535" y="1853807"/>
            <a:ext cx="2947450" cy="2081637"/>
          </a:xfrm>
          <a:prstGeom prst="rect">
            <a:avLst/>
          </a:prstGeom>
        </p:spPr>
      </p:pic>
    </p:spTree>
    <p:extLst>
      <p:ext uri="{BB962C8B-B14F-4D97-AF65-F5344CB8AC3E}">
        <p14:creationId xmlns:p14="http://schemas.microsoft.com/office/powerpoint/2010/main" val="128129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3FF778E-B458-1742-AB37-096933489D13}"/>
              </a:ext>
            </a:extLst>
          </p:cNvPr>
          <p:cNvGraphicFramePr>
            <a:graphicFrameLocks noGrp="1"/>
          </p:cNvGraphicFramePr>
          <p:nvPr>
            <p:ph idx="1"/>
            <p:extLst>
              <p:ext uri="{D42A27DB-BD31-4B8C-83A1-F6EECF244321}">
                <p14:modId xmlns:p14="http://schemas.microsoft.com/office/powerpoint/2010/main" val="1856660888"/>
              </p:ext>
            </p:extLst>
          </p:nvPr>
        </p:nvGraphicFramePr>
        <p:xfrm>
          <a:off x="350201" y="1149765"/>
          <a:ext cx="8439238"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11</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Logging</a:t>
            </a:r>
          </a:p>
        </p:txBody>
      </p:sp>
    </p:spTree>
    <p:extLst>
      <p:ext uri="{BB962C8B-B14F-4D97-AF65-F5344CB8AC3E}">
        <p14:creationId xmlns:p14="http://schemas.microsoft.com/office/powerpoint/2010/main" val="185410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E41E4-9157-8748-BB37-A28AACD683D3}"/>
              </a:ext>
            </a:extLst>
          </p:cNvPr>
          <p:cNvSpPr>
            <a:spLocks noGrp="1"/>
          </p:cNvSpPr>
          <p:nvPr>
            <p:ph idx="1"/>
          </p:nvPr>
        </p:nvSpPr>
        <p:spPr>
          <a:xfrm>
            <a:off x="350201" y="1149765"/>
            <a:ext cx="8439238" cy="3489722"/>
          </a:xfrm>
        </p:spPr>
        <p:txBody>
          <a:bodyPr>
            <a:normAutofit/>
          </a:bodyPr>
          <a:lstStyle/>
          <a:p>
            <a:pPr marL="0" indent="0">
              <a:buNone/>
              <a:defRPr/>
            </a:pPr>
            <a:r>
              <a:rPr lang="nl-NL" sz="1600" dirty="0"/>
              <a:t>European </a:t>
            </a:r>
            <a:r>
              <a:rPr lang="nl-NL" sz="1600" dirty="0" err="1"/>
              <a:t>law</a:t>
            </a:r>
            <a:r>
              <a:rPr lang="nl-NL" sz="1600" dirty="0"/>
              <a:t> (</a:t>
            </a:r>
            <a:r>
              <a:rPr lang="nl-NL" sz="1600" dirty="0" err="1"/>
              <a:t>since</a:t>
            </a:r>
            <a:r>
              <a:rPr lang="nl-NL" sz="1600" dirty="0"/>
              <a:t> 2018); </a:t>
            </a:r>
            <a:r>
              <a:rPr lang="nl-NL" sz="1600" dirty="0" err="1"/>
              <a:t>influential</a:t>
            </a:r>
            <a:r>
              <a:rPr lang="nl-NL" sz="1600" dirty="0"/>
              <a:t> </a:t>
            </a:r>
            <a:r>
              <a:rPr lang="nl-NL" sz="1600" dirty="0" err="1"/>
              <a:t>elsewhere</a:t>
            </a:r>
            <a:r>
              <a:rPr lang="nl-NL" sz="1600" dirty="0"/>
              <a:t> </a:t>
            </a:r>
            <a:r>
              <a:rPr lang="nl-NL" sz="1600" dirty="0" err="1"/>
              <a:t>too</a:t>
            </a:r>
            <a:r>
              <a:rPr lang="nl-NL" sz="1600" dirty="0"/>
              <a:t>.</a:t>
            </a:r>
          </a:p>
          <a:p>
            <a:pPr marL="0" indent="0">
              <a:buNone/>
              <a:defRPr/>
            </a:pPr>
            <a:r>
              <a:rPr lang="nl-NL" sz="1600" dirty="0" err="1"/>
              <a:t>Applies</a:t>
            </a:r>
            <a:r>
              <a:rPr lang="nl-NL" sz="1600" dirty="0"/>
              <a:t> </a:t>
            </a:r>
            <a:r>
              <a:rPr lang="nl-NL" sz="1600" dirty="0" err="1"/>
              <a:t>to</a:t>
            </a:r>
            <a:r>
              <a:rPr lang="nl-NL" sz="1600" dirty="0"/>
              <a:t> </a:t>
            </a:r>
            <a:r>
              <a:rPr lang="nl-NL" sz="1600" dirty="0" err="1"/>
              <a:t>all</a:t>
            </a:r>
            <a:r>
              <a:rPr lang="nl-NL" sz="1600" dirty="0"/>
              <a:t> processing of personal data (</a:t>
            </a:r>
            <a:r>
              <a:rPr lang="nl-NL" sz="1600" dirty="0" err="1"/>
              <a:t>including</a:t>
            </a:r>
            <a:r>
              <a:rPr lang="nl-NL" sz="1600" dirty="0"/>
              <a:t> email/IP/MAC </a:t>
            </a:r>
            <a:r>
              <a:rPr lang="nl-NL" sz="1600" dirty="0" err="1"/>
              <a:t>addresses</a:t>
            </a:r>
            <a:r>
              <a:rPr lang="nl-NL" sz="1600" dirty="0"/>
              <a:t>).</a:t>
            </a:r>
          </a:p>
          <a:p>
            <a:pPr marL="0" indent="0">
              <a:buNone/>
              <a:defRPr/>
            </a:pPr>
            <a:r>
              <a:rPr lang="nl-NL" sz="1600" dirty="0" err="1"/>
              <a:t>Explicitly</a:t>
            </a:r>
            <a:r>
              <a:rPr lang="nl-NL" sz="1600" dirty="0"/>
              <a:t> </a:t>
            </a:r>
            <a:r>
              <a:rPr lang="nl-NL" sz="1600" dirty="0" err="1"/>
              <a:t>encourages</a:t>
            </a:r>
            <a:r>
              <a:rPr lang="nl-NL" sz="1600" dirty="0"/>
              <a:t> incident response:</a:t>
            </a:r>
          </a:p>
          <a:p>
            <a:pPr lvl="1">
              <a:defRPr/>
            </a:pPr>
            <a:r>
              <a:rPr lang="nl-NL" sz="1600" dirty="0"/>
              <a:t>Implicitly requires it, via </a:t>
            </a:r>
            <a:r>
              <a:rPr lang="nl-NL" sz="1600" dirty="0" err="1"/>
              <a:t>breach</a:t>
            </a:r>
            <a:r>
              <a:rPr lang="nl-NL" sz="1600" dirty="0"/>
              <a:t> </a:t>
            </a:r>
            <a:r>
              <a:rPr lang="nl-NL" sz="1600" dirty="0" err="1"/>
              <a:t>notification</a:t>
            </a:r>
            <a:r>
              <a:rPr lang="nl-NL" sz="1600" dirty="0"/>
              <a:t>.</a:t>
            </a:r>
          </a:p>
          <a:p>
            <a:pPr marL="0" indent="0">
              <a:buNone/>
              <a:defRPr/>
            </a:pPr>
            <a:r>
              <a:rPr lang="nl-NL" sz="1600" dirty="0" err="1"/>
              <a:t>Legitimate</a:t>
            </a:r>
            <a:r>
              <a:rPr lang="nl-NL" sz="1600" dirty="0"/>
              <a:t> interest tests:</a:t>
            </a:r>
          </a:p>
          <a:p>
            <a:pPr lvl="1">
              <a:defRPr/>
            </a:pPr>
            <a:r>
              <a:rPr lang="nl-NL" sz="1600" dirty="0" err="1"/>
              <a:t>Process</a:t>
            </a:r>
            <a:r>
              <a:rPr lang="nl-NL" sz="1600" dirty="0"/>
              <a:t> minimum data </a:t>
            </a:r>
            <a:r>
              <a:rPr lang="nl-NL" sz="1600" dirty="0" err="1"/>
              <a:t>required</a:t>
            </a:r>
            <a:r>
              <a:rPr lang="nl-NL" sz="1600" dirty="0"/>
              <a:t> </a:t>
            </a:r>
            <a:r>
              <a:rPr lang="nl-NL" sz="1600" dirty="0" err="1"/>
              <a:t>to</a:t>
            </a:r>
            <a:r>
              <a:rPr lang="nl-NL" sz="1600" dirty="0"/>
              <a:t> </a:t>
            </a:r>
            <a:r>
              <a:rPr lang="nl-NL" sz="1600" dirty="0" err="1"/>
              <a:t>achieve</a:t>
            </a:r>
            <a:r>
              <a:rPr lang="nl-NL" sz="1600" dirty="0"/>
              <a:t> </a:t>
            </a:r>
            <a:r>
              <a:rPr lang="nl-NL" sz="1600" dirty="0" err="1"/>
              <a:t>purpose</a:t>
            </a:r>
            <a:r>
              <a:rPr lang="nl-NL" sz="1600" dirty="0"/>
              <a:t>.</a:t>
            </a:r>
          </a:p>
          <a:p>
            <a:pPr lvl="1">
              <a:defRPr/>
            </a:pPr>
            <a:r>
              <a:rPr lang="nl-NL" sz="1600" dirty="0"/>
              <a:t>Ensure benefit of processing </a:t>
            </a:r>
            <a:r>
              <a:rPr lang="nl-NL" sz="1600" dirty="0" err="1"/>
              <a:t>justifies</a:t>
            </a:r>
            <a:r>
              <a:rPr lang="nl-NL" sz="1600" dirty="0"/>
              <a:t> risk </a:t>
            </a:r>
            <a:r>
              <a:rPr lang="nl-NL" sz="1600" dirty="0" err="1"/>
              <a:t>to</a:t>
            </a:r>
            <a:r>
              <a:rPr lang="nl-NL" sz="1600" dirty="0"/>
              <a:t> </a:t>
            </a:r>
            <a:r>
              <a:rPr lang="nl-NL" sz="1600" dirty="0" err="1"/>
              <a:t>individuals</a:t>
            </a:r>
            <a:r>
              <a:rPr lang="nl-NL" sz="1600" dirty="0"/>
              <a:t>.</a:t>
            </a:r>
          </a:p>
          <a:p>
            <a:pPr marL="0" indent="0">
              <a:buNone/>
              <a:defRPr/>
            </a:pPr>
            <a:r>
              <a:rPr lang="nl-NL" sz="1600" dirty="0"/>
              <a:t>Key point: Incident Response improves protection of users’ personal data &amp; privacy!</a:t>
            </a:r>
          </a:p>
        </p:txBody>
      </p:sp>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12</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General Data Protection Act (GDPR)</a:t>
            </a:r>
          </a:p>
        </p:txBody>
      </p:sp>
    </p:spTree>
    <p:extLst>
      <p:ext uri="{BB962C8B-B14F-4D97-AF65-F5344CB8AC3E}">
        <p14:creationId xmlns:p14="http://schemas.microsoft.com/office/powerpoint/2010/main" val="3682287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EE41E4-9157-8748-BB37-A28AACD683D3}"/>
              </a:ext>
            </a:extLst>
          </p:cNvPr>
          <p:cNvSpPr>
            <a:spLocks noGrp="1"/>
          </p:cNvSpPr>
          <p:nvPr>
            <p:ph idx="1"/>
          </p:nvPr>
        </p:nvSpPr>
        <p:spPr>
          <a:xfrm>
            <a:off x="3747407" y="1149765"/>
            <a:ext cx="5042032" cy="3489722"/>
          </a:xfrm>
        </p:spPr>
        <p:txBody>
          <a:bodyPr/>
          <a:lstStyle/>
          <a:p>
            <a:endParaRPr lang="en-US" dirty="0"/>
          </a:p>
          <a:p>
            <a:r>
              <a:rPr lang="en-US" sz="1600" dirty="0"/>
              <a:t>A chip vendor for </a:t>
            </a:r>
            <a:r>
              <a:rPr lang="en-US" sz="1600" dirty="0" err="1"/>
              <a:t>Mobilephones</a:t>
            </a:r>
            <a:r>
              <a:rPr lang="en-US" sz="1600" dirty="0"/>
              <a:t> implements </a:t>
            </a:r>
            <a:r>
              <a:rPr lang="en-US" sz="1600" dirty="0" err="1"/>
              <a:t>FotA</a:t>
            </a:r>
            <a:r>
              <a:rPr lang="en-US" sz="1600" dirty="0"/>
              <a:t> Updater.</a:t>
            </a:r>
          </a:p>
          <a:p>
            <a:r>
              <a:rPr lang="en-US" sz="1600" dirty="0"/>
              <a:t>The routine sends personal data to chip vendor’s IP.</a:t>
            </a:r>
          </a:p>
          <a:p>
            <a:r>
              <a:rPr lang="en-US" sz="1600" dirty="0"/>
              <a:t>Data transfer is unencrypted.</a:t>
            </a:r>
          </a:p>
          <a:p>
            <a:r>
              <a:rPr lang="en-US" sz="1600" dirty="0"/>
              <a:t>You intercept traffic to specific IP Addresses (to determine scenario and users affected).</a:t>
            </a:r>
          </a:p>
          <a:p>
            <a:pPr marL="0" indent="0">
              <a:buNone/>
            </a:pPr>
            <a:endParaRPr lang="en-US" sz="1600" dirty="0"/>
          </a:p>
          <a:p>
            <a:r>
              <a:rPr lang="en-US" sz="1600" dirty="0"/>
              <a:t>What might you consider?</a:t>
            </a:r>
          </a:p>
          <a:p>
            <a:r>
              <a:rPr lang="en-US" sz="1600" dirty="0"/>
              <a:t>What legal issues arise?</a:t>
            </a:r>
          </a:p>
        </p:txBody>
      </p:sp>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13</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3: Looking at Content</a:t>
            </a:r>
          </a:p>
        </p:txBody>
      </p:sp>
      <p:pic>
        <p:nvPicPr>
          <p:cNvPr id="5" name="Picture 4">
            <a:extLst>
              <a:ext uri="{FF2B5EF4-FFF2-40B4-BE49-F238E27FC236}">
                <a16:creationId xmlns:a16="http://schemas.microsoft.com/office/drawing/2014/main" id="{0479818C-D84A-9344-907A-8E0F81C36ABC}"/>
              </a:ext>
            </a:extLst>
          </p:cNvPr>
          <p:cNvPicPr>
            <a:picLocks noChangeAspect="1"/>
          </p:cNvPicPr>
          <p:nvPr/>
        </p:nvPicPr>
        <p:blipFill rotWithShape="1">
          <a:blip r:embed="rId3"/>
          <a:srcRect l="17080" t="16693" r="15317"/>
          <a:stretch/>
        </p:blipFill>
        <p:spPr>
          <a:xfrm>
            <a:off x="598579" y="1757958"/>
            <a:ext cx="2797764" cy="2281663"/>
          </a:xfrm>
          <a:prstGeom prst="rect">
            <a:avLst/>
          </a:prstGeom>
        </p:spPr>
      </p:pic>
    </p:spTree>
    <p:extLst>
      <p:ext uri="{BB962C8B-B14F-4D97-AF65-F5344CB8AC3E}">
        <p14:creationId xmlns:p14="http://schemas.microsoft.com/office/powerpoint/2010/main" val="165016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14</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Looking at Content</a:t>
            </a:r>
          </a:p>
        </p:txBody>
      </p:sp>
      <p:graphicFrame>
        <p:nvGraphicFramePr>
          <p:cNvPr id="2" name="Content Placeholder 1">
            <a:extLst>
              <a:ext uri="{FF2B5EF4-FFF2-40B4-BE49-F238E27FC236}">
                <a16:creationId xmlns:a16="http://schemas.microsoft.com/office/drawing/2014/main" id="{671870B3-300A-9F46-BC9E-421F1AD213E4}"/>
              </a:ext>
            </a:extLst>
          </p:cNvPr>
          <p:cNvGraphicFramePr>
            <a:graphicFrameLocks noGrp="1"/>
          </p:cNvGraphicFramePr>
          <p:nvPr>
            <p:ph idx="1"/>
            <p:extLst>
              <p:ext uri="{D42A27DB-BD31-4B8C-83A1-F6EECF244321}">
                <p14:modId xmlns:p14="http://schemas.microsoft.com/office/powerpoint/2010/main" val="3746280179"/>
              </p:ext>
            </p:extLst>
          </p:nvPr>
        </p:nvGraphicFramePr>
        <p:xfrm>
          <a:off x="350201" y="827388"/>
          <a:ext cx="8439238" cy="38120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872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15</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4: Scanning for Vulnerabilities</a:t>
            </a:r>
          </a:p>
        </p:txBody>
      </p:sp>
      <p:sp>
        <p:nvSpPr>
          <p:cNvPr id="2" name="Content Placeholder 1">
            <a:extLst>
              <a:ext uri="{FF2B5EF4-FFF2-40B4-BE49-F238E27FC236}">
                <a16:creationId xmlns:a16="http://schemas.microsoft.com/office/drawing/2014/main" id="{64261EC5-296E-7142-838D-819923D19DAE}"/>
              </a:ext>
            </a:extLst>
          </p:cNvPr>
          <p:cNvSpPr>
            <a:spLocks noGrp="1"/>
          </p:cNvSpPr>
          <p:nvPr>
            <p:ph idx="1"/>
          </p:nvPr>
        </p:nvSpPr>
        <p:spPr>
          <a:xfrm>
            <a:off x="3747407" y="1149765"/>
            <a:ext cx="5042031" cy="3489722"/>
          </a:xfrm>
        </p:spPr>
        <p:txBody>
          <a:bodyPr>
            <a:normAutofit/>
          </a:bodyPr>
          <a:lstStyle/>
          <a:p>
            <a:endParaRPr lang="en-US" sz="1600" dirty="0"/>
          </a:p>
          <a:p>
            <a:endParaRPr lang="en-US" sz="1600" dirty="0"/>
          </a:p>
          <a:p>
            <a:r>
              <a:rPr lang="en-US" sz="1600" dirty="0"/>
              <a:t>A new DDoS amplification is discovered.</a:t>
            </a:r>
          </a:p>
          <a:p>
            <a:r>
              <a:rPr lang="en-US" sz="1600" dirty="0"/>
              <a:t>You as CSIRT like to determine vulnerable devices / services.</a:t>
            </a:r>
          </a:p>
          <a:p>
            <a:r>
              <a:rPr lang="en-US" sz="1600" dirty="0"/>
              <a:t>There is a login screen at Port 80.</a:t>
            </a:r>
          </a:p>
          <a:p>
            <a:r>
              <a:rPr lang="en-US" sz="1600" dirty="0"/>
              <a:t>You try to access with default password libraries.</a:t>
            </a:r>
          </a:p>
          <a:p>
            <a:endParaRPr lang="en-US" sz="1600" dirty="0"/>
          </a:p>
          <a:p>
            <a:endParaRPr lang="en-US" sz="1600" dirty="0"/>
          </a:p>
          <a:p>
            <a:r>
              <a:rPr lang="en-US" sz="1600" dirty="0"/>
              <a:t>Are your actions legal?</a:t>
            </a:r>
          </a:p>
        </p:txBody>
      </p:sp>
      <p:pic>
        <p:nvPicPr>
          <p:cNvPr id="7" name="Content Placeholder 5">
            <a:extLst>
              <a:ext uri="{FF2B5EF4-FFF2-40B4-BE49-F238E27FC236}">
                <a16:creationId xmlns:a16="http://schemas.microsoft.com/office/drawing/2014/main" id="{4867CD52-ADF9-E044-AD4C-1F6C663EF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593" y="1857403"/>
            <a:ext cx="3076707" cy="2064219"/>
          </a:xfrm>
          <a:prstGeom prst="rect">
            <a:avLst/>
          </a:prstGeom>
        </p:spPr>
      </p:pic>
    </p:spTree>
    <p:extLst>
      <p:ext uri="{BB962C8B-B14F-4D97-AF65-F5344CB8AC3E}">
        <p14:creationId xmlns:p14="http://schemas.microsoft.com/office/powerpoint/2010/main" val="216158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16</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Scanning for Vulnerabilities</a:t>
            </a:r>
          </a:p>
        </p:txBody>
      </p:sp>
      <p:graphicFrame>
        <p:nvGraphicFramePr>
          <p:cNvPr id="5" name="Content Placeholder 4">
            <a:extLst>
              <a:ext uri="{FF2B5EF4-FFF2-40B4-BE49-F238E27FC236}">
                <a16:creationId xmlns:a16="http://schemas.microsoft.com/office/drawing/2014/main" id="{8D3CDC80-4A9A-A04E-9923-7F34250D8920}"/>
              </a:ext>
            </a:extLst>
          </p:cNvPr>
          <p:cNvGraphicFramePr>
            <a:graphicFrameLocks noGrp="1"/>
          </p:cNvGraphicFramePr>
          <p:nvPr>
            <p:ph idx="1"/>
            <p:extLst>
              <p:ext uri="{D42A27DB-BD31-4B8C-83A1-F6EECF244321}">
                <p14:modId xmlns:p14="http://schemas.microsoft.com/office/powerpoint/2010/main" val="3332268659"/>
              </p:ext>
            </p:extLst>
          </p:nvPr>
        </p:nvGraphicFramePr>
        <p:xfrm>
          <a:off x="350201" y="1149765"/>
          <a:ext cx="8439237"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7515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17</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5: Takedown Request</a:t>
            </a:r>
          </a:p>
        </p:txBody>
      </p:sp>
      <p:sp>
        <p:nvSpPr>
          <p:cNvPr id="5" name="Content Placeholder 4">
            <a:extLst>
              <a:ext uri="{FF2B5EF4-FFF2-40B4-BE49-F238E27FC236}">
                <a16:creationId xmlns:a16="http://schemas.microsoft.com/office/drawing/2014/main" id="{C6D85D07-47FE-5048-87EC-49975929DFC3}"/>
              </a:ext>
            </a:extLst>
          </p:cNvPr>
          <p:cNvSpPr>
            <a:spLocks noGrp="1"/>
          </p:cNvSpPr>
          <p:nvPr>
            <p:ph idx="1"/>
          </p:nvPr>
        </p:nvSpPr>
        <p:spPr>
          <a:xfrm>
            <a:off x="3747247" y="1149765"/>
            <a:ext cx="5042192" cy="3489722"/>
          </a:xfrm>
        </p:spPr>
        <p:txBody>
          <a:bodyPr/>
          <a:lstStyle/>
          <a:p>
            <a:endParaRPr lang="en-US" dirty="0"/>
          </a:p>
          <a:p>
            <a:endParaRPr lang="en-US" dirty="0"/>
          </a:p>
          <a:p>
            <a:r>
              <a:rPr lang="en-US" sz="1600" dirty="0"/>
              <a:t>You receive a complaint about illegal Material on a website</a:t>
            </a:r>
          </a:p>
          <a:p>
            <a:r>
              <a:rPr lang="en-US" sz="1600" dirty="0"/>
              <a:t>The website belongs to your constituency</a:t>
            </a:r>
          </a:p>
          <a:p>
            <a:r>
              <a:rPr lang="en-US" sz="1600" dirty="0"/>
              <a:t> You’ve been asked to remove the content and prevent it from being republished</a:t>
            </a:r>
          </a:p>
          <a:p>
            <a:endParaRPr lang="en-US" sz="1600" dirty="0"/>
          </a:p>
          <a:p>
            <a:r>
              <a:rPr lang="en-US" sz="1600" dirty="0"/>
              <a:t>What do you do?</a:t>
            </a:r>
          </a:p>
          <a:p>
            <a:r>
              <a:rPr lang="en-US" sz="1600" dirty="0"/>
              <a:t>What material is illegal in your country?</a:t>
            </a:r>
          </a:p>
        </p:txBody>
      </p:sp>
      <p:pic>
        <p:nvPicPr>
          <p:cNvPr id="2" name="Picture 1">
            <a:extLst>
              <a:ext uri="{FF2B5EF4-FFF2-40B4-BE49-F238E27FC236}">
                <a16:creationId xmlns:a16="http://schemas.microsoft.com/office/drawing/2014/main" id="{0B80C9DA-E9EF-0947-8E16-85717EDFC039}"/>
              </a:ext>
            </a:extLst>
          </p:cNvPr>
          <p:cNvPicPr>
            <a:picLocks noChangeAspect="1"/>
          </p:cNvPicPr>
          <p:nvPr/>
        </p:nvPicPr>
        <p:blipFill>
          <a:blip r:embed="rId3"/>
          <a:stretch>
            <a:fillRect/>
          </a:stretch>
        </p:blipFill>
        <p:spPr>
          <a:xfrm>
            <a:off x="543148" y="1919387"/>
            <a:ext cx="2880000" cy="1950477"/>
          </a:xfrm>
          <a:prstGeom prst="rect">
            <a:avLst/>
          </a:prstGeom>
        </p:spPr>
      </p:pic>
    </p:spTree>
    <p:extLst>
      <p:ext uri="{BB962C8B-B14F-4D97-AF65-F5344CB8AC3E}">
        <p14:creationId xmlns:p14="http://schemas.microsoft.com/office/powerpoint/2010/main" val="259900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18</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Takedown Request</a:t>
            </a:r>
          </a:p>
        </p:txBody>
      </p:sp>
      <p:graphicFrame>
        <p:nvGraphicFramePr>
          <p:cNvPr id="2" name="Content Placeholder 1">
            <a:extLst>
              <a:ext uri="{FF2B5EF4-FFF2-40B4-BE49-F238E27FC236}">
                <a16:creationId xmlns:a16="http://schemas.microsoft.com/office/drawing/2014/main" id="{A725B91B-AD6B-E644-8CA6-BB5085BEF76D}"/>
              </a:ext>
            </a:extLst>
          </p:cNvPr>
          <p:cNvGraphicFramePr>
            <a:graphicFrameLocks noGrp="1"/>
          </p:cNvGraphicFramePr>
          <p:nvPr>
            <p:ph idx="1"/>
            <p:extLst>
              <p:ext uri="{D42A27DB-BD31-4B8C-83A1-F6EECF244321}">
                <p14:modId xmlns:p14="http://schemas.microsoft.com/office/powerpoint/2010/main" val="3508078806"/>
              </p:ext>
            </p:extLst>
          </p:nvPr>
        </p:nvGraphicFramePr>
        <p:xfrm>
          <a:off x="350201" y="827388"/>
          <a:ext cx="8439238" cy="44377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101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19</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6: Working with Law Enforcement</a:t>
            </a:r>
          </a:p>
        </p:txBody>
      </p:sp>
      <p:sp>
        <p:nvSpPr>
          <p:cNvPr id="5" name="Content Placeholder 4">
            <a:extLst>
              <a:ext uri="{FF2B5EF4-FFF2-40B4-BE49-F238E27FC236}">
                <a16:creationId xmlns:a16="http://schemas.microsoft.com/office/drawing/2014/main" id="{C6D85D07-47FE-5048-87EC-49975929DFC3}"/>
              </a:ext>
            </a:extLst>
          </p:cNvPr>
          <p:cNvSpPr>
            <a:spLocks noGrp="1"/>
          </p:cNvSpPr>
          <p:nvPr>
            <p:ph idx="1"/>
          </p:nvPr>
        </p:nvSpPr>
        <p:spPr>
          <a:xfrm>
            <a:off x="3747247" y="1149765"/>
            <a:ext cx="5042192" cy="3489722"/>
          </a:xfrm>
        </p:spPr>
        <p:txBody>
          <a:bodyPr/>
          <a:lstStyle/>
          <a:p>
            <a:endParaRPr lang="en-US" dirty="0"/>
          </a:p>
          <a:p>
            <a:endParaRPr lang="en-US" dirty="0"/>
          </a:p>
          <a:p>
            <a:r>
              <a:rPr lang="en-US" sz="1600" dirty="0"/>
              <a:t>Your </a:t>
            </a:r>
            <a:r>
              <a:rPr lang="en-US" sz="1600" dirty="0" err="1"/>
              <a:t>Organisation</a:t>
            </a:r>
            <a:r>
              <a:rPr lang="en-US" sz="1600" dirty="0"/>
              <a:t> runs its infrastructure in the cloud</a:t>
            </a:r>
          </a:p>
          <a:p>
            <a:r>
              <a:rPr lang="en-US" sz="1600" dirty="0"/>
              <a:t>A Server is compromised and distributes malware</a:t>
            </a:r>
          </a:p>
          <a:p>
            <a:r>
              <a:rPr lang="en-US" sz="1600" dirty="0"/>
              <a:t>The police ask for logs, billing information</a:t>
            </a:r>
          </a:p>
          <a:p>
            <a:r>
              <a:rPr lang="en-US" sz="1600" dirty="0"/>
              <a:t>The police ask for the malware</a:t>
            </a:r>
          </a:p>
          <a:p>
            <a:endParaRPr lang="en-US" sz="1600" dirty="0"/>
          </a:p>
          <a:p>
            <a:endParaRPr lang="en-US" sz="1600" dirty="0"/>
          </a:p>
          <a:p>
            <a:r>
              <a:rPr lang="en-US" sz="1600" dirty="0"/>
              <a:t>Are you allowed to give away the data?</a:t>
            </a:r>
          </a:p>
          <a:p>
            <a:r>
              <a:rPr lang="en-US" sz="1600" dirty="0"/>
              <a:t>What changes if the police is foreign?</a:t>
            </a:r>
          </a:p>
        </p:txBody>
      </p:sp>
      <p:pic>
        <p:nvPicPr>
          <p:cNvPr id="6" name="Picture 5">
            <a:extLst>
              <a:ext uri="{FF2B5EF4-FFF2-40B4-BE49-F238E27FC236}">
                <a16:creationId xmlns:a16="http://schemas.microsoft.com/office/drawing/2014/main" id="{77D8E96D-E2C3-E64C-8402-BA54C13913C2}"/>
              </a:ext>
            </a:extLst>
          </p:cNvPr>
          <p:cNvPicPr>
            <a:picLocks noChangeAspect="1"/>
          </p:cNvPicPr>
          <p:nvPr/>
        </p:nvPicPr>
        <p:blipFill>
          <a:blip r:embed="rId3"/>
          <a:stretch>
            <a:fillRect/>
          </a:stretch>
        </p:blipFill>
        <p:spPr>
          <a:xfrm>
            <a:off x="628631" y="1939028"/>
            <a:ext cx="2940300" cy="1911195"/>
          </a:xfrm>
          <a:prstGeom prst="rect">
            <a:avLst/>
          </a:prstGeom>
        </p:spPr>
      </p:pic>
      <p:pic>
        <p:nvPicPr>
          <p:cNvPr id="7" name="Picture 6">
            <a:extLst>
              <a:ext uri="{FF2B5EF4-FFF2-40B4-BE49-F238E27FC236}">
                <a16:creationId xmlns:a16="http://schemas.microsoft.com/office/drawing/2014/main" id="{ECBE9EEA-D391-2D40-9FC0-F71C17ED2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6134" y="3328113"/>
            <a:ext cx="1032797" cy="1044219"/>
          </a:xfrm>
          <a:prstGeom prst="rect">
            <a:avLst/>
          </a:prstGeom>
        </p:spPr>
      </p:pic>
      <p:sp>
        <p:nvSpPr>
          <p:cNvPr id="8" name="TextBox 7">
            <a:extLst>
              <a:ext uri="{FF2B5EF4-FFF2-40B4-BE49-F238E27FC236}">
                <a16:creationId xmlns:a16="http://schemas.microsoft.com/office/drawing/2014/main" id="{18D6B765-77F8-154D-A939-65ADB445589C}"/>
              </a:ext>
            </a:extLst>
          </p:cNvPr>
          <p:cNvSpPr txBox="1"/>
          <p:nvPr/>
        </p:nvSpPr>
        <p:spPr>
          <a:xfrm>
            <a:off x="2762019" y="3676650"/>
            <a:ext cx="581025" cy="246221"/>
          </a:xfrm>
          <a:prstGeom prst="rect">
            <a:avLst/>
          </a:prstGeom>
          <a:noFill/>
        </p:spPr>
        <p:txBody>
          <a:bodyPr wrap="square" rtlCol="0">
            <a:spAutoFit/>
          </a:bodyPr>
          <a:lstStyle/>
          <a:p>
            <a:pPr algn="ctr"/>
            <a:r>
              <a:rPr lang="en-US" sz="1000" b="1" dirty="0">
                <a:solidFill>
                  <a:schemeClr val="accent1">
                    <a:lumMod val="75000"/>
                  </a:schemeClr>
                </a:solidFill>
              </a:rPr>
              <a:t>Police</a:t>
            </a:r>
          </a:p>
        </p:txBody>
      </p:sp>
    </p:spTree>
    <p:extLst>
      <p:ext uri="{BB962C8B-B14F-4D97-AF65-F5344CB8AC3E}">
        <p14:creationId xmlns:p14="http://schemas.microsoft.com/office/powerpoint/2010/main" val="112295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170E620-9A5B-924B-A896-D63B7A4626FD}"/>
              </a:ext>
            </a:extLst>
          </p:cNvPr>
          <p:cNvGraphicFramePr>
            <a:graphicFrameLocks noGrp="1"/>
          </p:cNvGraphicFramePr>
          <p:nvPr>
            <p:ph idx="1"/>
            <p:extLst>
              <p:ext uri="{D42A27DB-BD31-4B8C-83A1-F6EECF244321}">
                <p14:modId xmlns:p14="http://schemas.microsoft.com/office/powerpoint/2010/main" val="3666092113"/>
              </p:ext>
            </p:extLst>
          </p:nvPr>
        </p:nvGraphicFramePr>
        <p:xfrm>
          <a:off x="-221674" y="1149765"/>
          <a:ext cx="9365673" cy="3659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341736" y="108000"/>
            <a:ext cx="6504542" cy="734400"/>
          </a:xfrm>
        </p:spPr>
        <p:txBody>
          <a:bodyPr/>
          <a:lstStyle/>
          <a:p>
            <a:r>
              <a:rPr lang="en-GB" dirty="0"/>
              <a:t>Learning Objectives</a:t>
            </a:r>
          </a:p>
        </p:txBody>
      </p:sp>
      <p:sp>
        <p:nvSpPr>
          <p:cNvPr id="4" name="Slide Number Placeholder 3"/>
          <p:cNvSpPr>
            <a:spLocks noGrp="1"/>
          </p:cNvSpPr>
          <p:nvPr>
            <p:ph type="sldNum" sz="quarter" idx="4"/>
          </p:nvPr>
        </p:nvSpPr>
        <p:spPr/>
        <p:txBody>
          <a:bodyPr/>
          <a:lstStyle/>
          <a:p>
            <a:fld id="{9E7CA0F2-EE66-4F60-8C00-E0BE38E7AEC5}" type="slidenum">
              <a:rPr lang="en-GB" smtClean="0"/>
              <a:pPr/>
              <a:t>2</a:t>
            </a:fld>
            <a:endParaRPr lang="en-GB" dirty="0"/>
          </a:p>
        </p:txBody>
      </p:sp>
    </p:spTree>
    <p:extLst>
      <p:ext uri="{BB962C8B-B14F-4D97-AF65-F5344CB8AC3E}">
        <p14:creationId xmlns:p14="http://schemas.microsoft.com/office/powerpoint/2010/main" val="121540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20</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Working with Law Enforcement</a:t>
            </a:r>
          </a:p>
        </p:txBody>
      </p:sp>
      <p:graphicFrame>
        <p:nvGraphicFramePr>
          <p:cNvPr id="2" name="Content Placeholder 1">
            <a:extLst>
              <a:ext uri="{FF2B5EF4-FFF2-40B4-BE49-F238E27FC236}">
                <a16:creationId xmlns:a16="http://schemas.microsoft.com/office/drawing/2014/main" id="{E9FBA0A8-BF22-BE43-A08C-C801546C813D}"/>
              </a:ext>
            </a:extLst>
          </p:cNvPr>
          <p:cNvGraphicFramePr>
            <a:graphicFrameLocks noGrp="1"/>
          </p:cNvGraphicFramePr>
          <p:nvPr>
            <p:ph idx="1"/>
            <p:extLst>
              <p:ext uri="{D42A27DB-BD31-4B8C-83A1-F6EECF244321}">
                <p14:modId xmlns:p14="http://schemas.microsoft.com/office/powerpoint/2010/main" val="2561138125"/>
              </p:ext>
            </p:extLst>
          </p:nvPr>
        </p:nvGraphicFramePr>
        <p:xfrm>
          <a:off x="350201" y="827388"/>
          <a:ext cx="8439238" cy="4184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9189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21</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Cyber Crime Convention</a:t>
            </a:r>
            <a:r>
              <a:rPr lang="en-US" dirty="0">
                <a:sym typeface="Wingdings" pitchFamily="2" charset="2"/>
              </a:rPr>
              <a:t> (Budapest Convention)</a:t>
            </a:r>
            <a:endParaRPr lang="en-US" dirty="0"/>
          </a:p>
        </p:txBody>
      </p:sp>
      <p:pic>
        <p:nvPicPr>
          <p:cNvPr id="6" name="Content Placeholder 5" descr="cartecoecyber.png">
            <a:extLst>
              <a:ext uri="{FF2B5EF4-FFF2-40B4-BE49-F238E27FC236}">
                <a16:creationId xmlns:a16="http://schemas.microsoft.com/office/drawing/2014/main" id="{10CF659B-F6E4-BF45-83BE-8DF1FBAC6D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92991" y="1149350"/>
            <a:ext cx="4954844" cy="3490913"/>
          </a:xfrm>
          <a:prstGeom prst="rect">
            <a:avLst/>
          </a:prstGeom>
        </p:spPr>
      </p:pic>
    </p:spTree>
    <p:extLst>
      <p:ext uri="{BB962C8B-B14F-4D97-AF65-F5344CB8AC3E}">
        <p14:creationId xmlns:p14="http://schemas.microsoft.com/office/powerpoint/2010/main" val="1576784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22</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7: Working with Others</a:t>
            </a:r>
          </a:p>
        </p:txBody>
      </p:sp>
      <p:sp>
        <p:nvSpPr>
          <p:cNvPr id="5" name="Content Placeholder 4">
            <a:extLst>
              <a:ext uri="{FF2B5EF4-FFF2-40B4-BE49-F238E27FC236}">
                <a16:creationId xmlns:a16="http://schemas.microsoft.com/office/drawing/2014/main" id="{C6D85D07-47FE-5048-87EC-49975929DFC3}"/>
              </a:ext>
            </a:extLst>
          </p:cNvPr>
          <p:cNvSpPr>
            <a:spLocks noGrp="1"/>
          </p:cNvSpPr>
          <p:nvPr>
            <p:ph idx="1"/>
          </p:nvPr>
        </p:nvSpPr>
        <p:spPr>
          <a:xfrm>
            <a:off x="3747247" y="1149765"/>
            <a:ext cx="5042192" cy="3489722"/>
          </a:xfrm>
        </p:spPr>
        <p:txBody>
          <a:bodyPr/>
          <a:lstStyle/>
          <a:p>
            <a:endParaRPr lang="en-US" dirty="0"/>
          </a:p>
          <a:p>
            <a:r>
              <a:rPr lang="en-US" sz="1600" dirty="0"/>
              <a:t>You analyzed a new piece of malware</a:t>
            </a:r>
          </a:p>
          <a:p>
            <a:r>
              <a:rPr lang="en-US" sz="1600" dirty="0"/>
              <a:t>The malware was distributed through E-Mail</a:t>
            </a:r>
          </a:p>
          <a:p>
            <a:r>
              <a:rPr lang="en-US" sz="1600" dirty="0"/>
              <a:t>You would like to share:</a:t>
            </a:r>
          </a:p>
          <a:p>
            <a:pPr lvl="1"/>
            <a:r>
              <a:rPr lang="en-US" sz="1600" dirty="0"/>
              <a:t>Pattern / Indicators of Compromise with other CSIRTs</a:t>
            </a:r>
          </a:p>
          <a:p>
            <a:pPr lvl="1"/>
            <a:r>
              <a:rPr lang="en-US" sz="1600" dirty="0"/>
              <a:t>Malware and infected E-Mails through MISP</a:t>
            </a:r>
          </a:p>
          <a:p>
            <a:pPr lvl="1"/>
            <a:endParaRPr lang="en-US" sz="1600" dirty="0"/>
          </a:p>
          <a:p>
            <a:pPr lvl="1"/>
            <a:endParaRPr lang="en-US" sz="1600" dirty="0"/>
          </a:p>
          <a:p>
            <a:r>
              <a:rPr lang="en-US" sz="1600" dirty="0"/>
              <a:t>What could be the problem with sharing?</a:t>
            </a:r>
          </a:p>
          <a:p>
            <a:r>
              <a:rPr lang="en-US" sz="1600" dirty="0"/>
              <a:t>How could you avoid this?</a:t>
            </a:r>
          </a:p>
        </p:txBody>
      </p:sp>
      <p:pic>
        <p:nvPicPr>
          <p:cNvPr id="6" name="Picture 5">
            <a:extLst>
              <a:ext uri="{FF2B5EF4-FFF2-40B4-BE49-F238E27FC236}">
                <a16:creationId xmlns:a16="http://schemas.microsoft.com/office/drawing/2014/main" id="{4CCD829C-32A4-0B4A-9F9A-2186E275E552}"/>
              </a:ext>
            </a:extLst>
          </p:cNvPr>
          <p:cNvPicPr>
            <a:picLocks noChangeAspect="1"/>
          </p:cNvPicPr>
          <p:nvPr/>
        </p:nvPicPr>
        <p:blipFill>
          <a:blip r:embed="rId3"/>
          <a:stretch>
            <a:fillRect/>
          </a:stretch>
        </p:blipFill>
        <p:spPr>
          <a:xfrm>
            <a:off x="571731" y="1605576"/>
            <a:ext cx="2997200" cy="2578100"/>
          </a:xfrm>
          <a:prstGeom prst="rect">
            <a:avLst/>
          </a:prstGeom>
        </p:spPr>
      </p:pic>
    </p:spTree>
    <p:extLst>
      <p:ext uri="{BB962C8B-B14F-4D97-AF65-F5344CB8AC3E}">
        <p14:creationId xmlns:p14="http://schemas.microsoft.com/office/powerpoint/2010/main" val="3271481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23</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Working with Others</a:t>
            </a:r>
          </a:p>
        </p:txBody>
      </p:sp>
      <p:graphicFrame>
        <p:nvGraphicFramePr>
          <p:cNvPr id="2" name="Content Placeholder 1">
            <a:extLst>
              <a:ext uri="{FF2B5EF4-FFF2-40B4-BE49-F238E27FC236}">
                <a16:creationId xmlns:a16="http://schemas.microsoft.com/office/drawing/2014/main" id="{DB7543BF-E8BD-1A46-8AFE-AFB405AFBCAD}"/>
              </a:ext>
            </a:extLst>
          </p:cNvPr>
          <p:cNvGraphicFramePr>
            <a:graphicFrameLocks noGrp="1"/>
          </p:cNvGraphicFramePr>
          <p:nvPr>
            <p:ph idx="1"/>
            <p:extLst>
              <p:ext uri="{D42A27DB-BD31-4B8C-83A1-F6EECF244321}">
                <p14:modId xmlns:p14="http://schemas.microsoft.com/office/powerpoint/2010/main" val="2322966075"/>
              </p:ext>
            </p:extLst>
          </p:nvPr>
        </p:nvGraphicFramePr>
        <p:xfrm>
          <a:off x="350201" y="1149765"/>
          <a:ext cx="8439238"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6439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24</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Discussion 8: Managing Vulnerabilities</a:t>
            </a:r>
          </a:p>
        </p:txBody>
      </p:sp>
      <p:sp>
        <p:nvSpPr>
          <p:cNvPr id="5" name="Content Placeholder 4">
            <a:extLst>
              <a:ext uri="{FF2B5EF4-FFF2-40B4-BE49-F238E27FC236}">
                <a16:creationId xmlns:a16="http://schemas.microsoft.com/office/drawing/2014/main" id="{C6D85D07-47FE-5048-87EC-49975929DFC3}"/>
              </a:ext>
            </a:extLst>
          </p:cNvPr>
          <p:cNvSpPr>
            <a:spLocks noGrp="1"/>
          </p:cNvSpPr>
          <p:nvPr>
            <p:ph idx="1"/>
          </p:nvPr>
        </p:nvSpPr>
        <p:spPr>
          <a:xfrm>
            <a:off x="3747247" y="1149765"/>
            <a:ext cx="5042192" cy="3489722"/>
          </a:xfrm>
        </p:spPr>
        <p:txBody>
          <a:bodyPr>
            <a:normAutofit lnSpcReduction="10000"/>
          </a:bodyPr>
          <a:lstStyle/>
          <a:p>
            <a:endParaRPr lang="en-US" dirty="0"/>
          </a:p>
          <a:p>
            <a:r>
              <a:rPr lang="en-US" sz="1600" dirty="0"/>
              <a:t>Two weeks ago someone report a vulnerability in your web application</a:t>
            </a:r>
          </a:p>
          <a:p>
            <a:r>
              <a:rPr lang="en-US" sz="1600" dirty="0"/>
              <a:t>He used the main E-Mail Address of the organization</a:t>
            </a:r>
          </a:p>
          <a:p>
            <a:r>
              <a:rPr lang="en-US" sz="1600" dirty="0"/>
              <a:t>He accessed details of customers by careful choice of URL</a:t>
            </a:r>
          </a:p>
          <a:p>
            <a:r>
              <a:rPr lang="en-US" sz="1600" dirty="0"/>
              <a:t>Evidence was a screenshot</a:t>
            </a:r>
          </a:p>
          <a:p>
            <a:r>
              <a:rPr lang="en-US" sz="1600" dirty="0"/>
              <a:t>E-Mail routed to corporate lawyers, who threatening to report to the police</a:t>
            </a:r>
          </a:p>
          <a:p>
            <a:endParaRPr lang="en-US" sz="1600" dirty="0"/>
          </a:p>
          <a:p>
            <a:r>
              <a:rPr lang="en-US" sz="1600" dirty="0"/>
              <a:t>What legal issues arise?</a:t>
            </a:r>
          </a:p>
          <a:p>
            <a:r>
              <a:rPr lang="en-US" sz="1600" dirty="0"/>
              <a:t>How could they been avoided?</a:t>
            </a:r>
          </a:p>
          <a:p>
            <a:endParaRPr lang="en-US" dirty="0"/>
          </a:p>
          <a:p>
            <a:endParaRPr lang="en-US" dirty="0"/>
          </a:p>
        </p:txBody>
      </p:sp>
      <p:pic>
        <p:nvPicPr>
          <p:cNvPr id="7" name="Picture 6">
            <a:extLst>
              <a:ext uri="{FF2B5EF4-FFF2-40B4-BE49-F238E27FC236}">
                <a16:creationId xmlns:a16="http://schemas.microsoft.com/office/drawing/2014/main" id="{E74491A0-1C25-8D46-A30C-74644A6E545D}"/>
              </a:ext>
            </a:extLst>
          </p:cNvPr>
          <p:cNvPicPr>
            <a:picLocks noChangeAspect="1"/>
          </p:cNvPicPr>
          <p:nvPr/>
        </p:nvPicPr>
        <p:blipFill>
          <a:blip r:embed="rId3"/>
          <a:stretch>
            <a:fillRect/>
          </a:stretch>
        </p:blipFill>
        <p:spPr>
          <a:xfrm>
            <a:off x="489252" y="1934682"/>
            <a:ext cx="3060565" cy="1915866"/>
          </a:xfrm>
          <a:prstGeom prst="rect">
            <a:avLst/>
          </a:prstGeom>
        </p:spPr>
      </p:pic>
    </p:spTree>
    <p:extLst>
      <p:ext uri="{BB962C8B-B14F-4D97-AF65-F5344CB8AC3E}">
        <p14:creationId xmlns:p14="http://schemas.microsoft.com/office/powerpoint/2010/main" val="3396511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A622CC-F30D-7A4F-A716-A9CFC2600F6E}"/>
              </a:ext>
            </a:extLst>
          </p:cNvPr>
          <p:cNvSpPr>
            <a:spLocks noGrp="1"/>
          </p:cNvSpPr>
          <p:nvPr>
            <p:ph type="sldNum" sz="quarter" idx="4"/>
          </p:nvPr>
        </p:nvSpPr>
        <p:spPr/>
        <p:txBody>
          <a:bodyPr/>
          <a:lstStyle/>
          <a:p>
            <a:fld id="{9E7CA0F2-EE66-4F60-8C00-E0BE38E7AEC5}" type="slidenum">
              <a:rPr lang="en-GB" smtClean="0"/>
              <a:pPr/>
              <a:t>25</a:t>
            </a:fld>
            <a:endParaRPr lang="en-GB" dirty="0"/>
          </a:p>
        </p:txBody>
      </p:sp>
      <p:sp>
        <p:nvSpPr>
          <p:cNvPr id="4" name="Title 3">
            <a:extLst>
              <a:ext uri="{FF2B5EF4-FFF2-40B4-BE49-F238E27FC236}">
                <a16:creationId xmlns:a16="http://schemas.microsoft.com/office/drawing/2014/main" id="{ECCB3222-C83B-854A-AE48-22ABCD65E31F}"/>
              </a:ext>
            </a:extLst>
          </p:cNvPr>
          <p:cNvSpPr>
            <a:spLocks noGrp="1"/>
          </p:cNvSpPr>
          <p:nvPr>
            <p:ph type="title"/>
          </p:nvPr>
        </p:nvSpPr>
        <p:spPr/>
        <p:txBody>
          <a:bodyPr/>
          <a:lstStyle/>
          <a:p>
            <a:r>
              <a:rPr lang="en-US" dirty="0"/>
              <a:t>Managing Vulnerabilities</a:t>
            </a:r>
          </a:p>
        </p:txBody>
      </p:sp>
      <p:graphicFrame>
        <p:nvGraphicFramePr>
          <p:cNvPr id="2" name="Content Placeholder 1">
            <a:extLst>
              <a:ext uri="{FF2B5EF4-FFF2-40B4-BE49-F238E27FC236}">
                <a16:creationId xmlns:a16="http://schemas.microsoft.com/office/drawing/2014/main" id="{380BAE61-7965-EB4D-A6BC-4538A2DAE9FA}"/>
              </a:ext>
            </a:extLst>
          </p:cNvPr>
          <p:cNvGraphicFramePr>
            <a:graphicFrameLocks noGrp="1"/>
          </p:cNvGraphicFramePr>
          <p:nvPr>
            <p:ph idx="1"/>
            <p:extLst>
              <p:ext uri="{D42A27DB-BD31-4B8C-83A1-F6EECF244321}">
                <p14:modId xmlns:p14="http://schemas.microsoft.com/office/powerpoint/2010/main" val="3770935819"/>
              </p:ext>
            </p:extLst>
          </p:nvPr>
        </p:nvGraphicFramePr>
        <p:xfrm>
          <a:off x="350201" y="1149765"/>
          <a:ext cx="8439238"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7820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GB" dirty="0"/>
          </a:p>
        </p:txBody>
      </p:sp>
      <p:sp>
        <p:nvSpPr>
          <p:cNvPr id="6" name="Text Placeholder 5"/>
          <p:cNvSpPr>
            <a:spLocks noGrp="1"/>
          </p:cNvSpPr>
          <p:nvPr>
            <p:ph type="body" sz="quarter" idx="18"/>
          </p:nvPr>
        </p:nvSpPr>
        <p:spPr/>
        <p:txBody>
          <a:bodyPr/>
          <a:lstStyle/>
          <a:p>
            <a:endParaRPr lang="en-GB"/>
          </a:p>
        </p:txBody>
      </p:sp>
      <p:sp>
        <p:nvSpPr>
          <p:cNvPr id="10" name="Text Placeholder 9">
            <a:extLst>
              <a:ext uri="{FF2B5EF4-FFF2-40B4-BE49-F238E27FC236}">
                <a16:creationId xmlns:a16="http://schemas.microsoft.com/office/drawing/2014/main" id="{5D2C002A-E35D-4E42-9206-D0EE9C6DD247}"/>
              </a:ext>
            </a:extLst>
          </p:cNvPr>
          <p:cNvSpPr>
            <a:spLocks noGrp="1"/>
          </p:cNvSpPr>
          <p:nvPr>
            <p:ph type="body" sz="quarter" idx="14"/>
          </p:nvPr>
        </p:nvSpPr>
        <p:spPr>
          <a:xfrm>
            <a:off x="697644" y="2107154"/>
            <a:ext cx="6984756" cy="426979"/>
          </a:xfrm>
        </p:spPr>
        <p:txBody>
          <a:bodyPr/>
          <a:lstStyle/>
          <a:p>
            <a:r>
              <a:rPr lang="en-US" dirty="0"/>
              <a:t>Part Three: Homework</a:t>
            </a:r>
          </a:p>
        </p:txBody>
      </p:sp>
      <p:sp>
        <p:nvSpPr>
          <p:cNvPr id="12" name="Text Placeholder 11">
            <a:extLst>
              <a:ext uri="{FF2B5EF4-FFF2-40B4-BE49-F238E27FC236}">
                <a16:creationId xmlns:a16="http://schemas.microsoft.com/office/drawing/2014/main" id="{19D2F433-8E75-274C-A58A-6AD4BB5E7A49}"/>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51D3EA60-0B89-8C4B-BB02-0A4148683818}"/>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72530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672ED-037C-E943-B22B-F2BE6B521E2E}"/>
              </a:ext>
            </a:extLst>
          </p:cNvPr>
          <p:cNvSpPr>
            <a:spLocks noGrp="1"/>
          </p:cNvSpPr>
          <p:nvPr>
            <p:ph idx="1"/>
          </p:nvPr>
        </p:nvSpPr>
        <p:spPr/>
        <p:txBody>
          <a:bodyPr>
            <a:noAutofit/>
          </a:bodyPr>
          <a:lstStyle/>
          <a:p>
            <a:pPr>
              <a:lnSpc>
                <a:spcPct val="150000"/>
              </a:lnSpc>
            </a:pPr>
            <a:r>
              <a:rPr lang="en-US" sz="1600" b="1" dirty="0">
                <a:cs typeface="Arial"/>
              </a:rPr>
              <a:t>Find out who is your legal adviser or who is in charge to support you</a:t>
            </a:r>
          </a:p>
          <a:p>
            <a:pPr>
              <a:lnSpc>
                <a:spcPct val="150000"/>
              </a:lnSpc>
            </a:pPr>
            <a:r>
              <a:rPr lang="en-US" sz="1600" b="1" dirty="0">
                <a:cs typeface="Arial"/>
              </a:rPr>
              <a:t>Find out </a:t>
            </a:r>
            <a:r>
              <a:rPr lang="en-US" sz="1600" b="1" i="1" dirty="0">
                <a:cs typeface="Arial"/>
              </a:rPr>
              <a:t>and record</a:t>
            </a:r>
            <a:r>
              <a:rPr lang="en-US" sz="1600" b="1" dirty="0">
                <a:cs typeface="Arial"/>
              </a:rPr>
              <a:t> the law for your CSIRT, e.g.</a:t>
            </a:r>
          </a:p>
          <a:p>
            <a:pPr lvl="1">
              <a:lnSpc>
                <a:spcPct val="150000"/>
              </a:lnSpc>
              <a:spcBef>
                <a:spcPts val="0"/>
              </a:spcBef>
            </a:pPr>
            <a:r>
              <a:rPr lang="en-GB" sz="1600" dirty="0">
                <a:cs typeface="Arial"/>
              </a:rPr>
              <a:t>Privacy / Data Protection &amp; Monitoring</a:t>
            </a:r>
          </a:p>
          <a:p>
            <a:pPr lvl="1">
              <a:lnSpc>
                <a:spcPct val="150000"/>
              </a:lnSpc>
              <a:spcBef>
                <a:spcPts val="0"/>
              </a:spcBef>
            </a:pPr>
            <a:r>
              <a:rPr lang="en-GB" sz="1600" dirty="0">
                <a:cs typeface="Arial"/>
              </a:rPr>
              <a:t>Scanning / </a:t>
            </a:r>
            <a:r>
              <a:rPr lang="en-GB" sz="1600" dirty="0" err="1">
                <a:cs typeface="Arial"/>
              </a:rPr>
              <a:t>Pentesting</a:t>
            </a:r>
            <a:endParaRPr lang="en-GB" sz="1600" dirty="0">
              <a:cs typeface="Arial"/>
            </a:endParaRPr>
          </a:p>
          <a:p>
            <a:pPr lvl="1">
              <a:lnSpc>
                <a:spcPct val="150000"/>
              </a:lnSpc>
              <a:spcBef>
                <a:spcPts val="0"/>
              </a:spcBef>
            </a:pPr>
            <a:r>
              <a:rPr lang="en-GB" sz="1600" dirty="0">
                <a:cs typeface="Arial"/>
              </a:rPr>
              <a:t>Notice and Takedown</a:t>
            </a:r>
          </a:p>
          <a:p>
            <a:pPr lvl="1">
              <a:lnSpc>
                <a:spcPct val="150000"/>
              </a:lnSpc>
              <a:spcBef>
                <a:spcPts val="0"/>
              </a:spcBef>
            </a:pPr>
            <a:r>
              <a:rPr lang="en-GB" sz="1600" dirty="0">
                <a:cs typeface="Arial"/>
              </a:rPr>
              <a:t>Rules for working with law enforcement</a:t>
            </a:r>
          </a:p>
          <a:p>
            <a:pPr lvl="1">
              <a:lnSpc>
                <a:spcPct val="150000"/>
              </a:lnSpc>
              <a:spcBef>
                <a:spcPts val="0"/>
              </a:spcBef>
            </a:pPr>
            <a:r>
              <a:rPr lang="en-GB" sz="1600" dirty="0">
                <a:cs typeface="Arial"/>
              </a:rPr>
              <a:t>Information Sharing</a:t>
            </a:r>
          </a:p>
          <a:p>
            <a:pPr lvl="1">
              <a:lnSpc>
                <a:spcPct val="150000"/>
              </a:lnSpc>
              <a:spcBef>
                <a:spcPts val="0"/>
              </a:spcBef>
            </a:pPr>
            <a:r>
              <a:rPr lang="en-GB" sz="1600" dirty="0">
                <a:cs typeface="Arial"/>
              </a:rPr>
              <a:t>Vulnerability Management / Vulnerability Disclosure Policy</a:t>
            </a:r>
          </a:p>
        </p:txBody>
      </p:sp>
      <p:sp>
        <p:nvSpPr>
          <p:cNvPr id="3" name="Slide Number Placeholder 2">
            <a:extLst>
              <a:ext uri="{FF2B5EF4-FFF2-40B4-BE49-F238E27FC236}">
                <a16:creationId xmlns:a16="http://schemas.microsoft.com/office/drawing/2014/main" id="{323FB4E1-8062-1048-86A6-8265763F9EC9}"/>
              </a:ext>
            </a:extLst>
          </p:cNvPr>
          <p:cNvSpPr>
            <a:spLocks noGrp="1"/>
          </p:cNvSpPr>
          <p:nvPr>
            <p:ph type="sldNum" sz="quarter" idx="4"/>
          </p:nvPr>
        </p:nvSpPr>
        <p:spPr/>
        <p:txBody>
          <a:bodyPr/>
          <a:lstStyle/>
          <a:p>
            <a:fld id="{9E7CA0F2-EE66-4F60-8C00-E0BE38E7AEC5}" type="slidenum">
              <a:rPr lang="en-GB" smtClean="0"/>
              <a:pPr/>
              <a:t>27</a:t>
            </a:fld>
            <a:endParaRPr lang="en-GB" dirty="0"/>
          </a:p>
        </p:txBody>
      </p:sp>
      <p:sp>
        <p:nvSpPr>
          <p:cNvPr id="4" name="Title 3">
            <a:extLst>
              <a:ext uri="{FF2B5EF4-FFF2-40B4-BE49-F238E27FC236}">
                <a16:creationId xmlns:a16="http://schemas.microsoft.com/office/drawing/2014/main" id="{1C0A7ABA-BEE5-8242-86EC-E6220C7D6C96}"/>
              </a:ext>
            </a:extLst>
          </p:cNvPr>
          <p:cNvSpPr>
            <a:spLocks noGrp="1"/>
          </p:cNvSpPr>
          <p:nvPr>
            <p:ph type="title"/>
          </p:nvPr>
        </p:nvSpPr>
        <p:spPr/>
        <p:txBody>
          <a:bodyPr/>
          <a:lstStyle/>
          <a:p>
            <a:r>
              <a:rPr lang="en-US" dirty="0"/>
              <a:t>Where to start at home</a:t>
            </a:r>
          </a:p>
        </p:txBody>
      </p:sp>
    </p:spTree>
    <p:extLst>
      <p:ext uri="{BB962C8B-B14F-4D97-AF65-F5344CB8AC3E}">
        <p14:creationId xmlns:p14="http://schemas.microsoft.com/office/powerpoint/2010/main" val="3068353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505E22-F829-A141-BA49-7AA2C49823F5}"/>
              </a:ext>
            </a:extLst>
          </p:cNvPr>
          <p:cNvSpPr>
            <a:spLocks noGrp="1"/>
          </p:cNvSpPr>
          <p:nvPr>
            <p:ph idx="1"/>
          </p:nvPr>
        </p:nvSpPr>
        <p:spPr/>
        <p:txBody>
          <a:bodyPr/>
          <a:lstStyle/>
          <a:p>
            <a:pPr>
              <a:lnSpc>
                <a:spcPct val="150000"/>
              </a:lnSpc>
            </a:pPr>
            <a:r>
              <a:rPr lang="en-GB" sz="1600" b="1" dirty="0">
                <a:cs typeface="Arial"/>
              </a:rPr>
              <a:t>Prepare to recognise and handle legal notices</a:t>
            </a:r>
          </a:p>
          <a:p>
            <a:pPr>
              <a:lnSpc>
                <a:spcPct val="150000"/>
              </a:lnSpc>
            </a:pPr>
            <a:r>
              <a:rPr lang="en-GB" sz="1600" b="1" dirty="0">
                <a:cs typeface="Arial"/>
              </a:rPr>
              <a:t>Make sure policies &amp; procedures support working lawfully</a:t>
            </a:r>
          </a:p>
          <a:p>
            <a:pPr marL="0" indent="0">
              <a:buNone/>
            </a:pPr>
            <a:endParaRPr lang="en-US" dirty="0"/>
          </a:p>
        </p:txBody>
      </p:sp>
      <p:sp>
        <p:nvSpPr>
          <p:cNvPr id="3" name="Slide Number Placeholder 2">
            <a:extLst>
              <a:ext uri="{FF2B5EF4-FFF2-40B4-BE49-F238E27FC236}">
                <a16:creationId xmlns:a16="http://schemas.microsoft.com/office/drawing/2014/main" id="{CCCF2335-E499-B845-8F6B-66F3DCB2AFFC}"/>
              </a:ext>
            </a:extLst>
          </p:cNvPr>
          <p:cNvSpPr>
            <a:spLocks noGrp="1"/>
          </p:cNvSpPr>
          <p:nvPr>
            <p:ph type="sldNum" sz="quarter" idx="4"/>
          </p:nvPr>
        </p:nvSpPr>
        <p:spPr/>
        <p:txBody>
          <a:bodyPr/>
          <a:lstStyle/>
          <a:p>
            <a:fld id="{9E7CA0F2-EE66-4F60-8C00-E0BE38E7AEC5}" type="slidenum">
              <a:rPr lang="en-GB" smtClean="0"/>
              <a:pPr/>
              <a:t>28</a:t>
            </a:fld>
            <a:endParaRPr lang="en-GB" dirty="0"/>
          </a:p>
        </p:txBody>
      </p:sp>
      <p:sp>
        <p:nvSpPr>
          <p:cNvPr id="4" name="Title 3">
            <a:extLst>
              <a:ext uri="{FF2B5EF4-FFF2-40B4-BE49-F238E27FC236}">
                <a16:creationId xmlns:a16="http://schemas.microsoft.com/office/drawing/2014/main" id="{37D842EC-FBF7-7B4B-98F2-9BF352620186}"/>
              </a:ext>
            </a:extLst>
          </p:cNvPr>
          <p:cNvSpPr>
            <a:spLocks noGrp="1"/>
          </p:cNvSpPr>
          <p:nvPr>
            <p:ph type="title"/>
          </p:nvPr>
        </p:nvSpPr>
        <p:spPr/>
        <p:txBody>
          <a:bodyPr/>
          <a:lstStyle/>
          <a:p>
            <a:r>
              <a:rPr lang="en-US" dirty="0"/>
              <a:t>Where to start at home</a:t>
            </a:r>
          </a:p>
        </p:txBody>
      </p:sp>
    </p:spTree>
    <p:extLst>
      <p:ext uri="{BB962C8B-B14F-4D97-AF65-F5344CB8AC3E}">
        <p14:creationId xmlns:p14="http://schemas.microsoft.com/office/powerpoint/2010/main" val="567109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GB"/>
          </a:p>
        </p:txBody>
      </p:sp>
      <p:sp>
        <p:nvSpPr>
          <p:cNvPr id="5" name="Rectangle 4">
            <a:extLst>
              <a:ext uri="{FF2B5EF4-FFF2-40B4-BE49-F238E27FC236}">
                <a16:creationId xmlns:a16="http://schemas.microsoft.com/office/drawing/2014/main" id="{28D53983-EE1C-2342-A2DE-11D2BC368175}"/>
              </a:ext>
            </a:extLst>
          </p:cNvPr>
          <p:cNvSpPr/>
          <p:nvPr/>
        </p:nvSpPr>
        <p:spPr>
          <a:xfrm>
            <a:off x="594454" y="4226644"/>
            <a:ext cx="8249507" cy="715581"/>
          </a:xfrm>
          <a:prstGeom prst="rect">
            <a:avLst/>
          </a:prstGeom>
        </p:spPr>
        <p:txBody>
          <a:bodyPr wrap="square">
            <a:spAutoFit/>
          </a:bodyPr>
          <a:lstStyle/>
          <a:p>
            <a:r>
              <a:rPr lang="en-US" dirty="0">
                <a:solidFill>
                  <a:schemeClr val="bg1"/>
                </a:solidFill>
              </a:rPr>
              <a:t>Authors: Andrew Cormack, Nicole Harris and Silvio </a:t>
            </a:r>
            <a:r>
              <a:rPr lang="en-US" dirty="0" err="1">
                <a:solidFill>
                  <a:schemeClr val="bg1"/>
                </a:solidFill>
              </a:rPr>
              <a:t>Oertli</a:t>
            </a:r>
            <a:r>
              <a:rPr lang="en-US" dirty="0">
                <a:solidFill>
                  <a:schemeClr val="bg1"/>
                </a:solidFill>
              </a:rPr>
              <a:t>. </a:t>
            </a:r>
          </a:p>
          <a:p>
            <a:r>
              <a:rPr lang="en-US" dirty="0">
                <a:solidFill>
                  <a:schemeClr val="bg1"/>
                </a:solidFill>
              </a:rPr>
              <a:t>Version: 7.0.</a:t>
            </a:r>
          </a:p>
          <a:p>
            <a:r>
              <a:rPr lang="en-GB" dirty="0">
                <a:solidFill>
                  <a:schemeClr val="bg1"/>
                </a:solidFill>
              </a:rPr>
              <a:t>This work is licensed under a </a:t>
            </a:r>
            <a:r>
              <a:rPr lang="en-GB" dirty="0">
                <a:solidFill>
                  <a:schemeClr val="bg1"/>
                </a:solidFill>
                <a:hlinkClick r:id="rId2">
                  <a:extLst>
                    <a:ext uri="{A12FA001-AC4F-418D-AE19-62706E023703}">
                      <ahyp:hlinkClr xmlns:ahyp="http://schemas.microsoft.com/office/drawing/2018/hyperlinkcolor" val="tx"/>
                    </a:ext>
                  </a:extLst>
                </a:hlinkClick>
              </a:rPr>
              <a:t>Creative Commons Attribution-NonCommercial-ShareAlike 4.0 International License</a:t>
            </a:r>
            <a:r>
              <a:rPr lang="en-GB" dirty="0">
                <a:solidFill>
                  <a:schemeClr val="bg1"/>
                </a:solidFill>
              </a:rPr>
              <a:t>.  </a:t>
            </a:r>
            <a:endParaRPr lang="en-US" dirty="0">
              <a:solidFill>
                <a:schemeClr val="bg1"/>
              </a:solidFill>
            </a:endParaRPr>
          </a:p>
        </p:txBody>
      </p:sp>
    </p:spTree>
    <p:extLst>
      <p:ext uri="{BB962C8B-B14F-4D97-AF65-F5344CB8AC3E}">
        <p14:creationId xmlns:p14="http://schemas.microsoft.com/office/powerpoint/2010/main" val="102212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1600" dirty="0"/>
              <a:t>Introduction</a:t>
            </a:r>
          </a:p>
          <a:p>
            <a:pPr lvl="0"/>
            <a:r>
              <a:rPr lang="en-US" sz="1600" dirty="0"/>
              <a:t>Which Issues arise when it comes to …</a:t>
            </a:r>
          </a:p>
          <a:p>
            <a:pPr marL="685800" lvl="1" indent="-342900">
              <a:buFont typeface="+mj-lt"/>
              <a:buAutoNum type="arabicPeriod"/>
            </a:pPr>
            <a:r>
              <a:rPr lang="en-US" sz="1600" dirty="0"/>
              <a:t>CSIRTs and the Law</a:t>
            </a:r>
          </a:p>
          <a:p>
            <a:pPr marL="685800" lvl="1" indent="-342900">
              <a:buFont typeface="+mj-lt"/>
              <a:buAutoNum type="arabicPeriod"/>
            </a:pPr>
            <a:r>
              <a:rPr lang="en-US" sz="1600" dirty="0"/>
              <a:t>Logging</a:t>
            </a:r>
          </a:p>
          <a:p>
            <a:pPr marL="685800" lvl="1" indent="-342900">
              <a:buFont typeface="+mj-lt"/>
              <a:buAutoNum type="arabicPeriod"/>
            </a:pPr>
            <a:r>
              <a:rPr lang="en-US" sz="1600" dirty="0"/>
              <a:t>Looking at Content</a:t>
            </a:r>
          </a:p>
          <a:p>
            <a:pPr marL="685800" lvl="1" indent="-342900">
              <a:buFont typeface="+mj-lt"/>
              <a:buAutoNum type="arabicPeriod"/>
            </a:pPr>
            <a:r>
              <a:rPr lang="en-US" sz="1600" dirty="0"/>
              <a:t>Scanning for Vulnerabilities</a:t>
            </a:r>
          </a:p>
          <a:p>
            <a:pPr marL="685800" lvl="1" indent="-342900">
              <a:buFont typeface="+mj-lt"/>
              <a:buAutoNum type="arabicPeriod"/>
            </a:pPr>
            <a:r>
              <a:rPr lang="en-US" sz="1600" dirty="0"/>
              <a:t>Takedown Requests</a:t>
            </a:r>
          </a:p>
          <a:p>
            <a:pPr marL="685800" lvl="1" indent="-342900">
              <a:buFont typeface="+mj-lt"/>
              <a:buAutoNum type="arabicPeriod"/>
            </a:pPr>
            <a:r>
              <a:rPr lang="en-US" sz="1600" dirty="0"/>
              <a:t>Working with Law Enforcement</a:t>
            </a:r>
          </a:p>
          <a:p>
            <a:pPr marL="685800" lvl="1" indent="-342900">
              <a:buFont typeface="+mj-lt"/>
              <a:buAutoNum type="arabicPeriod"/>
            </a:pPr>
            <a:r>
              <a:rPr lang="en-US" sz="1600" dirty="0"/>
              <a:t>Working with Others</a:t>
            </a:r>
          </a:p>
          <a:p>
            <a:pPr marL="685800" lvl="1" indent="-342900">
              <a:buFont typeface="+mj-lt"/>
              <a:buAutoNum type="arabicPeriod"/>
            </a:pPr>
            <a:r>
              <a:rPr lang="en-US" sz="1600" dirty="0"/>
              <a:t>Managing Vulnerabilities</a:t>
            </a:r>
          </a:p>
          <a:p>
            <a:r>
              <a:rPr lang="en-GB" sz="1600" dirty="0"/>
              <a:t>Homework </a:t>
            </a:r>
          </a:p>
          <a:p>
            <a:endParaRPr lang="en-GB" dirty="0"/>
          </a:p>
        </p:txBody>
      </p:sp>
      <p:sp>
        <p:nvSpPr>
          <p:cNvPr id="3" name="Title 2"/>
          <p:cNvSpPr>
            <a:spLocks noGrp="1"/>
          </p:cNvSpPr>
          <p:nvPr>
            <p:ph type="title"/>
          </p:nvPr>
        </p:nvSpPr>
        <p:spPr>
          <a:xfrm>
            <a:off x="341736" y="108000"/>
            <a:ext cx="6504542" cy="734400"/>
          </a:xfrm>
        </p:spPr>
        <p:txBody>
          <a:bodyPr/>
          <a:lstStyle/>
          <a:p>
            <a:r>
              <a:rPr lang="en-GB" dirty="0"/>
              <a:t>Session Plan</a:t>
            </a:r>
          </a:p>
        </p:txBody>
      </p:sp>
      <p:sp>
        <p:nvSpPr>
          <p:cNvPr id="4" name="Slide Number Placeholder 3"/>
          <p:cNvSpPr>
            <a:spLocks noGrp="1"/>
          </p:cNvSpPr>
          <p:nvPr>
            <p:ph type="sldNum" sz="quarter" idx="4"/>
          </p:nvPr>
        </p:nvSpPr>
        <p:spPr/>
        <p:txBody>
          <a:bodyPr/>
          <a:lstStyle/>
          <a:p>
            <a:fld id="{9E7CA0F2-EE66-4F60-8C00-E0BE38E7AEC5}" type="slidenum">
              <a:rPr lang="en-GB" smtClean="0"/>
              <a:pPr/>
              <a:t>3</a:t>
            </a:fld>
            <a:endParaRPr lang="en-GB" dirty="0"/>
          </a:p>
        </p:txBody>
      </p:sp>
    </p:spTree>
    <p:extLst>
      <p:ext uri="{BB962C8B-B14F-4D97-AF65-F5344CB8AC3E}">
        <p14:creationId xmlns:p14="http://schemas.microsoft.com/office/powerpoint/2010/main" val="401722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697644" y="2250033"/>
            <a:ext cx="6984756" cy="426979"/>
          </a:xfrm>
        </p:spPr>
        <p:txBody>
          <a:bodyPr/>
          <a:lstStyle/>
          <a:p>
            <a:r>
              <a:rPr lang="en-GB" dirty="0"/>
              <a:t>Part One: Introduction</a:t>
            </a:r>
          </a:p>
        </p:txBody>
      </p:sp>
      <p:sp>
        <p:nvSpPr>
          <p:cNvPr id="5" name="Text Placeholder 4"/>
          <p:cNvSpPr>
            <a:spLocks noGrp="1"/>
          </p:cNvSpPr>
          <p:nvPr>
            <p:ph type="body" sz="quarter" idx="12"/>
          </p:nvPr>
        </p:nvSpPr>
        <p:spPr/>
        <p:txBody>
          <a:bodyPr/>
          <a:lstStyle/>
          <a:p>
            <a:endParaRPr lang="en-GB" dirty="0"/>
          </a:p>
        </p:txBody>
      </p:sp>
      <p:sp>
        <p:nvSpPr>
          <p:cNvPr id="6" name="Text Placeholder 5"/>
          <p:cNvSpPr>
            <a:spLocks noGrp="1"/>
          </p:cNvSpPr>
          <p:nvPr>
            <p:ph type="body" sz="quarter" idx="18"/>
          </p:nvPr>
        </p:nvSpPr>
        <p:spPr/>
        <p:txBody>
          <a:bodyPr/>
          <a:lstStyle/>
          <a:p>
            <a:endParaRPr lang="en-GB" dirty="0"/>
          </a:p>
        </p:txBody>
      </p:sp>
      <p:sp>
        <p:nvSpPr>
          <p:cNvPr id="3" name="Text Placeholder 2">
            <a:extLst>
              <a:ext uri="{FF2B5EF4-FFF2-40B4-BE49-F238E27FC236}">
                <a16:creationId xmlns:a16="http://schemas.microsoft.com/office/drawing/2014/main" id="{E06975DB-E420-334E-9207-A81F888BDCD4}"/>
              </a:ext>
            </a:extLst>
          </p:cNvPr>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2875296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47407" y="1149765"/>
            <a:ext cx="5042031" cy="3489722"/>
          </a:xfrm>
        </p:spPr>
        <p:txBody>
          <a:bodyPr/>
          <a:lstStyle/>
          <a:p>
            <a:endParaRPr lang="en-GB" dirty="0"/>
          </a:p>
          <a:p>
            <a:r>
              <a:rPr lang="en-GB" sz="1600" dirty="0"/>
              <a:t>You receive a Dump with Username / Password.</a:t>
            </a:r>
          </a:p>
          <a:p>
            <a:r>
              <a:rPr lang="en-GB" sz="1600" dirty="0"/>
              <a:t>It has been used to access a Site in the “Dark Web”.</a:t>
            </a:r>
          </a:p>
          <a:p>
            <a:r>
              <a:rPr lang="en-GB" sz="1600" dirty="0"/>
              <a:t>Users are from your Organisation and others.</a:t>
            </a:r>
          </a:p>
          <a:p>
            <a:r>
              <a:rPr lang="en-GB" sz="1600" dirty="0"/>
              <a:t>Police ask for a copy.</a:t>
            </a:r>
          </a:p>
          <a:p>
            <a:endParaRPr lang="en-GB" sz="1600" dirty="0"/>
          </a:p>
          <a:p>
            <a:endParaRPr lang="en-GB" sz="1600" dirty="0"/>
          </a:p>
          <a:p>
            <a:r>
              <a:rPr lang="en-GB" sz="1600" dirty="0"/>
              <a:t>What can / should / must you do?</a:t>
            </a:r>
          </a:p>
          <a:p>
            <a:r>
              <a:rPr lang="en-GB" sz="1600" dirty="0"/>
              <a:t>… your CSIRT?</a:t>
            </a:r>
          </a:p>
          <a:p>
            <a:r>
              <a:rPr lang="en-GB" sz="1600" dirty="0"/>
              <a:t>… your Organisation?</a:t>
            </a:r>
          </a:p>
        </p:txBody>
      </p:sp>
      <p:sp>
        <p:nvSpPr>
          <p:cNvPr id="3" name="Title 2"/>
          <p:cNvSpPr>
            <a:spLocks noGrp="1"/>
          </p:cNvSpPr>
          <p:nvPr>
            <p:ph type="title"/>
          </p:nvPr>
        </p:nvSpPr>
        <p:spPr>
          <a:xfrm>
            <a:off x="341736" y="108000"/>
            <a:ext cx="6504542" cy="734400"/>
          </a:xfrm>
        </p:spPr>
        <p:txBody>
          <a:bodyPr/>
          <a:lstStyle/>
          <a:p>
            <a:r>
              <a:rPr lang="en-US" dirty="0"/>
              <a:t>Discussion 1: CSIRTs and the Law</a:t>
            </a:r>
            <a:endParaRPr lang="en-GB" dirty="0"/>
          </a:p>
        </p:txBody>
      </p:sp>
      <p:sp>
        <p:nvSpPr>
          <p:cNvPr id="4" name="Slide Number Placeholder 3"/>
          <p:cNvSpPr>
            <a:spLocks noGrp="1"/>
          </p:cNvSpPr>
          <p:nvPr>
            <p:ph type="sldNum" sz="quarter" idx="4"/>
          </p:nvPr>
        </p:nvSpPr>
        <p:spPr/>
        <p:txBody>
          <a:bodyPr/>
          <a:lstStyle/>
          <a:p>
            <a:fld id="{9E7CA0F2-EE66-4F60-8C00-E0BE38E7AEC5}" type="slidenum">
              <a:rPr lang="en-GB" smtClean="0"/>
              <a:pPr/>
              <a:t>5</a:t>
            </a:fld>
            <a:endParaRPr lang="en-GB" dirty="0"/>
          </a:p>
        </p:txBody>
      </p:sp>
      <p:pic>
        <p:nvPicPr>
          <p:cNvPr id="6" name="Picture 5">
            <a:extLst>
              <a:ext uri="{FF2B5EF4-FFF2-40B4-BE49-F238E27FC236}">
                <a16:creationId xmlns:a16="http://schemas.microsoft.com/office/drawing/2014/main" id="{71780DEE-9514-9C4C-9F1D-D8983558E6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99" y="1361022"/>
            <a:ext cx="2774865" cy="3067208"/>
          </a:xfrm>
          <a:prstGeom prst="rect">
            <a:avLst/>
          </a:prstGeom>
        </p:spPr>
      </p:pic>
    </p:spTree>
    <p:extLst>
      <p:ext uri="{BB962C8B-B14F-4D97-AF65-F5344CB8AC3E}">
        <p14:creationId xmlns:p14="http://schemas.microsoft.com/office/powerpoint/2010/main" val="260018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5502996-9D7B-4F4E-8CA3-81D450150B5E}"/>
              </a:ext>
            </a:extLst>
          </p:cNvPr>
          <p:cNvGraphicFramePr>
            <a:graphicFrameLocks noGrp="1"/>
          </p:cNvGraphicFramePr>
          <p:nvPr>
            <p:ph idx="1"/>
            <p:extLst>
              <p:ext uri="{D42A27DB-BD31-4B8C-83A1-F6EECF244321}">
                <p14:modId xmlns:p14="http://schemas.microsoft.com/office/powerpoint/2010/main" val="2599007301"/>
              </p:ext>
            </p:extLst>
          </p:nvPr>
        </p:nvGraphicFramePr>
        <p:xfrm>
          <a:off x="350201" y="1149765"/>
          <a:ext cx="8439238" cy="3489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0CCF94C3-2F44-F646-BAB1-C01ECA461C35}"/>
              </a:ext>
            </a:extLst>
          </p:cNvPr>
          <p:cNvSpPr>
            <a:spLocks noGrp="1"/>
          </p:cNvSpPr>
          <p:nvPr>
            <p:ph type="sldNum" sz="quarter" idx="4"/>
          </p:nvPr>
        </p:nvSpPr>
        <p:spPr/>
        <p:txBody>
          <a:bodyPr/>
          <a:lstStyle/>
          <a:p>
            <a:fld id="{9E7CA0F2-EE66-4F60-8C00-E0BE38E7AEC5}" type="slidenum">
              <a:rPr lang="en-GB" smtClean="0"/>
              <a:pPr/>
              <a:t>6</a:t>
            </a:fld>
            <a:endParaRPr lang="en-GB" dirty="0"/>
          </a:p>
        </p:txBody>
      </p:sp>
      <p:sp>
        <p:nvSpPr>
          <p:cNvPr id="4" name="Title 3">
            <a:extLst>
              <a:ext uri="{FF2B5EF4-FFF2-40B4-BE49-F238E27FC236}">
                <a16:creationId xmlns:a16="http://schemas.microsoft.com/office/drawing/2014/main" id="{F28EB107-1A99-4448-8995-192CC881FD98}"/>
              </a:ext>
            </a:extLst>
          </p:cNvPr>
          <p:cNvSpPr>
            <a:spLocks noGrp="1"/>
          </p:cNvSpPr>
          <p:nvPr>
            <p:ph type="title"/>
          </p:nvPr>
        </p:nvSpPr>
        <p:spPr/>
        <p:txBody>
          <a:bodyPr/>
          <a:lstStyle/>
          <a:p>
            <a:r>
              <a:rPr lang="en-US" dirty="0"/>
              <a:t>CSIRTs and Law</a:t>
            </a:r>
          </a:p>
        </p:txBody>
      </p:sp>
    </p:spTree>
    <p:extLst>
      <p:ext uri="{BB962C8B-B14F-4D97-AF65-F5344CB8AC3E}">
        <p14:creationId xmlns:p14="http://schemas.microsoft.com/office/powerpoint/2010/main" val="337916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93C0DC-0D10-064E-B0C6-1B98E8169F38}"/>
              </a:ext>
            </a:extLst>
          </p:cNvPr>
          <p:cNvPicPr>
            <a:picLocks noGrp="1" noChangeAspect="1"/>
          </p:cNvPicPr>
          <p:nvPr>
            <p:ph idx="1"/>
          </p:nvPr>
        </p:nvPicPr>
        <p:blipFill>
          <a:blip r:embed="rId3"/>
          <a:stretch>
            <a:fillRect/>
          </a:stretch>
        </p:blipFill>
        <p:spPr>
          <a:xfrm>
            <a:off x="6156955" y="2330450"/>
            <a:ext cx="2171700" cy="482600"/>
          </a:xfrm>
          <a:prstGeom prst="rect">
            <a:avLst/>
          </a:prstGeom>
        </p:spPr>
      </p:pic>
      <p:sp>
        <p:nvSpPr>
          <p:cNvPr id="3" name="Slide Number Placeholder 2">
            <a:extLst>
              <a:ext uri="{FF2B5EF4-FFF2-40B4-BE49-F238E27FC236}">
                <a16:creationId xmlns:a16="http://schemas.microsoft.com/office/drawing/2014/main" id="{8413D967-85F1-B944-A025-2387BFFBA5EF}"/>
              </a:ext>
            </a:extLst>
          </p:cNvPr>
          <p:cNvSpPr>
            <a:spLocks noGrp="1"/>
          </p:cNvSpPr>
          <p:nvPr>
            <p:ph type="sldNum" sz="quarter" idx="4"/>
          </p:nvPr>
        </p:nvSpPr>
        <p:spPr/>
        <p:txBody>
          <a:bodyPr/>
          <a:lstStyle/>
          <a:p>
            <a:fld id="{9E7CA0F2-EE66-4F60-8C00-E0BE38E7AEC5}" type="slidenum">
              <a:rPr lang="en-GB" smtClean="0"/>
              <a:pPr/>
              <a:t>7</a:t>
            </a:fld>
            <a:endParaRPr lang="en-GB" dirty="0"/>
          </a:p>
        </p:txBody>
      </p:sp>
      <p:sp>
        <p:nvSpPr>
          <p:cNvPr id="4" name="Title 3">
            <a:extLst>
              <a:ext uri="{FF2B5EF4-FFF2-40B4-BE49-F238E27FC236}">
                <a16:creationId xmlns:a16="http://schemas.microsoft.com/office/drawing/2014/main" id="{FE379681-1D82-0A43-9BE9-FDE917D44331}"/>
              </a:ext>
            </a:extLst>
          </p:cNvPr>
          <p:cNvSpPr>
            <a:spLocks noGrp="1"/>
          </p:cNvSpPr>
          <p:nvPr>
            <p:ph type="title"/>
          </p:nvPr>
        </p:nvSpPr>
        <p:spPr/>
        <p:txBody>
          <a:bodyPr/>
          <a:lstStyle/>
          <a:p>
            <a:r>
              <a:rPr lang="en-US" dirty="0"/>
              <a:t>Public &amp; private Law</a:t>
            </a:r>
          </a:p>
        </p:txBody>
      </p:sp>
      <p:pic>
        <p:nvPicPr>
          <p:cNvPr id="6" name="Picture 5">
            <a:extLst>
              <a:ext uri="{FF2B5EF4-FFF2-40B4-BE49-F238E27FC236}">
                <a16:creationId xmlns:a16="http://schemas.microsoft.com/office/drawing/2014/main" id="{35090F0B-5E4F-B842-8798-D854B4CC3063}"/>
              </a:ext>
            </a:extLst>
          </p:cNvPr>
          <p:cNvPicPr>
            <a:picLocks noChangeAspect="1"/>
          </p:cNvPicPr>
          <p:nvPr/>
        </p:nvPicPr>
        <p:blipFill>
          <a:blip r:embed="rId4"/>
          <a:stretch>
            <a:fillRect/>
          </a:stretch>
        </p:blipFill>
        <p:spPr>
          <a:xfrm>
            <a:off x="1425121" y="1524000"/>
            <a:ext cx="787400" cy="2095500"/>
          </a:xfrm>
          <a:prstGeom prst="rect">
            <a:avLst/>
          </a:prstGeom>
        </p:spPr>
      </p:pic>
      <p:sp>
        <p:nvSpPr>
          <p:cNvPr id="8" name="Content Placeholder 1">
            <a:extLst>
              <a:ext uri="{FF2B5EF4-FFF2-40B4-BE49-F238E27FC236}">
                <a16:creationId xmlns:a16="http://schemas.microsoft.com/office/drawing/2014/main" id="{C6F29CFC-21B3-D94F-BBFD-B7B98095F99D}"/>
              </a:ext>
            </a:extLst>
          </p:cNvPr>
          <p:cNvSpPr txBox="1">
            <a:spLocks/>
          </p:cNvSpPr>
          <p:nvPr/>
        </p:nvSpPr>
        <p:spPr>
          <a:xfrm>
            <a:off x="1084510" y="3933816"/>
            <a:ext cx="1468621" cy="2971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rgbClr val="153D6E"/>
                </a:solidFill>
                <a:latin typeface="+mn-lt"/>
                <a:ea typeface="Verdana" panose="020B060403050404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rgbClr val="004361"/>
                </a:solidFill>
                <a:latin typeface="+mn-lt"/>
                <a:ea typeface="Verdana" panose="020B0604030504040204" pitchFamily="34"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rgbClr val="003F5E"/>
                </a:solidFill>
                <a:latin typeface="+mn-lt"/>
                <a:ea typeface="Verdana" panose="020B0604030504040204" pitchFamily="34" charset="0"/>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mn-lt"/>
                <a:ea typeface="Verdana" panose="020B0604030504040204" pitchFamily="34" charset="0"/>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600" dirty="0"/>
              <a:t>Public Law</a:t>
            </a:r>
          </a:p>
        </p:txBody>
      </p:sp>
      <p:sp>
        <p:nvSpPr>
          <p:cNvPr id="9" name="Content Placeholder 1">
            <a:extLst>
              <a:ext uri="{FF2B5EF4-FFF2-40B4-BE49-F238E27FC236}">
                <a16:creationId xmlns:a16="http://schemas.microsoft.com/office/drawing/2014/main" id="{36C07713-F325-9345-831E-CD07276516FC}"/>
              </a:ext>
            </a:extLst>
          </p:cNvPr>
          <p:cNvSpPr txBox="1">
            <a:spLocks/>
          </p:cNvSpPr>
          <p:nvPr/>
        </p:nvSpPr>
        <p:spPr>
          <a:xfrm>
            <a:off x="6508494" y="3933815"/>
            <a:ext cx="1468621" cy="2971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rgbClr val="153D6E"/>
                </a:solidFill>
                <a:latin typeface="+mn-lt"/>
                <a:ea typeface="Verdana" panose="020B060403050404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rgbClr val="004361"/>
                </a:solidFill>
                <a:latin typeface="+mn-lt"/>
                <a:ea typeface="Verdana" panose="020B0604030504040204" pitchFamily="34"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rgbClr val="003F5E"/>
                </a:solidFill>
                <a:latin typeface="+mn-lt"/>
                <a:ea typeface="Verdana" panose="020B0604030504040204" pitchFamily="34" charset="0"/>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mn-lt"/>
                <a:ea typeface="Verdana" panose="020B0604030504040204" pitchFamily="34" charset="0"/>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600" dirty="0"/>
              <a:t>Private Law</a:t>
            </a:r>
          </a:p>
        </p:txBody>
      </p:sp>
      <p:pic>
        <p:nvPicPr>
          <p:cNvPr id="2" name="Picture 1">
            <a:extLst>
              <a:ext uri="{FF2B5EF4-FFF2-40B4-BE49-F238E27FC236}">
                <a16:creationId xmlns:a16="http://schemas.microsoft.com/office/drawing/2014/main" id="{2C5EDB22-39D2-7347-926A-AA3E47F20CC2}"/>
              </a:ext>
            </a:extLst>
          </p:cNvPr>
          <p:cNvPicPr>
            <a:picLocks noChangeAspect="1"/>
          </p:cNvPicPr>
          <p:nvPr/>
        </p:nvPicPr>
        <p:blipFill>
          <a:blip r:embed="rId5"/>
          <a:stretch>
            <a:fillRect/>
          </a:stretch>
        </p:blipFill>
        <p:spPr>
          <a:xfrm>
            <a:off x="3340188" y="1993900"/>
            <a:ext cx="1689100" cy="1155700"/>
          </a:xfrm>
          <a:prstGeom prst="rect">
            <a:avLst/>
          </a:prstGeom>
        </p:spPr>
      </p:pic>
      <p:sp>
        <p:nvSpPr>
          <p:cNvPr id="10" name="Content Placeholder 1">
            <a:extLst>
              <a:ext uri="{FF2B5EF4-FFF2-40B4-BE49-F238E27FC236}">
                <a16:creationId xmlns:a16="http://schemas.microsoft.com/office/drawing/2014/main" id="{5B3B5794-3F7D-214C-A005-7F9DD7C6843C}"/>
              </a:ext>
            </a:extLst>
          </p:cNvPr>
          <p:cNvSpPr txBox="1">
            <a:spLocks/>
          </p:cNvSpPr>
          <p:nvPr/>
        </p:nvSpPr>
        <p:spPr>
          <a:xfrm>
            <a:off x="3450427" y="3957177"/>
            <a:ext cx="1468621" cy="2971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500" kern="1200">
                <a:solidFill>
                  <a:srgbClr val="153D6E"/>
                </a:solidFill>
                <a:latin typeface="+mn-lt"/>
                <a:ea typeface="Verdana" panose="020B0604030504040204" pitchFamily="34" charset="0"/>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350" kern="1200">
                <a:solidFill>
                  <a:srgbClr val="004361"/>
                </a:solidFill>
                <a:latin typeface="+mn-lt"/>
                <a:ea typeface="Verdana" panose="020B0604030504040204" pitchFamily="34" charset="0"/>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rgbClr val="003F5E"/>
                </a:solidFill>
                <a:latin typeface="+mn-lt"/>
                <a:ea typeface="Verdana" panose="020B0604030504040204" pitchFamily="34" charset="0"/>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mn-lt"/>
                <a:ea typeface="Verdana" panose="020B0604030504040204" pitchFamily="34" charset="0"/>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rgbClr val="153D6E"/>
                </a:solidFill>
                <a:latin typeface="Arial" panose="020B0604020202020204" pitchFamily="34" charset="0"/>
                <a:ea typeface="Verdana" panose="020B0604030504040204" pitchFamily="34" charset="0"/>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1600" dirty="0"/>
              <a:t>Cooperation</a:t>
            </a:r>
          </a:p>
        </p:txBody>
      </p:sp>
    </p:spTree>
    <p:extLst>
      <p:ext uri="{BB962C8B-B14F-4D97-AF65-F5344CB8AC3E}">
        <p14:creationId xmlns:p14="http://schemas.microsoft.com/office/powerpoint/2010/main" val="3509278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9E124ED-A712-E94C-B5F8-7E7C48BE4AF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42954" y="1149350"/>
            <a:ext cx="6654917" cy="3490913"/>
          </a:xfrm>
        </p:spPr>
      </p:pic>
      <p:sp>
        <p:nvSpPr>
          <p:cNvPr id="3" name="Title 2"/>
          <p:cNvSpPr>
            <a:spLocks noGrp="1"/>
          </p:cNvSpPr>
          <p:nvPr>
            <p:ph type="title"/>
          </p:nvPr>
        </p:nvSpPr>
        <p:spPr>
          <a:xfrm>
            <a:off x="341736" y="108000"/>
            <a:ext cx="6504542" cy="734400"/>
          </a:xfrm>
        </p:spPr>
        <p:txBody>
          <a:bodyPr/>
          <a:lstStyle/>
          <a:p>
            <a:r>
              <a:rPr lang="en-US" dirty="0"/>
              <a:t>Law differ between countries</a:t>
            </a:r>
            <a:endParaRPr lang="en-GB" dirty="0"/>
          </a:p>
        </p:txBody>
      </p:sp>
      <p:sp>
        <p:nvSpPr>
          <p:cNvPr id="4" name="Slide Number Placeholder 3"/>
          <p:cNvSpPr>
            <a:spLocks noGrp="1"/>
          </p:cNvSpPr>
          <p:nvPr>
            <p:ph type="sldNum" sz="quarter" idx="4"/>
          </p:nvPr>
        </p:nvSpPr>
        <p:spPr/>
        <p:txBody>
          <a:bodyPr/>
          <a:lstStyle/>
          <a:p>
            <a:fld id="{9E7CA0F2-EE66-4F60-8C00-E0BE38E7AEC5}" type="slidenum">
              <a:rPr lang="en-GB" smtClean="0"/>
              <a:pPr/>
              <a:t>8</a:t>
            </a:fld>
            <a:endParaRPr lang="en-GB" dirty="0"/>
          </a:p>
        </p:txBody>
      </p:sp>
      <p:sp>
        <p:nvSpPr>
          <p:cNvPr id="8" name="Rectangle 7">
            <a:extLst>
              <a:ext uri="{FF2B5EF4-FFF2-40B4-BE49-F238E27FC236}">
                <a16:creationId xmlns:a16="http://schemas.microsoft.com/office/drawing/2014/main" id="{A414C200-C019-6447-B007-846A39F4B001}"/>
              </a:ext>
            </a:extLst>
          </p:cNvPr>
          <p:cNvSpPr/>
          <p:nvPr/>
        </p:nvSpPr>
        <p:spPr>
          <a:xfrm>
            <a:off x="3527498" y="4576771"/>
            <a:ext cx="2085827" cy="246221"/>
          </a:xfrm>
          <a:prstGeom prst="rect">
            <a:avLst/>
          </a:prstGeom>
        </p:spPr>
        <p:txBody>
          <a:bodyPr wrap="none">
            <a:spAutoFit/>
          </a:bodyPr>
          <a:lstStyle/>
          <a:p>
            <a:r>
              <a:rPr lang="en-US" sz="1000" dirty="0">
                <a:solidFill>
                  <a:srgbClr val="663366"/>
                </a:solidFill>
                <a:latin typeface="Arial" panose="020B0604020202020204" pitchFamily="34" charset="0"/>
                <a:hlinkClick r:id="rId4" tooltip="de:User:Chumwa"/>
              </a:rPr>
              <a:t>Maximilian Dörrbecker</a:t>
            </a:r>
            <a:r>
              <a:rPr lang="en-US" sz="1000" dirty="0">
                <a:solidFill>
                  <a:srgbClr val="222222"/>
                </a:solidFill>
                <a:latin typeface="Arial" panose="020B0604020202020204" pitchFamily="34" charset="0"/>
              </a:rPr>
              <a:t> (</a:t>
            </a:r>
            <a:r>
              <a:rPr lang="en-US" sz="1000" dirty="0">
                <a:solidFill>
                  <a:srgbClr val="663366"/>
                </a:solidFill>
                <a:latin typeface="Arial" panose="020B0604020202020204" pitchFamily="34" charset="0"/>
                <a:hlinkClick r:id="rId4" tooltip="de:User:Chumwa"/>
              </a:rPr>
              <a:t>Chumwa</a:t>
            </a:r>
            <a:r>
              <a:rPr lang="en-US" sz="1000" dirty="0">
                <a:solidFill>
                  <a:srgbClr val="222222"/>
                </a:solidFill>
                <a:latin typeface="Arial" panose="020B0604020202020204" pitchFamily="34" charset="0"/>
              </a:rPr>
              <a:t>)</a:t>
            </a:r>
            <a:endParaRPr lang="en-US" sz="1000" dirty="0"/>
          </a:p>
        </p:txBody>
      </p:sp>
    </p:spTree>
    <p:extLst>
      <p:ext uri="{BB962C8B-B14F-4D97-AF65-F5344CB8AC3E}">
        <p14:creationId xmlns:p14="http://schemas.microsoft.com/office/powerpoint/2010/main" val="1288578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697644" y="2221456"/>
            <a:ext cx="6984756" cy="426979"/>
          </a:xfrm>
        </p:spPr>
        <p:txBody>
          <a:bodyPr/>
          <a:lstStyle/>
          <a:p>
            <a:r>
              <a:rPr lang="en-GB" dirty="0"/>
              <a:t>Part Two: Scenarios</a:t>
            </a:r>
          </a:p>
        </p:txBody>
      </p:sp>
      <p:sp>
        <p:nvSpPr>
          <p:cNvPr id="5" name="Text Placeholder 4"/>
          <p:cNvSpPr>
            <a:spLocks noGrp="1"/>
          </p:cNvSpPr>
          <p:nvPr>
            <p:ph type="body" sz="quarter" idx="12"/>
          </p:nvPr>
        </p:nvSpPr>
        <p:spPr/>
        <p:txBody>
          <a:bodyPr/>
          <a:lstStyle/>
          <a:p>
            <a:endParaRPr lang="en-GB"/>
          </a:p>
        </p:txBody>
      </p:sp>
      <p:sp>
        <p:nvSpPr>
          <p:cNvPr id="6" name="Text Placeholder 5"/>
          <p:cNvSpPr>
            <a:spLocks noGrp="1"/>
          </p:cNvSpPr>
          <p:nvPr>
            <p:ph type="body" sz="quarter" idx="18"/>
          </p:nvPr>
        </p:nvSpPr>
        <p:spPr/>
        <p:txBody>
          <a:bodyPr/>
          <a:lstStyle/>
          <a:p>
            <a:endParaRPr lang="en-GB"/>
          </a:p>
        </p:txBody>
      </p:sp>
      <p:sp>
        <p:nvSpPr>
          <p:cNvPr id="8" name="Text Placeholder 7">
            <a:extLst>
              <a:ext uri="{FF2B5EF4-FFF2-40B4-BE49-F238E27FC236}">
                <a16:creationId xmlns:a16="http://schemas.microsoft.com/office/drawing/2014/main" id="{1CBF8B53-1B50-9644-80EB-6C43B6460318}"/>
              </a:ext>
            </a:extLst>
          </p:cNvPr>
          <p:cNvSpPr>
            <a:spLocks noGrp="1"/>
          </p:cNvSpPr>
          <p:nvPr>
            <p:ph type="body" sz="quarter" idx="17"/>
          </p:nvPr>
        </p:nvSpPr>
        <p:spPr/>
        <p:txBody>
          <a:bodyPr/>
          <a:lstStyle/>
          <a:p>
            <a:endParaRPr lang="en-US" dirty="0"/>
          </a:p>
        </p:txBody>
      </p:sp>
      <p:sp>
        <p:nvSpPr>
          <p:cNvPr id="10" name="Text Placeholder 9">
            <a:extLst>
              <a:ext uri="{FF2B5EF4-FFF2-40B4-BE49-F238E27FC236}">
                <a16:creationId xmlns:a16="http://schemas.microsoft.com/office/drawing/2014/main" id="{7A0267EF-1B26-ED4B-B032-93C8C642CEA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56656184"/>
      </p:ext>
    </p:extLst>
  </p:cSld>
  <p:clrMapOvr>
    <a:masterClrMapping/>
  </p:clrMapOvr>
</p:sld>
</file>

<file path=ppt/theme/theme1.xml><?xml version="1.0" encoding="utf-8"?>
<a:theme xmlns:a="http://schemas.openxmlformats.org/drawingml/2006/main" name="GEANT Associ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0D0992E-CCCF-45DB-AB26-A4F50B75E4D6}" vid="{C2252C9B-28CB-4431-8278-C26B15A769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EFC14C35B6BD02428EFDFCF6B38DCCFF" ma:contentTypeVersion="3" ma:contentTypeDescription="Create a new document." ma:contentTypeScope="" ma:versionID="cb80918fe4a605eb18370ba55c5d957b">
  <xsd:schema xmlns:xsd="http://www.w3.org/2001/XMLSchema" xmlns:xs="http://www.w3.org/2001/XMLSchema" xmlns:p="http://schemas.microsoft.com/office/2006/metadata/properties" xmlns:ns1="http://schemas.microsoft.com/sharepoint/v3" xmlns:ns2="e7019c98-23ef-46f8-8434-cfd3a3bc7393" targetNamespace="http://schemas.microsoft.com/office/2006/metadata/properties" ma:root="true" ma:fieldsID="19d4d48c21c094bbdb8e7cf95f595ca6" ns1:_="" ns2:_="">
    <xsd:import namespace="http://schemas.microsoft.com/sharepoint/v3"/>
    <xsd:import namespace="e7019c98-23ef-46f8-8434-cfd3a3bc7393"/>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019c98-23ef-46f8-8434-cfd3a3bc7393" elementFormDefault="qualified">
    <xsd:import namespace="http://schemas.microsoft.com/office/2006/documentManagement/types"/>
    <xsd:import namespace="http://schemas.microsoft.com/office/infopath/2007/PartnerControls"/>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e7019c98-23ef-46f8-8434-cfd3a3bc7393">GN4PROJ-13-16</_dlc_DocId>
    <_dlc_DocIdUrl xmlns="e7019c98-23ef-46f8-8434-cfd3a3bc7393">
      <Url>https://intranet.geant.org/help-and-support/_layouts/15/DocIdRedir.aspx?ID=GN4PROJ-13-16</Url>
      <Description>GN4PROJ-13-16</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4E8D75-8AF6-4906-9862-16846F3CF792}">
  <ds:schemaRefs>
    <ds:schemaRef ds:uri="http://schemas.microsoft.com/sharepoint/events"/>
  </ds:schemaRefs>
</ds:datastoreItem>
</file>

<file path=customXml/itemProps2.xml><?xml version="1.0" encoding="utf-8"?>
<ds:datastoreItem xmlns:ds="http://schemas.openxmlformats.org/officeDocument/2006/customXml" ds:itemID="{F2E35BE0-4019-4082-B1C6-2E4ACDDEA2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7019c98-23ef-46f8-8434-cfd3a3bc73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AA3960-760A-4B61-8C8B-DBF90F37C8C8}">
  <ds:schemaRefs>
    <ds:schemaRef ds:uri="http://schemas.microsoft.com/office/2006/metadata/properties"/>
    <ds:schemaRef ds:uri="http://purl.org/dc/terms/"/>
    <ds:schemaRef ds:uri="http://purl.org/dc/elements/1.1/"/>
    <ds:schemaRef ds:uri="http://schemas.microsoft.com/office/2006/documentManagement/types"/>
    <ds:schemaRef ds:uri="http://www.w3.org/XML/1998/namespace"/>
    <ds:schemaRef ds:uri="http://schemas.microsoft.com/sharepoint/v3"/>
    <ds:schemaRef ds:uri="http://schemas.microsoft.com/office/infopath/2007/PartnerControls"/>
    <ds:schemaRef ds:uri="http://schemas.openxmlformats.org/package/2006/metadata/core-properties"/>
    <ds:schemaRef ds:uri="e7019c98-23ef-46f8-8434-cfd3a3bc7393"/>
    <ds:schemaRef ds:uri="http://purl.org/dc/dcmitype/"/>
  </ds:schemaRefs>
</ds:datastoreItem>
</file>

<file path=customXml/itemProps4.xml><?xml version="1.0" encoding="utf-8"?>
<ds:datastoreItem xmlns:ds="http://schemas.openxmlformats.org/officeDocument/2006/customXml" ds:itemID="{22C07721-32FF-48B6-9D36-E09F4CC3A6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Final GEANT Association template 16 9 widescreen</Template>
  <TotalTime>5059</TotalTime>
  <Words>4079</Words>
  <Application>Microsoft Macintosh PowerPoint</Application>
  <PresentationFormat>On-screen Show (16:9)</PresentationFormat>
  <Paragraphs>410</Paragraphs>
  <Slides>29</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GEANT Association</vt:lpstr>
      <vt:lpstr>PowerPoint Presentation</vt:lpstr>
      <vt:lpstr>Learning Objectives</vt:lpstr>
      <vt:lpstr>Session Plan</vt:lpstr>
      <vt:lpstr>PowerPoint Presentation</vt:lpstr>
      <vt:lpstr>Discussion 1: CSIRTs and the Law</vt:lpstr>
      <vt:lpstr>CSIRTs and Law</vt:lpstr>
      <vt:lpstr>Public &amp; private Law</vt:lpstr>
      <vt:lpstr>Law differ between countries</vt:lpstr>
      <vt:lpstr>PowerPoint Presentation</vt:lpstr>
      <vt:lpstr>Discussion 2: Logging</vt:lpstr>
      <vt:lpstr>Logging</vt:lpstr>
      <vt:lpstr>General Data Protection Act (GDPR)</vt:lpstr>
      <vt:lpstr>Discussion 3: Looking at Content</vt:lpstr>
      <vt:lpstr>Looking at Content</vt:lpstr>
      <vt:lpstr>Discussion 4: Scanning for Vulnerabilities</vt:lpstr>
      <vt:lpstr>Scanning for Vulnerabilities</vt:lpstr>
      <vt:lpstr>Discussion 5: Takedown Request</vt:lpstr>
      <vt:lpstr>Takedown Request</vt:lpstr>
      <vt:lpstr>Discussion 6: Working with Law Enforcement</vt:lpstr>
      <vt:lpstr>Working with Law Enforcement</vt:lpstr>
      <vt:lpstr>Cyber Crime Convention (Budapest Convention)</vt:lpstr>
      <vt:lpstr>Discussion 7: Working with Others</vt:lpstr>
      <vt:lpstr>Working with Others</vt:lpstr>
      <vt:lpstr>Discussion 8: Managing Vulnerabilities</vt:lpstr>
      <vt:lpstr>Managing Vulnerabilities</vt:lpstr>
      <vt:lpstr>PowerPoint Presentation</vt:lpstr>
      <vt:lpstr>Where to start at home</vt:lpstr>
      <vt:lpstr>Where to start at home</vt:lpstr>
      <vt:lpstr>PowerPoint Presentation</vt:lpstr>
    </vt:vector>
  </TitlesOfParts>
  <Company>DANTE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 Meyer</dc:creator>
  <cp:keywords/>
  <dc:description>change to funding information Nov 2015</dc:description>
  <cp:lastModifiedBy>Nicole Harris</cp:lastModifiedBy>
  <cp:revision>155</cp:revision>
  <dcterms:created xsi:type="dcterms:W3CDTF">2015-04-29T14:13:57Z</dcterms:created>
  <dcterms:modified xsi:type="dcterms:W3CDTF">2019-01-14T16:28:37Z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0x010100EFC14C35B6BD02428EFDFCF6B38DCCFF</vt:lpwstr>
  </property>
  <property fmtid="{D5CDD505-2E9C-101B-9397-08002B2CF9AE}" pid="3" name="_dlc_DocIdItemGuid">
    <vt:lpwstr>44859268-e552-4f71-81b4-ca39bd175d99</vt:lpwstr>
  </property>
</Properties>
</file>