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54"/>
  </p:notesMasterIdLst>
  <p:handoutMasterIdLst>
    <p:handoutMasterId r:id="rId55"/>
  </p:handoutMasterIdLst>
  <p:sldIdLst>
    <p:sldId id="303" r:id="rId6"/>
    <p:sldId id="663" r:id="rId7"/>
    <p:sldId id="624" r:id="rId8"/>
    <p:sldId id="617" r:id="rId9"/>
    <p:sldId id="305" r:id="rId10"/>
    <p:sldId id="628" r:id="rId11"/>
    <p:sldId id="629" r:id="rId12"/>
    <p:sldId id="655" r:id="rId13"/>
    <p:sldId id="648" r:id="rId14"/>
    <p:sldId id="473" r:id="rId15"/>
    <p:sldId id="649" r:id="rId16"/>
    <p:sldId id="651" r:id="rId17"/>
    <p:sldId id="623" r:id="rId18"/>
    <p:sldId id="618" r:id="rId19"/>
    <p:sldId id="630" r:id="rId20"/>
    <p:sldId id="656" r:id="rId21"/>
    <p:sldId id="640" r:id="rId22"/>
    <p:sldId id="653" r:id="rId23"/>
    <p:sldId id="658" r:id="rId24"/>
    <p:sldId id="526" r:id="rId25"/>
    <p:sldId id="661" r:id="rId26"/>
    <p:sldId id="570" r:id="rId27"/>
    <p:sldId id="571" r:id="rId28"/>
    <p:sldId id="572" r:id="rId29"/>
    <p:sldId id="660" r:id="rId30"/>
    <p:sldId id="657" r:id="rId31"/>
    <p:sldId id="647" r:id="rId32"/>
    <p:sldId id="650" r:id="rId33"/>
    <p:sldId id="281" r:id="rId34"/>
    <p:sldId id="409" r:id="rId35"/>
    <p:sldId id="410" r:id="rId36"/>
    <p:sldId id="644" r:id="rId37"/>
    <p:sldId id="412" r:id="rId38"/>
    <p:sldId id="645" r:id="rId39"/>
    <p:sldId id="654" r:id="rId40"/>
    <p:sldId id="554" r:id="rId41"/>
    <p:sldId id="596" r:id="rId42"/>
    <p:sldId id="560" r:id="rId43"/>
    <p:sldId id="563" r:id="rId44"/>
    <p:sldId id="662" r:id="rId45"/>
    <p:sldId id="557" r:id="rId46"/>
    <p:sldId id="536" r:id="rId47"/>
    <p:sldId id="589" r:id="rId48"/>
    <p:sldId id="413" r:id="rId49"/>
    <p:sldId id="414" r:id="rId50"/>
    <p:sldId id="659" r:id="rId51"/>
    <p:sldId id="568" r:id="rId52"/>
    <p:sldId id="643" r:id="rId5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1: Introduction" id="{E1E8D150-45BA-C64D-B2C9-9616ACDDF504}">
          <p14:sldIdLst>
            <p14:sldId id="303"/>
            <p14:sldId id="663"/>
            <p14:sldId id="624"/>
            <p14:sldId id="617"/>
          </p14:sldIdLst>
        </p14:section>
        <p14:section name="Section 2: Why Secure Comms?" id="{E43D5D86-7FE1-E04E-B2DB-66BD814FAE78}">
          <p14:sldIdLst>
            <p14:sldId id="305"/>
            <p14:sldId id="628"/>
            <p14:sldId id="629"/>
            <p14:sldId id="655"/>
          </p14:sldIdLst>
        </p14:section>
        <p14:section name="Section 3: Communication Standards" id="{704273BC-7C5D-5B45-A20F-4EC255E41ACE}">
          <p14:sldIdLst>
            <p14:sldId id="648"/>
            <p14:sldId id="473"/>
            <p14:sldId id="649"/>
            <p14:sldId id="651"/>
            <p14:sldId id="623"/>
          </p14:sldIdLst>
        </p14:section>
        <p14:section name="Section 4: Technical Tools" id="{F8F5BD7C-F142-814B-9F05-BBE4E9D274CC}">
          <p14:sldIdLst>
            <p14:sldId id="618"/>
            <p14:sldId id="630"/>
            <p14:sldId id="656"/>
            <p14:sldId id="640"/>
          </p14:sldIdLst>
        </p14:section>
        <p14:section name="Section 5a:Secure email" id="{F74D3F05-9BCF-E047-B432-58EAB74D7B1D}">
          <p14:sldIdLst>
            <p14:sldId id="653"/>
            <p14:sldId id="658"/>
            <p14:sldId id="526"/>
            <p14:sldId id="661"/>
            <p14:sldId id="570"/>
            <p14:sldId id="571"/>
            <p14:sldId id="572"/>
            <p14:sldId id="660"/>
            <p14:sldId id="657"/>
          </p14:sldIdLst>
        </p14:section>
        <p14:section name="Section 6: CSIRTS and External Communication" id="{8C373E3E-6A06-7C4B-A557-E5D92F9003E6}">
          <p14:sldIdLst>
            <p14:sldId id="647"/>
            <p14:sldId id="650"/>
            <p14:sldId id="281"/>
            <p14:sldId id="409"/>
            <p14:sldId id="410"/>
            <p14:sldId id="644"/>
            <p14:sldId id="412"/>
            <p14:sldId id="645"/>
          </p14:sldIdLst>
        </p14:section>
        <p14:section name="Section 5b: Getting Starting with PGP" id="{75AD6268-1314-C949-9E67-466BCECEA3AC}">
          <p14:sldIdLst>
            <p14:sldId id="654"/>
            <p14:sldId id="554"/>
            <p14:sldId id="596"/>
            <p14:sldId id="560"/>
            <p14:sldId id="563"/>
            <p14:sldId id="662"/>
            <p14:sldId id="557"/>
            <p14:sldId id="536"/>
            <p14:sldId id="589"/>
            <p14:sldId id="413"/>
            <p14:sldId id="414"/>
          </p14:sldIdLst>
        </p14:section>
        <p14:section name="Section 5c:PGP Keysigning" id="{FC25E209-4F04-E84C-AC55-40EAD99535CE}">
          <p14:sldIdLst>
            <p14:sldId id="659"/>
            <p14:sldId id="568"/>
            <p14:sldId id="64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eland Reijers" initials="RR" lastIdx="1" clrIdx="0">
    <p:extLst>
      <p:ext uri="{19B8F6BF-5375-455C-9EA6-DF929625EA0E}">
        <p15:presenceInfo xmlns:p15="http://schemas.microsoft.com/office/powerpoint/2012/main" userId="S::roeland.reijers@rubiconprojects.nl::933e5f77-eb2d-4b91-9e4c-6a0fa21b4c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8E4"/>
    <a:srgbClr val="0B2C52"/>
    <a:srgbClr val="244264"/>
    <a:srgbClr val="D01384"/>
    <a:srgbClr val="153D6E"/>
    <a:srgbClr val="0C2C52"/>
    <a:srgbClr val="00FF00"/>
    <a:srgbClr val="CC0099"/>
    <a:srgbClr val="7E4792"/>
    <a:srgbClr val="F5E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53" autoAdjust="0"/>
    <p:restoredTop sz="74745" autoAdjust="0"/>
  </p:normalViewPr>
  <p:slideViewPr>
    <p:cSldViewPr snapToGrid="0">
      <p:cViewPr varScale="1">
        <p:scale>
          <a:sx n="116" d="100"/>
          <a:sy n="116" d="100"/>
        </p:scale>
        <p:origin x="808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42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ableStyles" Target="tableStyle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D5A4C-C746-5E42-8819-AF5D12256B42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A0BF830-3AAB-F744-BA40-365BAF4B4F43}">
      <dgm:prSet custT="1"/>
      <dgm:spPr>
        <a:solidFill>
          <a:srgbClr val="0C2C52"/>
        </a:solidFill>
      </dgm:spPr>
      <dgm:t>
        <a:bodyPr/>
        <a:lstStyle/>
        <a:p>
          <a:r>
            <a:rPr lang="en-US" sz="1600" dirty="0"/>
            <a:t>Gain an overview of elements to communicate securely</a:t>
          </a:r>
          <a:endParaRPr lang="en-GB" sz="1600" dirty="0"/>
        </a:p>
      </dgm:t>
    </dgm:pt>
    <dgm:pt modelId="{912AF611-C423-F542-9022-E0F14024D9DC}" type="parTrans" cxnId="{F0E059D7-BCCE-0349-B6F0-34048A186981}">
      <dgm:prSet/>
      <dgm:spPr/>
      <dgm:t>
        <a:bodyPr/>
        <a:lstStyle/>
        <a:p>
          <a:endParaRPr lang="en-US"/>
        </a:p>
      </dgm:t>
    </dgm:pt>
    <dgm:pt modelId="{BA3BE346-BDAA-7D45-AF0E-BEC98DB396E9}" type="sibTrans" cxnId="{F0E059D7-BCCE-0349-B6F0-34048A186981}">
      <dgm:prSet/>
      <dgm:spPr/>
      <dgm:t>
        <a:bodyPr/>
        <a:lstStyle/>
        <a:p>
          <a:endParaRPr lang="en-US"/>
        </a:p>
      </dgm:t>
    </dgm:pt>
    <dgm:pt modelId="{CAFB22CB-A314-9845-A8E9-A2E0239B1DF8}">
      <dgm:prSet custT="1"/>
      <dgm:spPr>
        <a:solidFill>
          <a:srgbClr val="0C2C52"/>
        </a:solidFill>
      </dgm:spPr>
      <dgm:t>
        <a:bodyPr/>
        <a:lstStyle/>
        <a:p>
          <a:r>
            <a:rPr lang="en-US" sz="1600" dirty="0"/>
            <a:t>Discuss when and how  a CSIRT needs to communicate securely</a:t>
          </a:r>
          <a:endParaRPr lang="en-GB" sz="1600" dirty="0"/>
        </a:p>
      </dgm:t>
    </dgm:pt>
    <dgm:pt modelId="{78936984-D4A4-CF47-A364-4E035EA0D35C}" type="parTrans" cxnId="{031D413A-AF40-0943-A466-3D6E6578D1E7}">
      <dgm:prSet/>
      <dgm:spPr/>
      <dgm:t>
        <a:bodyPr/>
        <a:lstStyle/>
        <a:p>
          <a:endParaRPr lang="en-US"/>
        </a:p>
      </dgm:t>
    </dgm:pt>
    <dgm:pt modelId="{FA43827D-93C6-2542-8F3B-FF856FF9EB20}" type="sibTrans" cxnId="{031D413A-AF40-0943-A466-3D6E6578D1E7}">
      <dgm:prSet/>
      <dgm:spPr/>
      <dgm:t>
        <a:bodyPr/>
        <a:lstStyle/>
        <a:p>
          <a:endParaRPr lang="en-US"/>
        </a:p>
      </dgm:t>
    </dgm:pt>
    <dgm:pt modelId="{933C951E-764C-724B-AEF8-A14904DDBBAA}">
      <dgm:prSet custT="1"/>
      <dgm:spPr>
        <a:solidFill>
          <a:srgbClr val="0C2C52"/>
        </a:solidFill>
      </dgm:spPr>
      <dgm:t>
        <a:bodyPr/>
        <a:lstStyle/>
        <a:p>
          <a:r>
            <a:rPr lang="en-US" sz="1600" dirty="0"/>
            <a:t>Know how to get started</a:t>
          </a:r>
          <a:endParaRPr lang="en-GB" sz="1300" dirty="0"/>
        </a:p>
      </dgm:t>
    </dgm:pt>
    <dgm:pt modelId="{FB27DB0F-80DC-FD4F-AF86-C61A25B162FC}" type="parTrans" cxnId="{D26AAEC7-6577-7B4B-93ED-09D4E31F5A84}">
      <dgm:prSet/>
      <dgm:spPr/>
      <dgm:t>
        <a:bodyPr/>
        <a:lstStyle/>
        <a:p>
          <a:endParaRPr lang="en-US"/>
        </a:p>
      </dgm:t>
    </dgm:pt>
    <dgm:pt modelId="{FAD6AEFA-90D2-F74E-ACE4-F02E441AA579}" type="sibTrans" cxnId="{D26AAEC7-6577-7B4B-93ED-09D4E31F5A84}">
      <dgm:prSet/>
      <dgm:spPr/>
      <dgm:t>
        <a:bodyPr/>
        <a:lstStyle/>
        <a:p>
          <a:endParaRPr lang="en-US"/>
        </a:p>
      </dgm:t>
    </dgm:pt>
    <dgm:pt modelId="{B0951CDE-42FD-E842-B022-1682289F6C74}">
      <dgm:prSet custT="1"/>
      <dgm:spPr>
        <a:solidFill>
          <a:srgbClr val="0C2C52"/>
        </a:solidFill>
      </dgm:spPr>
      <dgm:t>
        <a:bodyPr/>
        <a:lstStyle/>
        <a:p>
          <a:r>
            <a:rPr lang="en-US" sz="1600" dirty="0"/>
            <a:t>Understand key reference documents to help you</a:t>
          </a:r>
          <a:endParaRPr lang="en-GB" sz="1600" dirty="0"/>
        </a:p>
      </dgm:t>
    </dgm:pt>
    <dgm:pt modelId="{1F7E2D11-A6EE-584F-B113-CA28B1109957}" type="parTrans" cxnId="{61F1949D-ED52-5F4F-81EF-2ED9DF940E1C}">
      <dgm:prSet/>
      <dgm:spPr/>
      <dgm:t>
        <a:bodyPr/>
        <a:lstStyle/>
        <a:p>
          <a:endParaRPr lang="en-US"/>
        </a:p>
      </dgm:t>
    </dgm:pt>
    <dgm:pt modelId="{28CB6D8C-6712-F34B-B34B-606DE51272EE}" type="sibTrans" cxnId="{61F1949D-ED52-5F4F-81EF-2ED9DF940E1C}">
      <dgm:prSet/>
      <dgm:spPr/>
      <dgm:t>
        <a:bodyPr/>
        <a:lstStyle/>
        <a:p>
          <a:endParaRPr lang="en-US"/>
        </a:p>
      </dgm:t>
    </dgm:pt>
    <dgm:pt modelId="{41F4CAE2-D89E-3548-9A45-9B03C6C10368}" type="pres">
      <dgm:prSet presAssocID="{649D5A4C-C746-5E42-8819-AF5D12256B42}" presName="matrix" presStyleCnt="0">
        <dgm:presLayoutVars>
          <dgm:chMax val="1"/>
          <dgm:dir/>
          <dgm:resizeHandles val="exact"/>
        </dgm:presLayoutVars>
      </dgm:prSet>
      <dgm:spPr/>
    </dgm:pt>
    <dgm:pt modelId="{32F0950B-7E01-3548-96E4-38C2FCB2E7F2}" type="pres">
      <dgm:prSet presAssocID="{649D5A4C-C746-5E42-8819-AF5D12256B42}" presName="diamond" presStyleLbl="bgShp" presStyleIdx="0" presStyleCnt="1"/>
      <dgm:spPr/>
    </dgm:pt>
    <dgm:pt modelId="{BC133AF1-93BC-4946-ABBD-0CAD24A8632A}" type="pres">
      <dgm:prSet presAssocID="{649D5A4C-C746-5E42-8819-AF5D12256B42}" presName="quad1" presStyleLbl="node1" presStyleIdx="0" presStyleCnt="4" custScaleX="111680" custScaleY="109717" custLinFactNeighborX="-7768" custLinFactNeighborY="-12621">
        <dgm:presLayoutVars>
          <dgm:chMax val="0"/>
          <dgm:chPref val="0"/>
          <dgm:bulletEnabled val="1"/>
        </dgm:presLayoutVars>
      </dgm:prSet>
      <dgm:spPr/>
    </dgm:pt>
    <dgm:pt modelId="{CA8DBD8E-CF94-594B-A935-9012C1746F79}" type="pres">
      <dgm:prSet presAssocID="{649D5A4C-C746-5E42-8819-AF5D12256B42}" presName="quad2" presStyleLbl="node1" presStyleIdx="1" presStyleCnt="4" custScaleX="109717" custScaleY="109717" custLinFactNeighborY="-11651">
        <dgm:presLayoutVars>
          <dgm:chMax val="0"/>
          <dgm:chPref val="0"/>
          <dgm:bulletEnabled val="1"/>
        </dgm:presLayoutVars>
      </dgm:prSet>
      <dgm:spPr/>
    </dgm:pt>
    <dgm:pt modelId="{782E3500-4F0D-3C48-9A23-AB1E8E43AAA4}" type="pres">
      <dgm:prSet presAssocID="{649D5A4C-C746-5E42-8819-AF5D12256B42}" presName="quad3" presStyleLbl="node1" presStyleIdx="2" presStyleCnt="4" custScaleX="109739" custScaleY="109717" custLinFactNeighborX="-6908" custLinFactNeighborY="971">
        <dgm:presLayoutVars>
          <dgm:chMax val="0"/>
          <dgm:chPref val="0"/>
          <dgm:bulletEnabled val="1"/>
        </dgm:presLayoutVars>
      </dgm:prSet>
      <dgm:spPr/>
    </dgm:pt>
    <dgm:pt modelId="{3A93E391-62AD-414D-982B-989458E22FA1}" type="pres">
      <dgm:prSet presAssocID="{649D5A4C-C746-5E42-8819-AF5D12256B42}" presName="quad4" presStyleLbl="node1" presStyleIdx="3" presStyleCnt="4" custScaleX="109717" custScaleY="109717">
        <dgm:presLayoutVars>
          <dgm:chMax val="0"/>
          <dgm:chPref val="0"/>
          <dgm:bulletEnabled val="1"/>
        </dgm:presLayoutVars>
      </dgm:prSet>
      <dgm:spPr/>
    </dgm:pt>
  </dgm:ptLst>
  <dgm:cxnLst>
    <dgm:cxn modelId="{07433E39-E8FF-C743-98FD-628F1652979B}" type="presOf" srcId="{CAFB22CB-A314-9845-A8E9-A2E0239B1DF8}" destId="{CA8DBD8E-CF94-594B-A935-9012C1746F79}" srcOrd="0" destOrd="0" presId="urn:microsoft.com/office/officeart/2005/8/layout/matrix3"/>
    <dgm:cxn modelId="{031D413A-AF40-0943-A466-3D6E6578D1E7}" srcId="{649D5A4C-C746-5E42-8819-AF5D12256B42}" destId="{CAFB22CB-A314-9845-A8E9-A2E0239B1DF8}" srcOrd="1" destOrd="0" parTransId="{78936984-D4A4-CF47-A364-4E035EA0D35C}" sibTransId="{FA43827D-93C6-2542-8F3B-FF856FF9EB20}"/>
    <dgm:cxn modelId="{61F1949D-ED52-5F4F-81EF-2ED9DF940E1C}" srcId="{649D5A4C-C746-5E42-8819-AF5D12256B42}" destId="{B0951CDE-42FD-E842-B022-1682289F6C74}" srcOrd="3" destOrd="0" parTransId="{1F7E2D11-A6EE-584F-B113-CA28B1109957}" sibTransId="{28CB6D8C-6712-F34B-B34B-606DE51272EE}"/>
    <dgm:cxn modelId="{4019B1A3-A867-B348-A419-1845E18BD9BC}" type="presOf" srcId="{8A0BF830-3AAB-F744-BA40-365BAF4B4F43}" destId="{BC133AF1-93BC-4946-ABBD-0CAD24A8632A}" srcOrd="0" destOrd="0" presId="urn:microsoft.com/office/officeart/2005/8/layout/matrix3"/>
    <dgm:cxn modelId="{99680FC2-06CD-8B4B-8FB9-21FC3CACCBE2}" type="presOf" srcId="{B0951CDE-42FD-E842-B022-1682289F6C74}" destId="{3A93E391-62AD-414D-982B-989458E22FA1}" srcOrd="0" destOrd="0" presId="urn:microsoft.com/office/officeart/2005/8/layout/matrix3"/>
    <dgm:cxn modelId="{D26AAEC7-6577-7B4B-93ED-09D4E31F5A84}" srcId="{649D5A4C-C746-5E42-8819-AF5D12256B42}" destId="{933C951E-764C-724B-AEF8-A14904DDBBAA}" srcOrd="2" destOrd="0" parTransId="{FB27DB0F-80DC-FD4F-AF86-C61A25B162FC}" sibTransId="{FAD6AEFA-90D2-F74E-ACE4-F02E441AA579}"/>
    <dgm:cxn modelId="{F0E059D7-BCCE-0349-B6F0-34048A186981}" srcId="{649D5A4C-C746-5E42-8819-AF5D12256B42}" destId="{8A0BF830-3AAB-F744-BA40-365BAF4B4F43}" srcOrd="0" destOrd="0" parTransId="{912AF611-C423-F542-9022-E0F14024D9DC}" sibTransId="{BA3BE346-BDAA-7D45-AF0E-BEC98DB396E9}"/>
    <dgm:cxn modelId="{B52B86D9-4952-344A-8909-37E2891BDCA0}" type="presOf" srcId="{649D5A4C-C746-5E42-8819-AF5D12256B42}" destId="{41F4CAE2-D89E-3548-9A45-9B03C6C10368}" srcOrd="0" destOrd="0" presId="urn:microsoft.com/office/officeart/2005/8/layout/matrix3"/>
    <dgm:cxn modelId="{7F72A5E3-FCF3-AA49-B055-26303E18300A}" type="presOf" srcId="{933C951E-764C-724B-AEF8-A14904DDBBAA}" destId="{782E3500-4F0D-3C48-9A23-AB1E8E43AAA4}" srcOrd="0" destOrd="0" presId="urn:microsoft.com/office/officeart/2005/8/layout/matrix3"/>
    <dgm:cxn modelId="{438F1D04-31AD-784D-A7EB-217FB038FEF3}" type="presParOf" srcId="{41F4CAE2-D89E-3548-9A45-9B03C6C10368}" destId="{32F0950B-7E01-3548-96E4-38C2FCB2E7F2}" srcOrd="0" destOrd="0" presId="urn:microsoft.com/office/officeart/2005/8/layout/matrix3"/>
    <dgm:cxn modelId="{F2A983D3-F45E-5A42-903D-039060F6D56C}" type="presParOf" srcId="{41F4CAE2-D89E-3548-9A45-9B03C6C10368}" destId="{BC133AF1-93BC-4946-ABBD-0CAD24A8632A}" srcOrd="1" destOrd="0" presId="urn:microsoft.com/office/officeart/2005/8/layout/matrix3"/>
    <dgm:cxn modelId="{16AF4469-7544-B442-B663-C66E73A5B04C}" type="presParOf" srcId="{41F4CAE2-D89E-3548-9A45-9B03C6C10368}" destId="{CA8DBD8E-CF94-594B-A935-9012C1746F79}" srcOrd="2" destOrd="0" presId="urn:microsoft.com/office/officeart/2005/8/layout/matrix3"/>
    <dgm:cxn modelId="{C5986103-ACE7-0343-A22D-E559B745F617}" type="presParOf" srcId="{41F4CAE2-D89E-3548-9A45-9B03C6C10368}" destId="{782E3500-4F0D-3C48-9A23-AB1E8E43AAA4}" srcOrd="3" destOrd="0" presId="urn:microsoft.com/office/officeart/2005/8/layout/matrix3"/>
    <dgm:cxn modelId="{D00BF484-5542-F742-83F3-E157BEE4590D}" type="presParOf" srcId="{41F4CAE2-D89E-3548-9A45-9B03C6C10368}" destId="{3A93E391-62AD-414D-982B-989458E22FA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125AC4B-D6E6-D44A-8B21-2C7AF09AF966}" type="doc">
      <dgm:prSet loTypeId="urn:microsoft.com/office/officeart/2005/8/layout/radial4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9030A929-AA43-3847-83E3-461A8FFCA8B1}">
      <dgm:prSet/>
      <dgm:spPr>
        <a:solidFill>
          <a:srgbClr val="0B2C52"/>
        </a:solidFill>
      </dgm:spPr>
      <dgm:t>
        <a:bodyPr/>
        <a:lstStyle/>
        <a:p>
          <a:r>
            <a:rPr lang="en-US" dirty="0"/>
            <a:t>Is PGP still a relevant and appropriate standard for CSIRTs today?</a:t>
          </a:r>
          <a:endParaRPr lang="en-GB" dirty="0"/>
        </a:p>
      </dgm:t>
    </dgm:pt>
    <dgm:pt modelId="{71A63AAF-0D58-AA42-A425-67B49BCC68B2}" type="parTrans" cxnId="{8505AFA6-1D3C-9447-806A-5D45254DC6DC}">
      <dgm:prSet/>
      <dgm:spPr/>
      <dgm:t>
        <a:bodyPr/>
        <a:lstStyle/>
        <a:p>
          <a:endParaRPr lang="en-GB"/>
        </a:p>
      </dgm:t>
    </dgm:pt>
    <dgm:pt modelId="{DA46281F-B1BC-5B46-9CD9-34BB134C3F53}" type="sibTrans" cxnId="{8505AFA6-1D3C-9447-806A-5D45254DC6DC}">
      <dgm:prSet/>
      <dgm:spPr/>
      <dgm:t>
        <a:bodyPr/>
        <a:lstStyle/>
        <a:p>
          <a:endParaRPr lang="en-GB"/>
        </a:p>
      </dgm:t>
    </dgm:pt>
    <dgm:pt modelId="{E77D5179-0E6F-F346-8C88-3927FED7A665}">
      <dgm:prSet/>
      <dgm:spPr>
        <a:solidFill>
          <a:srgbClr val="0B2C52"/>
        </a:solidFill>
      </dgm:spPr>
      <dgm:t>
        <a:bodyPr/>
        <a:lstStyle/>
        <a:p>
          <a:r>
            <a:rPr lang="en-US" dirty="0"/>
            <a:t>Do you have a PGP key?</a:t>
          </a:r>
          <a:endParaRPr lang="en-GB" dirty="0"/>
        </a:p>
      </dgm:t>
    </dgm:pt>
    <dgm:pt modelId="{E40C013A-9141-E747-920C-126992A960C3}" type="parTrans" cxnId="{41C22036-EAB7-5C4C-9ED9-E5DC65177835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endParaRPr lang="en-GB"/>
        </a:p>
      </dgm:t>
    </dgm:pt>
    <dgm:pt modelId="{8EBC0573-F3B4-8F4C-B040-FB479E79565F}" type="sibTrans" cxnId="{41C22036-EAB7-5C4C-9ED9-E5DC65177835}">
      <dgm:prSet/>
      <dgm:spPr/>
      <dgm:t>
        <a:bodyPr/>
        <a:lstStyle/>
        <a:p>
          <a:endParaRPr lang="en-GB"/>
        </a:p>
      </dgm:t>
    </dgm:pt>
    <dgm:pt modelId="{040D829C-9C64-7E47-9131-CF69C3762C73}">
      <dgm:prSet/>
      <dgm:spPr>
        <a:solidFill>
          <a:srgbClr val="0B2C52"/>
        </a:solidFill>
      </dgm:spPr>
      <dgm:t>
        <a:bodyPr/>
        <a:lstStyle/>
        <a:p>
          <a:r>
            <a:rPr lang="en-US" dirty="0"/>
            <a:t>Do you regularly use?</a:t>
          </a:r>
          <a:endParaRPr lang="en-GB" dirty="0"/>
        </a:p>
      </dgm:t>
    </dgm:pt>
    <dgm:pt modelId="{1F28F95E-5C81-EE4B-967A-96C7342A64F8}" type="parTrans" cxnId="{93AB3C3C-D2FF-174A-849C-96EAE58540CD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endParaRPr lang="en-GB"/>
        </a:p>
      </dgm:t>
    </dgm:pt>
    <dgm:pt modelId="{6C82F7B8-318F-F248-9800-01BD887A84C8}" type="sibTrans" cxnId="{93AB3C3C-D2FF-174A-849C-96EAE58540CD}">
      <dgm:prSet/>
      <dgm:spPr/>
      <dgm:t>
        <a:bodyPr/>
        <a:lstStyle/>
        <a:p>
          <a:endParaRPr lang="en-GB"/>
        </a:p>
      </dgm:t>
    </dgm:pt>
    <dgm:pt modelId="{7D84B451-DDBB-4C4B-8F08-4280211E7F0C}">
      <dgm:prSet/>
      <dgm:spPr>
        <a:solidFill>
          <a:srgbClr val="0B2C52"/>
        </a:solidFill>
      </dgm:spPr>
      <dgm:t>
        <a:bodyPr/>
        <a:lstStyle/>
        <a:p>
          <a:r>
            <a:rPr lang="en-US" dirty="0"/>
            <a:t>What other options are there?</a:t>
          </a:r>
          <a:endParaRPr lang="en-GB" dirty="0"/>
        </a:p>
      </dgm:t>
    </dgm:pt>
    <dgm:pt modelId="{A431D3A0-FB9B-3F44-8BA8-773C1F8E4C0B}" type="parTrans" cxnId="{5FB16473-29D0-6C44-A7EB-8B26DAF1E81F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endParaRPr lang="en-GB"/>
        </a:p>
      </dgm:t>
    </dgm:pt>
    <dgm:pt modelId="{6C746F4E-75AB-5642-82B9-4EC25C1703D5}" type="sibTrans" cxnId="{5FB16473-29D0-6C44-A7EB-8B26DAF1E81F}">
      <dgm:prSet/>
      <dgm:spPr/>
      <dgm:t>
        <a:bodyPr/>
        <a:lstStyle/>
        <a:p>
          <a:endParaRPr lang="en-GB"/>
        </a:p>
      </dgm:t>
    </dgm:pt>
    <dgm:pt modelId="{E7D9A1FF-9943-8D47-AECD-A4E39CF21D95}">
      <dgm:prSet/>
      <dgm:spPr>
        <a:solidFill>
          <a:srgbClr val="0B2C52"/>
        </a:solidFill>
      </dgm:spPr>
      <dgm:t>
        <a:bodyPr/>
        <a:lstStyle/>
        <a:p>
          <a:r>
            <a:rPr lang="en-US" dirty="0"/>
            <a:t>How do you share? </a:t>
          </a:r>
          <a:endParaRPr lang="en-GB" dirty="0"/>
        </a:p>
      </dgm:t>
    </dgm:pt>
    <dgm:pt modelId="{A27B48DE-2843-7449-8272-5C2B7C1D3FC2}" type="parTrans" cxnId="{14AB9B6F-C52F-CD44-9F88-EFE28516DE76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endParaRPr lang="en-GB"/>
        </a:p>
      </dgm:t>
    </dgm:pt>
    <dgm:pt modelId="{DD2B4D49-43D1-0742-BF54-BCC57E024E8D}" type="sibTrans" cxnId="{14AB9B6F-C52F-CD44-9F88-EFE28516DE76}">
      <dgm:prSet/>
      <dgm:spPr/>
      <dgm:t>
        <a:bodyPr/>
        <a:lstStyle/>
        <a:p>
          <a:endParaRPr lang="en-GB"/>
        </a:p>
      </dgm:t>
    </dgm:pt>
    <dgm:pt modelId="{27EAB13B-FB06-F54C-9C0C-B225F29E3841}">
      <dgm:prSet/>
      <dgm:spPr>
        <a:solidFill>
          <a:srgbClr val="0B2C52"/>
        </a:solidFill>
      </dgm:spPr>
      <dgm:t>
        <a:bodyPr/>
        <a:lstStyle/>
        <a:p>
          <a:r>
            <a:rPr lang="en-US" dirty="0"/>
            <a:t>How has this changed? </a:t>
          </a:r>
          <a:endParaRPr lang="en-GB" dirty="0"/>
        </a:p>
      </dgm:t>
    </dgm:pt>
    <dgm:pt modelId="{1A015AD0-3981-044F-B1ED-B2254BC201DA}" type="parTrans" cxnId="{6C152385-5E20-3943-92DC-8440303A6386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endParaRPr lang="en-GB"/>
        </a:p>
      </dgm:t>
    </dgm:pt>
    <dgm:pt modelId="{2CBA2389-3DFF-C14E-8484-193B8A634698}" type="sibTrans" cxnId="{6C152385-5E20-3943-92DC-8440303A6386}">
      <dgm:prSet/>
      <dgm:spPr/>
      <dgm:t>
        <a:bodyPr/>
        <a:lstStyle/>
        <a:p>
          <a:endParaRPr lang="en-GB"/>
        </a:p>
      </dgm:t>
    </dgm:pt>
    <dgm:pt modelId="{DC79B3AD-22CE-0442-8962-F8E3845C4E87}">
      <dgm:prSet/>
      <dgm:spPr>
        <a:solidFill>
          <a:srgbClr val="0B2C52"/>
        </a:solidFill>
      </dgm:spPr>
      <dgm:t>
        <a:bodyPr/>
        <a:lstStyle/>
        <a:p>
          <a:r>
            <a:rPr lang="en-US" dirty="0"/>
            <a:t> </a:t>
          </a:r>
          <a:r>
            <a:rPr lang="en-US" dirty="0" err="1"/>
            <a:t>Keyservers</a:t>
          </a:r>
          <a:r>
            <a:rPr lang="en-US" dirty="0"/>
            <a:t>? In email signature? On business cards?</a:t>
          </a:r>
          <a:endParaRPr lang="en-GB" dirty="0"/>
        </a:p>
      </dgm:t>
    </dgm:pt>
    <dgm:pt modelId="{12801B91-76B5-9248-8C31-319BE0911099}" type="parTrans" cxnId="{2DCE412A-0D7D-E848-8BCB-DBBCCA2436E6}">
      <dgm:prSet/>
      <dgm:spPr/>
      <dgm:t>
        <a:bodyPr/>
        <a:lstStyle/>
        <a:p>
          <a:endParaRPr lang="en-GB"/>
        </a:p>
      </dgm:t>
    </dgm:pt>
    <dgm:pt modelId="{592F3B5D-A770-154B-85BF-7A2DAA986362}" type="sibTrans" cxnId="{2DCE412A-0D7D-E848-8BCB-DBBCCA2436E6}">
      <dgm:prSet/>
      <dgm:spPr/>
      <dgm:t>
        <a:bodyPr/>
        <a:lstStyle/>
        <a:p>
          <a:endParaRPr lang="en-GB"/>
        </a:p>
      </dgm:t>
    </dgm:pt>
    <dgm:pt modelId="{0A667116-F0DE-6F42-B274-E75ECB2982C7}" type="pres">
      <dgm:prSet presAssocID="{A125AC4B-D6E6-D44A-8B21-2C7AF09AF96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1C880CB-19D9-1D40-B009-49A0CE48BB4B}" type="pres">
      <dgm:prSet presAssocID="{9030A929-AA43-3847-83E3-461A8FFCA8B1}" presName="centerShape" presStyleLbl="node0" presStyleIdx="0" presStyleCnt="1"/>
      <dgm:spPr/>
    </dgm:pt>
    <dgm:pt modelId="{0B0B504D-9ECF-1240-8D1C-F61A25527E35}" type="pres">
      <dgm:prSet presAssocID="{E40C013A-9141-E747-920C-126992A960C3}" presName="parTrans" presStyleLbl="bgSibTrans2D1" presStyleIdx="0" presStyleCnt="5"/>
      <dgm:spPr/>
    </dgm:pt>
    <dgm:pt modelId="{F92DBC91-B8DA-DE4F-9694-F10693417F8A}" type="pres">
      <dgm:prSet presAssocID="{E77D5179-0E6F-F346-8C88-3927FED7A665}" presName="node" presStyleLbl="node1" presStyleIdx="0" presStyleCnt="5">
        <dgm:presLayoutVars>
          <dgm:bulletEnabled val="1"/>
        </dgm:presLayoutVars>
      </dgm:prSet>
      <dgm:spPr/>
    </dgm:pt>
    <dgm:pt modelId="{A321B9E7-3435-9549-AE0D-2081221581F5}" type="pres">
      <dgm:prSet presAssocID="{1F28F95E-5C81-EE4B-967A-96C7342A64F8}" presName="parTrans" presStyleLbl="bgSibTrans2D1" presStyleIdx="1" presStyleCnt="5"/>
      <dgm:spPr/>
    </dgm:pt>
    <dgm:pt modelId="{2BD94114-DE2E-7D4A-836C-DFCC81F2FE0E}" type="pres">
      <dgm:prSet presAssocID="{040D829C-9C64-7E47-9131-CF69C3762C73}" presName="node" presStyleLbl="node1" presStyleIdx="1" presStyleCnt="5">
        <dgm:presLayoutVars>
          <dgm:bulletEnabled val="1"/>
        </dgm:presLayoutVars>
      </dgm:prSet>
      <dgm:spPr/>
    </dgm:pt>
    <dgm:pt modelId="{C85F9D23-93FE-6641-86B7-4AC9E8EECDB7}" type="pres">
      <dgm:prSet presAssocID="{A431D3A0-FB9B-3F44-8BA8-773C1F8E4C0B}" presName="parTrans" presStyleLbl="bgSibTrans2D1" presStyleIdx="2" presStyleCnt="5"/>
      <dgm:spPr/>
    </dgm:pt>
    <dgm:pt modelId="{7F034BFF-CD61-9241-95FA-61EF80CB3C59}" type="pres">
      <dgm:prSet presAssocID="{7D84B451-DDBB-4C4B-8F08-4280211E7F0C}" presName="node" presStyleLbl="node1" presStyleIdx="2" presStyleCnt="5">
        <dgm:presLayoutVars>
          <dgm:bulletEnabled val="1"/>
        </dgm:presLayoutVars>
      </dgm:prSet>
      <dgm:spPr/>
    </dgm:pt>
    <dgm:pt modelId="{0303D987-5E4D-BA4F-B388-8E5F12D0E9D4}" type="pres">
      <dgm:prSet presAssocID="{A27B48DE-2843-7449-8272-5C2B7C1D3FC2}" presName="parTrans" presStyleLbl="bgSibTrans2D1" presStyleIdx="3" presStyleCnt="5"/>
      <dgm:spPr/>
    </dgm:pt>
    <dgm:pt modelId="{A0325E07-BCEF-C94A-B233-85E42C6FDC95}" type="pres">
      <dgm:prSet presAssocID="{E7D9A1FF-9943-8D47-AECD-A4E39CF21D95}" presName="node" presStyleLbl="node1" presStyleIdx="3" presStyleCnt="5">
        <dgm:presLayoutVars>
          <dgm:bulletEnabled val="1"/>
        </dgm:presLayoutVars>
      </dgm:prSet>
      <dgm:spPr/>
    </dgm:pt>
    <dgm:pt modelId="{A1F6C516-5EF3-9D46-8F11-D40FB1BE63ED}" type="pres">
      <dgm:prSet presAssocID="{1A015AD0-3981-044F-B1ED-B2254BC201DA}" presName="parTrans" presStyleLbl="bgSibTrans2D1" presStyleIdx="4" presStyleCnt="5"/>
      <dgm:spPr/>
    </dgm:pt>
    <dgm:pt modelId="{15AC3551-729E-7E48-BDBE-C732B0AB0BFB}" type="pres">
      <dgm:prSet presAssocID="{27EAB13B-FB06-F54C-9C0C-B225F29E3841}" presName="node" presStyleLbl="node1" presStyleIdx="4" presStyleCnt="5">
        <dgm:presLayoutVars>
          <dgm:bulletEnabled val="1"/>
        </dgm:presLayoutVars>
      </dgm:prSet>
      <dgm:spPr/>
    </dgm:pt>
  </dgm:ptLst>
  <dgm:cxnLst>
    <dgm:cxn modelId="{A5B1FD09-2B09-AA40-B03F-8D545B06CEE1}" type="presOf" srcId="{A125AC4B-D6E6-D44A-8B21-2C7AF09AF966}" destId="{0A667116-F0DE-6F42-B274-E75ECB2982C7}" srcOrd="0" destOrd="0" presId="urn:microsoft.com/office/officeart/2005/8/layout/radial4"/>
    <dgm:cxn modelId="{61EB071D-F412-954E-B3EA-57A5A1F4354C}" type="presOf" srcId="{040D829C-9C64-7E47-9131-CF69C3762C73}" destId="{2BD94114-DE2E-7D4A-836C-DFCC81F2FE0E}" srcOrd="0" destOrd="0" presId="urn:microsoft.com/office/officeart/2005/8/layout/radial4"/>
    <dgm:cxn modelId="{2DCE412A-0D7D-E848-8BCB-DBBCCA2436E6}" srcId="{E7D9A1FF-9943-8D47-AECD-A4E39CF21D95}" destId="{DC79B3AD-22CE-0442-8962-F8E3845C4E87}" srcOrd="0" destOrd="0" parTransId="{12801B91-76B5-9248-8C31-319BE0911099}" sibTransId="{592F3B5D-A770-154B-85BF-7A2DAA986362}"/>
    <dgm:cxn modelId="{41C22036-EAB7-5C4C-9ED9-E5DC65177835}" srcId="{9030A929-AA43-3847-83E3-461A8FFCA8B1}" destId="{E77D5179-0E6F-F346-8C88-3927FED7A665}" srcOrd="0" destOrd="0" parTransId="{E40C013A-9141-E747-920C-126992A960C3}" sibTransId="{8EBC0573-F3B4-8F4C-B040-FB479E79565F}"/>
    <dgm:cxn modelId="{2C17E436-400A-4A42-AD8F-AE5BC340DF9F}" type="presOf" srcId="{1F28F95E-5C81-EE4B-967A-96C7342A64F8}" destId="{A321B9E7-3435-9549-AE0D-2081221581F5}" srcOrd="0" destOrd="0" presId="urn:microsoft.com/office/officeart/2005/8/layout/radial4"/>
    <dgm:cxn modelId="{93AB3C3C-D2FF-174A-849C-96EAE58540CD}" srcId="{9030A929-AA43-3847-83E3-461A8FFCA8B1}" destId="{040D829C-9C64-7E47-9131-CF69C3762C73}" srcOrd="1" destOrd="0" parTransId="{1F28F95E-5C81-EE4B-967A-96C7342A64F8}" sibTransId="{6C82F7B8-318F-F248-9800-01BD887A84C8}"/>
    <dgm:cxn modelId="{116ECC3F-05A4-7C4C-9B06-55EC4D6251A1}" type="presOf" srcId="{E7D9A1FF-9943-8D47-AECD-A4E39CF21D95}" destId="{A0325E07-BCEF-C94A-B233-85E42C6FDC95}" srcOrd="0" destOrd="0" presId="urn:microsoft.com/office/officeart/2005/8/layout/radial4"/>
    <dgm:cxn modelId="{535CE743-E1D1-F545-BD2F-44667D6EA223}" type="presOf" srcId="{E40C013A-9141-E747-920C-126992A960C3}" destId="{0B0B504D-9ECF-1240-8D1C-F61A25527E35}" srcOrd="0" destOrd="0" presId="urn:microsoft.com/office/officeart/2005/8/layout/radial4"/>
    <dgm:cxn modelId="{8D484A57-740C-4C49-B92D-0C4E8CAA4D7F}" type="presOf" srcId="{7D84B451-DDBB-4C4B-8F08-4280211E7F0C}" destId="{7F034BFF-CD61-9241-95FA-61EF80CB3C59}" srcOrd="0" destOrd="0" presId="urn:microsoft.com/office/officeart/2005/8/layout/radial4"/>
    <dgm:cxn modelId="{E2EDC558-F25E-7B4D-A2D1-F6217B165BAC}" type="presOf" srcId="{DC79B3AD-22CE-0442-8962-F8E3845C4E87}" destId="{A0325E07-BCEF-C94A-B233-85E42C6FDC95}" srcOrd="0" destOrd="1" presId="urn:microsoft.com/office/officeart/2005/8/layout/radial4"/>
    <dgm:cxn modelId="{818CB76A-3EEC-7543-AE6F-52C82719D74A}" type="presOf" srcId="{A27B48DE-2843-7449-8272-5C2B7C1D3FC2}" destId="{0303D987-5E4D-BA4F-B388-8E5F12D0E9D4}" srcOrd="0" destOrd="0" presId="urn:microsoft.com/office/officeart/2005/8/layout/radial4"/>
    <dgm:cxn modelId="{14AB9B6F-C52F-CD44-9F88-EFE28516DE76}" srcId="{9030A929-AA43-3847-83E3-461A8FFCA8B1}" destId="{E7D9A1FF-9943-8D47-AECD-A4E39CF21D95}" srcOrd="3" destOrd="0" parTransId="{A27B48DE-2843-7449-8272-5C2B7C1D3FC2}" sibTransId="{DD2B4D49-43D1-0742-BF54-BCC57E024E8D}"/>
    <dgm:cxn modelId="{5FB16473-29D0-6C44-A7EB-8B26DAF1E81F}" srcId="{9030A929-AA43-3847-83E3-461A8FFCA8B1}" destId="{7D84B451-DDBB-4C4B-8F08-4280211E7F0C}" srcOrd="2" destOrd="0" parTransId="{A431D3A0-FB9B-3F44-8BA8-773C1F8E4C0B}" sibTransId="{6C746F4E-75AB-5642-82B9-4EC25C1703D5}"/>
    <dgm:cxn modelId="{6C152385-5E20-3943-92DC-8440303A6386}" srcId="{9030A929-AA43-3847-83E3-461A8FFCA8B1}" destId="{27EAB13B-FB06-F54C-9C0C-B225F29E3841}" srcOrd="4" destOrd="0" parTransId="{1A015AD0-3981-044F-B1ED-B2254BC201DA}" sibTransId="{2CBA2389-3DFF-C14E-8484-193B8A634698}"/>
    <dgm:cxn modelId="{17EABA8B-4990-144F-804D-9C40F1C0F4AA}" type="presOf" srcId="{A431D3A0-FB9B-3F44-8BA8-773C1F8E4C0B}" destId="{C85F9D23-93FE-6641-86B7-4AC9E8EECDB7}" srcOrd="0" destOrd="0" presId="urn:microsoft.com/office/officeart/2005/8/layout/radial4"/>
    <dgm:cxn modelId="{08545DA1-B753-984F-9FBB-0F9E911B134D}" type="presOf" srcId="{1A015AD0-3981-044F-B1ED-B2254BC201DA}" destId="{A1F6C516-5EF3-9D46-8F11-D40FB1BE63ED}" srcOrd="0" destOrd="0" presId="urn:microsoft.com/office/officeart/2005/8/layout/radial4"/>
    <dgm:cxn modelId="{CA8309A5-8995-8E44-8E6B-5B21AF71183E}" type="presOf" srcId="{9030A929-AA43-3847-83E3-461A8FFCA8B1}" destId="{C1C880CB-19D9-1D40-B009-49A0CE48BB4B}" srcOrd="0" destOrd="0" presId="urn:microsoft.com/office/officeart/2005/8/layout/radial4"/>
    <dgm:cxn modelId="{8505AFA6-1D3C-9447-806A-5D45254DC6DC}" srcId="{A125AC4B-D6E6-D44A-8B21-2C7AF09AF966}" destId="{9030A929-AA43-3847-83E3-461A8FFCA8B1}" srcOrd="0" destOrd="0" parTransId="{71A63AAF-0D58-AA42-A425-67B49BCC68B2}" sibTransId="{DA46281F-B1BC-5B46-9CD9-34BB134C3F53}"/>
    <dgm:cxn modelId="{2C1CCDB5-D954-5D43-8D49-98FE8B0F8775}" type="presOf" srcId="{27EAB13B-FB06-F54C-9C0C-B225F29E3841}" destId="{15AC3551-729E-7E48-BDBE-C732B0AB0BFB}" srcOrd="0" destOrd="0" presId="urn:microsoft.com/office/officeart/2005/8/layout/radial4"/>
    <dgm:cxn modelId="{61D0DAEF-0F8D-B44B-8E46-6F2E8ADEE993}" type="presOf" srcId="{E77D5179-0E6F-F346-8C88-3927FED7A665}" destId="{F92DBC91-B8DA-DE4F-9694-F10693417F8A}" srcOrd="0" destOrd="0" presId="urn:microsoft.com/office/officeart/2005/8/layout/radial4"/>
    <dgm:cxn modelId="{CF3F6A2C-615B-0543-A6AC-351FE3177B8F}" type="presParOf" srcId="{0A667116-F0DE-6F42-B274-E75ECB2982C7}" destId="{C1C880CB-19D9-1D40-B009-49A0CE48BB4B}" srcOrd="0" destOrd="0" presId="urn:microsoft.com/office/officeart/2005/8/layout/radial4"/>
    <dgm:cxn modelId="{7CBA1DA9-923B-E441-92E0-62268FB46DA4}" type="presParOf" srcId="{0A667116-F0DE-6F42-B274-E75ECB2982C7}" destId="{0B0B504D-9ECF-1240-8D1C-F61A25527E35}" srcOrd="1" destOrd="0" presId="urn:microsoft.com/office/officeart/2005/8/layout/radial4"/>
    <dgm:cxn modelId="{C81E123B-5CC3-4E4B-9A60-71EC04CA22F9}" type="presParOf" srcId="{0A667116-F0DE-6F42-B274-E75ECB2982C7}" destId="{F92DBC91-B8DA-DE4F-9694-F10693417F8A}" srcOrd="2" destOrd="0" presId="urn:microsoft.com/office/officeart/2005/8/layout/radial4"/>
    <dgm:cxn modelId="{C3476A73-822D-034F-8061-D684D787D85E}" type="presParOf" srcId="{0A667116-F0DE-6F42-B274-E75ECB2982C7}" destId="{A321B9E7-3435-9549-AE0D-2081221581F5}" srcOrd="3" destOrd="0" presId="urn:microsoft.com/office/officeart/2005/8/layout/radial4"/>
    <dgm:cxn modelId="{0782D5A4-E70F-AF4C-B55B-EF0C41AB1C08}" type="presParOf" srcId="{0A667116-F0DE-6F42-B274-E75ECB2982C7}" destId="{2BD94114-DE2E-7D4A-836C-DFCC81F2FE0E}" srcOrd="4" destOrd="0" presId="urn:microsoft.com/office/officeart/2005/8/layout/radial4"/>
    <dgm:cxn modelId="{E0DD41FE-4CAC-5F4F-AE8B-4C29B17AB938}" type="presParOf" srcId="{0A667116-F0DE-6F42-B274-E75ECB2982C7}" destId="{C85F9D23-93FE-6641-86B7-4AC9E8EECDB7}" srcOrd="5" destOrd="0" presId="urn:microsoft.com/office/officeart/2005/8/layout/radial4"/>
    <dgm:cxn modelId="{AAC6E8B8-1113-0A4E-93C3-8549B6F111A9}" type="presParOf" srcId="{0A667116-F0DE-6F42-B274-E75ECB2982C7}" destId="{7F034BFF-CD61-9241-95FA-61EF80CB3C59}" srcOrd="6" destOrd="0" presId="urn:microsoft.com/office/officeart/2005/8/layout/radial4"/>
    <dgm:cxn modelId="{A27D9E21-E14F-1F42-B07F-558D8472A4A5}" type="presParOf" srcId="{0A667116-F0DE-6F42-B274-E75ECB2982C7}" destId="{0303D987-5E4D-BA4F-B388-8E5F12D0E9D4}" srcOrd="7" destOrd="0" presId="urn:microsoft.com/office/officeart/2005/8/layout/radial4"/>
    <dgm:cxn modelId="{AB7C3FE6-604D-D64B-A0C0-939DAF895A15}" type="presParOf" srcId="{0A667116-F0DE-6F42-B274-E75ECB2982C7}" destId="{A0325E07-BCEF-C94A-B233-85E42C6FDC95}" srcOrd="8" destOrd="0" presId="urn:microsoft.com/office/officeart/2005/8/layout/radial4"/>
    <dgm:cxn modelId="{AA3AF002-611D-734D-B0DA-AB173A04C040}" type="presParOf" srcId="{0A667116-F0DE-6F42-B274-E75ECB2982C7}" destId="{A1F6C516-5EF3-9D46-8F11-D40FB1BE63ED}" srcOrd="9" destOrd="0" presId="urn:microsoft.com/office/officeart/2005/8/layout/radial4"/>
    <dgm:cxn modelId="{E7862853-5F7D-E149-A19B-ED2C7E891049}" type="presParOf" srcId="{0A667116-F0DE-6F42-B274-E75ECB2982C7}" destId="{15AC3551-729E-7E48-BDBE-C732B0AB0BFB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33A572-C949-7A4F-BAA2-8EBCDD67B8E7}" type="doc">
      <dgm:prSet loTypeId="urn:microsoft.com/office/officeart/2005/8/layout/cycle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368884E-C228-3E4D-86E3-6818942FA742}">
      <dgm:prSet/>
      <dgm:spPr>
        <a:solidFill>
          <a:srgbClr val="244264"/>
        </a:solidFill>
        <a:ln>
          <a:solidFill>
            <a:srgbClr val="0B2C52"/>
          </a:solidFill>
        </a:ln>
      </dgm:spPr>
      <dgm:t>
        <a:bodyPr/>
        <a:lstStyle/>
        <a:p>
          <a:r>
            <a:rPr lang="en-US"/>
            <a:t>Confidentiality </a:t>
          </a:r>
          <a:endParaRPr lang="en-GB"/>
        </a:p>
      </dgm:t>
    </dgm:pt>
    <dgm:pt modelId="{2E5CDC7E-E43C-264F-80C3-70BDE4B0477F}" type="parTrans" cxnId="{38C590E4-2E91-8A44-98D5-8F573E4F39D6}">
      <dgm:prSet/>
      <dgm:spPr/>
      <dgm:t>
        <a:bodyPr/>
        <a:lstStyle/>
        <a:p>
          <a:endParaRPr lang="en-GB"/>
        </a:p>
      </dgm:t>
    </dgm:pt>
    <dgm:pt modelId="{31B3417B-F38F-F146-9712-0447D6726AA9}" type="sibTrans" cxnId="{38C590E4-2E91-8A44-98D5-8F573E4F39D6}">
      <dgm:prSet/>
      <dgm:spPr/>
      <dgm:t>
        <a:bodyPr/>
        <a:lstStyle/>
        <a:p>
          <a:endParaRPr lang="en-GB"/>
        </a:p>
      </dgm:t>
    </dgm:pt>
    <dgm:pt modelId="{6A1D9F6B-235B-DE4C-9FB1-D43F4CD8CBA0}">
      <dgm:prSet/>
      <dgm:spPr>
        <a:solidFill>
          <a:srgbClr val="244264"/>
        </a:solidFill>
        <a:ln>
          <a:solidFill>
            <a:srgbClr val="0B2C52"/>
          </a:solidFill>
        </a:ln>
      </dgm:spPr>
      <dgm:t>
        <a:bodyPr/>
        <a:lstStyle/>
        <a:p>
          <a:r>
            <a:rPr lang="en-US"/>
            <a:t>to keep communications secret</a:t>
          </a:r>
          <a:endParaRPr lang="en-GB"/>
        </a:p>
      </dgm:t>
    </dgm:pt>
    <dgm:pt modelId="{6972A9D1-8D6D-6640-8376-851EE9305003}" type="parTrans" cxnId="{36848F73-80D0-E648-B02A-BA4C8D506D69}">
      <dgm:prSet/>
      <dgm:spPr/>
      <dgm:t>
        <a:bodyPr/>
        <a:lstStyle/>
        <a:p>
          <a:endParaRPr lang="en-GB"/>
        </a:p>
      </dgm:t>
    </dgm:pt>
    <dgm:pt modelId="{7E8971A2-7BC3-5345-9CB4-B4A2BD052093}" type="sibTrans" cxnId="{36848F73-80D0-E648-B02A-BA4C8D506D69}">
      <dgm:prSet/>
      <dgm:spPr/>
      <dgm:t>
        <a:bodyPr/>
        <a:lstStyle/>
        <a:p>
          <a:endParaRPr lang="en-GB"/>
        </a:p>
      </dgm:t>
    </dgm:pt>
    <dgm:pt modelId="{66B290BF-A999-8849-9B92-B7BF7EBC47E2}">
      <dgm:prSet/>
      <dgm:spPr>
        <a:solidFill>
          <a:srgbClr val="244264"/>
        </a:solidFill>
        <a:ln>
          <a:solidFill>
            <a:srgbClr val="0B2C52"/>
          </a:solidFill>
        </a:ln>
      </dgm:spPr>
      <dgm:t>
        <a:bodyPr/>
        <a:lstStyle/>
        <a:p>
          <a:r>
            <a:rPr lang="en-US"/>
            <a:t>Integrity </a:t>
          </a:r>
          <a:endParaRPr lang="en-GB"/>
        </a:p>
      </dgm:t>
    </dgm:pt>
    <dgm:pt modelId="{E5C6D42F-0CBB-E841-ABCE-A667B5489B72}" type="parTrans" cxnId="{8AE9D03F-3E2D-ED49-A7DE-4B670A946F70}">
      <dgm:prSet/>
      <dgm:spPr/>
      <dgm:t>
        <a:bodyPr/>
        <a:lstStyle/>
        <a:p>
          <a:endParaRPr lang="en-GB"/>
        </a:p>
      </dgm:t>
    </dgm:pt>
    <dgm:pt modelId="{A7FC2D63-47B0-614B-9AC9-04A3809B3A6B}" type="sibTrans" cxnId="{8AE9D03F-3E2D-ED49-A7DE-4B670A946F70}">
      <dgm:prSet/>
      <dgm:spPr/>
      <dgm:t>
        <a:bodyPr/>
        <a:lstStyle/>
        <a:p>
          <a:endParaRPr lang="en-GB"/>
        </a:p>
      </dgm:t>
    </dgm:pt>
    <dgm:pt modelId="{1308625E-99B9-DD45-99EE-5607D30F8F68}">
      <dgm:prSet/>
      <dgm:spPr>
        <a:solidFill>
          <a:srgbClr val="244264"/>
        </a:solidFill>
        <a:ln>
          <a:solidFill>
            <a:srgbClr val="0B2C52"/>
          </a:solidFill>
        </a:ln>
      </dgm:spPr>
      <dgm:t>
        <a:bodyPr/>
        <a:lstStyle/>
        <a:p>
          <a:r>
            <a:rPr lang="en-US"/>
            <a:t>to keep communications secured and complete</a:t>
          </a:r>
          <a:endParaRPr lang="en-GB"/>
        </a:p>
      </dgm:t>
    </dgm:pt>
    <dgm:pt modelId="{F7C77D4C-8872-F94D-9C88-E26218BC1CA8}" type="parTrans" cxnId="{CF07C179-3216-BA41-8DFD-6F12BA7B9630}">
      <dgm:prSet/>
      <dgm:spPr/>
      <dgm:t>
        <a:bodyPr/>
        <a:lstStyle/>
        <a:p>
          <a:endParaRPr lang="en-GB"/>
        </a:p>
      </dgm:t>
    </dgm:pt>
    <dgm:pt modelId="{02468891-D619-A54E-809B-4C5D6A37AB90}" type="sibTrans" cxnId="{CF07C179-3216-BA41-8DFD-6F12BA7B9630}">
      <dgm:prSet/>
      <dgm:spPr/>
      <dgm:t>
        <a:bodyPr/>
        <a:lstStyle/>
        <a:p>
          <a:endParaRPr lang="en-GB"/>
        </a:p>
      </dgm:t>
    </dgm:pt>
    <dgm:pt modelId="{9EAB9636-D83A-304A-86F0-CC334F58620C}">
      <dgm:prSet/>
      <dgm:spPr>
        <a:solidFill>
          <a:srgbClr val="244264"/>
        </a:solidFill>
        <a:ln>
          <a:solidFill>
            <a:srgbClr val="0B2C52"/>
          </a:solidFill>
        </a:ln>
      </dgm:spPr>
      <dgm:t>
        <a:bodyPr/>
        <a:lstStyle/>
        <a:p>
          <a:r>
            <a:rPr lang="en-US"/>
            <a:t>Authentication </a:t>
          </a:r>
          <a:endParaRPr lang="en-GB"/>
        </a:p>
      </dgm:t>
    </dgm:pt>
    <dgm:pt modelId="{851B8AF2-C5E2-FD49-9025-2F9C25108565}" type="parTrans" cxnId="{54A69B77-3ABA-6D46-9269-3467E8023722}">
      <dgm:prSet/>
      <dgm:spPr/>
      <dgm:t>
        <a:bodyPr/>
        <a:lstStyle/>
        <a:p>
          <a:endParaRPr lang="en-GB"/>
        </a:p>
      </dgm:t>
    </dgm:pt>
    <dgm:pt modelId="{F3556F5D-41CC-ED41-91B8-E9679B977E86}" type="sibTrans" cxnId="{54A69B77-3ABA-6D46-9269-3467E8023722}">
      <dgm:prSet/>
      <dgm:spPr/>
      <dgm:t>
        <a:bodyPr/>
        <a:lstStyle/>
        <a:p>
          <a:endParaRPr lang="en-GB"/>
        </a:p>
      </dgm:t>
    </dgm:pt>
    <dgm:pt modelId="{79BBC510-3361-AA4D-BF1B-C61A290188BD}">
      <dgm:prSet/>
      <dgm:spPr>
        <a:solidFill>
          <a:srgbClr val="244264"/>
        </a:solidFill>
        <a:ln>
          <a:solidFill>
            <a:srgbClr val="0B2C52"/>
          </a:solidFill>
        </a:ln>
      </dgm:spPr>
      <dgm:t>
        <a:bodyPr/>
        <a:lstStyle/>
        <a:p>
          <a:r>
            <a:rPr lang="en-US"/>
            <a:t>to know who the sender and the recipient(s) are</a:t>
          </a:r>
          <a:endParaRPr lang="en-GB"/>
        </a:p>
      </dgm:t>
    </dgm:pt>
    <dgm:pt modelId="{97D3832A-756A-304E-A75F-B39E3D00DFAF}" type="parTrans" cxnId="{56311E29-4A43-CF41-AF6A-E3374A5E3EE1}">
      <dgm:prSet/>
      <dgm:spPr/>
      <dgm:t>
        <a:bodyPr/>
        <a:lstStyle/>
        <a:p>
          <a:endParaRPr lang="en-GB"/>
        </a:p>
      </dgm:t>
    </dgm:pt>
    <dgm:pt modelId="{A51B8763-79F9-5B4E-AEEA-D62B114DE25D}" type="sibTrans" cxnId="{56311E29-4A43-CF41-AF6A-E3374A5E3EE1}">
      <dgm:prSet/>
      <dgm:spPr/>
      <dgm:t>
        <a:bodyPr/>
        <a:lstStyle/>
        <a:p>
          <a:endParaRPr lang="en-GB"/>
        </a:p>
      </dgm:t>
    </dgm:pt>
    <dgm:pt modelId="{9A826EBC-7AA9-B04E-8217-A42EA3C6C34B}">
      <dgm:prSet/>
      <dgm:spPr>
        <a:solidFill>
          <a:srgbClr val="244264"/>
        </a:solidFill>
        <a:ln>
          <a:solidFill>
            <a:srgbClr val="0B2C52"/>
          </a:solidFill>
        </a:ln>
      </dgm:spPr>
      <dgm:t>
        <a:bodyPr/>
        <a:lstStyle/>
        <a:p>
          <a:r>
            <a:rPr lang="en-US"/>
            <a:t>Nonrepudiation </a:t>
          </a:r>
          <a:endParaRPr lang="en-GB"/>
        </a:p>
      </dgm:t>
    </dgm:pt>
    <dgm:pt modelId="{375B9046-F37D-2342-89DE-C50E6DF8B3E4}" type="parTrans" cxnId="{0C77A64F-8508-0C4B-8E25-3895600A085B}">
      <dgm:prSet/>
      <dgm:spPr/>
      <dgm:t>
        <a:bodyPr/>
        <a:lstStyle/>
        <a:p>
          <a:endParaRPr lang="en-GB"/>
        </a:p>
      </dgm:t>
    </dgm:pt>
    <dgm:pt modelId="{A4678EC9-B8D0-E543-9D60-EFEF1EA972A7}" type="sibTrans" cxnId="{0C77A64F-8508-0C4B-8E25-3895600A085B}">
      <dgm:prSet/>
      <dgm:spPr/>
      <dgm:t>
        <a:bodyPr/>
        <a:lstStyle/>
        <a:p>
          <a:endParaRPr lang="en-GB"/>
        </a:p>
      </dgm:t>
    </dgm:pt>
    <dgm:pt modelId="{EB4FBF87-421D-2D4E-A0A9-1824AB6DD626}">
      <dgm:prSet/>
      <dgm:spPr>
        <a:solidFill>
          <a:srgbClr val="244264"/>
        </a:solidFill>
        <a:ln>
          <a:solidFill>
            <a:srgbClr val="0B2C52"/>
          </a:solidFill>
        </a:ln>
      </dgm:spPr>
      <dgm:t>
        <a:bodyPr/>
        <a:lstStyle/>
        <a:p>
          <a:r>
            <a:rPr lang="en-US" dirty="0"/>
            <a:t>to seal sender/recipient(s)/content(s) against denial</a:t>
          </a:r>
          <a:endParaRPr lang="en-GB" dirty="0"/>
        </a:p>
      </dgm:t>
    </dgm:pt>
    <dgm:pt modelId="{AB229196-D45A-2F40-BB22-0E9D4ED5C6BD}" type="parTrans" cxnId="{219885B9-4130-3644-9496-1C54496E19E0}">
      <dgm:prSet/>
      <dgm:spPr/>
      <dgm:t>
        <a:bodyPr/>
        <a:lstStyle/>
        <a:p>
          <a:endParaRPr lang="en-GB"/>
        </a:p>
      </dgm:t>
    </dgm:pt>
    <dgm:pt modelId="{1F0D8FD2-0F4E-3049-AE1C-CE673808BA59}" type="sibTrans" cxnId="{219885B9-4130-3644-9496-1C54496E19E0}">
      <dgm:prSet/>
      <dgm:spPr/>
      <dgm:t>
        <a:bodyPr/>
        <a:lstStyle/>
        <a:p>
          <a:endParaRPr lang="en-GB"/>
        </a:p>
      </dgm:t>
    </dgm:pt>
    <dgm:pt modelId="{0840967F-6725-A847-836F-FF2C4FA64A0D}" type="pres">
      <dgm:prSet presAssocID="{0833A572-C949-7A4F-BAA2-8EBCDD67B8E7}" presName="Name0" presStyleCnt="0">
        <dgm:presLayoutVars>
          <dgm:dir/>
          <dgm:resizeHandles val="exact"/>
        </dgm:presLayoutVars>
      </dgm:prSet>
      <dgm:spPr/>
    </dgm:pt>
    <dgm:pt modelId="{14CD790B-04A1-1B47-A6A0-6FE8DC5907F9}" type="pres">
      <dgm:prSet presAssocID="{0833A572-C949-7A4F-BAA2-8EBCDD67B8E7}" presName="cycle" presStyleCnt="0"/>
      <dgm:spPr/>
    </dgm:pt>
    <dgm:pt modelId="{699B1184-3055-1D4A-97A1-F15174BCD13A}" type="pres">
      <dgm:prSet presAssocID="{D368884E-C228-3E4D-86E3-6818942FA742}" presName="nodeFirstNode" presStyleLbl="node1" presStyleIdx="0" presStyleCnt="4">
        <dgm:presLayoutVars>
          <dgm:bulletEnabled val="1"/>
        </dgm:presLayoutVars>
      </dgm:prSet>
      <dgm:spPr/>
    </dgm:pt>
    <dgm:pt modelId="{45F43481-C5CD-734F-9293-50D3DAE23DDF}" type="pres">
      <dgm:prSet presAssocID="{31B3417B-F38F-F146-9712-0447D6726AA9}" presName="sibTransFirstNode" presStyleLbl="bgShp" presStyleIdx="0" presStyleCnt="1"/>
      <dgm:spPr/>
    </dgm:pt>
    <dgm:pt modelId="{FAE87E24-20FD-6C4E-A8D2-1D5D6A2C458A}" type="pres">
      <dgm:prSet presAssocID="{66B290BF-A999-8849-9B92-B7BF7EBC47E2}" presName="nodeFollowingNodes" presStyleLbl="node1" presStyleIdx="1" presStyleCnt="4">
        <dgm:presLayoutVars>
          <dgm:bulletEnabled val="1"/>
        </dgm:presLayoutVars>
      </dgm:prSet>
      <dgm:spPr/>
    </dgm:pt>
    <dgm:pt modelId="{7D1D33EB-DCDE-6A41-9623-D2EF751F285E}" type="pres">
      <dgm:prSet presAssocID="{9EAB9636-D83A-304A-86F0-CC334F58620C}" presName="nodeFollowingNodes" presStyleLbl="node1" presStyleIdx="2" presStyleCnt="4">
        <dgm:presLayoutVars>
          <dgm:bulletEnabled val="1"/>
        </dgm:presLayoutVars>
      </dgm:prSet>
      <dgm:spPr/>
    </dgm:pt>
    <dgm:pt modelId="{0F5E0E4D-7A59-1B48-BA3B-DB505057D5CA}" type="pres">
      <dgm:prSet presAssocID="{9A826EBC-7AA9-B04E-8217-A42EA3C6C34B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04672704-3927-7543-87BD-86AC58941317}" type="presOf" srcId="{6A1D9F6B-235B-DE4C-9FB1-D43F4CD8CBA0}" destId="{699B1184-3055-1D4A-97A1-F15174BCD13A}" srcOrd="0" destOrd="1" presId="urn:microsoft.com/office/officeart/2005/8/layout/cycle3"/>
    <dgm:cxn modelId="{AB07BD13-04F1-A940-B303-88CAB720FC9E}" type="presOf" srcId="{1308625E-99B9-DD45-99EE-5607D30F8F68}" destId="{FAE87E24-20FD-6C4E-A8D2-1D5D6A2C458A}" srcOrd="0" destOrd="1" presId="urn:microsoft.com/office/officeart/2005/8/layout/cycle3"/>
    <dgm:cxn modelId="{56311E29-4A43-CF41-AF6A-E3374A5E3EE1}" srcId="{9EAB9636-D83A-304A-86F0-CC334F58620C}" destId="{79BBC510-3361-AA4D-BF1B-C61A290188BD}" srcOrd="0" destOrd="0" parTransId="{97D3832A-756A-304E-A75F-B39E3D00DFAF}" sibTransId="{A51B8763-79F9-5B4E-AEEA-D62B114DE25D}"/>
    <dgm:cxn modelId="{8AE9D03F-3E2D-ED49-A7DE-4B670A946F70}" srcId="{0833A572-C949-7A4F-BAA2-8EBCDD67B8E7}" destId="{66B290BF-A999-8849-9B92-B7BF7EBC47E2}" srcOrd="1" destOrd="0" parTransId="{E5C6D42F-0CBB-E841-ABCE-A667B5489B72}" sibTransId="{A7FC2D63-47B0-614B-9AC9-04A3809B3A6B}"/>
    <dgm:cxn modelId="{0C77A64F-8508-0C4B-8E25-3895600A085B}" srcId="{0833A572-C949-7A4F-BAA2-8EBCDD67B8E7}" destId="{9A826EBC-7AA9-B04E-8217-A42EA3C6C34B}" srcOrd="3" destOrd="0" parTransId="{375B9046-F37D-2342-89DE-C50E6DF8B3E4}" sibTransId="{A4678EC9-B8D0-E543-9D60-EFEF1EA972A7}"/>
    <dgm:cxn modelId="{0B4D9B5E-007A-CC42-8F42-CCB60BA2C0E1}" type="presOf" srcId="{79BBC510-3361-AA4D-BF1B-C61A290188BD}" destId="{7D1D33EB-DCDE-6A41-9623-D2EF751F285E}" srcOrd="0" destOrd="1" presId="urn:microsoft.com/office/officeart/2005/8/layout/cycle3"/>
    <dgm:cxn modelId="{36848F73-80D0-E648-B02A-BA4C8D506D69}" srcId="{D368884E-C228-3E4D-86E3-6818942FA742}" destId="{6A1D9F6B-235B-DE4C-9FB1-D43F4CD8CBA0}" srcOrd="0" destOrd="0" parTransId="{6972A9D1-8D6D-6640-8376-851EE9305003}" sibTransId="{7E8971A2-7BC3-5345-9CB4-B4A2BD052093}"/>
    <dgm:cxn modelId="{9F8C8077-AAAB-CE4C-BC8A-6B7FBE4554F9}" type="presOf" srcId="{EB4FBF87-421D-2D4E-A0A9-1824AB6DD626}" destId="{0F5E0E4D-7A59-1B48-BA3B-DB505057D5CA}" srcOrd="0" destOrd="1" presId="urn:microsoft.com/office/officeart/2005/8/layout/cycle3"/>
    <dgm:cxn modelId="{54A69B77-3ABA-6D46-9269-3467E8023722}" srcId="{0833A572-C949-7A4F-BAA2-8EBCDD67B8E7}" destId="{9EAB9636-D83A-304A-86F0-CC334F58620C}" srcOrd="2" destOrd="0" parTransId="{851B8AF2-C5E2-FD49-9025-2F9C25108565}" sibTransId="{F3556F5D-41CC-ED41-91B8-E9679B977E86}"/>
    <dgm:cxn modelId="{CF07C179-3216-BA41-8DFD-6F12BA7B9630}" srcId="{66B290BF-A999-8849-9B92-B7BF7EBC47E2}" destId="{1308625E-99B9-DD45-99EE-5607D30F8F68}" srcOrd="0" destOrd="0" parTransId="{F7C77D4C-8872-F94D-9C88-E26218BC1CA8}" sibTransId="{02468891-D619-A54E-809B-4C5D6A37AB90}"/>
    <dgm:cxn modelId="{5AE0D979-2BF4-C749-9A30-F136725D30F7}" type="presOf" srcId="{31B3417B-F38F-F146-9712-0447D6726AA9}" destId="{45F43481-C5CD-734F-9293-50D3DAE23DDF}" srcOrd="0" destOrd="0" presId="urn:microsoft.com/office/officeart/2005/8/layout/cycle3"/>
    <dgm:cxn modelId="{E816948E-107A-1446-B9EB-CB2A454594F2}" type="presOf" srcId="{9EAB9636-D83A-304A-86F0-CC334F58620C}" destId="{7D1D33EB-DCDE-6A41-9623-D2EF751F285E}" srcOrd="0" destOrd="0" presId="urn:microsoft.com/office/officeart/2005/8/layout/cycle3"/>
    <dgm:cxn modelId="{219885B9-4130-3644-9496-1C54496E19E0}" srcId="{9A826EBC-7AA9-B04E-8217-A42EA3C6C34B}" destId="{EB4FBF87-421D-2D4E-A0A9-1824AB6DD626}" srcOrd="0" destOrd="0" parTransId="{AB229196-D45A-2F40-BB22-0E9D4ED5C6BD}" sibTransId="{1F0D8FD2-0F4E-3049-AE1C-CE673808BA59}"/>
    <dgm:cxn modelId="{0B0DF3D7-58A9-2448-A122-389939271BA7}" type="presOf" srcId="{D368884E-C228-3E4D-86E3-6818942FA742}" destId="{699B1184-3055-1D4A-97A1-F15174BCD13A}" srcOrd="0" destOrd="0" presId="urn:microsoft.com/office/officeart/2005/8/layout/cycle3"/>
    <dgm:cxn modelId="{684DBADB-A102-9741-80F5-A3AC3779AF11}" type="presOf" srcId="{66B290BF-A999-8849-9B92-B7BF7EBC47E2}" destId="{FAE87E24-20FD-6C4E-A8D2-1D5D6A2C458A}" srcOrd="0" destOrd="0" presId="urn:microsoft.com/office/officeart/2005/8/layout/cycle3"/>
    <dgm:cxn modelId="{38C590E4-2E91-8A44-98D5-8F573E4F39D6}" srcId="{0833A572-C949-7A4F-BAA2-8EBCDD67B8E7}" destId="{D368884E-C228-3E4D-86E3-6818942FA742}" srcOrd="0" destOrd="0" parTransId="{2E5CDC7E-E43C-264F-80C3-70BDE4B0477F}" sibTransId="{31B3417B-F38F-F146-9712-0447D6726AA9}"/>
    <dgm:cxn modelId="{07755FFB-2A7D-3E4B-89BD-E499A420E73D}" type="presOf" srcId="{9A826EBC-7AA9-B04E-8217-A42EA3C6C34B}" destId="{0F5E0E4D-7A59-1B48-BA3B-DB505057D5CA}" srcOrd="0" destOrd="0" presId="urn:microsoft.com/office/officeart/2005/8/layout/cycle3"/>
    <dgm:cxn modelId="{7DB63FFD-85B0-B749-A1DD-8886612DD048}" type="presOf" srcId="{0833A572-C949-7A4F-BAA2-8EBCDD67B8E7}" destId="{0840967F-6725-A847-836F-FF2C4FA64A0D}" srcOrd="0" destOrd="0" presId="urn:microsoft.com/office/officeart/2005/8/layout/cycle3"/>
    <dgm:cxn modelId="{E2DE26A5-9CE1-E941-A5B5-D912E10A34AB}" type="presParOf" srcId="{0840967F-6725-A847-836F-FF2C4FA64A0D}" destId="{14CD790B-04A1-1B47-A6A0-6FE8DC5907F9}" srcOrd="0" destOrd="0" presId="urn:microsoft.com/office/officeart/2005/8/layout/cycle3"/>
    <dgm:cxn modelId="{37EFF0D3-0350-EA4B-B5EC-E55A169F2B02}" type="presParOf" srcId="{14CD790B-04A1-1B47-A6A0-6FE8DC5907F9}" destId="{699B1184-3055-1D4A-97A1-F15174BCD13A}" srcOrd="0" destOrd="0" presId="urn:microsoft.com/office/officeart/2005/8/layout/cycle3"/>
    <dgm:cxn modelId="{8C1655C9-244F-7D42-939F-411483ABE70E}" type="presParOf" srcId="{14CD790B-04A1-1B47-A6A0-6FE8DC5907F9}" destId="{45F43481-C5CD-734F-9293-50D3DAE23DDF}" srcOrd="1" destOrd="0" presId="urn:microsoft.com/office/officeart/2005/8/layout/cycle3"/>
    <dgm:cxn modelId="{24FE45A4-1D31-CC49-AD7B-CBB0B518FAD4}" type="presParOf" srcId="{14CD790B-04A1-1B47-A6A0-6FE8DC5907F9}" destId="{FAE87E24-20FD-6C4E-A8D2-1D5D6A2C458A}" srcOrd="2" destOrd="0" presId="urn:microsoft.com/office/officeart/2005/8/layout/cycle3"/>
    <dgm:cxn modelId="{F498672B-101B-D844-8DD7-34CC95FD741B}" type="presParOf" srcId="{14CD790B-04A1-1B47-A6A0-6FE8DC5907F9}" destId="{7D1D33EB-DCDE-6A41-9623-D2EF751F285E}" srcOrd="3" destOrd="0" presId="urn:microsoft.com/office/officeart/2005/8/layout/cycle3"/>
    <dgm:cxn modelId="{9CB0F26D-7F70-984E-A776-3E8C0873D2D7}" type="presParOf" srcId="{14CD790B-04A1-1B47-A6A0-6FE8DC5907F9}" destId="{0F5E0E4D-7A59-1B48-BA3B-DB505057D5CA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9E95D79-94BB-A644-91A6-344E3F9F17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F1AA361-8515-0E41-B0C1-795359D7F509}">
      <dgm:prSet/>
      <dgm:spPr>
        <a:solidFill>
          <a:srgbClr val="244264"/>
        </a:solidFill>
        <a:ln>
          <a:solidFill>
            <a:srgbClr val="0B2C52"/>
          </a:solidFill>
        </a:ln>
      </dgm:spPr>
      <dgm:t>
        <a:bodyPr/>
        <a:lstStyle/>
        <a:p>
          <a:r>
            <a:rPr lang="en-US"/>
            <a:t>Single Key, Single Person</a:t>
          </a:r>
          <a:endParaRPr lang="en-GB"/>
        </a:p>
      </dgm:t>
    </dgm:pt>
    <dgm:pt modelId="{27289A6C-75DD-B74B-B6FD-D1CA48693C09}" type="parTrans" cxnId="{E498ACFD-5FD7-4743-A347-7DEB3CC347C0}">
      <dgm:prSet/>
      <dgm:spPr/>
      <dgm:t>
        <a:bodyPr/>
        <a:lstStyle/>
        <a:p>
          <a:endParaRPr lang="en-GB"/>
        </a:p>
      </dgm:t>
    </dgm:pt>
    <dgm:pt modelId="{C6A88580-CCC2-164F-96B7-5CD9C324741E}" type="sibTrans" cxnId="{E498ACFD-5FD7-4743-A347-7DEB3CC347C0}">
      <dgm:prSet/>
      <dgm:spPr/>
      <dgm:t>
        <a:bodyPr/>
        <a:lstStyle/>
        <a:p>
          <a:endParaRPr lang="en-GB"/>
        </a:p>
      </dgm:t>
    </dgm:pt>
    <dgm:pt modelId="{AA60BC63-DD8D-464B-84A5-102D19B07DC3}">
      <dgm:prSet/>
      <dgm:spPr/>
      <dgm:t>
        <a:bodyPr/>
        <a:lstStyle/>
        <a:p>
          <a:r>
            <a:rPr lang="en-US" dirty="0"/>
            <a:t>Pros: easier to manage to easier find you</a:t>
          </a:r>
          <a:endParaRPr lang="en-GB" dirty="0"/>
        </a:p>
      </dgm:t>
    </dgm:pt>
    <dgm:pt modelId="{790F41BA-FBE3-0F49-ABD2-A2927661CB7E}" type="parTrans" cxnId="{84C73269-BB33-F742-8732-342EAD0EC62B}">
      <dgm:prSet/>
      <dgm:spPr/>
      <dgm:t>
        <a:bodyPr/>
        <a:lstStyle/>
        <a:p>
          <a:endParaRPr lang="en-GB"/>
        </a:p>
      </dgm:t>
    </dgm:pt>
    <dgm:pt modelId="{556D0466-BC5E-734C-93B7-11CCEA661100}" type="sibTrans" cxnId="{84C73269-BB33-F742-8732-342EAD0EC62B}">
      <dgm:prSet/>
      <dgm:spPr/>
      <dgm:t>
        <a:bodyPr/>
        <a:lstStyle/>
        <a:p>
          <a:endParaRPr lang="en-GB"/>
        </a:p>
      </dgm:t>
    </dgm:pt>
    <dgm:pt modelId="{595F7DED-C92F-224E-B404-FAEEABFD071E}">
      <dgm:prSet/>
      <dgm:spPr/>
      <dgm:t>
        <a:bodyPr/>
        <a:lstStyle/>
        <a:p>
          <a:r>
            <a:rPr lang="en-US" dirty="0"/>
            <a:t>Cons: anyone can see your identities, your life can tracked via roles, might not meet company policy</a:t>
          </a:r>
          <a:endParaRPr lang="en-GB" dirty="0"/>
        </a:p>
      </dgm:t>
    </dgm:pt>
    <dgm:pt modelId="{0CFCC996-6219-884A-8F3B-DF49234DF618}" type="parTrans" cxnId="{41BFDC04-C971-0A4A-B0CD-3E042BE4E7FE}">
      <dgm:prSet/>
      <dgm:spPr/>
      <dgm:t>
        <a:bodyPr/>
        <a:lstStyle/>
        <a:p>
          <a:endParaRPr lang="en-GB"/>
        </a:p>
      </dgm:t>
    </dgm:pt>
    <dgm:pt modelId="{64A967DD-78D6-B74C-B5B5-F9C9FBEAE84C}" type="sibTrans" cxnId="{41BFDC04-C971-0A4A-B0CD-3E042BE4E7FE}">
      <dgm:prSet/>
      <dgm:spPr/>
      <dgm:t>
        <a:bodyPr/>
        <a:lstStyle/>
        <a:p>
          <a:endParaRPr lang="en-GB"/>
        </a:p>
      </dgm:t>
    </dgm:pt>
    <dgm:pt modelId="{6DFC34E4-10AB-214D-85EA-96274FC547E7}">
      <dgm:prSet/>
      <dgm:spPr>
        <a:solidFill>
          <a:srgbClr val="244264"/>
        </a:solidFill>
        <a:ln>
          <a:solidFill>
            <a:srgbClr val="0B2C52"/>
          </a:solidFill>
        </a:ln>
      </dgm:spPr>
      <dgm:t>
        <a:bodyPr/>
        <a:lstStyle/>
        <a:p>
          <a:r>
            <a:rPr lang="en-US"/>
            <a:t>Multiple Keys, Single Person</a:t>
          </a:r>
          <a:endParaRPr lang="en-GB"/>
        </a:p>
      </dgm:t>
    </dgm:pt>
    <dgm:pt modelId="{75708656-22F1-A14F-972B-8B4DC223B932}" type="parTrans" cxnId="{789FEB64-6BB6-6F4D-A037-77AD4B881D76}">
      <dgm:prSet/>
      <dgm:spPr/>
      <dgm:t>
        <a:bodyPr/>
        <a:lstStyle/>
        <a:p>
          <a:endParaRPr lang="en-GB"/>
        </a:p>
      </dgm:t>
    </dgm:pt>
    <dgm:pt modelId="{41B9D7A9-7C89-4445-AA6E-C57B6F0690C1}" type="sibTrans" cxnId="{789FEB64-6BB6-6F4D-A037-77AD4B881D76}">
      <dgm:prSet/>
      <dgm:spPr/>
      <dgm:t>
        <a:bodyPr/>
        <a:lstStyle/>
        <a:p>
          <a:endParaRPr lang="en-GB"/>
        </a:p>
      </dgm:t>
    </dgm:pt>
    <dgm:pt modelId="{AECF8DC8-83EE-C745-AD75-A28EE35AB00D}">
      <dgm:prSet/>
      <dgm:spPr/>
      <dgm:t>
        <a:bodyPr/>
        <a:lstStyle/>
        <a:p>
          <a:r>
            <a:rPr lang="en-US"/>
            <a:t>Pros: easier to split identities</a:t>
          </a:r>
          <a:endParaRPr lang="en-GB"/>
        </a:p>
      </dgm:t>
    </dgm:pt>
    <dgm:pt modelId="{1F879FB4-B532-E74C-BBD7-94E3E173814F}" type="parTrans" cxnId="{3EF6B2D6-53B6-EA4E-A194-7C1D400CC98B}">
      <dgm:prSet/>
      <dgm:spPr/>
      <dgm:t>
        <a:bodyPr/>
        <a:lstStyle/>
        <a:p>
          <a:endParaRPr lang="en-GB"/>
        </a:p>
      </dgm:t>
    </dgm:pt>
    <dgm:pt modelId="{9DDFD535-358D-2D4B-B0CC-D908D18C74BB}" type="sibTrans" cxnId="{3EF6B2D6-53B6-EA4E-A194-7C1D400CC98B}">
      <dgm:prSet/>
      <dgm:spPr/>
      <dgm:t>
        <a:bodyPr/>
        <a:lstStyle/>
        <a:p>
          <a:endParaRPr lang="en-GB"/>
        </a:p>
      </dgm:t>
    </dgm:pt>
    <dgm:pt modelId="{1CE4A762-3993-CE44-B385-A70263F64601}">
      <dgm:prSet/>
      <dgm:spPr/>
      <dgm:t>
        <a:bodyPr/>
        <a:lstStyle/>
        <a:p>
          <a:r>
            <a:rPr lang="en-US"/>
            <a:t>Cons: people may use the wrong key</a:t>
          </a:r>
          <a:endParaRPr lang="en-GB"/>
        </a:p>
      </dgm:t>
    </dgm:pt>
    <dgm:pt modelId="{90BA7BB8-1788-D946-BF92-EB6A57B7F571}" type="parTrans" cxnId="{2BFDD060-434F-714B-A0AD-FB5CE523F7EF}">
      <dgm:prSet/>
      <dgm:spPr/>
      <dgm:t>
        <a:bodyPr/>
        <a:lstStyle/>
        <a:p>
          <a:endParaRPr lang="en-GB"/>
        </a:p>
      </dgm:t>
    </dgm:pt>
    <dgm:pt modelId="{560E870E-E33B-F44F-900C-EC5897C8B1DF}" type="sibTrans" cxnId="{2BFDD060-434F-714B-A0AD-FB5CE523F7EF}">
      <dgm:prSet/>
      <dgm:spPr/>
      <dgm:t>
        <a:bodyPr/>
        <a:lstStyle/>
        <a:p>
          <a:endParaRPr lang="en-GB"/>
        </a:p>
      </dgm:t>
    </dgm:pt>
    <dgm:pt modelId="{1CC62922-7126-974E-B36A-433F338AFBE2}">
      <dgm:prSet/>
      <dgm:spPr>
        <a:solidFill>
          <a:srgbClr val="244264"/>
        </a:solidFill>
        <a:ln>
          <a:solidFill>
            <a:srgbClr val="0B2C52"/>
          </a:solidFill>
        </a:ln>
      </dgm:spPr>
      <dgm:t>
        <a:bodyPr/>
        <a:lstStyle/>
        <a:p>
          <a:r>
            <a:rPr lang="en-US"/>
            <a:t>Shared Team Key</a:t>
          </a:r>
          <a:endParaRPr lang="en-GB"/>
        </a:p>
      </dgm:t>
    </dgm:pt>
    <dgm:pt modelId="{E291079E-B640-0240-8349-47CEFDCE04A8}" type="parTrans" cxnId="{80439AC8-DC86-9543-990E-0974A408E77B}">
      <dgm:prSet/>
      <dgm:spPr/>
      <dgm:t>
        <a:bodyPr/>
        <a:lstStyle/>
        <a:p>
          <a:endParaRPr lang="en-GB"/>
        </a:p>
      </dgm:t>
    </dgm:pt>
    <dgm:pt modelId="{77598599-4E18-474F-BAF0-9BBF74E2E47F}" type="sibTrans" cxnId="{80439AC8-DC86-9543-990E-0974A408E77B}">
      <dgm:prSet/>
      <dgm:spPr/>
      <dgm:t>
        <a:bodyPr/>
        <a:lstStyle/>
        <a:p>
          <a:endParaRPr lang="en-GB"/>
        </a:p>
      </dgm:t>
    </dgm:pt>
    <dgm:pt modelId="{E50EFE1D-000D-EE49-9238-A5D4416E77C6}">
      <dgm:prSet/>
      <dgm:spPr/>
      <dgm:t>
        <a:bodyPr/>
        <a:lstStyle/>
        <a:p>
          <a:r>
            <a:rPr lang="en-US"/>
            <a:t>Pros: simple approach</a:t>
          </a:r>
          <a:br>
            <a:rPr lang="en-US"/>
          </a:br>
          <a:r>
            <a:rPr lang="en-US"/>
            <a:t>Cons: against authentication principle, issues when people leave</a:t>
          </a:r>
          <a:endParaRPr lang="en-GB"/>
        </a:p>
      </dgm:t>
    </dgm:pt>
    <dgm:pt modelId="{17CB66CB-0D39-BF4A-AC33-7A8A3A9EC8AF}" type="parTrans" cxnId="{70879EF4-4D81-EC47-B093-213BB4462A40}">
      <dgm:prSet/>
      <dgm:spPr/>
      <dgm:t>
        <a:bodyPr/>
        <a:lstStyle/>
        <a:p>
          <a:endParaRPr lang="en-GB"/>
        </a:p>
      </dgm:t>
    </dgm:pt>
    <dgm:pt modelId="{A090702F-EC34-9948-A2E7-B05EF7673CCC}" type="sibTrans" cxnId="{70879EF4-4D81-EC47-B093-213BB4462A40}">
      <dgm:prSet/>
      <dgm:spPr/>
      <dgm:t>
        <a:bodyPr/>
        <a:lstStyle/>
        <a:p>
          <a:endParaRPr lang="en-GB"/>
        </a:p>
      </dgm:t>
    </dgm:pt>
    <dgm:pt modelId="{792F99DA-85E3-764D-8ACC-51D9CCB06B52}">
      <dgm:prSet/>
      <dgm:spPr>
        <a:solidFill>
          <a:srgbClr val="244264"/>
        </a:solidFill>
        <a:ln>
          <a:solidFill>
            <a:srgbClr val="0B2C52"/>
          </a:solidFill>
        </a:ln>
      </dgm:spPr>
      <dgm:t>
        <a:bodyPr/>
        <a:lstStyle/>
        <a:p>
          <a:r>
            <a:rPr lang="en-US"/>
            <a:t>Main Key with Subkeys for Team</a:t>
          </a:r>
          <a:endParaRPr lang="en-GB"/>
        </a:p>
      </dgm:t>
    </dgm:pt>
    <dgm:pt modelId="{F0DD68E1-F1A1-2843-8FE2-9BDC31C09CA2}" type="parTrans" cxnId="{028B7858-442E-8D4F-AD37-63C27A858940}">
      <dgm:prSet/>
      <dgm:spPr/>
      <dgm:t>
        <a:bodyPr/>
        <a:lstStyle/>
        <a:p>
          <a:endParaRPr lang="en-GB"/>
        </a:p>
      </dgm:t>
    </dgm:pt>
    <dgm:pt modelId="{29DFFE84-4D8A-D540-BE9D-6D615A7DECDD}" type="sibTrans" cxnId="{028B7858-442E-8D4F-AD37-63C27A858940}">
      <dgm:prSet/>
      <dgm:spPr/>
      <dgm:t>
        <a:bodyPr/>
        <a:lstStyle/>
        <a:p>
          <a:endParaRPr lang="en-GB"/>
        </a:p>
      </dgm:t>
    </dgm:pt>
    <dgm:pt modelId="{D0B3E0A8-5F65-9D4D-9597-B2562116D9DE}">
      <dgm:prSet/>
      <dgm:spPr/>
      <dgm:t>
        <a:bodyPr/>
        <a:lstStyle/>
        <a:p>
          <a:r>
            <a:rPr lang="en-US"/>
            <a:t>Pros: Easier to manage people joining and leaving</a:t>
          </a:r>
          <a:endParaRPr lang="en-GB"/>
        </a:p>
      </dgm:t>
    </dgm:pt>
    <dgm:pt modelId="{B03D0F7E-120F-B34C-9EF5-8F67D474EFC3}" type="parTrans" cxnId="{B1B05400-4C17-7E4B-83AD-0AEF40527A0D}">
      <dgm:prSet/>
      <dgm:spPr/>
      <dgm:t>
        <a:bodyPr/>
        <a:lstStyle/>
        <a:p>
          <a:endParaRPr lang="en-GB"/>
        </a:p>
      </dgm:t>
    </dgm:pt>
    <dgm:pt modelId="{E9EF5132-A820-974F-8D94-4DDAABDA6EFE}" type="sibTrans" cxnId="{B1B05400-4C17-7E4B-83AD-0AEF40527A0D}">
      <dgm:prSet/>
      <dgm:spPr/>
      <dgm:t>
        <a:bodyPr/>
        <a:lstStyle/>
        <a:p>
          <a:endParaRPr lang="en-GB"/>
        </a:p>
      </dgm:t>
    </dgm:pt>
    <dgm:pt modelId="{C6D875D8-25D0-8843-A746-1A95CB2D205A}">
      <dgm:prSet/>
      <dgm:spPr/>
      <dgm:t>
        <a:bodyPr/>
        <a:lstStyle/>
        <a:p>
          <a:r>
            <a:rPr lang="en-US"/>
            <a:t>Cons: Needs active management, might not fit with other personal communication</a:t>
          </a:r>
          <a:endParaRPr lang="en-GB"/>
        </a:p>
      </dgm:t>
    </dgm:pt>
    <dgm:pt modelId="{629910CA-EFD5-8A43-B276-FA1874D7BBBB}" type="parTrans" cxnId="{A29DC7A7-FA99-3A44-8C4D-DE465C4D511C}">
      <dgm:prSet/>
      <dgm:spPr/>
      <dgm:t>
        <a:bodyPr/>
        <a:lstStyle/>
        <a:p>
          <a:endParaRPr lang="en-GB"/>
        </a:p>
      </dgm:t>
    </dgm:pt>
    <dgm:pt modelId="{D596FEDB-7C85-904D-A19A-B22CB5BD72CE}" type="sibTrans" cxnId="{A29DC7A7-FA99-3A44-8C4D-DE465C4D511C}">
      <dgm:prSet/>
      <dgm:spPr/>
      <dgm:t>
        <a:bodyPr/>
        <a:lstStyle/>
        <a:p>
          <a:endParaRPr lang="en-GB"/>
        </a:p>
      </dgm:t>
    </dgm:pt>
    <dgm:pt modelId="{A5EC4393-D9E4-2345-A533-FB42B162FCAA}" type="pres">
      <dgm:prSet presAssocID="{39E95D79-94BB-A644-91A6-344E3F9F1752}" presName="linear" presStyleCnt="0">
        <dgm:presLayoutVars>
          <dgm:animLvl val="lvl"/>
          <dgm:resizeHandles val="exact"/>
        </dgm:presLayoutVars>
      </dgm:prSet>
      <dgm:spPr/>
    </dgm:pt>
    <dgm:pt modelId="{5521F7E9-4E76-554D-8AA5-7CA1E3DAB38C}" type="pres">
      <dgm:prSet presAssocID="{EF1AA361-8515-0E41-B0C1-795359D7F50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88AFE15-043E-7345-9F7F-2782F6F7B499}" type="pres">
      <dgm:prSet presAssocID="{EF1AA361-8515-0E41-B0C1-795359D7F509}" presName="childText" presStyleLbl="revTx" presStyleIdx="0" presStyleCnt="4">
        <dgm:presLayoutVars>
          <dgm:bulletEnabled val="1"/>
        </dgm:presLayoutVars>
      </dgm:prSet>
      <dgm:spPr/>
    </dgm:pt>
    <dgm:pt modelId="{4082DC7E-17EB-204E-A8CA-575B14C60D13}" type="pres">
      <dgm:prSet presAssocID="{6DFC34E4-10AB-214D-85EA-96274FC547E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405BAE9-6BAC-2D4B-AF84-22F91D26D5D8}" type="pres">
      <dgm:prSet presAssocID="{6DFC34E4-10AB-214D-85EA-96274FC547E7}" presName="childText" presStyleLbl="revTx" presStyleIdx="1" presStyleCnt="4">
        <dgm:presLayoutVars>
          <dgm:bulletEnabled val="1"/>
        </dgm:presLayoutVars>
      </dgm:prSet>
      <dgm:spPr/>
    </dgm:pt>
    <dgm:pt modelId="{4ACA48E4-1BD1-CF42-BE67-1C940C15AA38}" type="pres">
      <dgm:prSet presAssocID="{1CC62922-7126-974E-B36A-433F338AFBE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5BC63C6-A0F1-904F-B6E3-C7C7CFCE9904}" type="pres">
      <dgm:prSet presAssocID="{1CC62922-7126-974E-B36A-433F338AFBE2}" presName="childText" presStyleLbl="revTx" presStyleIdx="2" presStyleCnt="4">
        <dgm:presLayoutVars>
          <dgm:bulletEnabled val="1"/>
        </dgm:presLayoutVars>
      </dgm:prSet>
      <dgm:spPr/>
    </dgm:pt>
    <dgm:pt modelId="{826944CE-E5AC-A04F-A06D-0165ADC542FA}" type="pres">
      <dgm:prSet presAssocID="{792F99DA-85E3-764D-8ACC-51D9CCB06B5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CC8CFB3-303E-C644-9179-5724A13136BE}" type="pres">
      <dgm:prSet presAssocID="{792F99DA-85E3-764D-8ACC-51D9CCB06B5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B1B05400-4C17-7E4B-83AD-0AEF40527A0D}" srcId="{792F99DA-85E3-764D-8ACC-51D9CCB06B52}" destId="{D0B3E0A8-5F65-9D4D-9597-B2562116D9DE}" srcOrd="0" destOrd="0" parTransId="{B03D0F7E-120F-B34C-9EF5-8F67D474EFC3}" sibTransId="{E9EF5132-A820-974F-8D94-4DDAABDA6EFE}"/>
    <dgm:cxn modelId="{41BFDC04-C971-0A4A-B0CD-3E042BE4E7FE}" srcId="{EF1AA361-8515-0E41-B0C1-795359D7F509}" destId="{595F7DED-C92F-224E-B404-FAEEABFD071E}" srcOrd="1" destOrd="0" parTransId="{0CFCC996-6219-884A-8F3B-DF49234DF618}" sibTransId="{64A967DD-78D6-B74C-B5B5-F9C9FBEAE84C}"/>
    <dgm:cxn modelId="{F869AC05-0A34-A94E-B817-829047815BBC}" type="presOf" srcId="{6DFC34E4-10AB-214D-85EA-96274FC547E7}" destId="{4082DC7E-17EB-204E-A8CA-575B14C60D13}" srcOrd="0" destOrd="0" presId="urn:microsoft.com/office/officeart/2005/8/layout/vList2"/>
    <dgm:cxn modelId="{33886F3C-BE81-B643-A2DB-66904E2940F5}" type="presOf" srcId="{1CC62922-7126-974E-B36A-433F338AFBE2}" destId="{4ACA48E4-1BD1-CF42-BE67-1C940C15AA38}" srcOrd="0" destOrd="0" presId="urn:microsoft.com/office/officeart/2005/8/layout/vList2"/>
    <dgm:cxn modelId="{028B7858-442E-8D4F-AD37-63C27A858940}" srcId="{39E95D79-94BB-A644-91A6-344E3F9F1752}" destId="{792F99DA-85E3-764D-8ACC-51D9CCB06B52}" srcOrd="3" destOrd="0" parTransId="{F0DD68E1-F1A1-2843-8FE2-9BDC31C09CA2}" sibTransId="{29DFFE84-4D8A-D540-BE9D-6D615A7DECDD}"/>
    <dgm:cxn modelId="{2BFDD060-434F-714B-A0AD-FB5CE523F7EF}" srcId="{6DFC34E4-10AB-214D-85EA-96274FC547E7}" destId="{1CE4A762-3993-CE44-B385-A70263F64601}" srcOrd="1" destOrd="0" parTransId="{90BA7BB8-1788-D946-BF92-EB6A57B7F571}" sibTransId="{560E870E-E33B-F44F-900C-EC5897C8B1DF}"/>
    <dgm:cxn modelId="{8B46AB61-C895-2445-8CB1-4EA66B630C11}" type="presOf" srcId="{39E95D79-94BB-A644-91A6-344E3F9F1752}" destId="{A5EC4393-D9E4-2345-A533-FB42B162FCAA}" srcOrd="0" destOrd="0" presId="urn:microsoft.com/office/officeart/2005/8/layout/vList2"/>
    <dgm:cxn modelId="{789FEB64-6BB6-6F4D-A037-77AD4B881D76}" srcId="{39E95D79-94BB-A644-91A6-344E3F9F1752}" destId="{6DFC34E4-10AB-214D-85EA-96274FC547E7}" srcOrd="1" destOrd="0" parTransId="{75708656-22F1-A14F-972B-8B4DC223B932}" sibTransId="{41B9D7A9-7C89-4445-AA6E-C57B6F0690C1}"/>
    <dgm:cxn modelId="{84C73269-BB33-F742-8732-342EAD0EC62B}" srcId="{EF1AA361-8515-0E41-B0C1-795359D7F509}" destId="{AA60BC63-DD8D-464B-84A5-102D19B07DC3}" srcOrd="0" destOrd="0" parTransId="{790F41BA-FBE3-0F49-ABD2-A2927661CB7E}" sibTransId="{556D0466-BC5E-734C-93B7-11CCEA661100}"/>
    <dgm:cxn modelId="{C5C46983-DA65-0A46-9732-5D9E802390CE}" type="presOf" srcId="{1CE4A762-3993-CE44-B385-A70263F64601}" destId="{C405BAE9-6BAC-2D4B-AF84-22F91D26D5D8}" srcOrd="0" destOrd="1" presId="urn:microsoft.com/office/officeart/2005/8/layout/vList2"/>
    <dgm:cxn modelId="{FBF29285-0C16-D149-84D3-A4F5FCB90A8E}" type="presOf" srcId="{792F99DA-85E3-764D-8ACC-51D9CCB06B52}" destId="{826944CE-E5AC-A04F-A06D-0165ADC542FA}" srcOrd="0" destOrd="0" presId="urn:microsoft.com/office/officeart/2005/8/layout/vList2"/>
    <dgm:cxn modelId="{15A36998-30B9-4447-941E-021514A01F24}" type="presOf" srcId="{AA60BC63-DD8D-464B-84A5-102D19B07DC3}" destId="{388AFE15-043E-7345-9F7F-2782F6F7B499}" srcOrd="0" destOrd="0" presId="urn:microsoft.com/office/officeart/2005/8/layout/vList2"/>
    <dgm:cxn modelId="{A29DC7A7-FA99-3A44-8C4D-DE465C4D511C}" srcId="{792F99DA-85E3-764D-8ACC-51D9CCB06B52}" destId="{C6D875D8-25D0-8843-A746-1A95CB2D205A}" srcOrd="1" destOrd="0" parTransId="{629910CA-EFD5-8A43-B276-FA1874D7BBBB}" sibTransId="{D596FEDB-7C85-904D-A19A-B22CB5BD72CE}"/>
    <dgm:cxn modelId="{80439AC8-DC86-9543-990E-0974A408E77B}" srcId="{39E95D79-94BB-A644-91A6-344E3F9F1752}" destId="{1CC62922-7126-974E-B36A-433F338AFBE2}" srcOrd="2" destOrd="0" parTransId="{E291079E-B640-0240-8349-47CEFDCE04A8}" sibTransId="{77598599-4E18-474F-BAF0-9BBF74E2E47F}"/>
    <dgm:cxn modelId="{11B3A2D0-3A64-B64C-A3D1-DC759F322F68}" type="presOf" srcId="{C6D875D8-25D0-8843-A746-1A95CB2D205A}" destId="{7CC8CFB3-303E-C644-9179-5724A13136BE}" srcOrd="0" destOrd="1" presId="urn:microsoft.com/office/officeart/2005/8/layout/vList2"/>
    <dgm:cxn modelId="{3EF6B2D6-53B6-EA4E-A194-7C1D400CC98B}" srcId="{6DFC34E4-10AB-214D-85EA-96274FC547E7}" destId="{AECF8DC8-83EE-C745-AD75-A28EE35AB00D}" srcOrd="0" destOrd="0" parTransId="{1F879FB4-B532-E74C-BBD7-94E3E173814F}" sibTransId="{9DDFD535-358D-2D4B-B0CC-D908D18C74BB}"/>
    <dgm:cxn modelId="{B473F3DE-A169-8347-BA14-69B614936652}" type="presOf" srcId="{EF1AA361-8515-0E41-B0C1-795359D7F509}" destId="{5521F7E9-4E76-554D-8AA5-7CA1E3DAB38C}" srcOrd="0" destOrd="0" presId="urn:microsoft.com/office/officeart/2005/8/layout/vList2"/>
    <dgm:cxn modelId="{D1657DE1-C24A-0047-AF8F-8A451A431609}" type="presOf" srcId="{AECF8DC8-83EE-C745-AD75-A28EE35AB00D}" destId="{C405BAE9-6BAC-2D4B-AF84-22F91D26D5D8}" srcOrd="0" destOrd="0" presId="urn:microsoft.com/office/officeart/2005/8/layout/vList2"/>
    <dgm:cxn modelId="{7848C5EA-4D3F-0744-9A7C-D594DA79AB6F}" type="presOf" srcId="{E50EFE1D-000D-EE49-9238-A5D4416E77C6}" destId="{45BC63C6-A0F1-904F-B6E3-C7C7CFCE9904}" srcOrd="0" destOrd="0" presId="urn:microsoft.com/office/officeart/2005/8/layout/vList2"/>
    <dgm:cxn modelId="{9B0724EE-F00F-DF4A-8460-144C884FF60B}" type="presOf" srcId="{595F7DED-C92F-224E-B404-FAEEABFD071E}" destId="{388AFE15-043E-7345-9F7F-2782F6F7B499}" srcOrd="0" destOrd="1" presId="urn:microsoft.com/office/officeart/2005/8/layout/vList2"/>
    <dgm:cxn modelId="{70879EF4-4D81-EC47-B093-213BB4462A40}" srcId="{1CC62922-7126-974E-B36A-433F338AFBE2}" destId="{E50EFE1D-000D-EE49-9238-A5D4416E77C6}" srcOrd="0" destOrd="0" parTransId="{17CB66CB-0D39-BF4A-AC33-7A8A3A9EC8AF}" sibTransId="{A090702F-EC34-9948-A2E7-B05EF7673CCC}"/>
    <dgm:cxn modelId="{077C25F7-5AFB-1B4A-87AE-0693B2EC5952}" type="presOf" srcId="{D0B3E0A8-5F65-9D4D-9597-B2562116D9DE}" destId="{7CC8CFB3-303E-C644-9179-5724A13136BE}" srcOrd="0" destOrd="0" presId="urn:microsoft.com/office/officeart/2005/8/layout/vList2"/>
    <dgm:cxn modelId="{E498ACFD-5FD7-4743-A347-7DEB3CC347C0}" srcId="{39E95D79-94BB-A644-91A6-344E3F9F1752}" destId="{EF1AA361-8515-0E41-B0C1-795359D7F509}" srcOrd="0" destOrd="0" parTransId="{27289A6C-75DD-B74B-B6FD-D1CA48693C09}" sibTransId="{C6A88580-CCC2-164F-96B7-5CD9C324741E}"/>
    <dgm:cxn modelId="{50A86C18-67C0-6441-B153-903A1AEC9237}" type="presParOf" srcId="{A5EC4393-D9E4-2345-A533-FB42B162FCAA}" destId="{5521F7E9-4E76-554D-8AA5-7CA1E3DAB38C}" srcOrd="0" destOrd="0" presId="urn:microsoft.com/office/officeart/2005/8/layout/vList2"/>
    <dgm:cxn modelId="{6A07A5F1-6FD7-AF4C-BC29-FF70C6B4361E}" type="presParOf" srcId="{A5EC4393-D9E4-2345-A533-FB42B162FCAA}" destId="{388AFE15-043E-7345-9F7F-2782F6F7B499}" srcOrd="1" destOrd="0" presId="urn:microsoft.com/office/officeart/2005/8/layout/vList2"/>
    <dgm:cxn modelId="{0BE06F00-1392-9040-ADB8-33CD8D291D85}" type="presParOf" srcId="{A5EC4393-D9E4-2345-A533-FB42B162FCAA}" destId="{4082DC7E-17EB-204E-A8CA-575B14C60D13}" srcOrd="2" destOrd="0" presId="urn:microsoft.com/office/officeart/2005/8/layout/vList2"/>
    <dgm:cxn modelId="{529FAC03-ED71-AD4E-86C8-B0DD6EED9C37}" type="presParOf" srcId="{A5EC4393-D9E4-2345-A533-FB42B162FCAA}" destId="{C405BAE9-6BAC-2D4B-AF84-22F91D26D5D8}" srcOrd="3" destOrd="0" presId="urn:microsoft.com/office/officeart/2005/8/layout/vList2"/>
    <dgm:cxn modelId="{4D0870B9-A58A-1B46-8328-39E2CD488D34}" type="presParOf" srcId="{A5EC4393-D9E4-2345-A533-FB42B162FCAA}" destId="{4ACA48E4-1BD1-CF42-BE67-1C940C15AA38}" srcOrd="4" destOrd="0" presId="urn:microsoft.com/office/officeart/2005/8/layout/vList2"/>
    <dgm:cxn modelId="{406B899B-08BC-CB46-A3A3-0BDD80AE6C87}" type="presParOf" srcId="{A5EC4393-D9E4-2345-A533-FB42B162FCAA}" destId="{45BC63C6-A0F1-904F-B6E3-C7C7CFCE9904}" srcOrd="5" destOrd="0" presId="urn:microsoft.com/office/officeart/2005/8/layout/vList2"/>
    <dgm:cxn modelId="{CEB6AF7D-AE85-C349-B963-E0D77BAC2514}" type="presParOf" srcId="{A5EC4393-D9E4-2345-A533-FB42B162FCAA}" destId="{826944CE-E5AC-A04F-A06D-0165ADC542FA}" srcOrd="6" destOrd="0" presId="urn:microsoft.com/office/officeart/2005/8/layout/vList2"/>
    <dgm:cxn modelId="{98668136-5177-B648-BDA6-87FB2D6EB74E}" type="presParOf" srcId="{A5EC4393-D9E4-2345-A533-FB42B162FCAA}" destId="{7CC8CFB3-303E-C644-9179-5724A13136B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B8686E8-98D0-C048-A77F-2FF23A2983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C2E4939-FFA9-5B4C-A1B9-C749BF310888}">
      <dgm:prSet/>
      <dgm:spPr>
        <a:solidFill>
          <a:srgbClr val="0B2C52"/>
        </a:solidFill>
        <a:ln>
          <a:solidFill>
            <a:srgbClr val="0B2C52"/>
          </a:solidFill>
        </a:ln>
      </dgm:spPr>
      <dgm:t>
        <a:bodyPr/>
        <a:lstStyle/>
        <a:p>
          <a:r>
            <a:rPr lang="en-US" dirty="0"/>
            <a:t>PGP = Pretty Good Privacy </a:t>
          </a:r>
          <a:endParaRPr lang="en-GB" dirty="0"/>
        </a:p>
      </dgm:t>
    </dgm:pt>
    <dgm:pt modelId="{706056E7-4EE6-0745-BC68-4D3118E4C795}" type="parTrans" cxnId="{402C6785-11E9-BE47-BA0D-D09F2C8171CC}">
      <dgm:prSet/>
      <dgm:spPr/>
      <dgm:t>
        <a:bodyPr/>
        <a:lstStyle/>
        <a:p>
          <a:endParaRPr lang="en-GB"/>
        </a:p>
      </dgm:t>
    </dgm:pt>
    <dgm:pt modelId="{B76B6F84-6C46-7441-8FE8-81792EAB3928}" type="sibTrans" cxnId="{402C6785-11E9-BE47-BA0D-D09F2C8171CC}">
      <dgm:prSet/>
      <dgm:spPr/>
      <dgm:t>
        <a:bodyPr/>
        <a:lstStyle/>
        <a:p>
          <a:endParaRPr lang="en-GB"/>
        </a:p>
      </dgm:t>
    </dgm:pt>
    <dgm:pt modelId="{461F45FD-7C75-4044-A5FE-0E81020FFA84}">
      <dgm:prSet/>
      <dgm:spPr>
        <a:solidFill>
          <a:srgbClr val="0B2C52"/>
        </a:solidFill>
        <a:ln>
          <a:solidFill>
            <a:srgbClr val="0B2C52"/>
          </a:solidFill>
        </a:ln>
      </dgm:spPr>
      <dgm:t>
        <a:bodyPr/>
        <a:lstStyle/>
        <a:p>
          <a:r>
            <a:rPr lang="en-US" dirty="0"/>
            <a:t>OpenPGP</a:t>
          </a:r>
          <a:endParaRPr lang="en-GB" dirty="0"/>
        </a:p>
      </dgm:t>
    </dgm:pt>
    <dgm:pt modelId="{7F5F6FEF-522F-614A-82A8-F9665EF03700}" type="parTrans" cxnId="{21D654EB-ADAA-D347-B766-24A0FCD703B9}">
      <dgm:prSet/>
      <dgm:spPr/>
      <dgm:t>
        <a:bodyPr/>
        <a:lstStyle/>
        <a:p>
          <a:endParaRPr lang="en-GB"/>
        </a:p>
      </dgm:t>
    </dgm:pt>
    <dgm:pt modelId="{00D3051A-52AE-6A4E-A694-20B9467F9FAC}" type="sibTrans" cxnId="{21D654EB-ADAA-D347-B766-24A0FCD703B9}">
      <dgm:prSet/>
      <dgm:spPr/>
      <dgm:t>
        <a:bodyPr/>
        <a:lstStyle/>
        <a:p>
          <a:endParaRPr lang="en-GB"/>
        </a:p>
      </dgm:t>
    </dgm:pt>
    <dgm:pt modelId="{F0D28A13-6310-634C-8E74-89EF69481B9C}">
      <dgm:prSet/>
      <dgm:spPr>
        <a:solidFill>
          <a:srgbClr val="0B2C52"/>
        </a:solidFill>
        <a:ln>
          <a:solidFill>
            <a:srgbClr val="0B2C52"/>
          </a:solidFill>
        </a:ln>
      </dgm:spPr>
      <dgm:t>
        <a:bodyPr/>
        <a:lstStyle/>
        <a:p>
          <a:r>
            <a:rPr lang="en-US" dirty="0"/>
            <a:t>GPG = GnuPG</a:t>
          </a:r>
          <a:endParaRPr lang="en-GB" dirty="0"/>
        </a:p>
      </dgm:t>
    </dgm:pt>
    <dgm:pt modelId="{DDD1F2FC-280B-AA4B-90B4-1A968631BE17}" type="parTrans" cxnId="{894E1F51-CE97-AD4A-BA2A-4D7DBE6889A3}">
      <dgm:prSet/>
      <dgm:spPr/>
      <dgm:t>
        <a:bodyPr/>
        <a:lstStyle/>
        <a:p>
          <a:endParaRPr lang="en-GB"/>
        </a:p>
      </dgm:t>
    </dgm:pt>
    <dgm:pt modelId="{D9DF6B0C-6AA6-914D-B720-B3BF864BCE0B}" type="sibTrans" cxnId="{894E1F51-CE97-AD4A-BA2A-4D7DBE6889A3}">
      <dgm:prSet/>
      <dgm:spPr/>
      <dgm:t>
        <a:bodyPr/>
        <a:lstStyle/>
        <a:p>
          <a:endParaRPr lang="en-GB"/>
        </a:p>
      </dgm:t>
    </dgm:pt>
    <dgm:pt modelId="{9E82628A-D883-6741-AB82-8E0540735FD2}">
      <dgm:prSet/>
      <dgm:spPr>
        <a:solidFill>
          <a:srgbClr val="0B2C52"/>
        </a:solidFill>
        <a:ln>
          <a:solidFill>
            <a:srgbClr val="0B2C52"/>
          </a:solidFill>
        </a:ln>
      </dgm:spPr>
      <dgm:t>
        <a:bodyPr/>
        <a:lstStyle/>
        <a:p>
          <a:r>
            <a:rPr lang="en-US" dirty="0"/>
            <a:t>S/MIME</a:t>
          </a:r>
          <a:endParaRPr lang="en-GB" dirty="0"/>
        </a:p>
      </dgm:t>
    </dgm:pt>
    <dgm:pt modelId="{DE5B9431-03E3-BA43-BE34-105ED8C48583}" type="parTrans" cxnId="{66C90B5B-0A2E-144F-A47E-A426EABB8650}">
      <dgm:prSet/>
      <dgm:spPr/>
      <dgm:t>
        <a:bodyPr/>
        <a:lstStyle/>
        <a:p>
          <a:endParaRPr lang="en-GB"/>
        </a:p>
      </dgm:t>
    </dgm:pt>
    <dgm:pt modelId="{BDA74A47-2960-084E-BB00-5702838E7FE1}" type="sibTrans" cxnId="{66C90B5B-0A2E-144F-A47E-A426EABB8650}">
      <dgm:prSet/>
      <dgm:spPr/>
      <dgm:t>
        <a:bodyPr/>
        <a:lstStyle/>
        <a:p>
          <a:endParaRPr lang="en-GB"/>
        </a:p>
      </dgm:t>
    </dgm:pt>
    <dgm:pt modelId="{7D821949-6E83-C042-9A0B-E854844F6FD1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GB" dirty="0"/>
            <a:t>1991 - Phil Zimmerman</a:t>
          </a:r>
        </a:p>
      </dgm:t>
    </dgm:pt>
    <dgm:pt modelId="{67DB5C8F-3ACC-164D-83BE-05CEA0585279}" type="parTrans" cxnId="{931D4173-CA9C-704D-941E-E2B9240FCE92}">
      <dgm:prSet/>
      <dgm:spPr/>
      <dgm:t>
        <a:bodyPr/>
        <a:lstStyle/>
        <a:p>
          <a:endParaRPr lang="en-GB"/>
        </a:p>
      </dgm:t>
    </dgm:pt>
    <dgm:pt modelId="{B011B847-72E6-E94F-80FA-F3EFBBAED505}" type="sibTrans" cxnId="{931D4173-CA9C-704D-941E-E2B9240FCE92}">
      <dgm:prSet/>
      <dgm:spPr/>
      <dgm:t>
        <a:bodyPr/>
        <a:lstStyle/>
        <a:p>
          <a:endParaRPr lang="en-GB"/>
        </a:p>
      </dgm:t>
    </dgm:pt>
    <dgm:pt modelId="{229B6915-E0C3-7A42-8050-3D196FE60B45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GB" dirty="0"/>
            <a:t>Now commercial</a:t>
          </a:r>
        </a:p>
      </dgm:t>
    </dgm:pt>
    <dgm:pt modelId="{6B64BFF9-32B0-2E42-B5CE-A7979E9281BB}" type="parTrans" cxnId="{71A22D05-3782-AE4B-8162-ED828A07EAE6}">
      <dgm:prSet/>
      <dgm:spPr/>
      <dgm:t>
        <a:bodyPr/>
        <a:lstStyle/>
        <a:p>
          <a:endParaRPr lang="en-GB"/>
        </a:p>
      </dgm:t>
    </dgm:pt>
    <dgm:pt modelId="{8D9705B9-D8B5-6446-A342-3A62357237C2}" type="sibTrans" cxnId="{71A22D05-3782-AE4B-8162-ED828A07EAE6}">
      <dgm:prSet/>
      <dgm:spPr/>
      <dgm:t>
        <a:bodyPr/>
        <a:lstStyle/>
        <a:p>
          <a:endParaRPr lang="en-GB"/>
        </a:p>
      </dgm:t>
    </dgm:pt>
    <dgm:pt modelId="{39B6C9E1-E1E4-DD45-95C7-B98416AC2FE7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GB" dirty="0"/>
            <a:t>RFC1991</a:t>
          </a:r>
        </a:p>
      </dgm:t>
    </dgm:pt>
    <dgm:pt modelId="{421CBB34-41B9-AA41-9FAF-DE61B0438BE3}" type="parTrans" cxnId="{C7B609A2-E636-C84D-8BA8-0553B9453BC6}">
      <dgm:prSet/>
      <dgm:spPr/>
      <dgm:t>
        <a:bodyPr/>
        <a:lstStyle/>
        <a:p>
          <a:endParaRPr lang="en-GB"/>
        </a:p>
      </dgm:t>
    </dgm:pt>
    <dgm:pt modelId="{50855AF3-C1AB-F94E-B8DA-0FE51E032D13}" type="sibTrans" cxnId="{C7B609A2-E636-C84D-8BA8-0553B9453BC6}">
      <dgm:prSet/>
      <dgm:spPr/>
      <dgm:t>
        <a:bodyPr/>
        <a:lstStyle/>
        <a:p>
          <a:endParaRPr lang="en-GB"/>
        </a:p>
      </dgm:t>
    </dgm:pt>
    <dgm:pt modelId="{26BF9312-277D-8649-84C0-0C8160AA58C3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GB" dirty="0"/>
            <a:t>1997, IETF WG</a:t>
          </a:r>
        </a:p>
      </dgm:t>
    </dgm:pt>
    <dgm:pt modelId="{2EFBAD67-749F-614E-831B-89075EB7BF82}" type="parTrans" cxnId="{0BD24F17-90E0-A241-A6DC-764E270F91D1}">
      <dgm:prSet/>
      <dgm:spPr/>
      <dgm:t>
        <a:bodyPr/>
        <a:lstStyle/>
        <a:p>
          <a:endParaRPr lang="en-GB"/>
        </a:p>
      </dgm:t>
    </dgm:pt>
    <dgm:pt modelId="{A93402DF-9B7A-ED4A-BEFA-224C81B16141}" type="sibTrans" cxnId="{0BD24F17-90E0-A241-A6DC-764E270F91D1}">
      <dgm:prSet/>
      <dgm:spPr/>
      <dgm:t>
        <a:bodyPr/>
        <a:lstStyle/>
        <a:p>
          <a:endParaRPr lang="en-GB"/>
        </a:p>
      </dgm:t>
    </dgm:pt>
    <dgm:pt modelId="{BAE0A21C-9597-7E41-B8AC-21A3097AE9DF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GB" dirty="0"/>
            <a:t>Non-proprietary</a:t>
          </a:r>
        </a:p>
      </dgm:t>
    </dgm:pt>
    <dgm:pt modelId="{C25872BF-3548-5141-8B4F-89F8A545D0E1}" type="parTrans" cxnId="{FE6C4B8E-6F34-4048-ADB9-2634B86D3279}">
      <dgm:prSet/>
      <dgm:spPr/>
      <dgm:t>
        <a:bodyPr/>
        <a:lstStyle/>
        <a:p>
          <a:endParaRPr lang="en-GB"/>
        </a:p>
      </dgm:t>
    </dgm:pt>
    <dgm:pt modelId="{4139BF30-1D73-2C43-8E1C-38140A04AE04}" type="sibTrans" cxnId="{FE6C4B8E-6F34-4048-ADB9-2634B86D3279}">
      <dgm:prSet/>
      <dgm:spPr/>
      <dgm:t>
        <a:bodyPr/>
        <a:lstStyle/>
        <a:p>
          <a:endParaRPr lang="en-GB"/>
        </a:p>
      </dgm:t>
    </dgm:pt>
    <dgm:pt modelId="{7C9AD58B-490A-134C-8C03-40A68AB122B1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GB" dirty="0"/>
            <a:t>RFC2440 / 4880</a:t>
          </a:r>
        </a:p>
      </dgm:t>
    </dgm:pt>
    <dgm:pt modelId="{131FE41F-AF0C-9943-B9B7-E384B64ABD58}" type="parTrans" cxnId="{CED05DAD-D064-6442-8A21-7E73140C88AB}">
      <dgm:prSet/>
      <dgm:spPr/>
      <dgm:t>
        <a:bodyPr/>
        <a:lstStyle/>
        <a:p>
          <a:endParaRPr lang="en-GB"/>
        </a:p>
      </dgm:t>
    </dgm:pt>
    <dgm:pt modelId="{5B3666FB-C39A-3F45-829F-EF7BD1B067B5}" type="sibTrans" cxnId="{CED05DAD-D064-6442-8A21-7E73140C88AB}">
      <dgm:prSet/>
      <dgm:spPr/>
      <dgm:t>
        <a:bodyPr/>
        <a:lstStyle/>
        <a:p>
          <a:endParaRPr lang="en-GB"/>
        </a:p>
      </dgm:t>
    </dgm:pt>
    <dgm:pt modelId="{87FAA9A3-68E9-B341-9F32-DD17344B573A}">
      <dgm:prSet/>
      <dgm:spPr>
        <a:solidFill>
          <a:schemeClr val="bg2"/>
        </a:solidFill>
        <a:ln>
          <a:solidFill>
            <a:srgbClr val="0B2C52"/>
          </a:solidFill>
        </a:ln>
      </dgm:spPr>
      <dgm:t>
        <a:bodyPr/>
        <a:lstStyle/>
        <a:p>
          <a:r>
            <a:rPr lang="en-GB" dirty="0"/>
            <a:t>1999, Werner Koch</a:t>
          </a:r>
        </a:p>
      </dgm:t>
    </dgm:pt>
    <dgm:pt modelId="{EDB44B6C-EBB4-6645-A742-FF798F7F58CE}" type="parTrans" cxnId="{451D68B5-7DEF-F046-AF71-72166F23BCB1}">
      <dgm:prSet/>
      <dgm:spPr/>
      <dgm:t>
        <a:bodyPr/>
        <a:lstStyle/>
        <a:p>
          <a:endParaRPr lang="en-GB"/>
        </a:p>
      </dgm:t>
    </dgm:pt>
    <dgm:pt modelId="{7F851A1A-43C0-A348-9F06-135606E91F91}" type="sibTrans" cxnId="{451D68B5-7DEF-F046-AF71-72166F23BCB1}">
      <dgm:prSet/>
      <dgm:spPr/>
      <dgm:t>
        <a:bodyPr/>
        <a:lstStyle/>
        <a:p>
          <a:endParaRPr lang="en-GB"/>
        </a:p>
      </dgm:t>
    </dgm:pt>
    <dgm:pt modelId="{9E87679E-E936-BA47-9697-38580D53E480}">
      <dgm:prSet/>
      <dgm:spPr>
        <a:solidFill>
          <a:schemeClr val="bg2"/>
        </a:solidFill>
        <a:ln>
          <a:solidFill>
            <a:srgbClr val="0B2C52"/>
          </a:solidFill>
        </a:ln>
      </dgm:spPr>
      <dgm:t>
        <a:bodyPr/>
        <a:lstStyle/>
        <a:p>
          <a:r>
            <a:rPr lang="en-GB" dirty="0"/>
            <a:t>Implementation of RFC4880</a:t>
          </a:r>
        </a:p>
      </dgm:t>
    </dgm:pt>
    <dgm:pt modelId="{2C597F11-19D7-BC4F-8DD2-CC2003964B54}" type="parTrans" cxnId="{DFEB67B3-FD21-7F4F-B039-6025CEB5EED2}">
      <dgm:prSet/>
      <dgm:spPr/>
      <dgm:t>
        <a:bodyPr/>
        <a:lstStyle/>
        <a:p>
          <a:endParaRPr lang="en-GB"/>
        </a:p>
      </dgm:t>
    </dgm:pt>
    <dgm:pt modelId="{6875335D-63D9-E840-8DB9-7E981AB8581F}" type="sibTrans" cxnId="{DFEB67B3-FD21-7F4F-B039-6025CEB5EED2}">
      <dgm:prSet/>
      <dgm:spPr/>
      <dgm:t>
        <a:bodyPr/>
        <a:lstStyle/>
        <a:p>
          <a:endParaRPr lang="en-GB"/>
        </a:p>
      </dgm:t>
    </dgm:pt>
    <dgm:pt modelId="{B25A1603-7D36-7F4B-B6AF-0C1C9307F62D}">
      <dgm:prSet/>
      <dgm:spPr>
        <a:solidFill>
          <a:srgbClr val="0B2C52"/>
        </a:solidFill>
        <a:ln>
          <a:solidFill>
            <a:srgbClr val="0B2C52"/>
          </a:solidFill>
        </a:ln>
      </dgm:spPr>
      <dgm:t>
        <a:bodyPr/>
        <a:lstStyle/>
        <a:p>
          <a:r>
            <a:rPr lang="en-GB" dirty="0"/>
            <a:t>1995, RSA Data Security</a:t>
          </a:r>
        </a:p>
      </dgm:t>
    </dgm:pt>
    <dgm:pt modelId="{FC007A7C-CD87-9240-AC12-CD8D42777960}" type="parTrans" cxnId="{F18F12A1-F0FC-9D4C-91C8-169E296D6FD2}">
      <dgm:prSet/>
      <dgm:spPr/>
      <dgm:t>
        <a:bodyPr/>
        <a:lstStyle/>
        <a:p>
          <a:endParaRPr lang="en-GB"/>
        </a:p>
      </dgm:t>
    </dgm:pt>
    <dgm:pt modelId="{082243AB-1325-1A40-876C-36ED020B2C90}" type="sibTrans" cxnId="{F18F12A1-F0FC-9D4C-91C8-169E296D6FD2}">
      <dgm:prSet/>
      <dgm:spPr/>
      <dgm:t>
        <a:bodyPr/>
        <a:lstStyle/>
        <a:p>
          <a:endParaRPr lang="en-GB"/>
        </a:p>
      </dgm:t>
    </dgm:pt>
    <dgm:pt modelId="{8FF29756-322F-EA4A-B725-936ACA515FD6}">
      <dgm:prSet/>
      <dgm:spPr>
        <a:solidFill>
          <a:srgbClr val="0B2C52"/>
        </a:solidFill>
        <a:ln>
          <a:solidFill>
            <a:srgbClr val="0B2C52"/>
          </a:solidFill>
        </a:ln>
      </dgm:spPr>
      <dgm:t>
        <a:bodyPr/>
        <a:lstStyle/>
        <a:p>
          <a:r>
            <a:rPr lang="en-GB" dirty="0"/>
            <a:t>RFC2045 (MIME)</a:t>
          </a:r>
        </a:p>
      </dgm:t>
    </dgm:pt>
    <dgm:pt modelId="{FF9482FA-B1A4-D44F-977B-9D23305DD868}" type="parTrans" cxnId="{9CB8FEDB-26C3-2A40-A4DB-9445563FE96F}">
      <dgm:prSet/>
      <dgm:spPr/>
      <dgm:t>
        <a:bodyPr/>
        <a:lstStyle/>
        <a:p>
          <a:endParaRPr lang="en-GB"/>
        </a:p>
      </dgm:t>
    </dgm:pt>
    <dgm:pt modelId="{653E34B8-1B22-3F4E-972E-557D7977C770}" type="sibTrans" cxnId="{9CB8FEDB-26C3-2A40-A4DB-9445563FE96F}">
      <dgm:prSet/>
      <dgm:spPr/>
      <dgm:t>
        <a:bodyPr/>
        <a:lstStyle/>
        <a:p>
          <a:endParaRPr lang="en-GB"/>
        </a:p>
      </dgm:t>
    </dgm:pt>
    <dgm:pt modelId="{0FC9EF85-149B-9149-81EB-B0E3C1AB9B6D}">
      <dgm:prSet/>
      <dgm:spPr>
        <a:solidFill>
          <a:srgbClr val="0B2C52"/>
        </a:solidFill>
        <a:ln>
          <a:solidFill>
            <a:srgbClr val="0B2C52"/>
          </a:solidFill>
        </a:ln>
      </dgm:spPr>
      <dgm:t>
        <a:bodyPr/>
        <a:lstStyle/>
        <a:p>
          <a:r>
            <a:rPr lang="en-GB" dirty="0"/>
            <a:t>RFC3850/1</a:t>
          </a:r>
        </a:p>
      </dgm:t>
    </dgm:pt>
    <dgm:pt modelId="{AEEF26FF-EB63-8047-8E1A-B7BC13CC4FBC}" type="parTrans" cxnId="{7D2A8648-8716-4843-BBC8-802857A5F62A}">
      <dgm:prSet/>
      <dgm:spPr/>
      <dgm:t>
        <a:bodyPr/>
        <a:lstStyle/>
        <a:p>
          <a:endParaRPr lang="en-GB"/>
        </a:p>
      </dgm:t>
    </dgm:pt>
    <dgm:pt modelId="{4112E584-B795-D34D-AACA-556E8FCE3842}" type="sibTrans" cxnId="{7D2A8648-8716-4843-BBC8-802857A5F62A}">
      <dgm:prSet/>
      <dgm:spPr/>
      <dgm:t>
        <a:bodyPr/>
        <a:lstStyle/>
        <a:p>
          <a:endParaRPr lang="en-GB"/>
        </a:p>
      </dgm:t>
    </dgm:pt>
    <dgm:pt modelId="{DB44561E-208B-C04B-88D6-2FA3B2B48CDA}" type="pres">
      <dgm:prSet presAssocID="{EB8686E8-98D0-C048-A77F-2FF23A2983BB}" presName="Name0" presStyleCnt="0">
        <dgm:presLayoutVars>
          <dgm:dir/>
          <dgm:animLvl val="lvl"/>
          <dgm:resizeHandles val="exact"/>
        </dgm:presLayoutVars>
      </dgm:prSet>
      <dgm:spPr/>
    </dgm:pt>
    <dgm:pt modelId="{9700D07F-DCE0-3143-9344-EB8962EACCD7}" type="pres">
      <dgm:prSet presAssocID="{3C2E4939-FFA9-5B4C-A1B9-C749BF310888}" presName="composite" presStyleCnt="0"/>
      <dgm:spPr/>
    </dgm:pt>
    <dgm:pt modelId="{1B5DB9DB-11CA-BF4F-B216-8186E30B3A17}" type="pres">
      <dgm:prSet presAssocID="{3C2E4939-FFA9-5B4C-A1B9-C749BF31088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E2A25D5-001C-8A4D-B180-12E5EDB29B23}" type="pres">
      <dgm:prSet presAssocID="{3C2E4939-FFA9-5B4C-A1B9-C749BF310888}" presName="desTx" presStyleLbl="alignAccFollowNode1" presStyleIdx="0" presStyleCnt="4">
        <dgm:presLayoutVars>
          <dgm:bulletEnabled val="1"/>
        </dgm:presLayoutVars>
      </dgm:prSet>
      <dgm:spPr/>
    </dgm:pt>
    <dgm:pt modelId="{B7F4C00C-2CB3-A248-827F-F1C5E20F650D}" type="pres">
      <dgm:prSet presAssocID="{B76B6F84-6C46-7441-8FE8-81792EAB3928}" presName="space" presStyleCnt="0"/>
      <dgm:spPr/>
    </dgm:pt>
    <dgm:pt modelId="{54375E27-7A3A-C249-89C1-F75650D21EC9}" type="pres">
      <dgm:prSet presAssocID="{461F45FD-7C75-4044-A5FE-0E81020FFA84}" presName="composite" presStyleCnt="0"/>
      <dgm:spPr/>
    </dgm:pt>
    <dgm:pt modelId="{12EE7DAF-EB5C-5448-BE91-F79CB62BAC59}" type="pres">
      <dgm:prSet presAssocID="{461F45FD-7C75-4044-A5FE-0E81020FFA8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F4E1AB4B-5679-5D4F-939F-B2155AF98A7F}" type="pres">
      <dgm:prSet presAssocID="{461F45FD-7C75-4044-A5FE-0E81020FFA84}" presName="desTx" presStyleLbl="alignAccFollowNode1" presStyleIdx="1" presStyleCnt="4">
        <dgm:presLayoutVars>
          <dgm:bulletEnabled val="1"/>
        </dgm:presLayoutVars>
      </dgm:prSet>
      <dgm:spPr/>
    </dgm:pt>
    <dgm:pt modelId="{3E6C3A3F-BADC-6B45-BD1D-B8A149881323}" type="pres">
      <dgm:prSet presAssocID="{00D3051A-52AE-6A4E-A694-20B9467F9FAC}" presName="space" presStyleCnt="0"/>
      <dgm:spPr/>
    </dgm:pt>
    <dgm:pt modelId="{669B8AF1-43E4-9642-96BD-10282C838EFE}" type="pres">
      <dgm:prSet presAssocID="{F0D28A13-6310-634C-8E74-89EF69481B9C}" presName="composite" presStyleCnt="0"/>
      <dgm:spPr/>
    </dgm:pt>
    <dgm:pt modelId="{57E0F539-A052-0E4E-A8A1-3DD88F71BF99}" type="pres">
      <dgm:prSet presAssocID="{F0D28A13-6310-634C-8E74-89EF69481B9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16224852-29E9-3A41-BDE2-65DF8BF24522}" type="pres">
      <dgm:prSet presAssocID="{F0D28A13-6310-634C-8E74-89EF69481B9C}" presName="desTx" presStyleLbl="alignAccFollowNode1" presStyleIdx="2" presStyleCnt="4">
        <dgm:presLayoutVars>
          <dgm:bulletEnabled val="1"/>
        </dgm:presLayoutVars>
      </dgm:prSet>
      <dgm:spPr/>
    </dgm:pt>
    <dgm:pt modelId="{61D9D760-051B-B547-8C15-5671BFEA256A}" type="pres">
      <dgm:prSet presAssocID="{D9DF6B0C-6AA6-914D-B720-B3BF864BCE0B}" presName="space" presStyleCnt="0"/>
      <dgm:spPr/>
    </dgm:pt>
    <dgm:pt modelId="{2CE12BFC-C592-EA4D-A4A5-803639E4C115}" type="pres">
      <dgm:prSet presAssocID="{9E82628A-D883-6741-AB82-8E0540735FD2}" presName="composite" presStyleCnt="0"/>
      <dgm:spPr/>
    </dgm:pt>
    <dgm:pt modelId="{C08DA41C-63DD-E644-A95C-5B599BCFF04D}" type="pres">
      <dgm:prSet presAssocID="{9E82628A-D883-6741-AB82-8E0540735FD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1B235D8-6B42-C24B-B347-D2C4F8016497}" type="pres">
      <dgm:prSet presAssocID="{9E82628A-D883-6741-AB82-8E0540735FD2}" presName="desTx" presStyleLbl="alignAccFollowNode1" presStyleIdx="3" presStyleCnt="4">
        <dgm:presLayoutVars>
          <dgm:bulletEnabled val="1"/>
        </dgm:presLayoutVars>
      </dgm:prSet>
      <dgm:spPr>
        <a:solidFill>
          <a:schemeClr val="bg2"/>
        </a:solidFill>
      </dgm:spPr>
    </dgm:pt>
  </dgm:ptLst>
  <dgm:cxnLst>
    <dgm:cxn modelId="{71A22D05-3782-AE4B-8162-ED828A07EAE6}" srcId="{3C2E4939-FFA9-5B4C-A1B9-C749BF310888}" destId="{229B6915-E0C3-7A42-8050-3D196FE60B45}" srcOrd="1" destOrd="0" parTransId="{6B64BFF9-32B0-2E42-B5CE-A7979E9281BB}" sibTransId="{8D9705B9-D8B5-6446-A342-3A62357237C2}"/>
    <dgm:cxn modelId="{72BE8206-4741-5F42-94B5-A8E4BEF8A1BB}" type="presOf" srcId="{B25A1603-7D36-7F4B-B6AF-0C1C9307F62D}" destId="{E1B235D8-6B42-C24B-B347-D2C4F8016497}" srcOrd="0" destOrd="0" presId="urn:microsoft.com/office/officeart/2005/8/layout/hList1"/>
    <dgm:cxn modelId="{49D0E710-DBC6-E24C-B673-B174F06082F5}" type="presOf" srcId="{9E82628A-D883-6741-AB82-8E0540735FD2}" destId="{C08DA41C-63DD-E644-A95C-5B599BCFF04D}" srcOrd="0" destOrd="0" presId="urn:microsoft.com/office/officeart/2005/8/layout/hList1"/>
    <dgm:cxn modelId="{0BD24F17-90E0-A241-A6DC-764E270F91D1}" srcId="{461F45FD-7C75-4044-A5FE-0E81020FFA84}" destId="{26BF9312-277D-8649-84C0-0C8160AA58C3}" srcOrd="0" destOrd="0" parTransId="{2EFBAD67-749F-614E-831B-89075EB7BF82}" sibTransId="{A93402DF-9B7A-ED4A-BEFA-224C81B16141}"/>
    <dgm:cxn modelId="{E6C68125-15DE-3743-9339-45097BDB3908}" type="presOf" srcId="{229B6915-E0C3-7A42-8050-3D196FE60B45}" destId="{0E2A25D5-001C-8A4D-B180-12E5EDB29B23}" srcOrd="0" destOrd="1" presId="urn:microsoft.com/office/officeart/2005/8/layout/hList1"/>
    <dgm:cxn modelId="{60C12E44-344A-6946-BD07-A0B24D009AB1}" type="presOf" srcId="{0FC9EF85-149B-9149-81EB-B0E3C1AB9B6D}" destId="{E1B235D8-6B42-C24B-B347-D2C4F8016497}" srcOrd="0" destOrd="2" presId="urn:microsoft.com/office/officeart/2005/8/layout/hList1"/>
    <dgm:cxn modelId="{7D2A8648-8716-4843-BBC8-802857A5F62A}" srcId="{9E82628A-D883-6741-AB82-8E0540735FD2}" destId="{0FC9EF85-149B-9149-81EB-B0E3C1AB9B6D}" srcOrd="2" destOrd="0" parTransId="{AEEF26FF-EB63-8047-8E1A-B7BC13CC4FBC}" sibTransId="{4112E584-B795-D34D-AACA-556E8FCE3842}"/>
    <dgm:cxn modelId="{9B9B384D-CFF8-9D43-9DF2-E9F1B4EBA0C1}" type="presOf" srcId="{F0D28A13-6310-634C-8E74-89EF69481B9C}" destId="{57E0F539-A052-0E4E-A8A1-3DD88F71BF99}" srcOrd="0" destOrd="0" presId="urn:microsoft.com/office/officeart/2005/8/layout/hList1"/>
    <dgm:cxn modelId="{894E1F51-CE97-AD4A-BA2A-4D7DBE6889A3}" srcId="{EB8686E8-98D0-C048-A77F-2FF23A2983BB}" destId="{F0D28A13-6310-634C-8E74-89EF69481B9C}" srcOrd="2" destOrd="0" parTransId="{DDD1F2FC-280B-AA4B-90B4-1A968631BE17}" sibTransId="{D9DF6B0C-6AA6-914D-B720-B3BF864BCE0B}"/>
    <dgm:cxn modelId="{0B0B8C54-2D69-5C40-B7C5-5282CD33D55E}" type="presOf" srcId="{39B6C9E1-E1E4-DD45-95C7-B98416AC2FE7}" destId="{0E2A25D5-001C-8A4D-B180-12E5EDB29B23}" srcOrd="0" destOrd="2" presId="urn:microsoft.com/office/officeart/2005/8/layout/hList1"/>
    <dgm:cxn modelId="{66C90B5B-0A2E-144F-A47E-A426EABB8650}" srcId="{EB8686E8-98D0-C048-A77F-2FF23A2983BB}" destId="{9E82628A-D883-6741-AB82-8E0540735FD2}" srcOrd="3" destOrd="0" parTransId="{DE5B9431-03E3-BA43-BE34-105ED8C48583}" sibTransId="{BDA74A47-2960-084E-BB00-5702838E7FE1}"/>
    <dgm:cxn modelId="{A7443360-A968-9E43-83D9-7DDEA7ED6EC0}" type="presOf" srcId="{7D821949-6E83-C042-9A0B-E854844F6FD1}" destId="{0E2A25D5-001C-8A4D-B180-12E5EDB29B23}" srcOrd="0" destOrd="0" presId="urn:microsoft.com/office/officeart/2005/8/layout/hList1"/>
    <dgm:cxn modelId="{5ABC4A61-7BDD-3A49-8BBB-772B0855C322}" type="presOf" srcId="{26BF9312-277D-8649-84C0-0C8160AA58C3}" destId="{F4E1AB4B-5679-5D4F-939F-B2155AF98A7F}" srcOrd="0" destOrd="0" presId="urn:microsoft.com/office/officeart/2005/8/layout/hList1"/>
    <dgm:cxn modelId="{46C8BE70-D3BA-A84E-8BC4-9F3D959505A0}" type="presOf" srcId="{EB8686E8-98D0-C048-A77F-2FF23A2983BB}" destId="{DB44561E-208B-C04B-88D6-2FA3B2B48CDA}" srcOrd="0" destOrd="0" presId="urn:microsoft.com/office/officeart/2005/8/layout/hList1"/>
    <dgm:cxn modelId="{931D4173-CA9C-704D-941E-E2B9240FCE92}" srcId="{3C2E4939-FFA9-5B4C-A1B9-C749BF310888}" destId="{7D821949-6E83-C042-9A0B-E854844F6FD1}" srcOrd="0" destOrd="0" parTransId="{67DB5C8F-3ACC-164D-83BE-05CEA0585279}" sibTransId="{B011B847-72E6-E94F-80FA-F3EFBBAED505}"/>
    <dgm:cxn modelId="{3DF37784-32AC-794F-9563-8BBCD881B696}" type="presOf" srcId="{8FF29756-322F-EA4A-B725-936ACA515FD6}" destId="{E1B235D8-6B42-C24B-B347-D2C4F8016497}" srcOrd="0" destOrd="1" presId="urn:microsoft.com/office/officeart/2005/8/layout/hList1"/>
    <dgm:cxn modelId="{402C6785-11E9-BE47-BA0D-D09F2C8171CC}" srcId="{EB8686E8-98D0-C048-A77F-2FF23A2983BB}" destId="{3C2E4939-FFA9-5B4C-A1B9-C749BF310888}" srcOrd="0" destOrd="0" parTransId="{706056E7-4EE6-0745-BC68-4D3118E4C795}" sibTransId="{B76B6F84-6C46-7441-8FE8-81792EAB3928}"/>
    <dgm:cxn modelId="{FE6C4B8E-6F34-4048-ADB9-2634B86D3279}" srcId="{461F45FD-7C75-4044-A5FE-0E81020FFA84}" destId="{BAE0A21C-9597-7E41-B8AC-21A3097AE9DF}" srcOrd="1" destOrd="0" parTransId="{C25872BF-3548-5141-8B4F-89F8A545D0E1}" sibTransId="{4139BF30-1D73-2C43-8E1C-38140A04AE04}"/>
    <dgm:cxn modelId="{F18F12A1-F0FC-9D4C-91C8-169E296D6FD2}" srcId="{9E82628A-D883-6741-AB82-8E0540735FD2}" destId="{B25A1603-7D36-7F4B-B6AF-0C1C9307F62D}" srcOrd="0" destOrd="0" parTransId="{FC007A7C-CD87-9240-AC12-CD8D42777960}" sibTransId="{082243AB-1325-1A40-876C-36ED020B2C90}"/>
    <dgm:cxn modelId="{C7B609A2-E636-C84D-8BA8-0553B9453BC6}" srcId="{3C2E4939-FFA9-5B4C-A1B9-C749BF310888}" destId="{39B6C9E1-E1E4-DD45-95C7-B98416AC2FE7}" srcOrd="2" destOrd="0" parTransId="{421CBB34-41B9-AA41-9FAF-DE61B0438BE3}" sibTransId="{50855AF3-C1AB-F94E-B8DA-0FE51E032D13}"/>
    <dgm:cxn modelId="{CED05DAD-D064-6442-8A21-7E73140C88AB}" srcId="{461F45FD-7C75-4044-A5FE-0E81020FFA84}" destId="{7C9AD58B-490A-134C-8C03-40A68AB122B1}" srcOrd="2" destOrd="0" parTransId="{131FE41F-AF0C-9943-B9B7-E384B64ABD58}" sibTransId="{5B3666FB-C39A-3F45-829F-EF7BD1B067B5}"/>
    <dgm:cxn modelId="{DFEB67B3-FD21-7F4F-B039-6025CEB5EED2}" srcId="{F0D28A13-6310-634C-8E74-89EF69481B9C}" destId="{9E87679E-E936-BA47-9697-38580D53E480}" srcOrd="1" destOrd="0" parTransId="{2C597F11-19D7-BC4F-8DD2-CC2003964B54}" sibTransId="{6875335D-63D9-E840-8DB9-7E981AB8581F}"/>
    <dgm:cxn modelId="{451D68B5-7DEF-F046-AF71-72166F23BCB1}" srcId="{F0D28A13-6310-634C-8E74-89EF69481B9C}" destId="{87FAA9A3-68E9-B341-9F32-DD17344B573A}" srcOrd="0" destOrd="0" parTransId="{EDB44B6C-EBB4-6645-A742-FF798F7F58CE}" sibTransId="{7F851A1A-43C0-A348-9F06-135606E91F91}"/>
    <dgm:cxn modelId="{8E7A88B5-EC69-014E-A293-5CED95F2C700}" type="presOf" srcId="{87FAA9A3-68E9-B341-9F32-DD17344B573A}" destId="{16224852-29E9-3A41-BDE2-65DF8BF24522}" srcOrd="0" destOrd="0" presId="urn:microsoft.com/office/officeart/2005/8/layout/hList1"/>
    <dgm:cxn modelId="{FAC5B6B9-D544-B645-BD34-CFFF40DC2EEA}" type="presOf" srcId="{9E87679E-E936-BA47-9697-38580D53E480}" destId="{16224852-29E9-3A41-BDE2-65DF8BF24522}" srcOrd="0" destOrd="1" presId="urn:microsoft.com/office/officeart/2005/8/layout/hList1"/>
    <dgm:cxn modelId="{E08180BA-6646-C24F-8272-1C77151B0485}" type="presOf" srcId="{461F45FD-7C75-4044-A5FE-0E81020FFA84}" destId="{12EE7DAF-EB5C-5448-BE91-F79CB62BAC59}" srcOrd="0" destOrd="0" presId="urn:microsoft.com/office/officeart/2005/8/layout/hList1"/>
    <dgm:cxn modelId="{7065F3D4-75D4-3246-A4AD-F0E9235458BE}" type="presOf" srcId="{3C2E4939-FFA9-5B4C-A1B9-C749BF310888}" destId="{1B5DB9DB-11CA-BF4F-B216-8186E30B3A17}" srcOrd="0" destOrd="0" presId="urn:microsoft.com/office/officeart/2005/8/layout/hList1"/>
    <dgm:cxn modelId="{9CB8FEDB-26C3-2A40-A4DB-9445563FE96F}" srcId="{9E82628A-D883-6741-AB82-8E0540735FD2}" destId="{8FF29756-322F-EA4A-B725-936ACA515FD6}" srcOrd="1" destOrd="0" parTransId="{FF9482FA-B1A4-D44F-977B-9D23305DD868}" sibTransId="{653E34B8-1B22-3F4E-972E-557D7977C770}"/>
    <dgm:cxn modelId="{69DA89DC-D195-4C4C-A046-C945A7C2E011}" type="presOf" srcId="{7C9AD58B-490A-134C-8C03-40A68AB122B1}" destId="{F4E1AB4B-5679-5D4F-939F-B2155AF98A7F}" srcOrd="0" destOrd="2" presId="urn:microsoft.com/office/officeart/2005/8/layout/hList1"/>
    <dgm:cxn modelId="{21D654EB-ADAA-D347-B766-24A0FCD703B9}" srcId="{EB8686E8-98D0-C048-A77F-2FF23A2983BB}" destId="{461F45FD-7C75-4044-A5FE-0E81020FFA84}" srcOrd="1" destOrd="0" parTransId="{7F5F6FEF-522F-614A-82A8-F9665EF03700}" sibTransId="{00D3051A-52AE-6A4E-A694-20B9467F9FAC}"/>
    <dgm:cxn modelId="{C14E94EB-1F08-CF42-B144-1E78E1BB83BD}" type="presOf" srcId="{BAE0A21C-9597-7E41-B8AC-21A3097AE9DF}" destId="{F4E1AB4B-5679-5D4F-939F-B2155AF98A7F}" srcOrd="0" destOrd="1" presId="urn:microsoft.com/office/officeart/2005/8/layout/hList1"/>
    <dgm:cxn modelId="{D351216C-05FF-B94C-AE4C-2B4091EFCEF1}" type="presParOf" srcId="{DB44561E-208B-C04B-88D6-2FA3B2B48CDA}" destId="{9700D07F-DCE0-3143-9344-EB8962EACCD7}" srcOrd="0" destOrd="0" presId="urn:microsoft.com/office/officeart/2005/8/layout/hList1"/>
    <dgm:cxn modelId="{284B4160-8839-3B49-A4B8-B56157D92E80}" type="presParOf" srcId="{9700D07F-DCE0-3143-9344-EB8962EACCD7}" destId="{1B5DB9DB-11CA-BF4F-B216-8186E30B3A17}" srcOrd="0" destOrd="0" presId="urn:microsoft.com/office/officeart/2005/8/layout/hList1"/>
    <dgm:cxn modelId="{2C520286-CE24-044B-876D-4AC55A203EC3}" type="presParOf" srcId="{9700D07F-DCE0-3143-9344-EB8962EACCD7}" destId="{0E2A25D5-001C-8A4D-B180-12E5EDB29B23}" srcOrd="1" destOrd="0" presId="urn:microsoft.com/office/officeart/2005/8/layout/hList1"/>
    <dgm:cxn modelId="{4DE322AF-8FA7-F246-9F1A-4A9D5C79B48D}" type="presParOf" srcId="{DB44561E-208B-C04B-88D6-2FA3B2B48CDA}" destId="{B7F4C00C-2CB3-A248-827F-F1C5E20F650D}" srcOrd="1" destOrd="0" presId="urn:microsoft.com/office/officeart/2005/8/layout/hList1"/>
    <dgm:cxn modelId="{F5525A5A-AE10-044A-8B7A-DBE13053A268}" type="presParOf" srcId="{DB44561E-208B-C04B-88D6-2FA3B2B48CDA}" destId="{54375E27-7A3A-C249-89C1-F75650D21EC9}" srcOrd="2" destOrd="0" presId="urn:microsoft.com/office/officeart/2005/8/layout/hList1"/>
    <dgm:cxn modelId="{5151E1E0-C4CF-D440-8962-D1D0A374930F}" type="presParOf" srcId="{54375E27-7A3A-C249-89C1-F75650D21EC9}" destId="{12EE7DAF-EB5C-5448-BE91-F79CB62BAC59}" srcOrd="0" destOrd="0" presId="urn:microsoft.com/office/officeart/2005/8/layout/hList1"/>
    <dgm:cxn modelId="{8A6AC965-7C40-5844-AF63-33ABA822B965}" type="presParOf" srcId="{54375E27-7A3A-C249-89C1-F75650D21EC9}" destId="{F4E1AB4B-5679-5D4F-939F-B2155AF98A7F}" srcOrd="1" destOrd="0" presId="urn:microsoft.com/office/officeart/2005/8/layout/hList1"/>
    <dgm:cxn modelId="{D7D27FFD-3858-4845-9D7F-EA2CC9742F35}" type="presParOf" srcId="{DB44561E-208B-C04B-88D6-2FA3B2B48CDA}" destId="{3E6C3A3F-BADC-6B45-BD1D-B8A149881323}" srcOrd="3" destOrd="0" presId="urn:microsoft.com/office/officeart/2005/8/layout/hList1"/>
    <dgm:cxn modelId="{1A51BFBB-EB0E-3646-9376-C1822C9894D5}" type="presParOf" srcId="{DB44561E-208B-C04B-88D6-2FA3B2B48CDA}" destId="{669B8AF1-43E4-9642-96BD-10282C838EFE}" srcOrd="4" destOrd="0" presId="urn:microsoft.com/office/officeart/2005/8/layout/hList1"/>
    <dgm:cxn modelId="{2F6AE772-5CB3-EC4D-AD9B-131B3711F321}" type="presParOf" srcId="{669B8AF1-43E4-9642-96BD-10282C838EFE}" destId="{57E0F539-A052-0E4E-A8A1-3DD88F71BF99}" srcOrd="0" destOrd="0" presId="urn:microsoft.com/office/officeart/2005/8/layout/hList1"/>
    <dgm:cxn modelId="{99E0A7FD-E8A7-5443-A209-B524D827D244}" type="presParOf" srcId="{669B8AF1-43E4-9642-96BD-10282C838EFE}" destId="{16224852-29E9-3A41-BDE2-65DF8BF24522}" srcOrd="1" destOrd="0" presId="urn:microsoft.com/office/officeart/2005/8/layout/hList1"/>
    <dgm:cxn modelId="{BE189A19-B994-C948-8978-9E118620DD7D}" type="presParOf" srcId="{DB44561E-208B-C04B-88D6-2FA3B2B48CDA}" destId="{61D9D760-051B-B547-8C15-5671BFEA256A}" srcOrd="5" destOrd="0" presId="urn:microsoft.com/office/officeart/2005/8/layout/hList1"/>
    <dgm:cxn modelId="{AB59F6EC-53C2-DE4B-9989-EAB07BF6B650}" type="presParOf" srcId="{DB44561E-208B-C04B-88D6-2FA3B2B48CDA}" destId="{2CE12BFC-C592-EA4D-A4A5-803639E4C115}" srcOrd="6" destOrd="0" presId="urn:microsoft.com/office/officeart/2005/8/layout/hList1"/>
    <dgm:cxn modelId="{2A18083A-163C-1148-A011-9AD20F1203F0}" type="presParOf" srcId="{2CE12BFC-C592-EA4D-A4A5-803639E4C115}" destId="{C08DA41C-63DD-E644-A95C-5B599BCFF04D}" srcOrd="0" destOrd="0" presId="urn:microsoft.com/office/officeart/2005/8/layout/hList1"/>
    <dgm:cxn modelId="{4D9CD2E2-E97A-D647-AB20-1CDB2793F096}" type="presParOf" srcId="{2CE12BFC-C592-EA4D-A4A5-803639E4C115}" destId="{E1B235D8-6B42-C24B-B347-D2C4F8016497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CF1988C-A487-C443-AC96-8903251E94CA}" type="doc">
      <dgm:prSet loTypeId="urn:microsoft.com/office/officeart/2005/8/layout/pyramid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E36B1D-463E-F64E-8D21-979311E6F7CC}">
      <dgm:prSet phldrT="[Text]"/>
      <dgm:spPr>
        <a:solidFill>
          <a:srgbClr val="0B2C52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TF-CSIRT</a:t>
          </a:r>
        </a:p>
      </dgm:t>
    </dgm:pt>
    <dgm:pt modelId="{B4CF9AE8-F91C-6048-BE71-1C7FC0218196}" type="parTrans" cxnId="{FB447B7C-6C8F-3B42-9ACB-EEDD55284C6B}">
      <dgm:prSet/>
      <dgm:spPr/>
      <dgm:t>
        <a:bodyPr/>
        <a:lstStyle/>
        <a:p>
          <a:endParaRPr lang="en-US"/>
        </a:p>
      </dgm:t>
    </dgm:pt>
    <dgm:pt modelId="{66BE7F66-7446-F54A-A463-F4786A95AA6A}" type="sibTrans" cxnId="{FB447B7C-6C8F-3B42-9ACB-EEDD55284C6B}">
      <dgm:prSet/>
      <dgm:spPr/>
      <dgm:t>
        <a:bodyPr/>
        <a:lstStyle/>
        <a:p>
          <a:endParaRPr lang="en-US"/>
        </a:p>
      </dgm:t>
    </dgm:pt>
    <dgm:pt modelId="{BE133DC9-3900-C94C-99FC-0A43B8B7F1B1}">
      <dgm:prSet phldrT="[Text]"/>
      <dgm:spPr>
        <a:solidFill>
          <a:srgbClr val="0B2C52"/>
        </a:solidFill>
      </dgm:spPr>
      <dgm:t>
        <a:bodyPr/>
        <a:lstStyle/>
        <a:p>
          <a:r>
            <a:rPr lang="en-US" dirty="0"/>
            <a:t>TRANSITS Training</a:t>
          </a:r>
        </a:p>
      </dgm:t>
    </dgm:pt>
    <dgm:pt modelId="{3E324DF8-A067-4E41-AA4D-E147ED401F1F}" type="parTrans" cxnId="{E65DCE2B-1C51-7B46-B2B6-8892635EFAFA}">
      <dgm:prSet/>
      <dgm:spPr/>
      <dgm:t>
        <a:bodyPr/>
        <a:lstStyle/>
        <a:p>
          <a:endParaRPr lang="en-US"/>
        </a:p>
      </dgm:t>
    </dgm:pt>
    <dgm:pt modelId="{B63C717B-DFBC-A447-B904-12892D134883}" type="sibTrans" cxnId="{E65DCE2B-1C51-7B46-B2B6-8892635EFAFA}">
      <dgm:prSet/>
      <dgm:spPr/>
      <dgm:t>
        <a:bodyPr/>
        <a:lstStyle/>
        <a:p>
          <a:endParaRPr lang="en-US"/>
        </a:p>
      </dgm:t>
    </dgm:pt>
    <dgm:pt modelId="{A695881C-CC96-124D-A665-585ABC146846}">
      <dgm:prSet phldrT="[Text]"/>
      <dgm:spPr>
        <a:solidFill>
          <a:srgbClr val="0B2C52"/>
        </a:solidFill>
      </dgm:spPr>
      <dgm:t>
        <a:bodyPr/>
        <a:lstStyle/>
        <a:p>
          <a:r>
            <a:rPr lang="en-US" dirty="0"/>
            <a:t>TF-CSIRT</a:t>
          </a:r>
        </a:p>
        <a:p>
          <a:r>
            <a:rPr lang="en-US" dirty="0"/>
            <a:t>Steering Committee</a:t>
          </a:r>
        </a:p>
      </dgm:t>
    </dgm:pt>
    <dgm:pt modelId="{8646D275-5024-D344-ABD1-7F4B8619CB4D}" type="parTrans" cxnId="{2F825422-A60D-CC4D-83FF-A634CE613D06}">
      <dgm:prSet/>
      <dgm:spPr/>
      <dgm:t>
        <a:bodyPr/>
        <a:lstStyle/>
        <a:p>
          <a:endParaRPr lang="en-US"/>
        </a:p>
      </dgm:t>
    </dgm:pt>
    <dgm:pt modelId="{0F46B97C-1292-524F-9B60-035070A2A53D}" type="sibTrans" cxnId="{2F825422-A60D-CC4D-83FF-A634CE613D06}">
      <dgm:prSet/>
      <dgm:spPr/>
      <dgm:t>
        <a:bodyPr/>
        <a:lstStyle/>
        <a:p>
          <a:endParaRPr lang="en-US"/>
        </a:p>
      </dgm:t>
    </dgm:pt>
    <dgm:pt modelId="{B1A41C74-BB44-2C45-ADE8-0185011F4FCB}">
      <dgm:prSet phldrT="[Text]"/>
      <dgm:spPr>
        <a:solidFill>
          <a:srgbClr val="0B2C52"/>
        </a:solidFill>
      </dgm:spPr>
      <dgm:t>
        <a:bodyPr/>
        <a:lstStyle/>
        <a:p>
          <a:r>
            <a:rPr lang="en-US" dirty="0"/>
            <a:t>Trusted Introducer</a:t>
          </a:r>
        </a:p>
      </dgm:t>
    </dgm:pt>
    <dgm:pt modelId="{3EBDD55C-D4EC-B744-978D-9825BDEE4BE1}" type="parTrans" cxnId="{5282064D-9228-6A4E-95E2-430686F69977}">
      <dgm:prSet/>
      <dgm:spPr/>
      <dgm:t>
        <a:bodyPr/>
        <a:lstStyle/>
        <a:p>
          <a:endParaRPr lang="en-US"/>
        </a:p>
      </dgm:t>
    </dgm:pt>
    <dgm:pt modelId="{AB897673-4CC7-804E-91AD-21046EB7C6B4}" type="sibTrans" cxnId="{5282064D-9228-6A4E-95E2-430686F69977}">
      <dgm:prSet/>
      <dgm:spPr/>
      <dgm:t>
        <a:bodyPr/>
        <a:lstStyle/>
        <a:p>
          <a:endParaRPr lang="en-US"/>
        </a:p>
      </dgm:t>
    </dgm:pt>
    <dgm:pt modelId="{D24144FD-D70E-4947-B8BB-BCF06837F280}" type="pres">
      <dgm:prSet presAssocID="{DCF1988C-A487-C443-AC96-8903251E94CA}" presName="compositeShape" presStyleCnt="0">
        <dgm:presLayoutVars>
          <dgm:chMax val="9"/>
          <dgm:dir/>
          <dgm:resizeHandles val="exact"/>
        </dgm:presLayoutVars>
      </dgm:prSet>
      <dgm:spPr/>
    </dgm:pt>
    <dgm:pt modelId="{03389D54-BC1C-E54F-A74B-5C7493D09440}" type="pres">
      <dgm:prSet presAssocID="{DCF1988C-A487-C443-AC96-8903251E94CA}" presName="triangle1" presStyleLbl="node1" presStyleIdx="0" presStyleCnt="4">
        <dgm:presLayoutVars>
          <dgm:bulletEnabled val="1"/>
        </dgm:presLayoutVars>
      </dgm:prSet>
      <dgm:spPr/>
    </dgm:pt>
    <dgm:pt modelId="{A92B7A75-172B-C946-8BF3-F23E3B2179EE}" type="pres">
      <dgm:prSet presAssocID="{DCF1988C-A487-C443-AC96-8903251E94CA}" presName="triangle2" presStyleLbl="node1" presStyleIdx="1" presStyleCnt="4">
        <dgm:presLayoutVars>
          <dgm:bulletEnabled val="1"/>
        </dgm:presLayoutVars>
      </dgm:prSet>
      <dgm:spPr/>
    </dgm:pt>
    <dgm:pt modelId="{6BF3E573-3C1E-7249-9F65-57A660909912}" type="pres">
      <dgm:prSet presAssocID="{DCF1988C-A487-C443-AC96-8903251E94CA}" presName="triangle3" presStyleLbl="node1" presStyleIdx="2" presStyleCnt="4">
        <dgm:presLayoutVars>
          <dgm:bulletEnabled val="1"/>
        </dgm:presLayoutVars>
      </dgm:prSet>
      <dgm:spPr/>
    </dgm:pt>
    <dgm:pt modelId="{7EA0A861-071C-9B45-94A6-739387B93EF5}" type="pres">
      <dgm:prSet presAssocID="{DCF1988C-A487-C443-AC96-8903251E94C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CC0DC711-FE3C-B145-B6CA-BC218A9F9721}" type="presOf" srcId="{63E36B1D-463E-F64E-8D21-979311E6F7CC}" destId="{03389D54-BC1C-E54F-A74B-5C7493D09440}" srcOrd="0" destOrd="0" presId="urn:microsoft.com/office/officeart/2005/8/layout/pyramid4"/>
    <dgm:cxn modelId="{2F825422-A60D-CC4D-83FF-A634CE613D06}" srcId="{DCF1988C-A487-C443-AC96-8903251E94CA}" destId="{A695881C-CC96-124D-A665-585ABC146846}" srcOrd="2" destOrd="0" parTransId="{8646D275-5024-D344-ABD1-7F4B8619CB4D}" sibTransId="{0F46B97C-1292-524F-9B60-035070A2A53D}"/>
    <dgm:cxn modelId="{E65DCE2B-1C51-7B46-B2B6-8892635EFAFA}" srcId="{DCF1988C-A487-C443-AC96-8903251E94CA}" destId="{BE133DC9-3900-C94C-99FC-0A43B8B7F1B1}" srcOrd="1" destOrd="0" parTransId="{3E324DF8-A067-4E41-AA4D-E147ED401F1F}" sibTransId="{B63C717B-DFBC-A447-B904-12892D134883}"/>
    <dgm:cxn modelId="{5282064D-9228-6A4E-95E2-430686F69977}" srcId="{DCF1988C-A487-C443-AC96-8903251E94CA}" destId="{B1A41C74-BB44-2C45-ADE8-0185011F4FCB}" srcOrd="3" destOrd="0" parTransId="{3EBDD55C-D4EC-B744-978D-9825BDEE4BE1}" sibTransId="{AB897673-4CC7-804E-91AD-21046EB7C6B4}"/>
    <dgm:cxn modelId="{FB447B7C-6C8F-3B42-9ACB-EEDD55284C6B}" srcId="{DCF1988C-A487-C443-AC96-8903251E94CA}" destId="{63E36B1D-463E-F64E-8D21-979311E6F7CC}" srcOrd="0" destOrd="0" parTransId="{B4CF9AE8-F91C-6048-BE71-1C7FC0218196}" sibTransId="{66BE7F66-7446-F54A-A463-F4786A95AA6A}"/>
    <dgm:cxn modelId="{67E38A80-A2CE-0041-BC2D-FA0B11C466D4}" type="presOf" srcId="{B1A41C74-BB44-2C45-ADE8-0185011F4FCB}" destId="{7EA0A861-071C-9B45-94A6-739387B93EF5}" srcOrd="0" destOrd="0" presId="urn:microsoft.com/office/officeart/2005/8/layout/pyramid4"/>
    <dgm:cxn modelId="{3CB50DA7-16CD-D447-8D19-1C46E025F237}" type="presOf" srcId="{BE133DC9-3900-C94C-99FC-0A43B8B7F1B1}" destId="{A92B7A75-172B-C946-8BF3-F23E3B2179EE}" srcOrd="0" destOrd="0" presId="urn:microsoft.com/office/officeart/2005/8/layout/pyramid4"/>
    <dgm:cxn modelId="{40A606B4-44C9-CA43-A538-C8D228B5B232}" type="presOf" srcId="{A695881C-CC96-124D-A665-585ABC146846}" destId="{6BF3E573-3C1E-7249-9F65-57A660909912}" srcOrd="0" destOrd="0" presId="urn:microsoft.com/office/officeart/2005/8/layout/pyramid4"/>
    <dgm:cxn modelId="{31BB8ECC-95A7-2D48-8A5E-6520E2B830EA}" type="presOf" srcId="{DCF1988C-A487-C443-AC96-8903251E94CA}" destId="{D24144FD-D70E-4947-B8BB-BCF06837F280}" srcOrd="0" destOrd="0" presId="urn:microsoft.com/office/officeart/2005/8/layout/pyramid4"/>
    <dgm:cxn modelId="{356DF5A9-9E2D-2842-A590-2EC63AA183BE}" type="presParOf" srcId="{D24144FD-D70E-4947-B8BB-BCF06837F280}" destId="{03389D54-BC1C-E54F-A74B-5C7493D09440}" srcOrd="0" destOrd="0" presId="urn:microsoft.com/office/officeart/2005/8/layout/pyramid4"/>
    <dgm:cxn modelId="{520B510B-6A97-264B-8B66-82A331781243}" type="presParOf" srcId="{D24144FD-D70E-4947-B8BB-BCF06837F280}" destId="{A92B7A75-172B-C946-8BF3-F23E3B2179EE}" srcOrd="1" destOrd="0" presId="urn:microsoft.com/office/officeart/2005/8/layout/pyramid4"/>
    <dgm:cxn modelId="{47AAFD41-1422-EC42-BD33-BFB2CFD60224}" type="presParOf" srcId="{D24144FD-D70E-4947-B8BB-BCF06837F280}" destId="{6BF3E573-3C1E-7249-9F65-57A660909912}" srcOrd="2" destOrd="0" presId="urn:microsoft.com/office/officeart/2005/8/layout/pyramid4"/>
    <dgm:cxn modelId="{0E28803A-F910-1B41-BF77-1BB0F82A2EA5}" type="presParOf" srcId="{D24144FD-D70E-4947-B8BB-BCF06837F280}" destId="{7EA0A861-071C-9B45-94A6-739387B93EF5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DC773DF-99D7-5F4E-BD5C-A9A0D93B632F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486D9892-2722-F74F-A5D7-74EAD2D8869B}">
      <dgm:prSet/>
      <dgm:spPr>
        <a:solidFill>
          <a:srgbClr val="0B2C52"/>
        </a:solidFill>
      </dgm:spPr>
      <dgm:t>
        <a:bodyPr/>
        <a:lstStyle/>
        <a:p>
          <a:r>
            <a:rPr lang="en-US" dirty="0"/>
            <a:t>A process for CSIRT teams to get to know each other and build trust. </a:t>
          </a:r>
          <a:br>
            <a:rPr lang="en-US" dirty="0"/>
          </a:br>
          <a:endParaRPr lang="en-GB" dirty="0"/>
        </a:p>
      </dgm:t>
    </dgm:pt>
    <dgm:pt modelId="{C84DC7DA-8DB2-824F-8B7A-23A679C45ACD}" type="parTrans" cxnId="{440531D5-6E63-B842-A6A0-B3C2122E7AA0}">
      <dgm:prSet/>
      <dgm:spPr/>
      <dgm:t>
        <a:bodyPr/>
        <a:lstStyle/>
        <a:p>
          <a:endParaRPr lang="en-GB"/>
        </a:p>
      </dgm:t>
    </dgm:pt>
    <dgm:pt modelId="{FEB24BB5-7AF6-3244-A910-682668FA680D}" type="sibTrans" cxnId="{440531D5-6E63-B842-A6A0-B3C2122E7AA0}">
      <dgm:prSet/>
      <dgm:spPr/>
      <dgm:t>
        <a:bodyPr/>
        <a:lstStyle/>
        <a:p>
          <a:endParaRPr lang="en-GB"/>
        </a:p>
      </dgm:t>
    </dgm:pt>
    <dgm:pt modelId="{977E87A4-B8E8-6E44-B856-1478C3AD4506}">
      <dgm:prSet/>
      <dgm:spPr>
        <a:solidFill>
          <a:srgbClr val="0B2C52"/>
        </a:solidFill>
      </dgm:spPr>
      <dgm:t>
        <a:bodyPr/>
        <a:lstStyle/>
        <a:p>
          <a:r>
            <a:rPr lang="en-US"/>
            <a:t>A registry of CSIRT teams.</a:t>
          </a:r>
          <a:br>
            <a:rPr lang="en-US"/>
          </a:br>
          <a:endParaRPr lang="en-GB"/>
        </a:p>
      </dgm:t>
    </dgm:pt>
    <dgm:pt modelId="{792E4D3F-5BD6-FD4B-9BA6-F1A23BC156A5}" type="parTrans" cxnId="{988F8985-3D7F-414B-A701-15AB5446BBBF}">
      <dgm:prSet/>
      <dgm:spPr/>
      <dgm:t>
        <a:bodyPr/>
        <a:lstStyle/>
        <a:p>
          <a:endParaRPr lang="en-GB"/>
        </a:p>
      </dgm:t>
    </dgm:pt>
    <dgm:pt modelId="{C8176729-22B2-DD4F-BB77-8754BA4A5858}" type="sibTrans" cxnId="{988F8985-3D7F-414B-A701-15AB5446BBBF}">
      <dgm:prSet/>
      <dgm:spPr/>
      <dgm:t>
        <a:bodyPr/>
        <a:lstStyle/>
        <a:p>
          <a:endParaRPr lang="en-GB"/>
        </a:p>
      </dgm:t>
    </dgm:pt>
    <dgm:pt modelId="{7DDDE50C-B2BB-4C48-B06E-A24C44E855A6}">
      <dgm:prSet/>
      <dgm:spPr>
        <a:solidFill>
          <a:srgbClr val="0B2C52"/>
        </a:solidFill>
      </dgm:spPr>
      <dgm:t>
        <a:bodyPr/>
        <a:lstStyle/>
        <a:p>
          <a:r>
            <a:rPr lang="en-US"/>
            <a:t>A set of tools that can be used by the teams for incident response. </a:t>
          </a:r>
          <a:endParaRPr lang="en-GB"/>
        </a:p>
      </dgm:t>
    </dgm:pt>
    <dgm:pt modelId="{E73275F9-22A9-DA40-8F6B-2C6DE5D7CAF0}" type="parTrans" cxnId="{744E8FB8-7473-9E4C-8F73-D630CA4509E1}">
      <dgm:prSet/>
      <dgm:spPr/>
      <dgm:t>
        <a:bodyPr/>
        <a:lstStyle/>
        <a:p>
          <a:endParaRPr lang="en-GB"/>
        </a:p>
      </dgm:t>
    </dgm:pt>
    <dgm:pt modelId="{60F49E1E-A606-2249-AA6E-67F51D19DA8A}" type="sibTrans" cxnId="{744E8FB8-7473-9E4C-8F73-D630CA4509E1}">
      <dgm:prSet/>
      <dgm:spPr/>
      <dgm:t>
        <a:bodyPr/>
        <a:lstStyle/>
        <a:p>
          <a:endParaRPr lang="en-GB"/>
        </a:p>
      </dgm:t>
    </dgm:pt>
    <dgm:pt modelId="{D016D061-1E1A-A544-A165-D2DA84391C3B}">
      <dgm:prSet/>
      <dgm:spPr>
        <a:solidFill>
          <a:srgbClr val="0B2C52"/>
        </a:solidFill>
      </dgm:spPr>
      <dgm:t>
        <a:bodyPr/>
        <a:lstStyle/>
        <a:p>
          <a:r>
            <a:rPr lang="en-US"/>
            <a:t>An accreditation and certification process to help teams express their trustworthiness. </a:t>
          </a:r>
          <a:endParaRPr lang="en-GB"/>
        </a:p>
      </dgm:t>
    </dgm:pt>
    <dgm:pt modelId="{3468E86E-9D71-C04A-9398-2BCFE3C3AAD7}" type="parTrans" cxnId="{725F025C-C01C-E94C-A916-BF59E4624711}">
      <dgm:prSet/>
      <dgm:spPr/>
      <dgm:t>
        <a:bodyPr/>
        <a:lstStyle/>
        <a:p>
          <a:endParaRPr lang="en-GB"/>
        </a:p>
      </dgm:t>
    </dgm:pt>
    <dgm:pt modelId="{A956A255-8A1C-5646-B267-2209172B2676}" type="sibTrans" cxnId="{725F025C-C01C-E94C-A916-BF59E4624711}">
      <dgm:prSet/>
      <dgm:spPr/>
      <dgm:t>
        <a:bodyPr/>
        <a:lstStyle/>
        <a:p>
          <a:endParaRPr lang="en-GB"/>
        </a:p>
      </dgm:t>
    </dgm:pt>
    <dgm:pt modelId="{83197BB8-937C-7D4A-BB1E-FF385481A34E}">
      <dgm:prSet/>
      <dgm:spPr>
        <a:solidFill>
          <a:srgbClr val="0B2C52"/>
        </a:solidFill>
      </dgm:spPr>
      <dgm:t>
        <a:bodyPr/>
        <a:lstStyle/>
        <a:p>
          <a:r>
            <a:rPr lang="en-US"/>
            <a:t>Traditionally Europe + surrounding regions but now accepts all teams.</a:t>
          </a:r>
          <a:endParaRPr lang="en-GB"/>
        </a:p>
      </dgm:t>
    </dgm:pt>
    <dgm:pt modelId="{181B54D3-0A79-DE45-8FE3-EEF7A3C122AC}" type="parTrans" cxnId="{A573C297-0F4C-B345-BD81-91D80426BAF9}">
      <dgm:prSet/>
      <dgm:spPr/>
      <dgm:t>
        <a:bodyPr/>
        <a:lstStyle/>
        <a:p>
          <a:endParaRPr lang="en-GB"/>
        </a:p>
      </dgm:t>
    </dgm:pt>
    <dgm:pt modelId="{7751370B-C279-204E-A781-B503F0C79A0C}" type="sibTrans" cxnId="{A573C297-0F4C-B345-BD81-91D80426BAF9}">
      <dgm:prSet/>
      <dgm:spPr/>
      <dgm:t>
        <a:bodyPr/>
        <a:lstStyle/>
        <a:p>
          <a:endParaRPr lang="en-GB"/>
        </a:p>
      </dgm:t>
    </dgm:pt>
    <dgm:pt modelId="{714F6698-4A10-7A49-B27B-4565A3028698}" type="pres">
      <dgm:prSet presAssocID="{9DC773DF-99D7-5F4E-BD5C-A9A0D93B632F}" presName="linearFlow" presStyleCnt="0">
        <dgm:presLayoutVars>
          <dgm:dir/>
          <dgm:resizeHandles val="exact"/>
        </dgm:presLayoutVars>
      </dgm:prSet>
      <dgm:spPr/>
    </dgm:pt>
    <dgm:pt modelId="{39F9B737-76E2-1D40-A60E-BFC08D2B5A5F}" type="pres">
      <dgm:prSet presAssocID="{486D9892-2722-F74F-A5D7-74EAD2D8869B}" presName="composite" presStyleCnt="0"/>
      <dgm:spPr/>
    </dgm:pt>
    <dgm:pt modelId="{CD73765B-8527-2342-AAF8-0A98D2FEC081}" type="pres">
      <dgm:prSet presAssocID="{486D9892-2722-F74F-A5D7-74EAD2D8869B}" presName="imgShp" presStyleLbl="fgImgPlace1" presStyleIdx="0" presStyleCnt="5"/>
      <dgm:spPr/>
    </dgm:pt>
    <dgm:pt modelId="{6C8B9019-9F2B-8C48-8252-52C0CE44524F}" type="pres">
      <dgm:prSet presAssocID="{486D9892-2722-F74F-A5D7-74EAD2D8869B}" presName="txShp" presStyleLbl="node1" presStyleIdx="0" presStyleCnt="5">
        <dgm:presLayoutVars>
          <dgm:bulletEnabled val="1"/>
        </dgm:presLayoutVars>
      </dgm:prSet>
      <dgm:spPr/>
    </dgm:pt>
    <dgm:pt modelId="{AC903B69-E4DB-DD47-8F21-B2D7492D54AC}" type="pres">
      <dgm:prSet presAssocID="{FEB24BB5-7AF6-3244-A910-682668FA680D}" presName="spacing" presStyleCnt="0"/>
      <dgm:spPr/>
    </dgm:pt>
    <dgm:pt modelId="{D13A3AD5-8633-934B-8B52-6A0D06D62510}" type="pres">
      <dgm:prSet presAssocID="{977E87A4-B8E8-6E44-B856-1478C3AD4506}" presName="composite" presStyleCnt="0"/>
      <dgm:spPr/>
    </dgm:pt>
    <dgm:pt modelId="{8A5FFFCF-C2B2-4D40-B4E2-C76895213F8A}" type="pres">
      <dgm:prSet presAssocID="{977E87A4-B8E8-6E44-B856-1478C3AD4506}" presName="imgShp" presStyleLbl="fgImgPlace1" presStyleIdx="1" presStyleCnt="5"/>
      <dgm:spPr/>
    </dgm:pt>
    <dgm:pt modelId="{12B99A73-311A-564F-BF71-4AA4CB725595}" type="pres">
      <dgm:prSet presAssocID="{977E87A4-B8E8-6E44-B856-1478C3AD4506}" presName="txShp" presStyleLbl="node1" presStyleIdx="1" presStyleCnt="5">
        <dgm:presLayoutVars>
          <dgm:bulletEnabled val="1"/>
        </dgm:presLayoutVars>
      </dgm:prSet>
      <dgm:spPr/>
    </dgm:pt>
    <dgm:pt modelId="{6DA574A5-FCCF-1B44-BD34-9A6C025842A9}" type="pres">
      <dgm:prSet presAssocID="{C8176729-22B2-DD4F-BB77-8754BA4A5858}" presName="spacing" presStyleCnt="0"/>
      <dgm:spPr/>
    </dgm:pt>
    <dgm:pt modelId="{0A44CCAB-95F2-974D-9C21-EF3ABFDE3E8E}" type="pres">
      <dgm:prSet presAssocID="{7DDDE50C-B2BB-4C48-B06E-A24C44E855A6}" presName="composite" presStyleCnt="0"/>
      <dgm:spPr/>
    </dgm:pt>
    <dgm:pt modelId="{CECCDCC4-8E5B-104F-8763-1A83309470DE}" type="pres">
      <dgm:prSet presAssocID="{7DDDE50C-B2BB-4C48-B06E-A24C44E855A6}" presName="imgShp" presStyleLbl="fgImgPlace1" presStyleIdx="2" presStyleCnt="5"/>
      <dgm:spPr/>
    </dgm:pt>
    <dgm:pt modelId="{34BCF5F1-B9A6-0A40-8A90-29EDDB296EDC}" type="pres">
      <dgm:prSet presAssocID="{7DDDE50C-B2BB-4C48-B06E-A24C44E855A6}" presName="txShp" presStyleLbl="node1" presStyleIdx="2" presStyleCnt="5">
        <dgm:presLayoutVars>
          <dgm:bulletEnabled val="1"/>
        </dgm:presLayoutVars>
      </dgm:prSet>
      <dgm:spPr/>
    </dgm:pt>
    <dgm:pt modelId="{2498B525-5190-734C-9DC3-EF6EF580A79E}" type="pres">
      <dgm:prSet presAssocID="{60F49E1E-A606-2249-AA6E-67F51D19DA8A}" presName="spacing" presStyleCnt="0"/>
      <dgm:spPr/>
    </dgm:pt>
    <dgm:pt modelId="{CAF2C133-5C3F-E64F-9BB7-B556BBD5B46B}" type="pres">
      <dgm:prSet presAssocID="{D016D061-1E1A-A544-A165-D2DA84391C3B}" presName="composite" presStyleCnt="0"/>
      <dgm:spPr/>
    </dgm:pt>
    <dgm:pt modelId="{9C356806-429C-DA45-A936-9445843F3A65}" type="pres">
      <dgm:prSet presAssocID="{D016D061-1E1A-A544-A165-D2DA84391C3B}" presName="imgShp" presStyleLbl="fgImgPlace1" presStyleIdx="3" presStyleCnt="5"/>
      <dgm:spPr/>
    </dgm:pt>
    <dgm:pt modelId="{BC217BBD-02C0-5541-82FB-1A85D909AEED}" type="pres">
      <dgm:prSet presAssocID="{D016D061-1E1A-A544-A165-D2DA84391C3B}" presName="txShp" presStyleLbl="node1" presStyleIdx="3" presStyleCnt="5">
        <dgm:presLayoutVars>
          <dgm:bulletEnabled val="1"/>
        </dgm:presLayoutVars>
      </dgm:prSet>
      <dgm:spPr/>
    </dgm:pt>
    <dgm:pt modelId="{FF143C32-6E80-C643-A29D-A967FE8D9B53}" type="pres">
      <dgm:prSet presAssocID="{A956A255-8A1C-5646-B267-2209172B2676}" presName="spacing" presStyleCnt="0"/>
      <dgm:spPr/>
    </dgm:pt>
    <dgm:pt modelId="{5EE13E6C-4CF9-B846-B015-5947D1B5A556}" type="pres">
      <dgm:prSet presAssocID="{83197BB8-937C-7D4A-BB1E-FF385481A34E}" presName="composite" presStyleCnt="0"/>
      <dgm:spPr/>
    </dgm:pt>
    <dgm:pt modelId="{E8D4F74D-77DE-7F46-B945-10592F004DBC}" type="pres">
      <dgm:prSet presAssocID="{83197BB8-937C-7D4A-BB1E-FF385481A34E}" presName="imgShp" presStyleLbl="fgImgPlace1" presStyleIdx="4" presStyleCnt="5"/>
      <dgm:spPr/>
    </dgm:pt>
    <dgm:pt modelId="{A8E5080F-2231-5B4D-B1D5-A9701B1BBEA8}" type="pres">
      <dgm:prSet presAssocID="{83197BB8-937C-7D4A-BB1E-FF385481A34E}" presName="txShp" presStyleLbl="node1" presStyleIdx="4" presStyleCnt="5">
        <dgm:presLayoutVars>
          <dgm:bulletEnabled val="1"/>
        </dgm:presLayoutVars>
      </dgm:prSet>
      <dgm:spPr/>
    </dgm:pt>
  </dgm:ptLst>
  <dgm:cxnLst>
    <dgm:cxn modelId="{9184BC08-EDF1-AE44-BBB5-62806093ABBB}" type="presOf" srcId="{7DDDE50C-B2BB-4C48-B06E-A24C44E855A6}" destId="{34BCF5F1-B9A6-0A40-8A90-29EDDB296EDC}" srcOrd="0" destOrd="0" presId="urn:microsoft.com/office/officeart/2005/8/layout/vList3"/>
    <dgm:cxn modelId="{61415D1B-8D2E-CB49-96A9-B00CDFD1DB30}" type="presOf" srcId="{D016D061-1E1A-A544-A165-D2DA84391C3B}" destId="{BC217BBD-02C0-5541-82FB-1A85D909AEED}" srcOrd="0" destOrd="0" presId="urn:microsoft.com/office/officeart/2005/8/layout/vList3"/>
    <dgm:cxn modelId="{3EB2F338-9217-2946-A644-E1DCFBF729F1}" type="presOf" srcId="{83197BB8-937C-7D4A-BB1E-FF385481A34E}" destId="{A8E5080F-2231-5B4D-B1D5-A9701B1BBEA8}" srcOrd="0" destOrd="0" presId="urn:microsoft.com/office/officeart/2005/8/layout/vList3"/>
    <dgm:cxn modelId="{725F025C-C01C-E94C-A916-BF59E4624711}" srcId="{9DC773DF-99D7-5F4E-BD5C-A9A0D93B632F}" destId="{D016D061-1E1A-A544-A165-D2DA84391C3B}" srcOrd="3" destOrd="0" parTransId="{3468E86E-9D71-C04A-9398-2BCFE3C3AAD7}" sibTransId="{A956A255-8A1C-5646-B267-2209172B2676}"/>
    <dgm:cxn modelId="{F6B81B83-4B43-714F-B7DB-58CCBD35C929}" type="presOf" srcId="{977E87A4-B8E8-6E44-B856-1478C3AD4506}" destId="{12B99A73-311A-564F-BF71-4AA4CB725595}" srcOrd="0" destOrd="0" presId="urn:microsoft.com/office/officeart/2005/8/layout/vList3"/>
    <dgm:cxn modelId="{988F8985-3D7F-414B-A701-15AB5446BBBF}" srcId="{9DC773DF-99D7-5F4E-BD5C-A9A0D93B632F}" destId="{977E87A4-B8E8-6E44-B856-1478C3AD4506}" srcOrd="1" destOrd="0" parTransId="{792E4D3F-5BD6-FD4B-9BA6-F1A23BC156A5}" sibTransId="{C8176729-22B2-DD4F-BB77-8754BA4A5858}"/>
    <dgm:cxn modelId="{A573C297-0F4C-B345-BD81-91D80426BAF9}" srcId="{9DC773DF-99D7-5F4E-BD5C-A9A0D93B632F}" destId="{83197BB8-937C-7D4A-BB1E-FF385481A34E}" srcOrd="4" destOrd="0" parTransId="{181B54D3-0A79-DE45-8FE3-EEF7A3C122AC}" sibTransId="{7751370B-C279-204E-A781-B503F0C79A0C}"/>
    <dgm:cxn modelId="{744E8FB8-7473-9E4C-8F73-D630CA4509E1}" srcId="{9DC773DF-99D7-5F4E-BD5C-A9A0D93B632F}" destId="{7DDDE50C-B2BB-4C48-B06E-A24C44E855A6}" srcOrd="2" destOrd="0" parTransId="{E73275F9-22A9-DA40-8F6B-2C6DE5D7CAF0}" sibTransId="{60F49E1E-A606-2249-AA6E-67F51D19DA8A}"/>
    <dgm:cxn modelId="{440531D5-6E63-B842-A6A0-B3C2122E7AA0}" srcId="{9DC773DF-99D7-5F4E-BD5C-A9A0D93B632F}" destId="{486D9892-2722-F74F-A5D7-74EAD2D8869B}" srcOrd="0" destOrd="0" parTransId="{C84DC7DA-8DB2-824F-8B7A-23A679C45ACD}" sibTransId="{FEB24BB5-7AF6-3244-A910-682668FA680D}"/>
    <dgm:cxn modelId="{2DAEABED-6D84-5E4F-BDD4-1AE8823C1E16}" type="presOf" srcId="{9DC773DF-99D7-5F4E-BD5C-A9A0D93B632F}" destId="{714F6698-4A10-7A49-B27B-4565A3028698}" srcOrd="0" destOrd="0" presId="urn:microsoft.com/office/officeart/2005/8/layout/vList3"/>
    <dgm:cxn modelId="{697598F4-CB32-1E42-9A8E-D66235C410DC}" type="presOf" srcId="{486D9892-2722-F74F-A5D7-74EAD2D8869B}" destId="{6C8B9019-9F2B-8C48-8252-52C0CE44524F}" srcOrd="0" destOrd="0" presId="urn:microsoft.com/office/officeart/2005/8/layout/vList3"/>
    <dgm:cxn modelId="{7F33DA41-3871-A843-96AA-02958AA3B6BE}" type="presParOf" srcId="{714F6698-4A10-7A49-B27B-4565A3028698}" destId="{39F9B737-76E2-1D40-A60E-BFC08D2B5A5F}" srcOrd="0" destOrd="0" presId="urn:microsoft.com/office/officeart/2005/8/layout/vList3"/>
    <dgm:cxn modelId="{05BB4EB4-6A9B-904B-BEBB-DCD3AD36FAD4}" type="presParOf" srcId="{39F9B737-76E2-1D40-A60E-BFC08D2B5A5F}" destId="{CD73765B-8527-2342-AAF8-0A98D2FEC081}" srcOrd="0" destOrd="0" presId="urn:microsoft.com/office/officeart/2005/8/layout/vList3"/>
    <dgm:cxn modelId="{D8478DAD-C041-F448-8322-52F299BDB9F5}" type="presParOf" srcId="{39F9B737-76E2-1D40-A60E-BFC08D2B5A5F}" destId="{6C8B9019-9F2B-8C48-8252-52C0CE44524F}" srcOrd="1" destOrd="0" presId="urn:microsoft.com/office/officeart/2005/8/layout/vList3"/>
    <dgm:cxn modelId="{11C4F90F-3838-F745-8536-D260D8DF0B63}" type="presParOf" srcId="{714F6698-4A10-7A49-B27B-4565A3028698}" destId="{AC903B69-E4DB-DD47-8F21-B2D7492D54AC}" srcOrd="1" destOrd="0" presId="urn:microsoft.com/office/officeart/2005/8/layout/vList3"/>
    <dgm:cxn modelId="{630BE938-F957-5E41-9DBF-7F5F7E1EEA9C}" type="presParOf" srcId="{714F6698-4A10-7A49-B27B-4565A3028698}" destId="{D13A3AD5-8633-934B-8B52-6A0D06D62510}" srcOrd="2" destOrd="0" presId="urn:microsoft.com/office/officeart/2005/8/layout/vList3"/>
    <dgm:cxn modelId="{EC9A8FE0-4839-FF4F-AEB7-5BD43C8C7B90}" type="presParOf" srcId="{D13A3AD5-8633-934B-8B52-6A0D06D62510}" destId="{8A5FFFCF-C2B2-4D40-B4E2-C76895213F8A}" srcOrd="0" destOrd="0" presId="urn:microsoft.com/office/officeart/2005/8/layout/vList3"/>
    <dgm:cxn modelId="{48465E89-EA8A-5347-A5CD-D5781AE3F175}" type="presParOf" srcId="{D13A3AD5-8633-934B-8B52-6A0D06D62510}" destId="{12B99A73-311A-564F-BF71-4AA4CB725595}" srcOrd="1" destOrd="0" presId="urn:microsoft.com/office/officeart/2005/8/layout/vList3"/>
    <dgm:cxn modelId="{B7D45622-3794-7B40-BAE7-13E38593B3A6}" type="presParOf" srcId="{714F6698-4A10-7A49-B27B-4565A3028698}" destId="{6DA574A5-FCCF-1B44-BD34-9A6C025842A9}" srcOrd="3" destOrd="0" presId="urn:microsoft.com/office/officeart/2005/8/layout/vList3"/>
    <dgm:cxn modelId="{CD75BF83-0460-DD4E-BE63-C7D117B84CC8}" type="presParOf" srcId="{714F6698-4A10-7A49-B27B-4565A3028698}" destId="{0A44CCAB-95F2-974D-9C21-EF3ABFDE3E8E}" srcOrd="4" destOrd="0" presId="urn:microsoft.com/office/officeart/2005/8/layout/vList3"/>
    <dgm:cxn modelId="{4E442B7B-F491-6B46-8EB6-1B0633A1CE74}" type="presParOf" srcId="{0A44CCAB-95F2-974D-9C21-EF3ABFDE3E8E}" destId="{CECCDCC4-8E5B-104F-8763-1A83309470DE}" srcOrd="0" destOrd="0" presId="urn:microsoft.com/office/officeart/2005/8/layout/vList3"/>
    <dgm:cxn modelId="{A7952B00-30DB-C641-AB1B-A51104FB8D69}" type="presParOf" srcId="{0A44CCAB-95F2-974D-9C21-EF3ABFDE3E8E}" destId="{34BCF5F1-B9A6-0A40-8A90-29EDDB296EDC}" srcOrd="1" destOrd="0" presId="urn:microsoft.com/office/officeart/2005/8/layout/vList3"/>
    <dgm:cxn modelId="{F5DA7951-5251-2B46-B663-4CE2610EBA53}" type="presParOf" srcId="{714F6698-4A10-7A49-B27B-4565A3028698}" destId="{2498B525-5190-734C-9DC3-EF6EF580A79E}" srcOrd="5" destOrd="0" presId="urn:microsoft.com/office/officeart/2005/8/layout/vList3"/>
    <dgm:cxn modelId="{C5755356-BE63-1840-A658-10FB00929B3C}" type="presParOf" srcId="{714F6698-4A10-7A49-B27B-4565A3028698}" destId="{CAF2C133-5C3F-E64F-9BB7-B556BBD5B46B}" srcOrd="6" destOrd="0" presId="urn:microsoft.com/office/officeart/2005/8/layout/vList3"/>
    <dgm:cxn modelId="{E2D75DA1-1D94-8B47-BCCA-FA6FA3EA9060}" type="presParOf" srcId="{CAF2C133-5C3F-E64F-9BB7-B556BBD5B46B}" destId="{9C356806-429C-DA45-A936-9445843F3A65}" srcOrd="0" destOrd="0" presId="urn:microsoft.com/office/officeart/2005/8/layout/vList3"/>
    <dgm:cxn modelId="{AADBD0B9-AE15-8447-8DDA-A045202BE310}" type="presParOf" srcId="{CAF2C133-5C3F-E64F-9BB7-B556BBD5B46B}" destId="{BC217BBD-02C0-5541-82FB-1A85D909AEED}" srcOrd="1" destOrd="0" presId="urn:microsoft.com/office/officeart/2005/8/layout/vList3"/>
    <dgm:cxn modelId="{FD63278C-3C5C-1047-897A-75214BF3AEFD}" type="presParOf" srcId="{714F6698-4A10-7A49-B27B-4565A3028698}" destId="{FF143C32-6E80-C643-A29D-A967FE8D9B53}" srcOrd="7" destOrd="0" presId="urn:microsoft.com/office/officeart/2005/8/layout/vList3"/>
    <dgm:cxn modelId="{081289B4-DA83-C547-B602-FDFAB6B7E06C}" type="presParOf" srcId="{714F6698-4A10-7A49-B27B-4565A3028698}" destId="{5EE13E6C-4CF9-B846-B015-5947D1B5A556}" srcOrd="8" destOrd="0" presId="urn:microsoft.com/office/officeart/2005/8/layout/vList3"/>
    <dgm:cxn modelId="{26510775-48CA-B84D-9938-DAE9552114AB}" type="presParOf" srcId="{5EE13E6C-4CF9-B846-B015-5947D1B5A556}" destId="{E8D4F74D-77DE-7F46-B945-10592F004DBC}" srcOrd="0" destOrd="0" presId="urn:microsoft.com/office/officeart/2005/8/layout/vList3"/>
    <dgm:cxn modelId="{F05837CA-1543-F640-AC37-FA0753F89B48}" type="presParOf" srcId="{5EE13E6C-4CF9-B846-B015-5947D1B5A556}" destId="{A8E5080F-2231-5B4D-B1D5-A9701B1BBEA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A256DA0-CC40-8A41-BCEB-0C74919D7036}" type="doc">
      <dgm:prSet loTypeId="urn:microsoft.com/office/officeart/2005/8/layout/vList2" loCatId="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F8043D1-12C1-3144-8213-EC0C932E1606}">
      <dgm:prSet phldrT="[Text]"/>
      <dgm:spPr>
        <a:solidFill>
          <a:srgbClr val="0B2C52"/>
        </a:solidFill>
      </dgm:spPr>
      <dgm:t>
        <a:bodyPr/>
        <a:lstStyle/>
        <a:p>
          <a:r>
            <a:rPr lang="en-US" dirty="0"/>
            <a:t>Listing</a:t>
          </a:r>
        </a:p>
      </dgm:t>
    </dgm:pt>
    <dgm:pt modelId="{B4B65C2B-F5C6-7041-AAC9-A93735B120D6}" type="parTrans" cxnId="{B915EEEA-DA92-5D40-B15F-93E5A8863164}">
      <dgm:prSet/>
      <dgm:spPr/>
      <dgm:t>
        <a:bodyPr/>
        <a:lstStyle/>
        <a:p>
          <a:endParaRPr lang="en-US"/>
        </a:p>
      </dgm:t>
    </dgm:pt>
    <dgm:pt modelId="{E7DEDB0A-7C76-0048-912F-3C4AB29F1B83}" type="sibTrans" cxnId="{B915EEEA-DA92-5D40-B15F-93E5A8863164}">
      <dgm:prSet/>
      <dgm:spPr/>
      <dgm:t>
        <a:bodyPr/>
        <a:lstStyle/>
        <a:p>
          <a:endParaRPr lang="en-US"/>
        </a:p>
      </dgm:t>
    </dgm:pt>
    <dgm:pt modelId="{7216658B-02C1-2848-9C67-DD6BFCF584B2}">
      <dgm:prSet phldrT="[Text]"/>
      <dgm:spPr>
        <a:solidFill>
          <a:srgbClr val="CDCFD8"/>
        </a:solidFill>
      </dgm:spPr>
      <dgm:t>
        <a:bodyPr/>
        <a:lstStyle/>
        <a:p>
          <a:r>
            <a:rPr lang="en-US" dirty="0">
              <a:solidFill>
                <a:srgbClr val="244264"/>
              </a:solidFill>
            </a:rPr>
            <a:t>Free service</a:t>
          </a:r>
        </a:p>
      </dgm:t>
    </dgm:pt>
    <dgm:pt modelId="{C304A8DC-BE83-204D-A780-13E6FFC40D29}" type="parTrans" cxnId="{4AAC4FFB-617F-464E-B7C0-376C1F63D9F7}">
      <dgm:prSet/>
      <dgm:spPr/>
      <dgm:t>
        <a:bodyPr/>
        <a:lstStyle/>
        <a:p>
          <a:endParaRPr lang="en-US"/>
        </a:p>
      </dgm:t>
    </dgm:pt>
    <dgm:pt modelId="{62076DA3-7655-9749-940A-32E6909FE6C2}" type="sibTrans" cxnId="{4AAC4FFB-617F-464E-B7C0-376C1F63D9F7}">
      <dgm:prSet/>
      <dgm:spPr/>
      <dgm:t>
        <a:bodyPr/>
        <a:lstStyle/>
        <a:p>
          <a:endParaRPr lang="en-US"/>
        </a:p>
      </dgm:t>
    </dgm:pt>
    <dgm:pt modelId="{EE1EF356-6EA8-D84F-92F4-64CF624DE3F5}">
      <dgm:prSet phldrT="[Text]"/>
      <dgm:spPr>
        <a:solidFill>
          <a:srgbClr val="CDCFD8"/>
        </a:solidFill>
      </dgm:spPr>
      <dgm:t>
        <a:bodyPr/>
        <a:lstStyle/>
        <a:p>
          <a:r>
            <a:rPr lang="en-US" dirty="0">
              <a:solidFill>
                <a:srgbClr val="244264"/>
              </a:solidFill>
            </a:rPr>
            <a:t>Must be supported by 2 existing teams</a:t>
          </a:r>
        </a:p>
      </dgm:t>
    </dgm:pt>
    <dgm:pt modelId="{86EB5672-F0E3-4F40-AF16-BCF50F3B69F3}" type="parTrans" cxnId="{E19FA822-2431-3C47-A130-3F6C0F1A7C63}">
      <dgm:prSet/>
      <dgm:spPr/>
      <dgm:t>
        <a:bodyPr/>
        <a:lstStyle/>
        <a:p>
          <a:endParaRPr lang="en-US"/>
        </a:p>
      </dgm:t>
    </dgm:pt>
    <dgm:pt modelId="{C59BB1F6-F42B-F84F-A9F7-104142BF8135}" type="sibTrans" cxnId="{E19FA822-2431-3C47-A130-3F6C0F1A7C63}">
      <dgm:prSet/>
      <dgm:spPr/>
      <dgm:t>
        <a:bodyPr/>
        <a:lstStyle/>
        <a:p>
          <a:endParaRPr lang="en-US"/>
        </a:p>
      </dgm:t>
    </dgm:pt>
    <dgm:pt modelId="{552724FD-02A2-F949-B80F-D213F5654B89}">
      <dgm:prSet phldrT="[Text]"/>
      <dgm:spPr>
        <a:solidFill>
          <a:srgbClr val="0B2C52"/>
        </a:solidFill>
      </dgm:spPr>
      <dgm:t>
        <a:bodyPr/>
        <a:lstStyle/>
        <a:p>
          <a:r>
            <a:rPr lang="en-US" dirty="0"/>
            <a:t>Accreditation</a:t>
          </a:r>
        </a:p>
      </dgm:t>
    </dgm:pt>
    <dgm:pt modelId="{DF9E1D39-EF3B-7D4D-930D-831FB3D6FD2E}" type="parTrans" cxnId="{762B6C52-4867-2B41-82D5-2788C215BC8E}">
      <dgm:prSet/>
      <dgm:spPr/>
      <dgm:t>
        <a:bodyPr/>
        <a:lstStyle/>
        <a:p>
          <a:endParaRPr lang="en-US"/>
        </a:p>
      </dgm:t>
    </dgm:pt>
    <dgm:pt modelId="{7A7E28BF-CA14-6D4B-8BE3-189FF506ACDD}" type="sibTrans" cxnId="{762B6C52-4867-2B41-82D5-2788C215BC8E}">
      <dgm:prSet/>
      <dgm:spPr/>
      <dgm:t>
        <a:bodyPr/>
        <a:lstStyle/>
        <a:p>
          <a:endParaRPr lang="en-US"/>
        </a:p>
      </dgm:t>
    </dgm:pt>
    <dgm:pt modelId="{BC01EFDE-1A29-BC4E-9B03-A9F4B6CDC08D}">
      <dgm:prSet phldrT="[Text]"/>
      <dgm:spPr>
        <a:solidFill>
          <a:srgbClr val="CDCFD8">
            <a:alpha val="90000"/>
          </a:srgbClr>
        </a:solidFill>
      </dgm:spPr>
      <dgm:t>
        <a:bodyPr/>
        <a:lstStyle/>
        <a:p>
          <a:r>
            <a:rPr lang="en-US" dirty="0">
              <a:solidFill>
                <a:srgbClr val="244264"/>
              </a:solidFill>
            </a:rPr>
            <a:t>Cost of 1,200 euros per year, plus one time fee (800 euros)</a:t>
          </a:r>
        </a:p>
      </dgm:t>
    </dgm:pt>
    <dgm:pt modelId="{38E92F90-A711-2442-AA5B-039C313DBA11}" type="parTrans" cxnId="{AD93EFAB-C83A-5340-85B5-451CD7146361}">
      <dgm:prSet/>
      <dgm:spPr/>
      <dgm:t>
        <a:bodyPr/>
        <a:lstStyle/>
        <a:p>
          <a:endParaRPr lang="en-US"/>
        </a:p>
      </dgm:t>
    </dgm:pt>
    <dgm:pt modelId="{70E1A7F4-BF4B-0747-9AB4-6A546892B9A4}" type="sibTrans" cxnId="{AD93EFAB-C83A-5340-85B5-451CD7146361}">
      <dgm:prSet/>
      <dgm:spPr/>
      <dgm:t>
        <a:bodyPr/>
        <a:lstStyle/>
        <a:p>
          <a:endParaRPr lang="en-US"/>
        </a:p>
      </dgm:t>
    </dgm:pt>
    <dgm:pt modelId="{2AD5FA74-7661-6D4A-A228-FC40DA69674A}">
      <dgm:prSet phldrT="[Text]"/>
      <dgm:spPr>
        <a:solidFill>
          <a:srgbClr val="0B2C52"/>
        </a:solidFill>
      </dgm:spPr>
      <dgm:t>
        <a:bodyPr/>
        <a:lstStyle/>
        <a:p>
          <a:r>
            <a:rPr lang="en-US" dirty="0"/>
            <a:t>Certification</a:t>
          </a:r>
        </a:p>
      </dgm:t>
    </dgm:pt>
    <dgm:pt modelId="{4F1E3CEB-9C96-5E41-912A-BC29651256CE}" type="parTrans" cxnId="{D6F27945-2D64-8D49-885B-DFCEE554BB8B}">
      <dgm:prSet/>
      <dgm:spPr/>
      <dgm:t>
        <a:bodyPr/>
        <a:lstStyle/>
        <a:p>
          <a:endParaRPr lang="en-US"/>
        </a:p>
      </dgm:t>
    </dgm:pt>
    <dgm:pt modelId="{BB26EBE7-60D2-7F45-9A86-F9E02A861E6B}" type="sibTrans" cxnId="{D6F27945-2D64-8D49-885B-DFCEE554BB8B}">
      <dgm:prSet/>
      <dgm:spPr/>
      <dgm:t>
        <a:bodyPr/>
        <a:lstStyle/>
        <a:p>
          <a:endParaRPr lang="en-US"/>
        </a:p>
      </dgm:t>
    </dgm:pt>
    <dgm:pt modelId="{271BE5D5-8BDB-0848-A424-F554E42E8F9A}">
      <dgm:prSet phldrT="[Text]"/>
      <dgm:spPr>
        <a:solidFill>
          <a:srgbClr val="CDCFD8">
            <a:alpha val="90000"/>
          </a:srgbClr>
        </a:solidFill>
      </dgm:spPr>
      <dgm:t>
        <a:bodyPr/>
        <a:lstStyle/>
        <a:p>
          <a:r>
            <a:rPr lang="en-US" dirty="0">
              <a:solidFill>
                <a:srgbClr val="244264"/>
              </a:solidFill>
            </a:rPr>
            <a:t>Full audited certification</a:t>
          </a:r>
        </a:p>
      </dgm:t>
    </dgm:pt>
    <dgm:pt modelId="{138FA040-D27C-9B4A-89A3-AD9F624072ED}" type="parTrans" cxnId="{72D33338-6547-D745-B03B-6CE29B30974E}">
      <dgm:prSet/>
      <dgm:spPr/>
      <dgm:t>
        <a:bodyPr/>
        <a:lstStyle/>
        <a:p>
          <a:endParaRPr lang="en-US"/>
        </a:p>
      </dgm:t>
    </dgm:pt>
    <dgm:pt modelId="{22DC644A-6397-E046-B80E-FF74743600F8}" type="sibTrans" cxnId="{72D33338-6547-D745-B03B-6CE29B30974E}">
      <dgm:prSet/>
      <dgm:spPr/>
      <dgm:t>
        <a:bodyPr/>
        <a:lstStyle/>
        <a:p>
          <a:endParaRPr lang="en-US"/>
        </a:p>
      </dgm:t>
    </dgm:pt>
    <dgm:pt modelId="{DA761F60-5E1B-2242-AA5D-93A54D8DB499}">
      <dgm:prSet phldrT="[Text]"/>
      <dgm:spPr>
        <a:solidFill>
          <a:srgbClr val="CDCFD8"/>
        </a:solidFill>
      </dgm:spPr>
      <dgm:t>
        <a:bodyPr/>
        <a:lstStyle/>
        <a:p>
          <a:r>
            <a:rPr lang="en-US" dirty="0">
              <a:solidFill>
                <a:srgbClr val="244264"/>
              </a:solidFill>
            </a:rPr>
            <a:t>Simple team listing in registry</a:t>
          </a:r>
        </a:p>
      </dgm:t>
    </dgm:pt>
    <dgm:pt modelId="{AB2A9B31-58F3-074F-A8EE-D30D84D6A456}" type="parTrans" cxnId="{A1F0E3CA-4C73-E143-BCF5-BBA5C13AFA7F}">
      <dgm:prSet/>
      <dgm:spPr/>
      <dgm:t>
        <a:bodyPr/>
        <a:lstStyle/>
        <a:p>
          <a:endParaRPr lang="en-US"/>
        </a:p>
      </dgm:t>
    </dgm:pt>
    <dgm:pt modelId="{F5B6BBB2-D787-214A-967E-6DE8D168039C}" type="sibTrans" cxnId="{A1F0E3CA-4C73-E143-BCF5-BBA5C13AFA7F}">
      <dgm:prSet/>
      <dgm:spPr/>
      <dgm:t>
        <a:bodyPr/>
        <a:lstStyle/>
        <a:p>
          <a:endParaRPr lang="en-US"/>
        </a:p>
      </dgm:t>
    </dgm:pt>
    <dgm:pt modelId="{F852EA71-EE63-8142-8463-8BF5571C8A72}">
      <dgm:prSet phldrT="[Text]"/>
      <dgm:spPr>
        <a:solidFill>
          <a:srgbClr val="CDCFD8"/>
        </a:solidFill>
      </dgm:spPr>
      <dgm:t>
        <a:bodyPr/>
        <a:lstStyle/>
        <a:p>
          <a:r>
            <a:rPr lang="en-US" dirty="0">
              <a:solidFill>
                <a:srgbClr val="244264"/>
              </a:solidFill>
            </a:rPr>
            <a:t>Can attend TF-CSIRT general sessions</a:t>
          </a:r>
        </a:p>
      </dgm:t>
    </dgm:pt>
    <dgm:pt modelId="{ABA84DB7-1A94-A447-A043-C2D90B982431}" type="parTrans" cxnId="{84905290-1812-BE47-9FED-EAC38AB480C7}">
      <dgm:prSet/>
      <dgm:spPr/>
      <dgm:t>
        <a:bodyPr/>
        <a:lstStyle/>
        <a:p>
          <a:endParaRPr lang="en-US"/>
        </a:p>
      </dgm:t>
    </dgm:pt>
    <dgm:pt modelId="{726EB06C-2A77-1940-800D-365F6DCDF6C3}" type="sibTrans" cxnId="{84905290-1812-BE47-9FED-EAC38AB480C7}">
      <dgm:prSet/>
      <dgm:spPr/>
      <dgm:t>
        <a:bodyPr/>
        <a:lstStyle/>
        <a:p>
          <a:endParaRPr lang="en-US"/>
        </a:p>
      </dgm:t>
    </dgm:pt>
    <dgm:pt modelId="{5B30AAAD-A7DA-A343-96EE-ADC48B5811ED}">
      <dgm:prSet phldrT="[Text]"/>
      <dgm:spPr>
        <a:solidFill>
          <a:srgbClr val="CDCFD8">
            <a:alpha val="90000"/>
          </a:srgbClr>
        </a:solidFill>
      </dgm:spPr>
      <dgm:t>
        <a:bodyPr/>
        <a:lstStyle/>
        <a:p>
          <a:r>
            <a:rPr lang="en-US" dirty="0">
              <a:solidFill>
                <a:srgbClr val="244264"/>
              </a:solidFill>
            </a:rPr>
            <a:t>Supported self-assessment against a set of criteria</a:t>
          </a:r>
        </a:p>
      </dgm:t>
    </dgm:pt>
    <dgm:pt modelId="{A5818341-1062-154F-9BFC-423F3AD7CA6E}" type="parTrans" cxnId="{BB9E1F38-0AD8-8246-A360-E0631CE9E89C}">
      <dgm:prSet/>
      <dgm:spPr/>
      <dgm:t>
        <a:bodyPr/>
        <a:lstStyle/>
        <a:p>
          <a:endParaRPr lang="en-US"/>
        </a:p>
      </dgm:t>
    </dgm:pt>
    <dgm:pt modelId="{D8523D55-5C59-BF4E-8790-BD9215AD0E6B}" type="sibTrans" cxnId="{BB9E1F38-0AD8-8246-A360-E0631CE9E89C}">
      <dgm:prSet/>
      <dgm:spPr/>
      <dgm:t>
        <a:bodyPr/>
        <a:lstStyle/>
        <a:p>
          <a:endParaRPr lang="en-US"/>
        </a:p>
      </dgm:t>
    </dgm:pt>
    <dgm:pt modelId="{3C796C24-B7AD-894A-8E26-AA36F15028E6}">
      <dgm:prSet phldrT="[Text]"/>
      <dgm:spPr>
        <a:solidFill>
          <a:srgbClr val="CDCFD8">
            <a:alpha val="90000"/>
          </a:srgbClr>
        </a:solidFill>
      </dgm:spPr>
      <dgm:t>
        <a:bodyPr/>
        <a:lstStyle/>
        <a:p>
          <a:r>
            <a:rPr lang="en-US" dirty="0">
              <a:solidFill>
                <a:srgbClr val="244264"/>
              </a:solidFill>
            </a:rPr>
            <a:t>Can attend closed meetings, be on closed lists, access closed area of website</a:t>
          </a:r>
        </a:p>
      </dgm:t>
    </dgm:pt>
    <dgm:pt modelId="{552B1C02-8138-894C-9BD4-F539629C2AF7}" type="parTrans" cxnId="{1B87353D-3884-F349-BE21-055EACE0716F}">
      <dgm:prSet/>
      <dgm:spPr/>
      <dgm:t>
        <a:bodyPr/>
        <a:lstStyle/>
        <a:p>
          <a:endParaRPr lang="en-US"/>
        </a:p>
      </dgm:t>
    </dgm:pt>
    <dgm:pt modelId="{23F69892-F56D-514C-B5C5-46106D845719}" type="sibTrans" cxnId="{1B87353D-3884-F349-BE21-055EACE0716F}">
      <dgm:prSet/>
      <dgm:spPr/>
      <dgm:t>
        <a:bodyPr/>
        <a:lstStyle/>
        <a:p>
          <a:endParaRPr lang="en-US"/>
        </a:p>
      </dgm:t>
    </dgm:pt>
    <dgm:pt modelId="{62D835F3-71BD-C243-B619-19374E51F3F5}">
      <dgm:prSet phldrT="[Text]"/>
      <dgm:spPr>
        <a:solidFill>
          <a:srgbClr val="CDCFD8">
            <a:alpha val="90000"/>
          </a:srgbClr>
        </a:solidFill>
      </dgm:spPr>
      <dgm:t>
        <a:bodyPr/>
        <a:lstStyle/>
        <a:p>
          <a:r>
            <a:rPr lang="en-US" dirty="0">
              <a:solidFill>
                <a:srgbClr val="244264"/>
              </a:solidFill>
            </a:rPr>
            <a:t>Cost of 2,400 euros (in Europe, more outside)</a:t>
          </a:r>
        </a:p>
      </dgm:t>
    </dgm:pt>
    <dgm:pt modelId="{ECF596E1-900C-C14F-98F5-488FF5C37BCA}" type="parTrans" cxnId="{B43410C6-C1F0-884E-9849-29922601E824}">
      <dgm:prSet/>
      <dgm:spPr/>
      <dgm:t>
        <a:bodyPr/>
        <a:lstStyle/>
        <a:p>
          <a:endParaRPr lang="en-US"/>
        </a:p>
      </dgm:t>
    </dgm:pt>
    <dgm:pt modelId="{5426E11F-F43C-6440-9C3F-9B1376DD8974}" type="sibTrans" cxnId="{B43410C6-C1F0-884E-9849-29922601E824}">
      <dgm:prSet/>
      <dgm:spPr/>
      <dgm:t>
        <a:bodyPr/>
        <a:lstStyle/>
        <a:p>
          <a:endParaRPr lang="en-US"/>
        </a:p>
      </dgm:t>
    </dgm:pt>
    <dgm:pt modelId="{321EB0F6-C221-A444-980B-26805E3BE247}" type="pres">
      <dgm:prSet presAssocID="{DA256DA0-CC40-8A41-BCEB-0C74919D7036}" presName="linear" presStyleCnt="0">
        <dgm:presLayoutVars>
          <dgm:animLvl val="lvl"/>
          <dgm:resizeHandles val="exact"/>
        </dgm:presLayoutVars>
      </dgm:prSet>
      <dgm:spPr/>
    </dgm:pt>
    <dgm:pt modelId="{57790C32-E7FB-F142-82B6-6357D1B5B13B}" type="pres">
      <dgm:prSet presAssocID="{AF8043D1-12C1-3144-8213-EC0C932E160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C0DCE5-E355-5246-AB45-C9E9A2F6F6A6}" type="pres">
      <dgm:prSet presAssocID="{AF8043D1-12C1-3144-8213-EC0C932E1606}" presName="childText" presStyleLbl="revTx" presStyleIdx="0" presStyleCnt="3">
        <dgm:presLayoutVars>
          <dgm:bulletEnabled val="1"/>
        </dgm:presLayoutVars>
      </dgm:prSet>
      <dgm:spPr/>
    </dgm:pt>
    <dgm:pt modelId="{9B2BFBEF-E630-2245-BDA1-7FD7E47A9EA1}" type="pres">
      <dgm:prSet presAssocID="{552724FD-02A2-F949-B80F-D213F5654B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20765B-1A52-6141-BEA8-C3E51AEDA149}" type="pres">
      <dgm:prSet presAssocID="{552724FD-02A2-F949-B80F-D213F5654B89}" presName="childText" presStyleLbl="revTx" presStyleIdx="1" presStyleCnt="3">
        <dgm:presLayoutVars>
          <dgm:bulletEnabled val="1"/>
        </dgm:presLayoutVars>
      </dgm:prSet>
      <dgm:spPr/>
    </dgm:pt>
    <dgm:pt modelId="{4661FBEF-6D3B-8C4A-8C0F-029E8EECBB93}" type="pres">
      <dgm:prSet presAssocID="{2AD5FA74-7661-6D4A-A228-FC40DA69674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251DC42-FF48-6640-9EC8-8ECAC6FB992E}" type="pres">
      <dgm:prSet presAssocID="{2AD5FA74-7661-6D4A-A228-FC40DA69674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F515D03-3E7E-9D43-A4BA-2D1D8A7ADB0B}" type="presOf" srcId="{AF8043D1-12C1-3144-8213-EC0C932E1606}" destId="{57790C32-E7FB-F142-82B6-6357D1B5B13B}" srcOrd="0" destOrd="0" presId="urn:microsoft.com/office/officeart/2005/8/layout/vList2"/>
    <dgm:cxn modelId="{E19FA822-2431-3C47-A130-3F6C0F1A7C63}" srcId="{AF8043D1-12C1-3144-8213-EC0C932E1606}" destId="{EE1EF356-6EA8-D84F-92F4-64CF624DE3F5}" srcOrd="2" destOrd="0" parTransId="{86EB5672-F0E3-4F40-AF16-BCF50F3B69F3}" sibTransId="{C59BB1F6-F42B-F84F-A9F7-104142BF8135}"/>
    <dgm:cxn modelId="{BF8FB922-5059-4943-A48B-E4C606CF9B9C}" type="presOf" srcId="{BC01EFDE-1A29-BC4E-9B03-A9F4B6CDC08D}" destId="{C720765B-1A52-6141-BEA8-C3E51AEDA149}" srcOrd="0" destOrd="0" presId="urn:microsoft.com/office/officeart/2005/8/layout/vList2"/>
    <dgm:cxn modelId="{76C7792D-299B-6A45-9F6C-52DC7F124A14}" type="presOf" srcId="{2AD5FA74-7661-6D4A-A228-FC40DA69674A}" destId="{4661FBEF-6D3B-8C4A-8C0F-029E8EECBB93}" srcOrd="0" destOrd="0" presId="urn:microsoft.com/office/officeart/2005/8/layout/vList2"/>
    <dgm:cxn modelId="{BB9E1F38-0AD8-8246-A360-E0631CE9E89C}" srcId="{552724FD-02A2-F949-B80F-D213F5654B89}" destId="{5B30AAAD-A7DA-A343-96EE-ADC48B5811ED}" srcOrd="1" destOrd="0" parTransId="{A5818341-1062-154F-9BFC-423F3AD7CA6E}" sibTransId="{D8523D55-5C59-BF4E-8790-BD9215AD0E6B}"/>
    <dgm:cxn modelId="{72D33338-6547-D745-B03B-6CE29B30974E}" srcId="{2AD5FA74-7661-6D4A-A228-FC40DA69674A}" destId="{271BE5D5-8BDB-0848-A424-F554E42E8F9A}" srcOrd="1" destOrd="0" parTransId="{138FA040-D27C-9B4A-89A3-AD9F624072ED}" sibTransId="{22DC644A-6397-E046-B80E-FF74743600F8}"/>
    <dgm:cxn modelId="{1B87353D-3884-F349-BE21-055EACE0716F}" srcId="{552724FD-02A2-F949-B80F-D213F5654B89}" destId="{3C796C24-B7AD-894A-8E26-AA36F15028E6}" srcOrd="2" destOrd="0" parTransId="{552B1C02-8138-894C-9BD4-F539629C2AF7}" sibTransId="{23F69892-F56D-514C-B5C5-46106D845719}"/>
    <dgm:cxn modelId="{8E11F33D-25E2-8B41-928A-81B3CF13C312}" type="presOf" srcId="{EE1EF356-6EA8-D84F-92F4-64CF624DE3F5}" destId="{12C0DCE5-E355-5246-AB45-C9E9A2F6F6A6}" srcOrd="0" destOrd="2" presId="urn:microsoft.com/office/officeart/2005/8/layout/vList2"/>
    <dgm:cxn modelId="{D6F27945-2D64-8D49-885B-DFCEE554BB8B}" srcId="{DA256DA0-CC40-8A41-BCEB-0C74919D7036}" destId="{2AD5FA74-7661-6D4A-A228-FC40DA69674A}" srcOrd="2" destOrd="0" parTransId="{4F1E3CEB-9C96-5E41-912A-BC29651256CE}" sibTransId="{BB26EBE7-60D2-7F45-9A86-F9E02A861E6B}"/>
    <dgm:cxn modelId="{28F2DD4F-6AC1-2247-8225-E3B65ED6F4DB}" type="presOf" srcId="{552724FD-02A2-F949-B80F-D213F5654B89}" destId="{9B2BFBEF-E630-2245-BDA1-7FD7E47A9EA1}" srcOrd="0" destOrd="0" presId="urn:microsoft.com/office/officeart/2005/8/layout/vList2"/>
    <dgm:cxn modelId="{762B6C52-4867-2B41-82D5-2788C215BC8E}" srcId="{DA256DA0-CC40-8A41-BCEB-0C74919D7036}" destId="{552724FD-02A2-F949-B80F-D213F5654B89}" srcOrd="1" destOrd="0" parTransId="{DF9E1D39-EF3B-7D4D-930D-831FB3D6FD2E}" sibTransId="{7A7E28BF-CA14-6D4B-8BE3-189FF506ACDD}"/>
    <dgm:cxn modelId="{F4BCAB72-F4E4-604C-9C99-D606E49F3AF6}" type="presOf" srcId="{271BE5D5-8BDB-0848-A424-F554E42E8F9A}" destId="{3251DC42-FF48-6640-9EC8-8ECAC6FB992E}" srcOrd="0" destOrd="1" presId="urn:microsoft.com/office/officeart/2005/8/layout/vList2"/>
    <dgm:cxn modelId="{145B9B7E-11EC-2C41-81F2-E3EBA770CABC}" type="presOf" srcId="{3C796C24-B7AD-894A-8E26-AA36F15028E6}" destId="{C720765B-1A52-6141-BEA8-C3E51AEDA149}" srcOrd="0" destOrd="2" presId="urn:microsoft.com/office/officeart/2005/8/layout/vList2"/>
    <dgm:cxn modelId="{84905290-1812-BE47-9FED-EAC38AB480C7}" srcId="{AF8043D1-12C1-3144-8213-EC0C932E1606}" destId="{F852EA71-EE63-8142-8463-8BF5571C8A72}" srcOrd="3" destOrd="0" parTransId="{ABA84DB7-1A94-A447-A043-C2D90B982431}" sibTransId="{726EB06C-2A77-1940-800D-365F6DCDF6C3}"/>
    <dgm:cxn modelId="{473BD69A-F4B3-FA47-B909-22B2D5953F36}" type="presOf" srcId="{5B30AAAD-A7DA-A343-96EE-ADC48B5811ED}" destId="{C720765B-1A52-6141-BEA8-C3E51AEDA149}" srcOrd="0" destOrd="1" presId="urn:microsoft.com/office/officeart/2005/8/layout/vList2"/>
    <dgm:cxn modelId="{AD93EFAB-C83A-5340-85B5-451CD7146361}" srcId="{552724FD-02A2-F949-B80F-D213F5654B89}" destId="{BC01EFDE-1A29-BC4E-9B03-A9F4B6CDC08D}" srcOrd="0" destOrd="0" parTransId="{38E92F90-A711-2442-AA5B-039C313DBA11}" sibTransId="{70E1A7F4-BF4B-0747-9AB4-6A546892B9A4}"/>
    <dgm:cxn modelId="{54C738B8-2DE7-F94E-A324-1B4362DD505E}" type="presOf" srcId="{62D835F3-71BD-C243-B619-19374E51F3F5}" destId="{3251DC42-FF48-6640-9EC8-8ECAC6FB992E}" srcOrd="0" destOrd="0" presId="urn:microsoft.com/office/officeart/2005/8/layout/vList2"/>
    <dgm:cxn modelId="{77F033BB-F3BD-1E46-95DF-1FBAF6E41502}" type="presOf" srcId="{7216658B-02C1-2848-9C67-DD6BFCF584B2}" destId="{12C0DCE5-E355-5246-AB45-C9E9A2F6F6A6}" srcOrd="0" destOrd="0" presId="urn:microsoft.com/office/officeart/2005/8/layout/vList2"/>
    <dgm:cxn modelId="{D212D1C1-7F08-3846-9BC0-4B6AA7602241}" type="presOf" srcId="{DA256DA0-CC40-8A41-BCEB-0C74919D7036}" destId="{321EB0F6-C221-A444-980B-26805E3BE247}" srcOrd="0" destOrd="0" presId="urn:microsoft.com/office/officeart/2005/8/layout/vList2"/>
    <dgm:cxn modelId="{B43410C6-C1F0-884E-9849-29922601E824}" srcId="{2AD5FA74-7661-6D4A-A228-FC40DA69674A}" destId="{62D835F3-71BD-C243-B619-19374E51F3F5}" srcOrd="0" destOrd="0" parTransId="{ECF596E1-900C-C14F-98F5-488FF5C37BCA}" sibTransId="{5426E11F-F43C-6440-9C3F-9B1376DD8974}"/>
    <dgm:cxn modelId="{AC1859C9-9BBB-4549-8872-D4332C31DFF3}" type="presOf" srcId="{F852EA71-EE63-8142-8463-8BF5571C8A72}" destId="{12C0DCE5-E355-5246-AB45-C9E9A2F6F6A6}" srcOrd="0" destOrd="3" presId="urn:microsoft.com/office/officeart/2005/8/layout/vList2"/>
    <dgm:cxn modelId="{A1F0E3CA-4C73-E143-BCF5-BBA5C13AFA7F}" srcId="{AF8043D1-12C1-3144-8213-EC0C932E1606}" destId="{DA761F60-5E1B-2242-AA5D-93A54D8DB499}" srcOrd="1" destOrd="0" parTransId="{AB2A9B31-58F3-074F-A8EE-D30D84D6A456}" sibTransId="{F5B6BBB2-D787-214A-967E-6DE8D168039C}"/>
    <dgm:cxn modelId="{416431D8-DB89-1240-9CEF-2CF510B1BA6F}" type="presOf" srcId="{DA761F60-5E1B-2242-AA5D-93A54D8DB499}" destId="{12C0DCE5-E355-5246-AB45-C9E9A2F6F6A6}" srcOrd="0" destOrd="1" presId="urn:microsoft.com/office/officeart/2005/8/layout/vList2"/>
    <dgm:cxn modelId="{B915EEEA-DA92-5D40-B15F-93E5A8863164}" srcId="{DA256DA0-CC40-8A41-BCEB-0C74919D7036}" destId="{AF8043D1-12C1-3144-8213-EC0C932E1606}" srcOrd="0" destOrd="0" parTransId="{B4B65C2B-F5C6-7041-AAC9-A93735B120D6}" sibTransId="{E7DEDB0A-7C76-0048-912F-3C4AB29F1B83}"/>
    <dgm:cxn modelId="{4AAC4FFB-617F-464E-B7C0-376C1F63D9F7}" srcId="{AF8043D1-12C1-3144-8213-EC0C932E1606}" destId="{7216658B-02C1-2848-9C67-DD6BFCF584B2}" srcOrd="0" destOrd="0" parTransId="{C304A8DC-BE83-204D-A780-13E6FFC40D29}" sibTransId="{62076DA3-7655-9749-940A-32E6909FE6C2}"/>
    <dgm:cxn modelId="{4658DAB5-5F62-454D-A217-A11B579AFD2C}" type="presParOf" srcId="{321EB0F6-C221-A444-980B-26805E3BE247}" destId="{57790C32-E7FB-F142-82B6-6357D1B5B13B}" srcOrd="0" destOrd="0" presId="urn:microsoft.com/office/officeart/2005/8/layout/vList2"/>
    <dgm:cxn modelId="{348B7797-63F3-4D42-B75F-6C1A28F0BC5C}" type="presParOf" srcId="{321EB0F6-C221-A444-980B-26805E3BE247}" destId="{12C0DCE5-E355-5246-AB45-C9E9A2F6F6A6}" srcOrd="1" destOrd="0" presId="urn:microsoft.com/office/officeart/2005/8/layout/vList2"/>
    <dgm:cxn modelId="{74C80813-FCF8-944B-AE93-93E5070A7922}" type="presParOf" srcId="{321EB0F6-C221-A444-980B-26805E3BE247}" destId="{9B2BFBEF-E630-2245-BDA1-7FD7E47A9EA1}" srcOrd="2" destOrd="0" presId="urn:microsoft.com/office/officeart/2005/8/layout/vList2"/>
    <dgm:cxn modelId="{31089BF5-A25C-734E-B11B-93256B3D110F}" type="presParOf" srcId="{321EB0F6-C221-A444-980B-26805E3BE247}" destId="{C720765B-1A52-6141-BEA8-C3E51AEDA149}" srcOrd="3" destOrd="0" presId="urn:microsoft.com/office/officeart/2005/8/layout/vList2"/>
    <dgm:cxn modelId="{09DF7561-BD22-A14C-B691-EA1A8A3B6AC3}" type="presParOf" srcId="{321EB0F6-C221-A444-980B-26805E3BE247}" destId="{4661FBEF-6D3B-8C4A-8C0F-029E8EECBB93}" srcOrd="4" destOrd="0" presId="urn:microsoft.com/office/officeart/2005/8/layout/vList2"/>
    <dgm:cxn modelId="{19085F98-64A2-7E4F-B4C6-3E58599BF5E0}" type="presParOf" srcId="{321EB0F6-C221-A444-980B-26805E3BE247}" destId="{3251DC42-FF48-6640-9EC8-8ECAC6FB992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802718E-5745-9940-88A6-C492AE44F5C9}" type="doc">
      <dgm:prSet loTypeId="urn:microsoft.com/office/officeart/2005/8/layout/hProcess9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C50BE2B-A57C-1D4E-A1BE-522C586B8091}">
      <dgm:prSet/>
      <dgm:spPr>
        <a:solidFill>
          <a:srgbClr val="0C2C52"/>
        </a:solidFill>
      </dgm:spPr>
      <dgm:t>
        <a:bodyPr/>
        <a:lstStyle/>
        <a:p>
          <a:pPr rtl="0"/>
          <a:r>
            <a:rPr lang="en-US" dirty="0"/>
            <a:t>The mission of TF-CSIRT is to facilitate and improve the collaboration within the European CSIRT community to make cyber space a better place</a:t>
          </a:r>
        </a:p>
      </dgm:t>
    </dgm:pt>
    <dgm:pt modelId="{528B4A0A-B957-9646-AEE4-48E31C766C17}" type="parTrans" cxnId="{A0D54694-2D77-0F4A-8924-0EC365F0D1C9}">
      <dgm:prSet/>
      <dgm:spPr/>
      <dgm:t>
        <a:bodyPr/>
        <a:lstStyle/>
        <a:p>
          <a:endParaRPr lang="en-US"/>
        </a:p>
      </dgm:t>
    </dgm:pt>
    <dgm:pt modelId="{35C1166D-E5BC-4E4E-AD04-C68E0A21C1D8}" type="sibTrans" cxnId="{A0D54694-2D77-0F4A-8924-0EC365F0D1C9}">
      <dgm:prSet/>
      <dgm:spPr/>
      <dgm:t>
        <a:bodyPr/>
        <a:lstStyle/>
        <a:p>
          <a:endParaRPr lang="en-US"/>
        </a:p>
      </dgm:t>
    </dgm:pt>
    <dgm:pt modelId="{A1FCF0F4-4FF9-1B45-AC08-34AFFFBE1E20}" type="pres">
      <dgm:prSet presAssocID="{6802718E-5745-9940-88A6-C492AE44F5C9}" presName="CompostProcess" presStyleCnt="0">
        <dgm:presLayoutVars>
          <dgm:dir/>
          <dgm:resizeHandles val="exact"/>
        </dgm:presLayoutVars>
      </dgm:prSet>
      <dgm:spPr/>
    </dgm:pt>
    <dgm:pt modelId="{21E261A3-5C56-3642-8C88-39F463F20AC5}" type="pres">
      <dgm:prSet presAssocID="{6802718E-5745-9940-88A6-C492AE44F5C9}" presName="arrow" presStyleLbl="bgShp" presStyleIdx="0" presStyleCnt="1"/>
      <dgm:spPr/>
    </dgm:pt>
    <dgm:pt modelId="{328E02DA-88E8-8B4F-84CF-415E39649961}" type="pres">
      <dgm:prSet presAssocID="{6802718E-5745-9940-88A6-C492AE44F5C9}" presName="linearProcess" presStyleCnt="0"/>
      <dgm:spPr/>
    </dgm:pt>
    <dgm:pt modelId="{63375CFB-D710-964C-A694-A98F91F0EAC2}" type="pres">
      <dgm:prSet presAssocID="{EC50BE2B-A57C-1D4E-A1BE-522C586B8091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37047753-CFDA-6848-A3C2-17A7F9DB478D}" type="presOf" srcId="{6802718E-5745-9940-88A6-C492AE44F5C9}" destId="{A1FCF0F4-4FF9-1B45-AC08-34AFFFBE1E20}" srcOrd="0" destOrd="0" presId="urn:microsoft.com/office/officeart/2005/8/layout/hProcess9"/>
    <dgm:cxn modelId="{A0D54694-2D77-0F4A-8924-0EC365F0D1C9}" srcId="{6802718E-5745-9940-88A6-C492AE44F5C9}" destId="{EC50BE2B-A57C-1D4E-A1BE-522C586B8091}" srcOrd="0" destOrd="0" parTransId="{528B4A0A-B957-9646-AEE4-48E31C766C17}" sibTransId="{35C1166D-E5BC-4E4E-AD04-C68E0A21C1D8}"/>
    <dgm:cxn modelId="{9DF296BB-58CE-D94E-AB35-6246689CD86D}" type="presOf" srcId="{EC50BE2B-A57C-1D4E-A1BE-522C586B8091}" destId="{63375CFB-D710-964C-A694-A98F91F0EAC2}" srcOrd="0" destOrd="0" presId="urn:microsoft.com/office/officeart/2005/8/layout/hProcess9"/>
    <dgm:cxn modelId="{F5B73129-C428-054C-9A7B-80DEA3A06B8A}" type="presParOf" srcId="{A1FCF0F4-4FF9-1B45-AC08-34AFFFBE1E20}" destId="{21E261A3-5C56-3642-8C88-39F463F20AC5}" srcOrd="0" destOrd="0" presId="urn:microsoft.com/office/officeart/2005/8/layout/hProcess9"/>
    <dgm:cxn modelId="{31BDFC11-B783-674D-8890-F5C8FECE4A27}" type="presParOf" srcId="{A1FCF0F4-4FF9-1B45-AC08-34AFFFBE1E20}" destId="{328E02DA-88E8-8B4F-84CF-415E39649961}" srcOrd="1" destOrd="0" presId="urn:microsoft.com/office/officeart/2005/8/layout/hProcess9"/>
    <dgm:cxn modelId="{D70A547F-F029-1741-9F3F-F0E8D8D12CA0}" type="presParOf" srcId="{328E02DA-88E8-8B4F-84CF-415E39649961}" destId="{63375CFB-D710-964C-A694-A98F91F0EAC2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0ADA2B9-A989-CF44-A6AB-13A781A2BC18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BA15BC1-21C2-3A4A-8B79-0062C37FF97F}">
      <dgm:prSet/>
      <dgm:spPr/>
      <dgm:t>
        <a:bodyPr/>
        <a:lstStyle/>
        <a:p>
          <a:r>
            <a:rPr lang="en-US" dirty="0">
              <a:solidFill>
                <a:srgbClr val="244264"/>
              </a:solidFill>
            </a:rPr>
            <a:t>Set up a </a:t>
          </a:r>
          <a:r>
            <a:rPr lang="en-US" b="1" dirty="0">
              <a:solidFill>
                <a:srgbClr val="244264"/>
              </a:solidFill>
            </a:rPr>
            <a:t>secure environment </a:t>
          </a:r>
          <a:r>
            <a:rPr lang="en-US" dirty="0">
              <a:solidFill>
                <a:srgbClr val="244264"/>
              </a:solidFill>
            </a:rPr>
            <a:t>– depending on your security requirements</a:t>
          </a:r>
          <a:endParaRPr lang="en-GB" dirty="0">
            <a:solidFill>
              <a:srgbClr val="244264"/>
            </a:solidFill>
          </a:endParaRPr>
        </a:p>
      </dgm:t>
    </dgm:pt>
    <dgm:pt modelId="{CBDCA0B6-7A6E-7D4A-9D49-BCA9394003DE}" type="parTrans" cxnId="{129C9D27-8BC5-1F4A-9E55-36A558282D8F}">
      <dgm:prSet/>
      <dgm:spPr/>
      <dgm:t>
        <a:bodyPr/>
        <a:lstStyle/>
        <a:p>
          <a:endParaRPr lang="en-GB"/>
        </a:p>
      </dgm:t>
    </dgm:pt>
    <dgm:pt modelId="{81C5C0DA-FC8F-D349-85E5-B38F018BAC68}" type="sibTrans" cxnId="{129C9D27-8BC5-1F4A-9E55-36A558282D8F}">
      <dgm:prSet/>
      <dgm:spPr/>
      <dgm:t>
        <a:bodyPr/>
        <a:lstStyle/>
        <a:p>
          <a:endParaRPr lang="en-GB"/>
        </a:p>
      </dgm:t>
    </dgm:pt>
    <dgm:pt modelId="{6B324854-606E-7D47-A286-D22FF023C961}">
      <dgm:prSet/>
      <dgm:spPr/>
      <dgm:t>
        <a:bodyPr/>
        <a:lstStyle/>
        <a:p>
          <a:r>
            <a:rPr lang="en-US" dirty="0"/>
            <a:t>Launch the key generation app</a:t>
          </a:r>
          <a:endParaRPr lang="en-GB" dirty="0"/>
        </a:p>
      </dgm:t>
    </dgm:pt>
    <dgm:pt modelId="{8A0313C0-50B7-C74C-A957-66C942AF9EC9}" type="parTrans" cxnId="{E2D6A8BF-11DA-1149-857D-890638AAEDF7}">
      <dgm:prSet/>
      <dgm:spPr/>
      <dgm:t>
        <a:bodyPr/>
        <a:lstStyle/>
        <a:p>
          <a:endParaRPr lang="en-GB"/>
        </a:p>
      </dgm:t>
    </dgm:pt>
    <dgm:pt modelId="{5CA5B1D3-890A-0B48-8D36-23FA79DDE77F}" type="sibTrans" cxnId="{E2D6A8BF-11DA-1149-857D-890638AAEDF7}">
      <dgm:prSet/>
      <dgm:spPr/>
      <dgm:t>
        <a:bodyPr/>
        <a:lstStyle/>
        <a:p>
          <a:endParaRPr lang="en-GB"/>
        </a:p>
      </dgm:t>
    </dgm:pt>
    <dgm:pt modelId="{C6980F4E-7661-A440-82CA-D78256A3CBE0}">
      <dgm:prSet/>
      <dgm:spPr/>
      <dgm:t>
        <a:bodyPr/>
        <a:lstStyle/>
        <a:p>
          <a:r>
            <a:rPr lang="en-US" dirty="0">
              <a:solidFill>
                <a:srgbClr val="244264"/>
              </a:solidFill>
            </a:rPr>
            <a:t>Select the </a:t>
          </a:r>
          <a:r>
            <a:rPr lang="en-US" b="1" dirty="0">
              <a:solidFill>
                <a:srgbClr val="244264"/>
              </a:solidFill>
            </a:rPr>
            <a:t>appropriate parameters</a:t>
          </a:r>
          <a:endParaRPr lang="en-GB" dirty="0">
            <a:solidFill>
              <a:srgbClr val="244264"/>
            </a:solidFill>
          </a:endParaRPr>
        </a:p>
      </dgm:t>
    </dgm:pt>
    <dgm:pt modelId="{778EA270-82D5-3944-815D-3F4CF7C5C97D}" type="parTrans" cxnId="{EDBA2BE4-B47E-8440-A74D-D70061A7BAE7}">
      <dgm:prSet/>
      <dgm:spPr/>
      <dgm:t>
        <a:bodyPr/>
        <a:lstStyle/>
        <a:p>
          <a:endParaRPr lang="en-GB"/>
        </a:p>
      </dgm:t>
    </dgm:pt>
    <dgm:pt modelId="{AD93AB3F-F80B-F045-B54B-2221B93EE455}" type="sibTrans" cxnId="{EDBA2BE4-B47E-8440-A74D-D70061A7BAE7}">
      <dgm:prSet/>
      <dgm:spPr/>
      <dgm:t>
        <a:bodyPr/>
        <a:lstStyle/>
        <a:p>
          <a:endParaRPr lang="en-GB"/>
        </a:p>
      </dgm:t>
    </dgm:pt>
    <dgm:pt modelId="{AD02AC57-7C66-414A-ADF1-B1B112ECE2CB}">
      <dgm:prSet/>
      <dgm:spPr/>
      <dgm:t>
        <a:bodyPr/>
        <a:lstStyle/>
        <a:p>
          <a:r>
            <a:rPr lang="en-US" dirty="0">
              <a:solidFill>
                <a:srgbClr val="244264"/>
              </a:solidFill>
            </a:rPr>
            <a:t>On the key itself: key sizes much larger than 1024; At least 2048, best if &gt; 4096</a:t>
          </a:r>
          <a:endParaRPr lang="en-GB" dirty="0">
            <a:solidFill>
              <a:srgbClr val="244264"/>
            </a:solidFill>
          </a:endParaRPr>
        </a:p>
      </dgm:t>
    </dgm:pt>
    <dgm:pt modelId="{9D292D47-89B7-AA40-9A22-F2C248CF7F08}" type="parTrans" cxnId="{EC17C300-E290-F54D-BFE4-A9118666BAFE}">
      <dgm:prSet/>
      <dgm:spPr/>
      <dgm:t>
        <a:bodyPr/>
        <a:lstStyle/>
        <a:p>
          <a:endParaRPr lang="en-GB"/>
        </a:p>
      </dgm:t>
    </dgm:pt>
    <dgm:pt modelId="{D6A95F44-467A-7D43-9A2C-04AF39980244}" type="sibTrans" cxnId="{EC17C300-E290-F54D-BFE4-A9118666BAFE}">
      <dgm:prSet/>
      <dgm:spPr/>
      <dgm:t>
        <a:bodyPr/>
        <a:lstStyle/>
        <a:p>
          <a:endParaRPr lang="en-GB"/>
        </a:p>
      </dgm:t>
    </dgm:pt>
    <dgm:pt modelId="{8F1D4E9F-F146-5C4D-B433-4A631446240F}">
      <dgm:prSet/>
      <dgm:spPr/>
      <dgm:t>
        <a:bodyPr/>
        <a:lstStyle/>
        <a:p>
          <a:r>
            <a:rPr lang="en-US" dirty="0">
              <a:solidFill>
                <a:srgbClr val="244264"/>
              </a:solidFill>
            </a:rPr>
            <a:t>Set an expiration date for the key: it can be extended</a:t>
          </a:r>
          <a:endParaRPr lang="en-GB" dirty="0">
            <a:solidFill>
              <a:srgbClr val="244264"/>
            </a:solidFill>
          </a:endParaRPr>
        </a:p>
      </dgm:t>
    </dgm:pt>
    <dgm:pt modelId="{C3D3C5E2-99E9-4C4C-9069-789A479FF3AD}" type="parTrans" cxnId="{EF9A3AA4-A64C-4F48-9E88-B6F10B9461D4}">
      <dgm:prSet/>
      <dgm:spPr/>
      <dgm:t>
        <a:bodyPr/>
        <a:lstStyle/>
        <a:p>
          <a:endParaRPr lang="en-GB"/>
        </a:p>
      </dgm:t>
    </dgm:pt>
    <dgm:pt modelId="{A0F8D0FA-5BDA-DC46-B8CD-7E7894019D6E}" type="sibTrans" cxnId="{EF9A3AA4-A64C-4F48-9E88-B6F10B9461D4}">
      <dgm:prSet/>
      <dgm:spPr/>
      <dgm:t>
        <a:bodyPr/>
        <a:lstStyle/>
        <a:p>
          <a:endParaRPr lang="en-GB"/>
        </a:p>
      </dgm:t>
    </dgm:pt>
    <dgm:pt modelId="{B71821B4-4AED-4B48-A4FB-A37F5375212C}">
      <dgm:prSet/>
      <dgm:spPr/>
      <dgm:t>
        <a:bodyPr/>
        <a:lstStyle/>
        <a:p>
          <a:r>
            <a:rPr lang="en-US" dirty="0">
              <a:solidFill>
                <a:srgbClr val="244264"/>
              </a:solidFill>
            </a:rPr>
            <a:t>Set a </a:t>
          </a:r>
          <a:r>
            <a:rPr lang="en-US" b="1" dirty="0">
              <a:solidFill>
                <a:srgbClr val="244264"/>
              </a:solidFill>
            </a:rPr>
            <a:t>strong</a:t>
          </a:r>
          <a:r>
            <a:rPr lang="en-US" dirty="0">
              <a:solidFill>
                <a:srgbClr val="244264"/>
              </a:solidFill>
            </a:rPr>
            <a:t> passphrase to protect the key: it can be changed</a:t>
          </a:r>
          <a:endParaRPr lang="en-GB" dirty="0">
            <a:solidFill>
              <a:srgbClr val="244264"/>
            </a:solidFill>
          </a:endParaRPr>
        </a:p>
      </dgm:t>
    </dgm:pt>
    <dgm:pt modelId="{B7947E9A-8D80-354C-B567-C74F78041973}" type="parTrans" cxnId="{7C35D1D7-34E8-1340-B662-DF1F5DE4669F}">
      <dgm:prSet/>
      <dgm:spPr/>
      <dgm:t>
        <a:bodyPr/>
        <a:lstStyle/>
        <a:p>
          <a:endParaRPr lang="en-GB"/>
        </a:p>
      </dgm:t>
    </dgm:pt>
    <dgm:pt modelId="{93049C27-2CE4-2142-A6BF-CA377E2830B8}" type="sibTrans" cxnId="{7C35D1D7-34E8-1340-B662-DF1F5DE4669F}">
      <dgm:prSet/>
      <dgm:spPr/>
      <dgm:t>
        <a:bodyPr/>
        <a:lstStyle/>
        <a:p>
          <a:endParaRPr lang="en-GB"/>
        </a:p>
      </dgm:t>
    </dgm:pt>
    <dgm:pt modelId="{7A3BBB76-2C52-5742-AEFA-80A1D0775AC0}">
      <dgm:prSet/>
      <dgm:spPr/>
      <dgm:t>
        <a:bodyPr/>
        <a:lstStyle/>
        <a:p>
          <a:r>
            <a:rPr lang="en-US" dirty="0">
              <a:solidFill>
                <a:srgbClr val="244264"/>
              </a:solidFill>
            </a:rPr>
            <a:t>Generate a </a:t>
          </a:r>
          <a:r>
            <a:rPr lang="en-US" b="1" dirty="0">
              <a:solidFill>
                <a:srgbClr val="244264"/>
              </a:solidFill>
            </a:rPr>
            <a:t>revocation certificate </a:t>
          </a:r>
          <a:r>
            <a:rPr lang="en-US" i="1" dirty="0">
              <a:solidFill>
                <a:srgbClr val="244264"/>
              </a:solidFill>
            </a:rPr>
            <a:t>(more later)</a:t>
          </a:r>
          <a:endParaRPr lang="en-GB" dirty="0">
            <a:solidFill>
              <a:srgbClr val="244264"/>
            </a:solidFill>
          </a:endParaRPr>
        </a:p>
      </dgm:t>
    </dgm:pt>
    <dgm:pt modelId="{520157E4-4520-E041-841F-4CB729F036EF}" type="parTrans" cxnId="{EDF256A5-C41F-1243-BFC6-68307F7A8DBA}">
      <dgm:prSet/>
      <dgm:spPr/>
      <dgm:t>
        <a:bodyPr/>
        <a:lstStyle/>
        <a:p>
          <a:endParaRPr lang="en-GB"/>
        </a:p>
      </dgm:t>
    </dgm:pt>
    <dgm:pt modelId="{98A7737A-D4BF-C040-B6A1-34FB27990CC8}" type="sibTrans" cxnId="{EDF256A5-C41F-1243-BFC6-68307F7A8DBA}">
      <dgm:prSet/>
      <dgm:spPr/>
      <dgm:t>
        <a:bodyPr/>
        <a:lstStyle/>
        <a:p>
          <a:endParaRPr lang="en-GB"/>
        </a:p>
      </dgm:t>
    </dgm:pt>
    <dgm:pt modelId="{4EC35E73-40C0-CF47-9CA5-D1F30D5ED9D5}">
      <dgm:prSet/>
      <dgm:spPr/>
      <dgm:t>
        <a:bodyPr/>
        <a:lstStyle/>
        <a:p>
          <a:r>
            <a:rPr lang="en-US" dirty="0">
              <a:solidFill>
                <a:srgbClr val="244264"/>
              </a:solidFill>
            </a:rPr>
            <a:t>Perform a </a:t>
          </a:r>
          <a:r>
            <a:rPr lang="en-US" b="1" dirty="0">
              <a:solidFill>
                <a:srgbClr val="244264"/>
              </a:solidFill>
            </a:rPr>
            <a:t>backup </a:t>
          </a:r>
          <a:r>
            <a:rPr lang="en-US" i="1" dirty="0">
              <a:solidFill>
                <a:srgbClr val="244264"/>
              </a:solidFill>
            </a:rPr>
            <a:t>(more later)</a:t>
          </a:r>
          <a:endParaRPr lang="en-GB" dirty="0">
            <a:solidFill>
              <a:srgbClr val="244264"/>
            </a:solidFill>
          </a:endParaRPr>
        </a:p>
      </dgm:t>
    </dgm:pt>
    <dgm:pt modelId="{4FB10F5C-1807-4142-BA78-836F1AE4C775}" type="parTrans" cxnId="{0783F28F-8DCE-F14A-B374-444D323E5144}">
      <dgm:prSet/>
      <dgm:spPr/>
      <dgm:t>
        <a:bodyPr/>
        <a:lstStyle/>
        <a:p>
          <a:endParaRPr lang="en-GB"/>
        </a:p>
      </dgm:t>
    </dgm:pt>
    <dgm:pt modelId="{8C4A4138-80A9-DB4C-9578-538C4D626B42}" type="sibTrans" cxnId="{0783F28F-8DCE-F14A-B374-444D323E5144}">
      <dgm:prSet/>
      <dgm:spPr/>
      <dgm:t>
        <a:bodyPr/>
        <a:lstStyle/>
        <a:p>
          <a:endParaRPr lang="en-GB"/>
        </a:p>
      </dgm:t>
    </dgm:pt>
    <dgm:pt modelId="{276A482E-0ABF-894E-912E-2AAD399BB3A4}" type="pres">
      <dgm:prSet presAssocID="{80ADA2B9-A989-CF44-A6AB-13A781A2BC18}" presName="rootnode" presStyleCnt="0">
        <dgm:presLayoutVars>
          <dgm:chMax/>
          <dgm:chPref/>
          <dgm:dir/>
          <dgm:animLvl val="lvl"/>
        </dgm:presLayoutVars>
      </dgm:prSet>
      <dgm:spPr/>
    </dgm:pt>
    <dgm:pt modelId="{C6AB1973-1037-DD4D-9447-A2DB455B6E5D}" type="pres">
      <dgm:prSet presAssocID="{8BA15BC1-21C2-3A4A-8B79-0062C37FF97F}" presName="composite" presStyleCnt="0"/>
      <dgm:spPr/>
    </dgm:pt>
    <dgm:pt modelId="{303279FE-3B90-FD44-91FD-814CE5250C36}" type="pres">
      <dgm:prSet presAssocID="{8BA15BC1-21C2-3A4A-8B79-0062C37FF97F}" presName="LShape" presStyleLbl="alignNode1" presStyleIdx="0" presStyleCnt="9"/>
      <dgm:spPr>
        <a:solidFill>
          <a:srgbClr val="244264"/>
        </a:solidFill>
        <a:ln>
          <a:solidFill>
            <a:srgbClr val="244264"/>
          </a:solidFill>
        </a:ln>
      </dgm:spPr>
    </dgm:pt>
    <dgm:pt modelId="{747766FA-D694-AC4A-BA41-540EF98A1441}" type="pres">
      <dgm:prSet presAssocID="{8BA15BC1-21C2-3A4A-8B79-0062C37FF97F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6239BF47-7379-474F-8003-BDD244AFED3D}" type="pres">
      <dgm:prSet presAssocID="{8BA15BC1-21C2-3A4A-8B79-0062C37FF97F}" presName="Triangle" presStyleLbl="alignNode1" presStyleIdx="1" presStyleCnt="9"/>
      <dgm:spPr>
        <a:solidFill>
          <a:srgbClr val="244264"/>
        </a:solidFill>
        <a:ln>
          <a:solidFill>
            <a:srgbClr val="244264"/>
          </a:solidFill>
        </a:ln>
      </dgm:spPr>
    </dgm:pt>
    <dgm:pt modelId="{02F287C1-CA44-9446-BBF7-A387A35CB0FA}" type="pres">
      <dgm:prSet presAssocID="{81C5C0DA-FC8F-D349-85E5-B38F018BAC68}" presName="sibTrans" presStyleCnt="0"/>
      <dgm:spPr/>
    </dgm:pt>
    <dgm:pt modelId="{C726DE85-F103-3B4B-804B-148C801CD2A1}" type="pres">
      <dgm:prSet presAssocID="{81C5C0DA-FC8F-D349-85E5-B38F018BAC68}" presName="space" presStyleCnt="0"/>
      <dgm:spPr/>
    </dgm:pt>
    <dgm:pt modelId="{B7890E66-72E0-0049-A7F0-20FCB17EF1DD}" type="pres">
      <dgm:prSet presAssocID="{6B324854-606E-7D47-A286-D22FF023C961}" presName="composite" presStyleCnt="0"/>
      <dgm:spPr/>
    </dgm:pt>
    <dgm:pt modelId="{999BAD8C-13BA-934B-B67A-BB5B23EDAD07}" type="pres">
      <dgm:prSet presAssocID="{6B324854-606E-7D47-A286-D22FF023C961}" presName="LShape" presStyleLbl="alignNode1" presStyleIdx="2" presStyleCnt="9"/>
      <dgm:spPr>
        <a:solidFill>
          <a:srgbClr val="244264"/>
        </a:solidFill>
        <a:ln>
          <a:solidFill>
            <a:srgbClr val="244264"/>
          </a:solidFill>
        </a:ln>
      </dgm:spPr>
    </dgm:pt>
    <dgm:pt modelId="{2BA5834E-E4AF-AB43-B867-3A4A1A09ECA1}" type="pres">
      <dgm:prSet presAssocID="{6B324854-606E-7D47-A286-D22FF023C961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DB16A770-5BF7-AB4D-B3C6-FA224B982388}" type="pres">
      <dgm:prSet presAssocID="{6B324854-606E-7D47-A286-D22FF023C961}" presName="Triangle" presStyleLbl="alignNode1" presStyleIdx="3" presStyleCnt="9"/>
      <dgm:spPr>
        <a:solidFill>
          <a:srgbClr val="244264"/>
        </a:solidFill>
        <a:ln>
          <a:solidFill>
            <a:srgbClr val="244264"/>
          </a:solidFill>
        </a:ln>
      </dgm:spPr>
    </dgm:pt>
    <dgm:pt modelId="{8732B88C-DCD6-FF40-9588-5F4E2C442493}" type="pres">
      <dgm:prSet presAssocID="{5CA5B1D3-890A-0B48-8D36-23FA79DDE77F}" presName="sibTrans" presStyleCnt="0"/>
      <dgm:spPr/>
    </dgm:pt>
    <dgm:pt modelId="{471EA5E4-B1F1-F644-A8C8-637E852FD2B8}" type="pres">
      <dgm:prSet presAssocID="{5CA5B1D3-890A-0B48-8D36-23FA79DDE77F}" presName="space" presStyleCnt="0"/>
      <dgm:spPr/>
    </dgm:pt>
    <dgm:pt modelId="{2FCF48AA-5AB0-1345-A2B7-CE3D89681C56}" type="pres">
      <dgm:prSet presAssocID="{C6980F4E-7661-A440-82CA-D78256A3CBE0}" presName="composite" presStyleCnt="0"/>
      <dgm:spPr/>
    </dgm:pt>
    <dgm:pt modelId="{C1D68554-9313-8B4C-980F-FC8A16FF08F2}" type="pres">
      <dgm:prSet presAssocID="{C6980F4E-7661-A440-82CA-D78256A3CBE0}" presName="LShape" presStyleLbl="alignNode1" presStyleIdx="4" presStyleCnt="9"/>
      <dgm:spPr>
        <a:solidFill>
          <a:srgbClr val="244264"/>
        </a:solidFill>
        <a:ln>
          <a:solidFill>
            <a:srgbClr val="244264"/>
          </a:solidFill>
        </a:ln>
      </dgm:spPr>
    </dgm:pt>
    <dgm:pt modelId="{21434963-3AC0-F148-AAFD-F5EC1056F2F3}" type="pres">
      <dgm:prSet presAssocID="{C6980F4E-7661-A440-82CA-D78256A3CBE0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37B32683-4A73-4B41-BBF3-EAEB6CC6F646}" type="pres">
      <dgm:prSet presAssocID="{C6980F4E-7661-A440-82CA-D78256A3CBE0}" presName="Triangle" presStyleLbl="alignNode1" presStyleIdx="5" presStyleCnt="9"/>
      <dgm:spPr>
        <a:solidFill>
          <a:srgbClr val="244264"/>
        </a:solidFill>
        <a:ln>
          <a:solidFill>
            <a:srgbClr val="244264"/>
          </a:solidFill>
        </a:ln>
      </dgm:spPr>
    </dgm:pt>
    <dgm:pt modelId="{9A00AAFC-485F-9041-A5A6-AE92D13CA190}" type="pres">
      <dgm:prSet presAssocID="{AD93AB3F-F80B-F045-B54B-2221B93EE455}" presName="sibTrans" presStyleCnt="0"/>
      <dgm:spPr/>
    </dgm:pt>
    <dgm:pt modelId="{AA036200-FC10-E049-B6BD-AB1FE6F84C17}" type="pres">
      <dgm:prSet presAssocID="{AD93AB3F-F80B-F045-B54B-2221B93EE455}" presName="space" presStyleCnt="0"/>
      <dgm:spPr/>
    </dgm:pt>
    <dgm:pt modelId="{02B6E9D0-8FBA-C745-98D0-2E068D7D6EC4}" type="pres">
      <dgm:prSet presAssocID="{7A3BBB76-2C52-5742-AEFA-80A1D0775AC0}" presName="composite" presStyleCnt="0"/>
      <dgm:spPr/>
    </dgm:pt>
    <dgm:pt modelId="{F14C6E18-F1CE-CD4A-A721-E409391655E3}" type="pres">
      <dgm:prSet presAssocID="{7A3BBB76-2C52-5742-AEFA-80A1D0775AC0}" presName="LShape" presStyleLbl="alignNode1" presStyleIdx="6" presStyleCnt="9"/>
      <dgm:spPr>
        <a:solidFill>
          <a:srgbClr val="244264"/>
        </a:solidFill>
        <a:ln>
          <a:solidFill>
            <a:srgbClr val="244264"/>
          </a:solidFill>
        </a:ln>
      </dgm:spPr>
    </dgm:pt>
    <dgm:pt modelId="{42B6C146-3A12-5243-9EDB-14F75E0092BA}" type="pres">
      <dgm:prSet presAssocID="{7A3BBB76-2C52-5742-AEFA-80A1D0775AC0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A6967DB3-75B7-7C43-A68B-C9300AB9D785}" type="pres">
      <dgm:prSet presAssocID="{7A3BBB76-2C52-5742-AEFA-80A1D0775AC0}" presName="Triangle" presStyleLbl="alignNode1" presStyleIdx="7" presStyleCnt="9"/>
      <dgm:spPr>
        <a:solidFill>
          <a:srgbClr val="244264"/>
        </a:solidFill>
        <a:ln>
          <a:solidFill>
            <a:srgbClr val="244264"/>
          </a:solidFill>
        </a:ln>
      </dgm:spPr>
    </dgm:pt>
    <dgm:pt modelId="{97C01394-C08D-4B4B-A831-7B3F1E758789}" type="pres">
      <dgm:prSet presAssocID="{98A7737A-D4BF-C040-B6A1-34FB27990CC8}" presName="sibTrans" presStyleCnt="0"/>
      <dgm:spPr/>
    </dgm:pt>
    <dgm:pt modelId="{04BDF685-4A52-0B41-A56A-0E190E6311A6}" type="pres">
      <dgm:prSet presAssocID="{98A7737A-D4BF-C040-B6A1-34FB27990CC8}" presName="space" presStyleCnt="0"/>
      <dgm:spPr/>
    </dgm:pt>
    <dgm:pt modelId="{D1BA0385-4B97-A745-9347-C0CA1D0AFA03}" type="pres">
      <dgm:prSet presAssocID="{4EC35E73-40C0-CF47-9CA5-D1F30D5ED9D5}" presName="composite" presStyleCnt="0"/>
      <dgm:spPr/>
    </dgm:pt>
    <dgm:pt modelId="{40C1412A-1CC4-D04F-85E1-B3B63FDAD26C}" type="pres">
      <dgm:prSet presAssocID="{4EC35E73-40C0-CF47-9CA5-D1F30D5ED9D5}" presName="LShape" presStyleLbl="alignNode1" presStyleIdx="8" presStyleCnt="9"/>
      <dgm:spPr>
        <a:solidFill>
          <a:srgbClr val="244264"/>
        </a:solidFill>
        <a:ln>
          <a:solidFill>
            <a:srgbClr val="244264"/>
          </a:solidFill>
        </a:ln>
      </dgm:spPr>
    </dgm:pt>
    <dgm:pt modelId="{CE65B57C-E8E8-9745-98C3-BA18EE6F416C}" type="pres">
      <dgm:prSet presAssocID="{4EC35E73-40C0-CF47-9CA5-D1F30D5ED9D5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C17C300-E290-F54D-BFE4-A9118666BAFE}" srcId="{C6980F4E-7661-A440-82CA-D78256A3CBE0}" destId="{AD02AC57-7C66-414A-ADF1-B1B112ECE2CB}" srcOrd="0" destOrd="0" parTransId="{9D292D47-89B7-AA40-9A22-F2C248CF7F08}" sibTransId="{D6A95F44-467A-7D43-9A2C-04AF39980244}"/>
    <dgm:cxn modelId="{129C9D27-8BC5-1F4A-9E55-36A558282D8F}" srcId="{80ADA2B9-A989-CF44-A6AB-13A781A2BC18}" destId="{8BA15BC1-21C2-3A4A-8B79-0062C37FF97F}" srcOrd="0" destOrd="0" parTransId="{CBDCA0B6-7A6E-7D4A-9D49-BCA9394003DE}" sibTransId="{81C5C0DA-FC8F-D349-85E5-B38F018BAC68}"/>
    <dgm:cxn modelId="{314EAD41-DAB2-264F-AA81-F3A522A5DDE2}" type="presOf" srcId="{B71821B4-4AED-4B48-A4FB-A37F5375212C}" destId="{21434963-3AC0-F148-AAFD-F5EC1056F2F3}" srcOrd="0" destOrd="3" presId="urn:microsoft.com/office/officeart/2009/3/layout/StepUpProcess"/>
    <dgm:cxn modelId="{26BE2B5C-F24C-1441-8C9F-89D7680A7005}" type="presOf" srcId="{6B324854-606E-7D47-A286-D22FF023C961}" destId="{2BA5834E-E4AF-AB43-B867-3A4A1A09ECA1}" srcOrd="0" destOrd="0" presId="urn:microsoft.com/office/officeart/2009/3/layout/StepUpProcess"/>
    <dgm:cxn modelId="{F22F2B87-F1CD-7245-AB4D-7C075C2399DA}" type="presOf" srcId="{8BA15BC1-21C2-3A4A-8B79-0062C37FF97F}" destId="{747766FA-D694-AC4A-BA41-540EF98A1441}" srcOrd="0" destOrd="0" presId="urn:microsoft.com/office/officeart/2009/3/layout/StepUpProcess"/>
    <dgm:cxn modelId="{0B908787-8E03-C343-95B5-EB6147432330}" type="presOf" srcId="{8F1D4E9F-F146-5C4D-B433-4A631446240F}" destId="{21434963-3AC0-F148-AAFD-F5EC1056F2F3}" srcOrd="0" destOrd="2" presId="urn:microsoft.com/office/officeart/2009/3/layout/StepUpProcess"/>
    <dgm:cxn modelId="{1D662F8A-4514-9C41-98F2-B89D0338A071}" type="presOf" srcId="{4EC35E73-40C0-CF47-9CA5-D1F30D5ED9D5}" destId="{CE65B57C-E8E8-9745-98C3-BA18EE6F416C}" srcOrd="0" destOrd="0" presId="urn:microsoft.com/office/officeart/2009/3/layout/StepUpProcess"/>
    <dgm:cxn modelId="{0783F28F-8DCE-F14A-B374-444D323E5144}" srcId="{80ADA2B9-A989-CF44-A6AB-13A781A2BC18}" destId="{4EC35E73-40C0-CF47-9CA5-D1F30D5ED9D5}" srcOrd="4" destOrd="0" parTransId="{4FB10F5C-1807-4142-BA78-836F1AE4C775}" sibTransId="{8C4A4138-80A9-DB4C-9578-538C4D626B42}"/>
    <dgm:cxn modelId="{9A3F8697-6742-144B-9441-E1D573C6D4E2}" type="presOf" srcId="{80ADA2B9-A989-CF44-A6AB-13A781A2BC18}" destId="{276A482E-0ABF-894E-912E-2AAD399BB3A4}" srcOrd="0" destOrd="0" presId="urn:microsoft.com/office/officeart/2009/3/layout/StepUpProcess"/>
    <dgm:cxn modelId="{F2E5EFA1-9DC3-DC4B-AA8A-00890BA73D97}" type="presOf" srcId="{7A3BBB76-2C52-5742-AEFA-80A1D0775AC0}" destId="{42B6C146-3A12-5243-9EDB-14F75E0092BA}" srcOrd="0" destOrd="0" presId="urn:microsoft.com/office/officeart/2009/3/layout/StepUpProcess"/>
    <dgm:cxn modelId="{EF9A3AA4-A64C-4F48-9E88-B6F10B9461D4}" srcId="{C6980F4E-7661-A440-82CA-D78256A3CBE0}" destId="{8F1D4E9F-F146-5C4D-B433-4A631446240F}" srcOrd="1" destOrd="0" parTransId="{C3D3C5E2-99E9-4C4C-9069-789A479FF3AD}" sibTransId="{A0F8D0FA-5BDA-DC46-B8CD-7E7894019D6E}"/>
    <dgm:cxn modelId="{EDF256A5-C41F-1243-BFC6-68307F7A8DBA}" srcId="{80ADA2B9-A989-CF44-A6AB-13A781A2BC18}" destId="{7A3BBB76-2C52-5742-AEFA-80A1D0775AC0}" srcOrd="3" destOrd="0" parTransId="{520157E4-4520-E041-841F-4CB729F036EF}" sibTransId="{98A7737A-D4BF-C040-B6A1-34FB27990CC8}"/>
    <dgm:cxn modelId="{4D80D2B3-ABE6-AA44-A0F5-3DCB271C0B7F}" type="presOf" srcId="{AD02AC57-7C66-414A-ADF1-B1B112ECE2CB}" destId="{21434963-3AC0-F148-AAFD-F5EC1056F2F3}" srcOrd="0" destOrd="1" presId="urn:microsoft.com/office/officeart/2009/3/layout/StepUpProcess"/>
    <dgm:cxn modelId="{E2D6A8BF-11DA-1149-857D-890638AAEDF7}" srcId="{80ADA2B9-A989-CF44-A6AB-13A781A2BC18}" destId="{6B324854-606E-7D47-A286-D22FF023C961}" srcOrd="1" destOrd="0" parTransId="{8A0313C0-50B7-C74C-A957-66C942AF9EC9}" sibTransId="{5CA5B1D3-890A-0B48-8D36-23FA79DDE77F}"/>
    <dgm:cxn modelId="{D5CB32D7-55D6-0C4B-BFD3-BC9FB7420F7E}" type="presOf" srcId="{C6980F4E-7661-A440-82CA-D78256A3CBE0}" destId="{21434963-3AC0-F148-AAFD-F5EC1056F2F3}" srcOrd="0" destOrd="0" presId="urn:microsoft.com/office/officeart/2009/3/layout/StepUpProcess"/>
    <dgm:cxn modelId="{7C35D1D7-34E8-1340-B662-DF1F5DE4669F}" srcId="{C6980F4E-7661-A440-82CA-D78256A3CBE0}" destId="{B71821B4-4AED-4B48-A4FB-A37F5375212C}" srcOrd="2" destOrd="0" parTransId="{B7947E9A-8D80-354C-B567-C74F78041973}" sibTransId="{93049C27-2CE4-2142-A6BF-CA377E2830B8}"/>
    <dgm:cxn modelId="{EDBA2BE4-B47E-8440-A74D-D70061A7BAE7}" srcId="{80ADA2B9-A989-CF44-A6AB-13A781A2BC18}" destId="{C6980F4E-7661-A440-82CA-D78256A3CBE0}" srcOrd="2" destOrd="0" parTransId="{778EA270-82D5-3944-815D-3F4CF7C5C97D}" sibTransId="{AD93AB3F-F80B-F045-B54B-2221B93EE455}"/>
    <dgm:cxn modelId="{4998ADD0-2E62-C74A-A162-0524C5B98FCD}" type="presParOf" srcId="{276A482E-0ABF-894E-912E-2AAD399BB3A4}" destId="{C6AB1973-1037-DD4D-9447-A2DB455B6E5D}" srcOrd="0" destOrd="0" presId="urn:microsoft.com/office/officeart/2009/3/layout/StepUpProcess"/>
    <dgm:cxn modelId="{990FDBFB-1282-1543-8F2A-79DEFE5E5F02}" type="presParOf" srcId="{C6AB1973-1037-DD4D-9447-A2DB455B6E5D}" destId="{303279FE-3B90-FD44-91FD-814CE5250C36}" srcOrd="0" destOrd="0" presId="urn:microsoft.com/office/officeart/2009/3/layout/StepUpProcess"/>
    <dgm:cxn modelId="{D3C16380-75FC-1348-81D4-2C98B315F05D}" type="presParOf" srcId="{C6AB1973-1037-DD4D-9447-A2DB455B6E5D}" destId="{747766FA-D694-AC4A-BA41-540EF98A1441}" srcOrd="1" destOrd="0" presId="urn:microsoft.com/office/officeart/2009/3/layout/StepUpProcess"/>
    <dgm:cxn modelId="{A9F518A4-BAB4-B640-8A26-EA8406289ACE}" type="presParOf" srcId="{C6AB1973-1037-DD4D-9447-A2DB455B6E5D}" destId="{6239BF47-7379-474F-8003-BDD244AFED3D}" srcOrd="2" destOrd="0" presId="urn:microsoft.com/office/officeart/2009/3/layout/StepUpProcess"/>
    <dgm:cxn modelId="{0FC5910B-BACC-9A42-BB3E-397483DC4903}" type="presParOf" srcId="{276A482E-0ABF-894E-912E-2AAD399BB3A4}" destId="{02F287C1-CA44-9446-BBF7-A387A35CB0FA}" srcOrd="1" destOrd="0" presId="urn:microsoft.com/office/officeart/2009/3/layout/StepUpProcess"/>
    <dgm:cxn modelId="{551E2FDD-074E-2E47-A419-97BCF4578131}" type="presParOf" srcId="{02F287C1-CA44-9446-BBF7-A387A35CB0FA}" destId="{C726DE85-F103-3B4B-804B-148C801CD2A1}" srcOrd="0" destOrd="0" presId="urn:microsoft.com/office/officeart/2009/3/layout/StepUpProcess"/>
    <dgm:cxn modelId="{1D4503BA-2C1F-9E42-BD9D-B4146D8B1F8A}" type="presParOf" srcId="{276A482E-0ABF-894E-912E-2AAD399BB3A4}" destId="{B7890E66-72E0-0049-A7F0-20FCB17EF1DD}" srcOrd="2" destOrd="0" presId="urn:microsoft.com/office/officeart/2009/3/layout/StepUpProcess"/>
    <dgm:cxn modelId="{AF43DABD-FA96-A04D-935A-7838A1EAA413}" type="presParOf" srcId="{B7890E66-72E0-0049-A7F0-20FCB17EF1DD}" destId="{999BAD8C-13BA-934B-B67A-BB5B23EDAD07}" srcOrd="0" destOrd="0" presId="urn:microsoft.com/office/officeart/2009/3/layout/StepUpProcess"/>
    <dgm:cxn modelId="{96CB87F0-48B4-9E40-BCCB-078B8CDBA2FE}" type="presParOf" srcId="{B7890E66-72E0-0049-A7F0-20FCB17EF1DD}" destId="{2BA5834E-E4AF-AB43-B867-3A4A1A09ECA1}" srcOrd="1" destOrd="0" presId="urn:microsoft.com/office/officeart/2009/3/layout/StepUpProcess"/>
    <dgm:cxn modelId="{F9C79E87-6B43-CC42-B526-6413B8038E5F}" type="presParOf" srcId="{B7890E66-72E0-0049-A7F0-20FCB17EF1DD}" destId="{DB16A770-5BF7-AB4D-B3C6-FA224B982388}" srcOrd="2" destOrd="0" presId="urn:microsoft.com/office/officeart/2009/3/layout/StepUpProcess"/>
    <dgm:cxn modelId="{FCDA3952-F88B-4A4F-8411-581E60329218}" type="presParOf" srcId="{276A482E-0ABF-894E-912E-2AAD399BB3A4}" destId="{8732B88C-DCD6-FF40-9588-5F4E2C442493}" srcOrd="3" destOrd="0" presId="urn:microsoft.com/office/officeart/2009/3/layout/StepUpProcess"/>
    <dgm:cxn modelId="{0951ACF8-752A-8245-B504-AE9FD48F12FF}" type="presParOf" srcId="{8732B88C-DCD6-FF40-9588-5F4E2C442493}" destId="{471EA5E4-B1F1-F644-A8C8-637E852FD2B8}" srcOrd="0" destOrd="0" presId="urn:microsoft.com/office/officeart/2009/3/layout/StepUpProcess"/>
    <dgm:cxn modelId="{61946495-848A-3A40-905F-C01463D94FC2}" type="presParOf" srcId="{276A482E-0ABF-894E-912E-2AAD399BB3A4}" destId="{2FCF48AA-5AB0-1345-A2B7-CE3D89681C56}" srcOrd="4" destOrd="0" presId="urn:microsoft.com/office/officeart/2009/3/layout/StepUpProcess"/>
    <dgm:cxn modelId="{8F08BF39-CC74-CE45-B377-0B9E5EE09CAF}" type="presParOf" srcId="{2FCF48AA-5AB0-1345-A2B7-CE3D89681C56}" destId="{C1D68554-9313-8B4C-980F-FC8A16FF08F2}" srcOrd="0" destOrd="0" presId="urn:microsoft.com/office/officeart/2009/3/layout/StepUpProcess"/>
    <dgm:cxn modelId="{9139C920-70DC-2A44-AB32-90D6B00E2F37}" type="presParOf" srcId="{2FCF48AA-5AB0-1345-A2B7-CE3D89681C56}" destId="{21434963-3AC0-F148-AAFD-F5EC1056F2F3}" srcOrd="1" destOrd="0" presId="urn:microsoft.com/office/officeart/2009/3/layout/StepUpProcess"/>
    <dgm:cxn modelId="{88E3D280-7338-F540-A511-2B0EE6D77D56}" type="presParOf" srcId="{2FCF48AA-5AB0-1345-A2B7-CE3D89681C56}" destId="{37B32683-4A73-4B41-BBF3-EAEB6CC6F646}" srcOrd="2" destOrd="0" presId="urn:microsoft.com/office/officeart/2009/3/layout/StepUpProcess"/>
    <dgm:cxn modelId="{520B739F-0981-A74A-AC3C-9E381F639888}" type="presParOf" srcId="{276A482E-0ABF-894E-912E-2AAD399BB3A4}" destId="{9A00AAFC-485F-9041-A5A6-AE92D13CA190}" srcOrd="5" destOrd="0" presId="urn:microsoft.com/office/officeart/2009/3/layout/StepUpProcess"/>
    <dgm:cxn modelId="{2B2F6F04-E3E2-E74A-98C7-1C8D432AD6AB}" type="presParOf" srcId="{9A00AAFC-485F-9041-A5A6-AE92D13CA190}" destId="{AA036200-FC10-E049-B6BD-AB1FE6F84C17}" srcOrd="0" destOrd="0" presId="urn:microsoft.com/office/officeart/2009/3/layout/StepUpProcess"/>
    <dgm:cxn modelId="{1B805CB6-1180-9F40-87FB-D8C751ED22D8}" type="presParOf" srcId="{276A482E-0ABF-894E-912E-2AAD399BB3A4}" destId="{02B6E9D0-8FBA-C745-98D0-2E068D7D6EC4}" srcOrd="6" destOrd="0" presId="urn:microsoft.com/office/officeart/2009/3/layout/StepUpProcess"/>
    <dgm:cxn modelId="{BDBB9406-3ECA-7246-90A6-4A2DAB59C510}" type="presParOf" srcId="{02B6E9D0-8FBA-C745-98D0-2E068D7D6EC4}" destId="{F14C6E18-F1CE-CD4A-A721-E409391655E3}" srcOrd="0" destOrd="0" presId="urn:microsoft.com/office/officeart/2009/3/layout/StepUpProcess"/>
    <dgm:cxn modelId="{6300BD77-962C-7544-BF02-74D123101F25}" type="presParOf" srcId="{02B6E9D0-8FBA-C745-98D0-2E068D7D6EC4}" destId="{42B6C146-3A12-5243-9EDB-14F75E0092BA}" srcOrd="1" destOrd="0" presId="urn:microsoft.com/office/officeart/2009/3/layout/StepUpProcess"/>
    <dgm:cxn modelId="{28280AE6-5F41-7844-ABCF-D47DA59E9E80}" type="presParOf" srcId="{02B6E9D0-8FBA-C745-98D0-2E068D7D6EC4}" destId="{A6967DB3-75B7-7C43-A68B-C9300AB9D785}" srcOrd="2" destOrd="0" presId="urn:microsoft.com/office/officeart/2009/3/layout/StepUpProcess"/>
    <dgm:cxn modelId="{239ACE91-0B85-7F41-8837-E960E3590DEB}" type="presParOf" srcId="{276A482E-0ABF-894E-912E-2AAD399BB3A4}" destId="{97C01394-C08D-4B4B-A831-7B3F1E758789}" srcOrd="7" destOrd="0" presId="urn:microsoft.com/office/officeart/2009/3/layout/StepUpProcess"/>
    <dgm:cxn modelId="{5E1FF733-125A-0F41-B5A2-D7A148B16689}" type="presParOf" srcId="{97C01394-C08D-4B4B-A831-7B3F1E758789}" destId="{04BDF685-4A52-0B41-A56A-0E190E6311A6}" srcOrd="0" destOrd="0" presId="urn:microsoft.com/office/officeart/2009/3/layout/StepUpProcess"/>
    <dgm:cxn modelId="{7F69756E-2A46-B542-A833-2B35218952EA}" type="presParOf" srcId="{276A482E-0ABF-894E-912E-2AAD399BB3A4}" destId="{D1BA0385-4B97-A745-9347-C0CA1D0AFA03}" srcOrd="8" destOrd="0" presId="urn:microsoft.com/office/officeart/2009/3/layout/StepUpProcess"/>
    <dgm:cxn modelId="{9AC2A7B0-0BC7-3D44-9D20-EDBB41D9A482}" type="presParOf" srcId="{D1BA0385-4B97-A745-9347-C0CA1D0AFA03}" destId="{40C1412A-1CC4-D04F-85E1-B3B63FDAD26C}" srcOrd="0" destOrd="0" presId="urn:microsoft.com/office/officeart/2009/3/layout/StepUpProcess"/>
    <dgm:cxn modelId="{D445874C-BE69-9B40-B20E-5EC2F4853325}" type="presParOf" srcId="{D1BA0385-4B97-A745-9347-C0CA1D0AFA03}" destId="{CE65B57C-E8E8-9745-98C3-BA18EE6F416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CB1E8B8-E7DE-1646-92A6-5BB8FA9522CA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5169D0E-C54E-1A49-A9A5-B62811B5B15A}">
      <dgm:prSet/>
      <dgm:spPr>
        <a:solidFill>
          <a:srgbClr val="244264"/>
        </a:solidFill>
      </dgm:spPr>
      <dgm:t>
        <a:bodyPr/>
        <a:lstStyle/>
        <a:p>
          <a:r>
            <a:rPr lang="en-US"/>
            <a:t>Public Key</a:t>
          </a:r>
          <a:endParaRPr lang="en-GB"/>
        </a:p>
      </dgm:t>
    </dgm:pt>
    <dgm:pt modelId="{34C6BF07-A578-7241-AD6C-9247FC2701AF}" type="parTrans" cxnId="{88DB44A9-EBCE-5A44-8284-6B11174BCB6B}">
      <dgm:prSet/>
      <dgm:spPr/>
      <dgm:t>
        <a:bodyPr/>
        <a:lstStyle/>
        <a:p>
          <a:endParaRPr lang="en-GB"/>
        </a:p>
      </dgm:t>
    </dgm:pt>
    <dgm:pt modelId="{2603D2E3-6038-B741-B37E-2F298B1E7969}" type="sibTrans" cxnId="{88DB44A9-EBCE-5A44-8284-6B11174BCB6B}">
      <dgm:prSet/>
      <dgm:spPr>
        <a:solidFill>
          <a:srgbClr val="244264"/>
        </a:solidFill>
      </dgm:spPr>
      <dgm:t>
        <a:bodyPr/>
        <a:lstStyle/>
        <a:p>
          <a:endParaRPr lang="en-GB"/>
        </a:p>
      </dgm:t>
    </dgm:pt>
    <dgm:pt modelId="{4BD4C099-EF79-9D48-ABF9-F27CA7B359C2}">
      <dgm:prSet/>
      <dgm:spPr>
        <a:solidFill>
          <a:srgbClr val="244264"/>
        </a:solidFill>
      </dgm:spPr>
      <dgm:t>
        <a:bodyPr/>
        <a:lstStyle/>
        <a:p>
          <a:r>
            <a:rPr lang="en-US"/>
            <a:t>Private Key</a:t>
          </a:r>
          <a:endParaRPr lang="en-GB"/>
        </a:p>
      </dgm:t>
    </dgm:pt>
    <dgm:pt modelId="{B124611E-0BEB-6045-933D-509A7DC8595F}" type="parTrans" cxnId="{70AC7832-E741-634B-9D72-76ECA978C409}">
      <dgm:prSet/>
      <dgm:spPr/>
      <dgm:t>
        <a:bodyPr/>
        <a:lstStyle/>
        <a:p>
          <a:endParaRPr lang="en-GB"/>
        </a:p>
      </dgm:t>
    </dgm:pt>
    <dgm:pt modelId="{58DD7170-F9CD-7A4B-A233-96A543A2B7BC}" type="sibTrans" cxnId="{70AC7832-E741-634B-9D72-76ECA978C409}">
      <dgm:prSet/>
      <dgm:spPr>
        <a:solidFill>
          <a:srgbClr val="244264"/>
        </a:solidFill>
      </dgm:spPr>
      <dgm:t>
        <a:bodyPr/>
        <a:lstStyle/>
        <a:p>
          <a:endParaRPr lang="en-GB"/>
        </a:p>
      </dgm:t>
    </dgm:pt>
    <dgm:pt modelId="{9453860B-65D4-A34C-8834-031EB92E684B}">
      <dgm:prSet/>
      <dgm:spPr>
        <a:solidFill>
          <a:srgbClr val="244264"/>
        </a:solidFill>
      </dgm:spPr>
      <dgm:t>
        <a:bodyPr/>
        <a:lstStyle/>
        <a:p>
          <a:r>
            <a:rPr lang="en-US"/>
            <a:t>Passphrase</a:t>
          </a:r>
          <a:endParaRPr lang="en-GB"/>
        </a:p>
      </dgm:t>
    </dgm:pt>
    <dgm:pt modelId="{A054087F-FE11-CB4F-9E45-61E4BCD35C8A}" type="parTrans" cxnId="{FA23E898-D036-CA44-A604-3E1E59E3163B}">
      <dgm:prSet/>
      <dgm:spPr/>
      <dgm:t>
        <a:bodyPr/>
        <a:lstStyle/>
        <a:p>
          <a:endParaRPr lang="en-GB"/>
        </a:p>
      </dgm:t>
    </dgm:pt>
    <dgm:pt modelId="{51317648-22C2-C041-9C2F-9B9D0680EE98}" type="sibTrans" cxnId="{FA23E898-D036-CA44-A604-3E1E59E3163B}">
      <dgm:prSet/>
      <dgm:spPr>
        <a:solidFill>
          <a:srgbClr val="244264"/>
        </a:solidFill>
      </dgm:spPr>
      <dgm:t>
        <a:bodyPr/>
        <a:lstStyle/>
        <a:p>
          <a:endParaRPr lang="en-GB"/>
        </a:p>
      </dgm:t>
    </dgm:pt>
    <dgm:pt modelId="{699EB64A-F052-AF4F-99AE-523E9EA50011}">
      <dgm:prSet/>
      <dgm:spPr>
        <a:solidFill>
          <a:srgbClr val="244264"/>
        </a:solidFill>
      </dgm:spPr>
      <dgm:t>
        <a:bodyPr/>
        <a:lstStyle/>
        <a:p>
          <a:r>
            <a:rPr lang="en-US"/>
            <a:t>Revocation certificate</a:t>
          </a:r>
          <a:endParaRPr lang="en-GB"/>
        </a:p>
      </dgm:t>
    </dgm:pt>
    <dgm:pt modelId="{A1A286B7-A28A-D340-B70A-3C9E086FB237}" type="parTrans" cxnId="{526F5CFC-C92F-3E4D-8A7D-48B7AF0A7057}">
      <dgm:prSet/>
      <dgm:spPr/>
      <dgm:t>
        <a:bodyPr/>
        <a:lstStyle/>
        <a:p>
          <a:endParaRPr lang="en-GB"/>
        </a:p>
      </dgm:t>
    </dgm:pt>
    <dgm:pt modelId="{EF0150C3-BC8A-0D48-BAC2-34CF4A40560E}" type="sibTrans" cxnId="{526F5CFC-C92F-3E4D-8A7D-48B7AF0A7057}">
      <dgm:prSet/>
      <dgm:spPr/>
      <dgm:t>
        <a:bodyPr/>
        <a:lstStyle/>
        <a:p>
          <a:endParaRPr lang="en-GB"/>
        </a:p>
      </dgm:t>
    </dgm:pt>
    <dgm:pt modelId="{239F3C73-599C-A54E-8083-4A873DEABBED}" type="pres">
      <dgm:prSet presAssocID="{ACB1E8B8-E7DE-1646-92A6-5BB8FA9522CA}" presName="Name0" presStyleCnt="0">
        <dgm:presLayoutVars>
          <dgm:dir/>
          <dgm:resizeHandles val="exact"/>
        </dgm:presLayoutVars>
      </dgm:prSet>
      <dgm:spPr/>
    </dgm:pt>
    <dgm:pt modelId="{982E6670-701D-984B-A4E5-7FA5F7EC9B6C}" type="pres">
      <dgm:prSet presAssocID="{85169D0E-C54E-1A49-A9A5-B62811B5B15A}" presName="node" presStyleLbl="node1" presStyleIdx="0" presStyleCnt="4">
        <dgm:presLayoutVars>
          <dgm:bulletEnabled val="1"/>
        </dgm:presLayoutVars>
      </dgm:prSet>
      <dgm:spPr/>
    </dgm:pt>
    <dgm:pt modelId="{88334674-C842-5547-ACB7-581E40D9792D}" type="pres">
      <dgm:prSet presAssocID="{2603D2E3-6038-B741-B37E-2F298B1E7969}" presName="sibTrans" presStyleLbl="sibTrans2D1" presStyleIdx="0" presStyleCnt="3"/>
      <dgm:spPr/>
    </dgm:pt>
    <dgm:pt modelId="{093C97D7-CEBB-0541-995B-C54C678A54FC}" type="pres">
      <dgm:prSet presAssocID="{2603D2E3-6038-B741-B37E-2F298B1E7969}" presName="connectorText" presStyleLbl="sibTrans2D1" presStyleIdx="0" presStyleCnt="3"/>
      <dgm:spPr/>
    </dgm:pt>
    <dgm:pt modelId="{4D63D044-F0ED-8C44-A0BD-59B0305BC479}" type="pres">
      <dgm:prSet presAssocID="{4BD4C099-EF79-9D48-ABF9-F27CA7B359C2}" presName="node" presStyleLbl="node1" presStyleIdx="1" presStyleCnt="4">
        <dgm:presLayoutVars>
          <dgm:bulletEnabled val="1"/>
        </dgm:presLayoutVars>
      </dgm:prSet>
      <dgm:spPr/>
    </dgm:pt>
    <dgm:pt modelId="{E73CD766-E26D-EC46-84D4-156A85068120}" type="pres">
      <dgm:prSet presAssocID="{58DD7170-F9CD-7A4B-A233-96A543A2B7BC}" presName="sibTrans" presStyleLbl="sibTrans2D1" presStyleIdx="1" presStyleCnt="3"/>
      <dgm:spPr/>
    </dgm:pt>
    <dgm:pt modelId="{2F95ECEF-0279-6245-A73F-8C3AFCC1E43A}" type="pres">
      <dgm:prSet presAssocID="{58DD7170-F9CD-7A4B-A233-96A543A2B7BC}" presName="connectorText" presStyleLbl="sibTrans2D1" presStyleIdx="1" presStyleCnt="3"/>
      <dgm:spPr/>
    </dgm:pt>
    <dgm:pt modelId="{97B05755-B810-A74A-A203-299150417A34}" type="pres">
      <dgm:prSet presAssocID="{9453860B-65D4-A34C-8834-031EB92E684B}" presName="node" presStyleLbl="node1" presStyleIdx="2" presStyleCnt="4">
        <dgm:presLayoutVars>
          <dgm:bulletEnabled val="1"/>
        </dgm:presLayoutVars>
      </dgm:prSet>
      <dgm:spPr/>
    </dgm:pt>
    <dgm:pt modelId="{E979AD10-4CB1-2D45-9C43-143BC289D1FE}" type="pres">
      <dgm:prSet presAssocID="{51317648-22C2-C041-9C2F-9B9D0680EE98}" presName="sibTrans" presStyleLbl="sibTrans2D1" presStyleIdx="2" presStyleCnt="3"/>
      <dgm:spPr/>
    </dgm:pt>
    <dgm:pt modelId="{EA68F83F-664A-6441-9921-DFAC7ABD791E}" type="pres">
      <dgm:prSet presAssocID="{51317648-22C2-C041-9C2F-9B9D0680EE98}" presName="connectorText" presStyleLbl="sibTrans2D1" presStyleIdx="2" presStyleCnt="3"/>
      <dgm:spPr/>
    </dgm:pt>
    <dgm:pt modelId="{09DD9B0D-9C20-1146-AE86-8E4500B85448}" type="pres">
      <dgm:prSet presAssocID="{699EB64A-F052-AF4F-99AE-523E9EA50011}" presName="node" presStyleLbl="node1" presStyleIdx="3" presStyleCnt="4">
        <dgm:presLayoutVars>
          <dgm:bulletEnabled val="1"/>
        </dgm:presLayoutVars>
      </dgm:prSet>
      <dgm:spPr/>
    </dgm:pt>
  </dgm:ptLst>
  <dgm:cxnLst>
    <dgm:cxn modelId="{245DB30D-3F47-5449-9321-F7F637529851}" type="presOf" srcId="{4BD4C099-EF79-9D48-ABF9-F27CA7B359C2}" destId="{4D63D044-F0ED-8C44-A0BD-59B0305BC479}" srcOrd="0" destOrd="0" presId="urn:microsoft.com/office/officeart/2005/8/layout/process1"/>
    <dgm:cxn modelId="{334F3E24-4822-1447-99E0-65DA52921F49}" type="presOf" srcId="{2603D2E3-6038-B741-B37E-2F298B1E7969}" destId="{093C97D7-CEBB-0541-995B-C54C678A54FC}" srcOrd="1" destOrd="0" presId="urn:microsoft.com/office/officeart/2005/8/layout/process1"/>
    <dgm:cxn modelId="{397C2A2D-8208-A94E-9F18-7DF8FCE98CD9}" type="presOf" srcId="{58DD7170-F9CD-7A4B-A233-96A543A2B7BC}" destId="{2F95ECEF-0279-6245-A73F-8C3AFCC1E43A}" srcOrd="1" destOrd="0" presId="urn:microsoft.com/office/officeart/2005/8/layout/process1"/>
    <dgm:cxn modelId="{70AC7832-E741-634B-9D72-76ECA978C409}" srcId="{ACB1E8B8-E7DE-1646-92A6-5BB8FA9522CA}" destId="{4BD4C099-EF79-9D48-ABF9-F27CA7B359C2}" srcOrd="1" destOrd="0" parTransId="{B124611E-0BEB-6045-933D-509A7DC8595F}" sibTransId="{58DD7170-F9CD-7A4B-A233-96A543A2B7BC}"/>
    <dgm:cxn modelId="{9CE8E73F-D8CC-BC4C-9B50-B388F4C08B59}" type="presOf" srcId="{85169D0E-C54E-1A49-A9A5-B62811B5B15A}" destId="{982E6670-701D-984B-A4E5-7FA5F7EC9B6C}" srcOrd="0" destOrd="0" presId="urn:microsoft.com/office/officeart/2005/8/layout/process1"/>
    <dgm:cxn modelId="{99E23B65-34EF-D84B-A437-266CC11A29BC}" type="presOf" srcId="{51317648-22C2-C041-9C2F-9B9D0680EE98}" destId="{EA68F83F-664A-6441-9921-DFAC7ABD791E}" srcOrd="1" destOrd="0" presId="urn:microsoft.com/office/officeart/2005/8/layout/process1"/>
    <dgm:cxn modelId="{8013916B-13DC-0049-B5A8-9D08FAB82280}" type="presOf" srcId="{2603D2E3-6038-B741-B37E-2F298B1E7969}" destId="{88334674-C842-5547-ACB7-581E40D9792D}" srcOrd="0" destOrd="0" presId="urn:microsoft.com/office/officeart/2005/8/layout/process1"/>
    <dgm:cxn modelId="{5CAA8E78-EBC1-8A47-9E34-6960F916D16C}" type="presOf" srcId="{9453860B-65D4-A34C-8834-031EB92E684B}" destId="{97B05755-B810-A74A-A203-299150417A34}" srcOrd="0" destOrd="0" presId="urn:microsoft.com/office/officeart/2005/8/layout/process1"/>
    <dgm:cxn modelId="{D9A5AE88-1097-3B4D-BABD-6DF6B6FF3197}" type="presOf" srcId="{ACB1E8B8-E7DE-1646-92A6-5BB8FA9522CA}" destId="{239F3C73-599C-A54E-8083-4A873DEABBED}" srcOrd="0" destOrd="0" presId="urn:microsoft.com/office/officeart/2005/8/layout/process1"/>
    <dgm:cxn modelId="{FA23E898-D036-CA44-A604-3E1E59E3163B}" srcId="{ACB1E8B8-E7DE-1646-92A6-5BB8FA9522CA}" destId="{9453860B-65D4-A34C-8834-031EB92E684B}" srcOrd="2" destOrd="0" parTransId="{A054087F-FE11-CB4F-9E45-61E4BCD35C8A}" sibTransId="{51317648-22C2-C041-9C2F-9B9D0680EE98}"/>
    <dgm:cxn modelId="{88DB44A9-EBCE-5A44-8284-6B11174BCB6B}" srcId="{ACB1E8B8-E7DE-1646-92A6-5BB8FA9522CA}" destId="{85169D0E-C54E-1A49-A9A5-B62811B5B15A}" srcOrd="0" destOrd="0" parTransId="{34C6BF07-A578-7241-AD6C-9247FC2701AF}" sibTransId="{2603D2E3-6038-B741-B37E-2F298B1E7969}"/>
    <dgm:cxn modelId="{15B3AEB2-B1CD-C74A-BE74-5822EAD0FFB1}" type="presOf" srcId="{51317648-22C2-C041-9C2F-9B9D0680EE98}" destId="{E979AD10-4CB1-2D45-9C43-143BC289D1FE}" srcOrd="0" destOrd="0" presId="urn:microsoft.com/office/officeart/2005/8/layout/process1"/>
    <dgm:cxn modelId="{0E5DEBF8-D759-BB4C-AC16-2BD8D8F81AD7}" type="presOf" srcId="{699EB64A-F052-AF4F-99AE-523E9EA50011}" destId="{09DD9B0D-9C20-1146-AE86-8E4500B85448}" srcOrd="0" destOrd="0" presId="urn:microsoft.com/office/officeart/2005/8/layout/process1"/>
    <dgm:cxn modelId="{526F5CFC-C92F-3E4D-8A7D-48B7AF0A7057}" srcId="{ACB1E8B8-E7DE-1646-92A6-5BB8FA9522CA}" destId="{699EB64A-F052-AF4F-99AE-523E9EA50011}" srcOrd="3" destOrd="0" parTransId="{A1A286B7-A28A-D340-B70A-3C9E086FB237}" sibTransId="{EF0150C3-BC8A-0D48-BAC2-34CF4A40560E}"/>
    <dgm:cxn modelId="{49763AFD-E6FD-A248-A403-D9D320D2A491}" type="presOf" srcId="{58DD7170-F9CD-7A4B-A233-96A543A2B7BC}" destId="{E73CD766-E26D-EC46-84D4-156A85068120}" srcOrd="0" destOrd="0" presId="urn:microsoft.com/office/officeart/2005/8/layout/process1"/>
    <dgm:cxn modelId="{5074779C-7AAA-3D4A-A7E5-0D139F31DEB1}" type="presParOf" srcId="{239F3C73-599C-A54E-8083-4A873DEABBED}" destId="{982E6670-701D-984B-A4E5-7FA5F7EC9B6C}" srcOrd="0" destOrd="0" presId="urn:microsoft.com/office/officeart/2005/8/layout/process1"/>
    <dgm:cxn modelId="{1BA4DEAB-3865-7D4D-9F92-8870DD50D55F}" type="presParOf" srcId="{239F3C73-599C-A54E-8083-4A873DEABBED}" destId="{88334674-C842-5547-ACB7-581E40D9792D}" srcOrd="1" destOrd="0" presId="urn:microsoft.com/office/officeart/2005/8/layout/process1"/>
    <dgm:cxn modelId="{871CB106-5728-844D-B124-A2B4FF7A66B8}" type="presParOf" srcId="{88334674-C842-5547-ACB7-581E40D9792D}" destId="{093C97D7-CEBB-0541-995B-C54C678A54FC}" srcOrd="0" destOrd="0" presId="urn:microsoft.com/office/officeart/2005/8/layout/process1"/>
    <dgm:cxn modelId="{A483859E-03F3-1D4E-8C4B-E35D77CB8EB3}" type="presParOf" srcId="{239F3C73-599C-A54E-8083-4A873DEABBED}" destId="{4D63D044-F0ED-8C44-A0BD-59B0305BC479}" srcOrd="2" destOrd="0" presId="urn:microsoft.com/office/officeart/2005/8/layout/process1"/>
    <dgm:cxn modelId="{33248490-CC62-8743-A3F5-6D62063D6E95}" type="presParOf" srcId="{239F3C73-599C-A54E-8083-4A873DEABBED}" destId="{E73CD766-E26D-EC46-84D4-156A85068120}" srcOrd="3" destOrd="0" presId="urn:microsoft.com/office/officeart/2005/8/layout/process1"/>
    <dgm:cxn modelId="{9C2B6439-EAC2-9740-B488-9DADA91DF7B7}" type="presParOf" srcId="{E73CD766-E26D-EC46-84D4-156A85068120}" destId="{2F95ECEF-0279-6245-A73F-8C3AFCC1E43A}" srcOrd="0" destOrd="0" presId="urn:microsoft.com/office/officeart/2005/8/layout/process1"/>
    <dgm:cxn modelId="{4DB74923-F80B-4745-B064-1FB40CC57A43}" type="presParOf" srcId="{239F3C73-599C-A54E-8083-4A873DEABBED}" destId="{97B05755-B810-A74A-A203-299150417A34}" srcOrd="4" destOrd="0" presId="urn:microsoft.com/office/officeart/2005/8/layout/process1"/>
    <dgm:cxn modelId="{3995F918-7892-2246-9DD3-4AE4A6D40C7D}" type="presParOf" srcId="{239F3C73-599C-A54E-8083-4A873DEABBED}" destId="{E979AD10-4CB1-2D45-9C43-143BC289D1FE}" srcOrd="5" destOrd="0" presId="urn:microsoft.com/office/officeart/2005/8/layout/process1"/>
    <dgm:cxn modelId="{6EB7BB72-DC7D-B341-A955-F90139F2B66F}" type="presParOf" srcId="{E979AD10-4CB1-2D45-9C43-143BC289D1FE}" destId="{EA68F83F-664A-6441-9921-DFAC7ABD791E}" srcOrd="0" destOrd="0" presId="urn:microsoft.com/office/officeart/2005/8/layout/process1"/>
    <dgm:cxn modelId="{ED989D94-7CBA-EB49-9E58-1F130CC46603}" type="presParOf" srcId="{239F3C73-599C-A54E-8083-4A873DEABBED}" destId="{09DD9B0D-9C20-1146-AE86-8E4500B8544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816639-2BD2-4D45-8A6B-395C886ACA7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E5633D-904B-A34D-96C2-AC441D4BED1C}">
      <dgm:prSet/>
      <dgm:spPr>
        <a:solidFill>
          <a:srgbClr val="0C2C52"/>
        </a:solidFill>
      </dgm:spPr>
      <dgm:t>
        <a:bodyPr/>
        <a:lstStyle/>
        <a:p>
          <a:r>
            <a:rPr lang="en-GB" dirty="0"/>
            <a:t>How can communications be secured?</a:t>
          </a:r>
        </a:p>
      </dgm:t>
    </dgm:pt>
    <dgm:pt modelId="{86D4378B-0C51-0549-9D27-6F6E3017D89B}" type="parTrans" cxnId="{840EA5F3-DDEB-CD42-97C2-8AC1C872C992}">
      <dgm:prSet/>
      <dgm:spPr/>
      <dgm:t>
        <a:bodyPr/>
        <a:lstStyle/>
        <a:p>
          <a:endParaRPr lang="en-US"/>
        </a:p>
      </dgm:t>
    </dgm:pt>
    <dgm:pt modelId="{31D831FC-A56F-064F-9A97-A4FD43830D6C}" type="sibTrans" cxnId="{840EA5F3-DDEB-CD42-97C2-8AC1C872C992}">
      <dgm:prSet/>
      <dgm:spPr/>
      <dgm:t>
        <a:bodyPr/>
        <a:lstStyle/>
        <a:p>
          <a:endParaRPr lang="en-US"/>
        </a:p>
      </dgm:t>
    </dgm:pt>
    <dgm:pt modelId="{4A62A597-AACF-4F44-A35A-B16CE207AB79}">
      <dgm:prSet/>
      <dgm:spPr>
        <a:solidFill>
          <a:srgbClr val="D01384"/>
        </a:solidFill>
      </dgm:spPr>
      <dgm:t>
        <a:bodyPr/>
        <a:lstStyle/>
        <a:p>
          <a:r>
            <a:rPr lang="en-GB" dirty="0"/>
            <a:t>Tools and standards</a:t>
          </a:r>
        </a:p>
      </dgm:t>
    </dgm:pt>
    <dgm:pt modelId="{B03DCC16-3576-1947-A424-97AEF00B6E6C}" type="parTrans" cxnId="{00671221-989B-1A41-ACAC-7E56FDFFE002}">
      <dgm:prSet/>
      <dgm:spPr/>
      <dgm:t>
        <a:bodyPr/>
        <a:lstStyle/>
        <a:p>
          <a:endParaRPr lang="en-US"/>
        </a:p>
      </dgm:t>
    </dgm:pt>
    <dgm:pt modelId="{B7C651ED-E961-2E4D-AB46-9BB11E7B01E5}" type="sibTrans" cxnId="{00671221-989B-1A41-ACAC-7E56FDFFE002}">
      <dgm:prSet/>
      <dgm:spPr/>
      <dgm:t>
        <a:bodyPr/>
        <a:lstStyle/>
        <a:p>
          <a:endParaRPr lang="en-US"/>
        </a:p>
      </dgm:t>
    </dgm:pt>
    <dgm:pt modelId="{34FEA32E-A628-0647-A9D4-93CC3D034CFD}">
      <dgm:prSet/>
      <dgm:spPr/>
      <dgm:t>
        <a:bodyPr/>
        <a:lstStyle/>
        <a:p>
          <a:r>
            <a:rPr lang="en-US" dirty="0"/>
            <a:t>Usage in the CSIRT communities</a:t>
          </a:r>
          <a:endParaRPr lang="en-GB" dirty="0"/>
        </a:p>
      </dgm:t>
    </dgm:pt>
    <dgm:pt modelId="{7BF66E8C-C647-A94C-8298-73F254354E3E}" type="parTrans" cxnId="{09455274-E545-6448-9843-22762162143D}">
      <dgm:prSet/>
      <dgm:spPr/>
      <dgm:t>
        <a:bodyPr/>
        <a:lstStyle/>
        <a:p>
          <a:endParaRPr lang="en-US"/>
        </a:p>
      </dgm:t>
    </dgm:pt>
    <dgm:pt modelId="{8906A183-D868-5E4A-B6C1-E79AAE3966BF}" type="sibTrans" cxnId="{09455274-E545-6448-9843-22762162143D}">
      <dgm:prSet/>
      <dgm:spPr/>
      <dgm:t>
        <a:bodyPr/>
        <a:lstStyle/>
        <a:p>
          <a:endParaRPr lang="en-US"/>
        </a:p>
      </dgm:t>
    </dgm:pt>
    <dgm:pt modelId="{AE050678-AAA3-0840-849B-CDA5BD6623F7}">
      <dgm:prSet/>
      <dgm:spPr>
        <a:solidFill>
          <a:srgbClr val="C00000"/>
        </a:solidFill>
      </dgm:spPr>
      <dgm:t>
        <a:bodyPr/>
        <a:lstStyle/>
        <a:p>
          <a:r>
            <a:rPr lang="en-GB" dirty="0"/>
            <a:t>Wrap-up</a:t>
          </a:r>
        </a:p>
      </dgm:t>
    </dgm:pt>
    <dgm:pt modelId="{64366278-F586-3A44-8DC9-4A103096C42C}" type="parTrans" cxnId="{59D18C77-7D7A-2244-9660-2C0CD59DC6D4}">
      <dgm:prSet/>
      <dgm:spPr/>
      <dgm:t>
        <a:bodyPr/>
        <a:lstStyle/>
        <a:p>
          <a:endParaRPr lang="en-US"/>
        </a:p>
      </dgm:t>
    </dgm:pt>
    <dgm:pt modelId="{8E8CB311-634A-8F49-9299-1383C889B114}" type="sibTrans" cxnId="{59D18C77-7D7A-2244-9660-2C0CD59DC6D4}">
      <dgm:prSet/>
      <dgm:spPr/>
      <dgm:t>
        <a:bodyPr/>
        <a:lstStyle/>
        <a:p>
          <a:endParaRPr lang="en-US"/>
        </a:p>
      </dgm:t>
    </dgm:pt>
    <dgm:pt modelId="{1040FA75-FA9F-6C49-8F22-FC69C3776CE4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PGP/GPG</a:t>
          </a:r>
          <a:endParaRPr lang="en-GB" dirty="0"/>
        </a:p>
      </dgm:t>
    </dgm:pt>
    <dgm:pt modelId="{46C70D1A-0935-BB4F-8047-6E050EBFD672}" type="sibTrans" cxnId="{B47D9FF4-D838-E84A-B620-1DE7329AD3F4}">
      <dgm:prSet/>
      <dgm:spPr/>
      <dgm:t>
        <a:bodyPr/>
        <a:lstStyle/>
        <a:p>
          <a:endParaRPr lang="en-US"/>
        </a:p>
      </dgm:t>
    </dgm:pt>
    <dgm:pt modelId="{C3F94724-A8BA-564B-8B98-C9072ED73629}" type="parTrans" cxnId="{B47D9FF4-D838-E84A-B620-1DE7329AD3F4}">
      <dgm:prSet/>
      <dgm:spPr/>
      <dgm:t>
        <a:bodyPr/>
        <a:lstStyle/>
        <a:p>
          <a:endParaRPr lang="en-US"/>
        </a:p>
      </dgm:t>
    </dgm:pt>
    <dgm:pt modelId="{B05D437F-C7A0-4E4B-BA07-84074C0B6607}" type="pres">
      <dgm:prSet presAssocID="{A7816639-2BD2-4D45-8A6B-395C886ACA75}" presName="Name0" presStyleCnt="0">
        <dgm:presLayoutVars>
          <dgm:chMax val="7"/>
          <dgm:chPref val="7"/>
          <dgm:dir/>
        </dgm:presLayoutVars>
      </dgm:prSet>
      <dgm:spPr/>
    </dgm:pt>
    <dgm:pt modelId="{1281FC21-1076-4247-919D-049F23D9BDAF}" type="pres">
      <dgm:prSet presAssocID="{A7816639-2BD2-4D45-8A6B-395C886ACA75}" presName="Name1" presStyleCnt="0"/>
      <dgm:spPr/>
    </dgm:pt>
    <dgm:pt modelId="{1E990065-ED71-7949-8E8A-811DA05ABADD}" type="pres">
      <dgm:prSet presAssocID="{A7816639-2BD2-4D45-8A6B-395C886ACA75}" presName="cycle" presStyleCnt="0"/>
      <dgm:spPr/>
    </dgm:pt>
    <dgm:pt modelId="{D3261C86-FD08-334A-8A21-5AD4B129D2BE}" type="pres">
      <dgm:prSet presAssocID="{A7816639-2BD2-4D45-8A6B-395C886ACA75}" presName="srcNode" presStyleLbl="node1" presStyleIdx="0" presStyleCnt="5"/>
      <dgm:spPr/>
    </dgm:pt>
    <dgm:pt modelId="{A2EE5ECD-FC4F-E740-A098-35257F70D158}" type="pres">
      <dgm:prSet presAssocID="{A7816639-2BD2-4D45-8A6B-395C886ACA75}" presName="conn" presStyleLbl="parChTrans1D2" presStyleIdx="0" presStyleCnt="1"/>
      <dgm:spPr/>
    </dgm:pt>
    <dgm:pt modelId="{87E9060F-1167-AB4C-B0F9-ADB82536C25B}" type="pres">
      <dgm:prSet presAssocID="{A7816639-2BD2-4D45-8A6B-395C886ACA75}" presName="extraNode" presStyleLbl="node1" presStyleIdx="0" presStyleCnt="5"/>
      <dgm:spPr/>
    </dgm:pt>
    <dgm:pt modelId="{B19927F8-295E-F440-9CD6-FE9BE632FCE0}" type="pres">
      <dgm:prSet presAssocID="{A7816639-2BD2-4D45-8A6B-395C886ACA75}" presName="dstNode" presStyleLbl="node1" presStyleIdx="0" presStyleCnt="5"/>
      <dgm:spPr/>
    </dgm:pt>
    <dgm:pt modelId="{20F570F9-10D1-9244-922C-BC988476554B}" type="pres">
      <dgm:prSet presAssocID="{1CE5633D-904B-A34D-96C2-AC441D4BED1C}" presName="text_1" presStyleLbl="node1" presStyleIdx="0" presStyleCnt="5">
        <dgm:presLayoutVars>
          <dgm:bulletEnabled val="1"/>
        </dgm:presLayoutVars>
      </dgm:prSet>
      <dgm:spPr/>
    </dgm:pt>
    <dgm:pt modelId="{76527790-C8C6-7F4D-B1B7-904D722B9947}" type="pres">
      <dgm:prSet presAssocID="{1CE5633D-904B-A34D-96C2-AC441D4BED1C}" presName="accent_1" presStyleCnt="0"/>
      <dgm:spPr/>
    </dgm:pt>
    <dgm:pt modelId="{3C508BEB-ADCC-A547-998C-864EBDE2FD07}" type="pres">
      <dgm:prSet presAssocID="{1CE5633D-904B-A34D-96C2-AC441D4BED1C}" presName="accentRepeatNode" presStyleLbl="solidFgAcc1" presStyleIdx="0" presStyleCnt="5"/>
      <dgm:spPr/>
    </dgm:pt>
    <dgm:pt modelId="{92C8F2BF-4B6C-B643-90BA-ADDBACD351C1}" type="pres">
      <dgm:prSet presAssocID="{4A62A597-AACF-4F44-A35A-B16CE207AB79}" presName="text_2" presStyleLbl="node1" presStyleIdx="1" presStyleCnt="5">
        <dgm:presLayoutVars>
          <dgm:bulletEnabled val="1"/>
        </dgm:presLayoutVars>
      </dgm:prSet>
      <dgm:spPr/>
    </dgm:pt>
    <dgm:pt modelId="{1A219EBB-0870-7141-AE43-47A236A3AC9C}" type="pres">
      <dgm:prSet presAssocID="{4A62A597-AACF-4F44-A35A-B16CE207AB79}" presName="accent_2" presStyleCnt="0"/>
      <dgm:spPr/>
    </dgm:pt>
    <dgm:pt modelId="{39B6F8BA-B123-A946-ACAC-2825692EE7B5}" type="pres">
      <dgm:prSet presAssocID="{4A62A597-AACF-4F44-A35A-B16CE207AB79}" presName="accentRepeatNode" presStyleLbl="solidFgAcc1" presStyleIdx="1" presStyleCnt="5"/>
      <dgm:spPr/>
    </dgm:pt>
    <dgm:pt modelId="{B4E788A9-3D09-4B2A-9163-B9B0F47E7D1B}" type="pres">
      <dgm:prSet presAssocID="{1040FA75-FA9F-6C49-8F22-FC69C3776CE4}" presName="text_3" presStyleLbl="node1" presStyleIdx="2" presStyleCnt="5">
        <dgm:presLayoutVars>
          <dgm:bulletEnabled val="1"/>
        </dgm:presLayoutVars>
      </dgm:prSet>
      <dgm:spPr/>
    </dgm:pt>
    <dgm:pt modelId="{2C30EC5E-69D1-41AD-891D-499CB1D312A2}" type="pres">
      <dgm:prSet presAssocID="{1040FA75-FA9F-6C49-8F22-FC69C3776CE4}" presName="accent_3" presStyleCnt="0"/>
      <dgm:spPr/>
    </dgm:pt>
    <dgm:pt modelId="{664B4C3A-9FBE-4543-93E9-846E60762690}" type="pres">
      <dgm:prSet presAssocID="{1040FA75-FA9F-6C49-8F22-FC69C3776CE4}" presName="accentRepeatNode" presStyleLbl="solidFgAcc1" presStyleIdx="2" presStyleCnt="5"/>
      <dgm:spPr/>
    </dgm:pt>
    <dgm:pt modelId="{2DBC2617-AF43-7D4B-A58F-ED103918C4F1}" type="pres">
      <dgm:prSet presAssocID="{34FEA32E-A628-0647-A9D4-93CC3D034CFD}" presName="text_4" presStyleLbl="node1" presStyleIdx="3" presStyleCnt="5">
        <dgm:presLayoutVars>
          <dgm:bulletEnabled val="1"/>
        </dgm:presLayoutVars>
      </dgm:prSet>
      <dgm:spPr/>
    </dgm:pt>
    <dgm:pt modelId="{A2756F81-1F17-044A-8C0B-72EF87753305}" type="pres">
      <dgm:prSet presAssocID="{34FEA32E-A628-0647-A9D4-93CC3D034CFD}" presName="accent_4" presStyleCnt="0"/>
      <dgm:spPr/>
    </dgm:pt>
    <dgm:pt modelId="{6B50B1DC-954F-3440-8426-CB5210B589AA}" type="pres">
      <dgm:prSet presAssocID="{34FEA32E-A628-0647-A9D4-93CC3D034CFD}" presName="accentRepeatNode" presStyleLbl="solidFgAcc1" presStyleIdx="3" presStyleCnt="5"/>
      <dgm:spPr/>
    </dgm:pt>
    <dgm:pt modelId="{FBBB6678-E3F3-0D45-90C9-4D38D32E5F1F}" type="pres">
      <dgm:prSet presAssocID="{AE050678-AAA3-0840-849B-CDA5BD6623F7}" presName="text_5" presStyleLbl="node1" presStyleIdx="4" presStyleCnt="5">
        <dgm:presLayoutVars>
          <dgm:bulletEnabled val="1"/>
        </dgm:presLayoutVars>
      </dgm:prSet>
      <dgm:spPr/>
    </dgm:pt>
    <dgm:pt modelId="{9BFB694F-DBA6-BA44-A6FF-874D5E285DD6}" type="pres">
      <dgm:prSet presAssocID="{AE050678-AAA3-0840-849B-CDA5BD6623F7}" presName="accent_5" presStyleCnt="0"/>
      <dgm:spPr/>
    </dgm:pt>
    <dgm:pt modelId="{DCDEDE1B-9745-9742-8ECB-E36582F70081}" type="pres">
      <dgm:prSet presAssocID="{AE050678-AAA3-0840-849B-CDA5BD6623F7}" presName="accentRepeatNode" presStyleLbl="solidFgAcc1" presStyleIdx="4" presStyleCnt="5"/>
      <dgm:spPr/>
    </dgm:pt>
  </dgm:ptLst>
  <dgm:cxnLst>
    <dgm:cxn modelId="{CD04AC02-3FA9-964F-ADE4-1E090CEC3065}" type="presOf" srcId="{4A62A597-AACF-4F44-A35A-B16CE207AB79}" destId="{92C8F2BF-4B6C-B643-90BA-ADDBACD351C1}" srcOrd="0" destOrd="0" presId="urn:microsoft.com/office/officeart/2008/layout/VerticalCurvedList"/>
    <dgm:cxn modelId="{00671221-989B-1A41-ACAC-7E56FDFFE002}" srcId="{A7816639-2BD2-4D45-8A6B-395C886ACA75}" destId="{4A62A597-AACF-4F44-A35A-B16CE207AB79}" srcOrd="1" destOrd="0" parTransId="{B03DCC16-3576-1947-A424-97AEF00B6E6C}" sibTransId="{B7C651ED-E961-2E4D-AB46-9BB11E7B01E5}"/>
    <dgm:cxn modelId="{02CD0329-72D6-4183-AA9C-112AACC1D297}" type="presOf" srcId="{1040FA75-FA9F-6C49-8F22-FC69C3776CE4}" destId="{B4E788A9-3D09-4B2A-9163-B9B0F47E7D1B}" srcOrd="0" destOrd="0" presId="urn:microsoft.com/office/officeart/2008/layout/VerticalCurvedList"/>
    <dgm:cxn modelId="{04F22571-9A7D-404D-80FF-A1B90C71E3FE}" type="presOf" srcId="{1CE5633D-904B-A34D-96C2-AC441D4BED1C}" destId="{20F570F9-10D1-9244-922C-BC988476554B}" srcOrd="0" destOrd="0" presId="urn:microsoft.com/office/officeart/2008/layout/VerticalCurvedList"/>
    <dgm:cxn modelId="{09455274-E545-6448-9843-22762162143D}" srcId="{A7816639-2BD2-4D45-8A6B-395C886ACA75}" destId="{34FEA32E-A628-0647-A9D4-93CC3D034CFD}" srcOrd="3" destOrd="0" parTransId="{7BF66E8C-C647-A94C-8298-73F254354E3E}" sibTransId="{8906A183-D868-5E4A-B6C1-E79AAE3966BF}"/>
    <dgm:cxn modelId="{59D18C77-7D7A-2244-9660-2C0CD59DC6D4}" srcId="{A7816639-2BD2-4D45-8A6B-395C886ACA75}" destId="{AE050678-AAA3-0840-849B-CDA5BD6623F7}" srcOrd="4" destOrd="0" parTransId="{64366278-F586-3A44-8DC9-4A103096C42C}" sibTransId="{8E8CB311-634A-8F49-9299-1383C889B114}"/>
    <dgm:cxn modelId="{EC01337A-1678-4B85-8D56-C939893DC9FB}" type="presOf" srcId="{31D831FC-A56F-064F-9A97-A4FD43830D6C}" destId="{A2EE5ECD-FC4F-E740-A098-35257F70D158}" srcOrd="0" destOrd="0" presId="urn:microsoft.com/office/officeart/2008/layout/VerticalCurvedList"/>
    <dgm:cxn modelId="{258C237D-9D55-1547-B8CE-5A0C9920A3AA}" type="presOf" srcId="{A7816639-2BD2-4D45-8A6B-395C886ACA75}" destId="{B05D437F-C7A0-4E4B-BA07-84074C0B6607}" srcOrd="0" destOrd="0" presId="urn:microsoft.com/office/officeart/2008/layout/VerticalCurvedList"/>
    <dgm:cxn modelId="{36968BC7-D933-E64B-9696-232014DFE918}" type="presOf" srcId="{34FEA32E-A628-0647-A9D4-93CC3D034CFD}" destId="{2DBC2617-AF43-7D4B-A58F-ED103918C4F1}" srcOrd="0" destOrd="0" presId="urn:microsoft.com/office/officeart/2008/layout/VerticalCurvedList"/>
    <dgm:cxn modelId="{840EA5F3-DDEB-CD42-97C2-8AC1C872C992}" srcId="{A7816639-2BD2-4D45-8A6B-395C886ACA75}" destId="{1CE5633D-904B-A34D-96C2-AC441D4BED1C}" srcOrd="0" destOrd="0" parTransId="{86D4378B-0C51-0549-9D27-6F6E3017D89B}" sibTransId="{31D831FC-A56F-064F-9A97-A4FD43830D6C}"/>
    <dgm:cxn modelId="{B47D9FF4-D838-E84A-B620-1DE7329AD3F4}" srcId="{A7816639-2BD2-4D45-8A6B-395C886ACA75}" destId="{1040FA75-FA9F-6C49-8F22-FC69C3776CE4}" srcOrd="2" destOrd="0" parTransId="{C3F94724-A8BA-564B-8B98-C9072ED73629}" sibTransId="{46C70D1A-0935-BB4F-8047-6E050EBFD672}"/>
    <dgm:cxn modelId="{47F9ABF7-D4CA-834C-AA9C-6C86B1C30657}" type="presOf" srcId="{AE050678-AAA3-0840-849B-CDA5BD6623F7}" destId="{FBBB6678-E3F3-0D45-90C9-4D38D32E5F1F}" srcOrd="0" destOrd="0" presId="urn:microsoft.com/office/officeart/2008/layout/VerticalCurvedList"/>
    <dgm:cxn modelId="{5428CBF6-268E-4449-AE2D-D98155A29A14}" type="presParOf" srcId="{B05D437F-C7A0-4E4B-BA07-84074C0B6607}" destId="{1281FC21-1076-4247-919D-049F23D9BDAF}" srcOrd="0" destOrd="0" presId="urn:microsoft.com/office/officeart/2008/layout/VerticalCurvedList"/>
    <dgm:cxn modelId="{291160F3-C6C5-F046-AD17-AE80E2CD37FD}" type="presParOf" srcId="{1281FC21-1076-4247-919D-049F23D9BDAF}" destId="{1E990065-ED71-7949-8E8A-811DA05ABADD}" srcOrd="0" destOrd="0" presId="urn:microsoft.com/office/officeart/2008/layout/VerticalCurvedList"/>
    <dgm:cxn modelId="{7CD720E5-423C-194C-919C-3A52EF6185D2}" type="presParOf" srcId="{1E990065-ED71-7949-8E8A-811DA05ABADD}" destId="{D3261C86-FD08-334A-8A21-5AD4B129D2BE}" srcOrd="0" destOrd="0" presId="urn:microsoft.com/office/officeart/2008/layout/VerticalCurvedList"/>
    <dgm:cxn modelId="{9593EEFE-B718-294F-95E0-9C1CFB120DA6}" type="presParOf" srcId="{1E990065-ED71-7949-8E8A-811DA05ABADD}" destId="{A2EE5ECD-FC4F-E740-A098-35257F70D158}" srcOrd="1" destOrd="0" presId="urn:microsoft.com/office/officeart/2008/layout/VerticalCurvedList"/>
    <dgm:cxn modelId="{2D0048A9-C8A5-1249-911F-5C30727AC50F}" type="presParOf" srcId="{1E990065-ED71-7949-8E8A-811DA05ABADD}" destId="{87E9060F-1167-AB4C-B0F9-ADB82536C25B}" srcOrd="2" destOrd="0" presId="urn:microsoft.com/office/officeart/2008/layout/VerticalCurvedList"/>
    <dgm:cxn modelId="{0C290C1C-7959-634A-86DD-25EC43083717}" type="presParOf" srcId="{1E990065-ED71-7949-8E8A-811DA05ABADD}" destId="{B19927F8-295E-F440-9CD6-FE9BE632FCE0}" srcOrd="3" destOrd="0" presId="urn:microsoft.com/office/officeart/2008/layout/VerticalCurvedList"/>
    <dgm:cxn modelId="{9C5655E7-2CC2-B943-A2C5-D7722A0A596A}" type="presParOf" srcId="{1281FC21-1076-4247-919D-049F23D9BDAF}" destId="{20F570F9-10D1-9244-922C-BC988476554B}" srcOrd="1" destOrd="0" presId="urn:microsoft.com/office/officeart/2008/layout/VerticalCurvedList"/>
    <dgm:cxn modelId="{B9DFDF8F-3A60-C147-936E-B7E9FCD29F99}" type="presParOf" srcId="{1281FC21-1076-4247-919D-049F23D9BDAF}" destId="{76527790-C8C6-7F4D-B1B7-904D722B9947}" srcOrd="2" destOrd="0" presId="urn:microsoft.com/office/officeart/2008/layout/VerticalCurvedList"/>
    <dgm:cxn modelId="{548FE1F9-2A51-824F-9DEA-B0A5601E2FBF}" type="presParOf" srcId="{76527790-C8C6-7F4D-B1B7-904D722B9947}" destId="{3C508BEB-ADCC-A547-998C-864EBDE2FD07}" srcOrd="0" destOrd="0" presId="urn:microsoft.com/office/officeart/2008/layout/VerticalCurvedList"/>
    <dgm:cxn modelId="{47570CBF-DABE-2D44-8B66-D64DCEBC8099}" type="presParOf" srcId="{1281FC21-1076-4247-919D-049F23D9BDAF}" destId="{92C8F2BF-4B6C-B643-90BA-ADDBACD351C1}" srcOrd="3" destOrd="0" presId="urn:microsoft.com/office/officeart/2008/layout/VerticalCurvedList"/>
    <dgm:cxn modelId="{E9F6FDFA-F149-9249-9189-E722B87C0745}" type="presParOf" srcId="{1281FC21-1076-4247-919D-049F23D9BDAF}" destId="{1A219EBB-0870-7141-AE43-47A236A3AC9C}" srcOrd="4" destOrd="0" presId="urn:microsoft.com/office/officeart/2008/layout/VerticalCurvedList"/>
    <dgm:cxn modelId="{24FB632E-8C3E-5644-87F8-F89A8A71DCC9}" type="presParOf" srcId="{1A219EBB-0870-7141-AE43-47A236A3AC9C}" destId="{39B6F8BA-B123-A946-ACAC-2825692EE7B5}" srcOrd="0" destOrd="0" presId="urn:microsoft.com/office/officeart/2008/layout/VerticalCurvedList"/>
    <dgm:cxn modelId="{A3ACFAF5-F2EB-47AD-9792-4E99E367DC0E}" type="presParOf" srcId="{1281FC21-1076-4247-919D-049F23D9BDAF}" destId="{B4E788A9-3D09-4B2A-9163-B9B0F47E7D1B}" srcOrd="5" destOrd="0" presId="urn:microsoft.com/office/officeart/2008/layout/VerticalCurvedList"/>
    <dgm:cxn modelId="{E27A2271-9F9E-44DA-AFA0-C48B00BF4F0B}" type="presParOf" srcId="{1281FC21-1076-4247-919D-049F23D9BDAF}" destId="{2C30EC5E-69D1-41AD-891D-499CB1D312A2}" srcOrd="6" destOrd="0" presId="urn:microsoft.com/office/officeart/2008/layout/VerticalCurvedList"/>
    <dgm:cxn modelId="{2A8DAA79-5754-4646-8D26-F6EB39042D32}" type="presParOf" srcId="{2C30EC5E-69D1-41AD-891D-499CB1D312A2}" destId="{664B4C3A-9FBE-4543-93E9-846E60762690}" srcOrd="0" destOrd="0" presId="urn:microsoft.com/office/officeart/2008/layout/VerticalCurvedList"/>
    <dgm:cxn modelId="{537EDF05-24D7-0A49-8ACC-DB46A457A3C6}" type="presParOf" srcId="{1281FC21-1076-4247-919D-049F23D9BDAF}" destId="{2DBC2617-AF43-7D4B-A58F-ED103918C4F1}" srcOrd="7" destOrd="0" presId="urn:microsoft.com/office/officeart/2008/layout/VerticalCurvedList"/>
    <dgm:cxn modelId="{7B71AFEB-E31E-AE4B-B541-7BD4006A9776}" type="presParOf" srcId="{1281FC21-1076-4247-919D-049F23D9BDAF}" destId="{A2756F81-1F17-044A-8C0B-72EF87753305}" srcOrd="8" destOrd="0" presId="urn:microsoft.com/office/officeart/2008/layout/VerticalCurvedList"/>
    <dgm:cxn modelId="{4FD53BD6-F384-AC41-ADD1-09DABABD6B53}" type="presParOf" srcId="{A2756F81-1F17-044A-8C0B-72EF87753305}" destId="{6B50B1DC-954F-3440-8426-CB5210B589AA}" srcOrd="0" destOrd="0" presId="urn:microsoft.com/office/officeart/2008/layout/VerticalCurvedList"/>
    <dgm:cxn modelId="{AE6D7A7A-9A98-E949-85AD-70F0413B54DF}" type="presParOf" srcId="{1281FC21-1076-4247-919D-049F23D9BDAF}" destId="{FBBB6678-E3F3-0D45-90C9-4D38D32E5F1F}" srcOrd="9" destOrd="0" presId="urn:microsoft.com/office/officeart/2008/layout/VerticalCurvedList"/>
    <dgm:cxn modelId="{F182C162-2FEC-7347-A727-55386B6451F3}" type="presParOf" srcId="{1281FC21-1076-4247-919D-049F23D9BDAF}" destId="{9BFB694F-DBA6-BA44-A6FF-874D5E285DD6}" srcOrd="10" destOrd="0" presId="urn:microsoft.com/office/officeart/2008/layout/VerticalCurvedList"/>
    <dgm:cxn modelId="{3A756495-CF22-E04D-96DF-82C2AC0CA4BE}" type="presParOf" srcId="{9BFB694F-DBA6-BA44-A6FF-874D5E285DD6}" destId="{DCDEDE1B-9745-9742-8ECB-E36582F7008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641AAF-1A6F-409C-B511-5EFB3ED5AA72}" type="doc">
      <dgm:prSet loTypeId="urn:microsoft.com/office/officeart/2005/8/layout/cycle4" loCatId="matrix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EF9E515-F65C-4ACE-BC33-A69C298F0F0E}">
      <dgm:prSet custT="1"/>
      <dgm:spPr>
        <a:solidFill>
          <a:srgbClr val="0B2C52"/>
        </a:solid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</dgm:spPr>
      <dgm:t>
        <a:bodyPr/>
        <a:lstStyle/>
        <a:p>
          <a:r>
            <a:rPr lang="fr-FR" sz="1800" b="1" kern="1200" baseline="0" dirty="0">
              <a:latin typeface="Calibri" panose="020F0502020204030204"/>
              <a:ea typeface="+mn-ea"/>
              <a:cs typeface="+mn-cs"/>
            </a:rPr>
            <a:t>Who?</a:t>
          </a:r>
        </a:p>
      </dgm:t>
    </dgm:pt>
    <dgm:pt modelId="{1FD0C4C7-895E-42F5-86BD-7F75B465907E}" type="sibTrans" cxnId="{3379787D-2CC2-49BE-91A6-B06735C4828C}">
      <dgm:prSet/>
      <dgm:spPr/>
      <dgm:t>
        <a:bodyPr/>
        <a:lstStyle/>
        <a:p>
          <a:endParaRPr lang="fr-FR"/>
        </a:p>
      </dgm:t>
    </dgm:pt>
    <dgm:pt modelId="{E466280E-DFB5-4E98-93EB-4E30B73B61D0}" type="parTrans" cxnId="{3379787D-2CC2-49BE-91A6-B06735C4828C}">
      <dgm:prSet/>
      <dgm:spPr/>
      <dgm:t>
        <a:bodyPr/>
        <a:lstStyle/>
        <a:p>
          <a:endParaRPr lang="fr-FR"/>
        </a:p>
      </dgm:t>
    </dgm:pt>
    <dgm:pt modelId="{BB6D3962-080C-4A40-AF46-B384BC568B7F}">
      <dgm:prSet custT="1"/>
      <dgm:spPr/>
      <dgm:t>
        <a:bodyPr/>
        <a:lstStyle/>
        <a:p>
          <a:r>
            <a:rPr lang="en-US" sz="1600" baseline="0" dirty="0">
              <a:solidFill>
                <a:srgbClr val="244264"/>
              </a:solidFill>
            </a:rPr>
            <a:t>Stakeholders, Level of trust</a:t>
          </a:r>
          <a:endParaRPr lang="fr-FR" sz="1600" baseline="0" dirty="0">
            <a:solidFill>
              <a:srgbClr val="244264"/>
            </a:solidFill>
          </a:endParaRPr>
        </a:p>
      </dgm:t>
    </dgm:pt>
    <dgm:pt modelId="{FECD46F0-1E08-4AA6-92A8-F3D9A89A3D1F}" type="sibTrans" cxnId="{48F05E14-3404-4A71-AED7-8E609F9EECD0}">
      <dgm:prSet/>
      <dgm:spPr/>
      <dgm:t>
        <a:bodyPr/>
        <a:lstStyle/>
        <a:p>
          <a:endParaRPr lang="fr-FR"/>
        </a:p>
      </dgm:t>
    </dgm:pt>
    <dgm:pt modelId="{8CE78107-AAD7-41B8-A5A0-720C05DE0D71}" type="parTrans" cxnId="{48F05E14-3404-4A71-AED7-8E609F9EECD0}">
      <dgm:prSet/>
      <dgm:spPr/>
      <dgm:t>
        <a:bodyPr/>
        <a:lstStyle/>
        <a:p>
          <a:endParaRPr lang="fr-FR"/>
        </a:p>
      </dgm:t>
    </dgm:pt>
    <dgm:pt modelId="{844176A1-88AE-4944-96E8-6A5E34E429B8}">
      <dgm:prSet custT="1"/>
      <dgm:spPr/>
      <dgm:t>
        <a:bodyPr/>
        <a:lstStyle/>
        <a:p>
          <a:r>
            <a:rPr lang="fr-FR" sz="1600" baseline="0" dirty="0">
              <a:solidFill>
                <a:srgbClr val="244264"/>
              </a:solidFill>
            </a:rPr>
            <a:t>Constituents, Partners, Editors, Authorities …</a:t>
          </a:r>
        </a:p>
      </dgm:t>
    </dgm:pt>
    <dgm:pt modelId="{4EDBBE5C-3B86-42B3-B507-356087857A7E}" type="sibTrans" cxnId="{E5CF39F2-A009-4B83-AA0E-5743B7C93E3B}">
      <dgm:prSet/>
      <dgm:spPr/>
      <dgm:t>
        <a:bodyPr/>
        <a:lstStyle/>
        <a:p>
          <a:endParaRPr lang="fr-FR"/>
        </a:p>
      </dgm:t>
    </dgm:pt>
    <dgm:pt modelId="{D397D1AB-47D5-4564-A563-4AB421E8B338}" type="parTrans" cxnId="{E5CF39F2-A009-4B83-AA0E-5743B7C93E3B}">
      <dgm:prSet/>
      <dgm:spPr/>
      <dgm:t>
        <a:bodyPr/>
        <a:lstStyle/>
        <a:p>
          <a:endParaRPr lang="fr-FR"/>
        </a:p>
      </dgm:t>
    </dgm:pt>
    <dgm:pt modelId="{A4DFEDF8-FA5B-4DF7-A0D5-D6FF8E34C671}">
      <dgm:prSet custT="1"/>
      <dgm:spPr>
        <a:solidFill>
          <a:srgbClr val="0B2C52"/>
        </a:solidFill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baseline="0" dirty="0">
              <a:latin typeface="Calibri" panose="020F0502020204030204"/>
              <a:ea typeface="+mn-ea"/>
              <a:cs typeface="+mn-cs"/>
            </a:rPr>
            <a:t>Why?</a:t>
          </a:r>
        </a:p>
      </dgm:t>
    </dgm:pt>
    <dgm:pt modelId="{927D31E4-6457-4C4A-A973-22CEC67DEA08}" type="sibTrans" cxnId="{B0A00E00-5AB4-4176-9A62-ED5AE9B8EA72}">
      <dgm:prSet/>
      <dgm:spPr/>
      <dgm:t>
        <a:bodyPr/>
        <a:lstStyle/>
        <a:p>
          <a:endParaRPr lang="fr-FR"/>
        </a:p>
      </dgm:t>
    </dgm:pt>
    <dgm:pt modelId="{2A4FD558-D1B8-4A5D-920D-622F4727886D}" type="parTrans" cxnId="{B0A00E00-5AB4-4176-9A62-ED5AE9B8EA72}">
      <dgm:prSet/>
      <dgm:spPr/>
      <dgm:t>
        <a:bodyPr/>
        <a:lstStyle/>
        <a:p>
          <a:endParaRPr lang="fr-FR"/>
        </a:p>
      </dgm:t>
    </dgm:pt>
    <dgm:pt modelId="{E145340E-6B83-4DC1-89B7-EDD49C0046B7}">
      <dgm:prSet custT="1"/>
      <dgm:spPr/>
      <dgm:t>
        <a:bodyPr/>
        <a:lstStyle/>
        <a:p>
          <a:r>
            <a:rPr lang="fr-FR" sz="1600" baseline="0" dirty="0">
              <a:solidFill>
                <a:srgbClr val="244264"/>
              </a:solidFill>
            </a:rPr>
            <a:t>Authoritative</a:t>
          </a:r>
        </a:p>
      </dgm:t>
    </dgm:pt>
    <dgm:pt modelId="{617603E4-4C1B-47F1-8379-49E29D925DB7}" type="sibTrans" cxnId="{3460166C-6FEF-41E8-9ECF-6624179ACA6B}">
      <dgm:prSet/>
      <dgm:spPr/>
      <dgm:t>
        <a:bodyPr/>
        <a:lstStyle/>
        <a:p>
          <a:endParaRPr lang="fr-FR"/>
        </a:p>
      </dgm:t>
    </dgm:pt>
    <dgm:pt modelId="{CB89C1E9-CDDB-46AA-87AF-A399247F3551}" type="parTrans" cxnId="{3460166C-6FEF-41E8-9ECF-6624179ACA6B}">
      <dgm:prSet/>
      <dgm:spPr/>
      <dgm:t>
        <a:bodyPr/>
        <a:lstStyle/>
        <a:p>
          <a:endParaRPr lang="fr-FR"/>
        </a:p>
      </dgm:t>
    </dgm:pt>
    <dgm:pt modelId="{804FCC7C-1D9A-4E8A-84DD-F094DCF4281D}">
      <dgm:prSet phldrT="[Texte]" custT="1"/>
      <dgm:spPr>
        <a:solidFill>
          <a:srgbClr val="0B2C52"/>
        </a:solidFill>
      </dgm:spPr>
      <dgm:t>
        <a:bodyPr/>
        <a:lstStyle/>
        <a:p>
          <a:r>
            <a:rPr lang="fr-FR" sz="1600" b="1" baseline="0" dirty="0"/>
            <a:t>Aim?</a:t>
          </a:r>
        </a:p>
      </dgm:t>
    </dgm:pt>
    <dgm:pt modelId="{FC0579F9-410E-4631-A134-DD36E3DF4171}" type="parTrans" cxnId="{6DFA6060-C819-490D-B46F-232C296BC9E7}">
      <dgm:prSet/>
      <dgm:spPr/>
      <dgm:t>
        <a:bodyPr/>
        <a:lstStyle/>
        <a:p>
          <a:endParaRPr lang="fr-FR"/>
        </a:p>
      </dgm:t>
    </dgm:pt>
    <dgm:pt modelId="{31FC5370-A4D9-49F6-B743-23DA45A6EB48}" type="sibTrans" cxnId="{6DFA6060-C819-490D-B46F-232C296BC9E7}">
      <dgm:prSet/>
      <dgm:spPr/>
      <dgm:t>
        <a:bodyPr/>
        <a:lstStyle/>
        <a:p>
          <a:endParaRPr lang="fr-FR"/>
        </a:p>
      </dgm:t>
    </dgm:pt>
    <dgm:pt modelId="{DDAA6414-B634-47AC-BFA1-9C819329DB46}">
      <dgm:prSet custT="1"/>
      <dgm:spPr/>
      <dgm:t>
        <a:bodyPr/>
        <a:lstStyle/>
        <a:p>
          <a:r>
            <a:rPr lang="fr-FR" sz="1600" baseline="0" dirty="0">
              <a:solidFill>
                <a:srgbClr val="244264"/>
              </a:solidFill>
            </a:rPr>
            <a:t>Awareness, Information</a:t>
          </a:r>
        </a:p>
      </dgm:t>
    </dgm:pt>
    <dgm:pt modelId="{A9AE830A-F79A-466C-96A1-988B4A3CF16D}" type="parTrans" cxnId="{D63DB026-C3C9-4E6C-A681-B80AA760C8EB}">
      <dgm:prSet/>
      <dgm:spPr/>
      <dgm:t>
        <a:bodyPr/>
        <a:lstStyle/>
        <a:p>
          <a:endParaRPr lang="fr-FR"/>
        </a:p>
      </dgm:t>
    </dgm:pt>
    <dgm:pt modelId="{914A088A-86B4-4326-9D4D-4E188519FCE9}" type="sibTrans" cxnId="{D63DB026-C3C9-4E6C-A681-B80AA760C8EB}">
      <dgm:prSet/>
      <dgm:spPr/>
      <dgm:t>
        <a:bodyPr/>
        <a:lstStyle/>
        <a:p>
          <a:endParaRPr lang="fr-FR"/>
        </a:p>
      </dgm:t>
    </dgm:pt>
    <dgm:pt modelId="{9998496F-B2F5-4778-BD52-03432D0D6C4A}">
      <dgm:prSet custT="1"/>
      <dgm:spPr/>
      <dgm:t>
        <a:bodyPr/>
        <a:lstStyle/>
        <a:p>
          <a:r>
            <a:rPr lang="fr-FR" sz="1600" baseline="0" dirty="0">
              <a:solidFill>
                <a:srgbClr val="244264"/>
              </a:solidFill>
            </a:rPr>
            <a:t>Request</a:t>
          </a:r>
        </a:p>
      </dgm:t>
    </dgm:pt>
    <dgm:pt modelId="{8F7EE545-735E-4F8C-AF92-7CB280BF5FEB}" type="parTrans" cxnId="{1A1062B6-20B7-46D8-9EBC-31BDC84FB5CC}">
      <dgm:prSet/>
      <dgm:spPr/>
      <dgm:t>
        <a:bodyPr/>
        <a:lstStyle/>
        <a:p>
          <a:endParaRPr lang="fr-FR"/>
        </a:p>
      </dgm:t>
    </dgm:pt>
    <dgm:pt modelId="{3D7B0451-F0CF-49A5-8D1C-B41BED584A7E}" type="sibTrans" cxnId="{1A1062B6-20B7-46D8-9EBC-31BDC84FB5CC}">
      <dgm:prSet/>
      <dgm:spPr/>
      <dgm:t>
        <a:bodyPr/>
        <a:lstStyle/>
        <a:p>
          <a:endParaRPr lang="fr-FR"/>
        </a:p>
      </dgm:t>
    </dgm:pt>
    <dgm:pt modelId="{4E29C7C5-1B3B-43EC-8CFB-EA69344A72CC}">
      <dgm:prSet custT="1"/>
      <dgm:spPr/>
      <dgm:t>
        <a:bodyPr/>
        <a:lstStyle/>
        <a:p>
          <a:r>
            <a:rPr lang="fr-FR" sz="1600" baseline="0" dirty="0">
              <a:solidFill>
                <a:srgbClr val="244264"/>
              </a:solidFill>
            </a:rPr>
            <a:t>Notification, Alert…</a:t>
          </a:r>
        </a:p>
      </dgm:t>
    </dgm:pt>
    <dgm:pt modelId="{A934B622-6F07-47D2-ACE0-CE5642013553}" type="parTrans" cxnId="{73C7B4BE-FC84-4ADB-9659-58A7D8107B49}">
      <dgm:prSet/>
      <dgm:spPr/>
      <dgm:t>
        <a:bodyPr/>
        <a:lstStyle/>
        <a:p>
          <a:endParaRPr lang="fr-FR"/>
        </a:p>
      </dgm:t>
    </dgm:pt>
    <dgm:pt modelId="{48B631F9-697C-4D7C-8D4F-6007EFCD3D13}" type="sibTrans" cxnId="{73C7B4BE-FC84-4ADB-9659-58A7D8107B49}">
      <dgm:prSet/>
      <dgm:spPr/>
      <dgm:t>
        <a:bodyPr/>
        <a:lstStyle/>
        <a:p>
          <a:endParaRPr lang="fr-FR"/>
        </a:p>
      </dgm:t>
    </dgm:pt>
    <dgm:pt modelId="{6AC45DCA-AF5F-4560-A85F-AF2C54F0CDE3}">
      <dgm:prSet/>
      <dgm:spPr>
        <a:solidFill>
          <a:srgbClr val="0B2C52"/>
        </a:solidFill>
      </dgm:spPr>
      <dgm:t>
        <a:bodyPr/>
        <a:lstStyle/>
        <a:p>
          <a:pPr>
            <a:buNone/>
          </a:pPr>
          <a:r>
            <a:rPr lang="fr-FR" b="1" baseline="0" dirty="0">
              <a:latin typeface="Calibri" panose="020F0502020204030204"/>
              <a:ea typeface="+mn-ea"/>
              <a:cs typeface="+mn-cs"/>
            </a:rPr>
            <a:t>Direction</a:t>
          </a:r>
          <a:endParaRPr lang="fr-FR" b="1" baseline="0" dirty="0"/>
        </a:p>
      </dgm:t>
    </dgm:pt>
    <dgm:pt modelId="{6FABE3B0-9EB7-4A50-A798-38C12D63E0CC}" type="parTrans" cxnId="{6EA2C622-38D4-4916-9065-DBAE23BC983F}">
      <dgm:prSet/>
      <dgm:spPr/>
      <dgm:t>
        <a:bodyPr/>
        <a:lstStyle/>
        <a:p>
          <a:endParaRPr lang="fr-FR"/>
        </a:p>
      </dgm:t>
    </dgm:pt>
    <dgm:pt modelId="{0BEB60EE-4C75-46FB-9479-587BA796A806}" type="sibTrans" cxnId="{6EA2C622-38D4-4916-9065-DBAE23BC983F}">
      <dgm:prSet/>
      <dgm:spPr/>
      <dgm:t>
        <a:bodyPr/>
        <a:lstStyle/>
        <a:p>
          <a:endParaRPr lang="fr-FR"/>
        </a:p>
      </dgm:t>
    </dgm:pt>
    <dgm:pt modelId="{41CE025B-64B8-4262-AF33-DF6552364763}">
      <dgm:prSet custT="1"/>
      <dgm:spPr/>
      <dgm:t>
        <a:bodyPr/>
        <a:lstStyle/>
        <a:p>
          <a:r>
            <a:rPr lang="fr-FR" sz="1600" baseline="0" dirty="0">
              <a:solidFill>
                <a:srgbClr val="244264"/>
              </a:solidFill>
            </a:rPr>
            <a:t>Incoming</a:t>
          </a:r>
        </a:p>
      </dgm:t>
    </dgm:pt>
    <dgm:pt modelId="{24132788-A658-47B9-9CFC-A9914E1EF57D}" type="parTrans" cxnId="{000B0B6F-E3C8-46F2-B12E-50B475E15609}">
      <dgm:prSet/>
      <dgm:spPr/>
      <dgm:t>
        <a:bodyPr/>
        <a:lstStyle/>
        <a:p>
          <a:endParaRPr lang="fr-FR"/>
        </a:p>
      </dgm:t>
    </dgm:pt>
    <dgm:pt modelId="{08DDF444-4BF2-451E-AAC4-76EF3E868140}" type="sibTrans" cxnId="{000B0B6F-E3C8-46F2-B12E-50B475E15609}">
      <dgm:prSet/>
      <dgm:spPr/>
      <dgm:t>
        <a:bodyPr/>
        <a:lstStyle/>
        <a:p>
          <a:endParaRPr lang="fr-FR"/>
        </a:p>
      </dgm:t>
    </dgm:pt>
    <dgm:pt modelId="{8E895A21-71A0-457D-A233-14305E388512}">
      <dgm:prSet custT="1"/>
      <dgm:spPr/>
      <dgm:t>
        <a:bodyPr/>
        <a:lstStyle/>
        <a:p>
          <a:r>
            <a:rPr lang="fr-FR" sz="1600" baseline="0" dirty="0">
              <a:solidFill>
                <a:srgbClr val="244264"/>
              </a:solidFill>
            </a:rPr>
            <a:t>Outgoing</a:t>
          </a:r>
        </a:p>
      </dgm:t>
    </dgm:pt>
    <dgm:pt modelId="{6162F0CC-AA70-4516-A40A-07A64058E502}" type="parTrans" cxnId="{923F26AC-E3E6-4A9D-B584-C6D8BD6B0C42}">
      <dgm:prSet/>
      <dgm:spPr/>
      <dgm:t>
        <a:bodyPr/>
        <a:lstStyle/>
        <a:p>
          <a:endParaRPr lang="fr-FR"/>
        </a:p>
      </dgm:t>
    </dgm:pt>
    <dgm:pt modelId="{B23F400D-1613-48F0-9583-9D7FF7895956}" type="sibTrans" cxnId="{923F26AC-E3E6-4A9D-B584-C6D8BD6B0C42}">
      <dgm:prSet/>
      <dgm:spPr/>
      <dgm:t>
        <a:bodyPr/>
        <a:lstStyle/>
        <a:p>
          <a:endParaRPr lang="fr-FR"/>
        </a:p>
      </dgm:t>
    </dgm:pt>
    <dgm:pt modelId="{8578DEF0-2A45-42B4-8E8F-D3A2DEA53DE0}">
      <dgm:prSet custT="1"/>
      <dgm:spPr/>
      <dgm:t>
        <a:bodyPr/>
        <a:lstStyle/>
        <a:p>
          <a:r>
            <a:rPr lang="fr-FR" sz="1600" baseline="0" dirty="0" err="1">
              <a:solidFill>
                <a:srgbClr val="244264"/>
              </a:solidFill>
            </a:rPr>
            <a:t>Disseminating</a:t>
          </a:r>
          <a:r>
            <a:rPr lang="fr-FR" sz="1600" baseline="0" dirty="0">
              <a:solidFill>
                <a:srgbClr val="244264"/>
              </a:solidFill>
            </a:rPr>
            <a:t>…</a:t>
          </a:r>
        </a:p>
      </dgm:t>
    </dgm:pt>
    <dgm:pt modelId="{7F063B5F-1C8B-4AC7-858D-4402C16F1BDD}" type="parTrans" cxnId="{E3EA9C05-726F-4C68-81CE-7DE52B64B9C9}">
      <dgm:prSet/>
      <dgm:spPr/>
      <dgm:t>
        <a:bodyPr/>
        <a:lstStyle/>
        <a:p>
          <a:endParaRPr lang="fr-FR"/>
        </a:p>
      </dgm:t>
    </dgm:pt>
    <dgm:pt modelId="{C51D7BE7-7553-4217-954A-BA1ED97B274D}" type="sibTrans" cxnId="{E3EA9C05-726F-4C68-81CE-7DE52B64B9C9}">
      <dgm:prSet/>
      <dgm:spPr/>
      <dgm:t>
        <a:bodyPr/>
        <a:lstStyle/>
        <a:p>
          <a:endParaRPr lang="fr-FR"/>
        </a:p>
      </dgm:t>
    </dgm:pt>
    <dgm:pt modelId="{84124DD4-8BD8-4B3E-8FB0-A7FD31C896AE}">
      <dgm:prSet custT="1"/>
      <dgm:spPr/>
      <dgm:t>
        <a:bodyPr/>
        <a:lstStyle/>
        <a:p>
          <a:r>
            <a:rPr lang="fr-FR" sz="1600" baseline="0" dirty="0">
              <a:solidFill>
                <a:srgbClr val="244264"/>
              </a:solidFill>
            </a:rPr>
            <a:t>Supportive</a:t>
          </a:r>
        </a:p>
      </dgm:t>
    </dgm:pt>
    <dgm:pt modelId="{E2F658D6-36E2-461F-B185-4FFFE81A39C1}" type="parTrans" cxnId="{D36B9A97-BDC1-4719-B8A6-366FB160070D}">
      <dgm:prSet/>
      <dgm:spPr/>
      <dgm:t>
        <a:bodyPr/>
        <a:lstStyle/>
        <a:p>
          <a:endParaRPr lang="fr-FR"/>
        </a:p>
      </dgm:t>
    </dgm:pt>
    <dgm:pt modelId="{2ED45F80-3720-40C2-BE13-34F6E3C43532}" type="sibTrans" cxnId="{D36B9A97-BDC1-4719-B8A6-366FB160070D}">
      <dgm:prSet/>
      <dgm:spPr/>
      <dgm:t>
        <a:bodyPr/>
        <a:lstStyle/>
        <a:p>
          <a:endParaRPr lang="fr-FR"/>
        </a:p>
      </dgm:t>
    </dgm:pt>
    <dgm:pt modelId="{9C8681FF-5C15-478A-8CB2-EC14C2F10F54}">
      <dgm:prSet custT="1"/>
      <dgm:spPr/>
      <dgm:t>
        <a:bodyPr/>
        <a:lstStyle/>
        <a:p>
          <a:r>
            <a:rPr lang="fr-FR" sz="1600" baseline="0" dirty="0">
              <a:solidFill>
                <a:srgbClr val="244264"/>
              </a:solidFill>
            </a:rPr>
            <a:t>Rationale …</a:t>
          </a:r>
        </a:p>
      </dgm:t>
    </dgm:pt>
    <dgm:pt modelId="{1EB0516F-455E-40A5-A648-C47C090A8C25}" type="parTrans" cxnId="{71A2F090-9446-474E-A72E-A749642CD601}">
      <dgm:prSet/>
      <dgm:spPr/>
      <dgm:t>
        <a:bodyPr/>
        <a:lstStyle/>
        <a:p>
          <a:endParaRPr lang="fr-FR"/>
        </a:p>
      </dgm:t>
    </dgm:pt>
    <dgm:pt modelId="{365DE528-070C-4165-9770-B78AF9489E09}" type="sibTrans" cxnId="{71A2F090-9446-474E-A72E-A749642CD601}">
      <dgm:prSet/>
      <dgm:spPr/>
      <dgm:t>
        <a:bodyPr/>
        <a:lstStyle/>
        <a:p>
          <a:endParaRPr lang="fr-FR"/>
        </a:p>
      </dgm:t>
    </dgm:pt>
    <dgm:pt modelId="{60BAC271-109B-43EE-B303-AEB627C8F915}" type="pres">
      <dgm:prSet presAssocID="{A9641AAF-1A6F-409C-B511-5EFB3ED5AA7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DF8545E7-76EE-4D95-8078-B69EE6D22ACA}" type="pres">
      <dgm:prSet presAssocID="{A9641AAF-1A6F-409C-B511-5EFB3ED5AA72}" presName="children" presStyleCnt="0"/>
      <dgm:spPr/>
    </dgm:pt>
    <dgm:pt modelId="{132F6185-23A9-4486-922B-60FE47946CB2}" type="pres">
      <dgm:prSet presAssocID="{A9641AAF-1A6F-409C-B511-5EFB3ED5AA72}" presName="child1group" presStyleCnt="0"/>
      <dgm:spPr/>
    </dgm:pt>
    <dgm:pt modelId="{CE7FBA3F-3230-438F-8282-3514206398D7}" type="pres">
      <dgm:prSet presAssocID="{A9641AAF-1A6F-409C-B511-5EFB3ED5AA72}" presName="child1" presStyleLbl="bgAcc1" presStyleIdx="0" presStyleCnt="4" custScaleX="225071" custLinFactNeighborX="-34040" custLinFactNeighborY="-751"/>
      <dgm:spPr/>
    </dgm:pt>
    <dgm:pt modelId="{6A10EF5B-BF31-4822-A1C1-D8AE95F50FCA}" type="pres">
      <dgm:prSet presAssocID="{A9641AAF-1A6F-409C-B511-5EFB3ED5AA72}" presName="child1Text" presStyleLbl="bgAcc1" presStyleIdx="0" presStyleCnt="4">
        <dgm:presLayoutVars>
          <dgm:bulletEnabled val="1"/>
        </dgm:presLayoutVars>
      </dgm:prSet>
      <dgm:spPr/>
    </dgm:pt>
    <dgm:pt modelId="{D8EFB303-318B-4C5E-89F7-4CAC38A5AD22}" type="pres">
      <dgm:prSet presAssocID="{A9641AAF-1A6F-409C-B511-5EFB3ED5AA72}" presName="child2group" presStyleCnt="0"/>
      <dgm:spPr/>
    </dgm:pt>
    <dgm:pt modelId="{60BD8D6B-DB7F-450D-81E8-B574A86F09B7}" type="pres">
      <dgm:prSet presAssocID="{A9641AAF-1A6F-409C-B511-5EFB3ED5AA72}" presName="child2" presStyleLbl="bgAcc1" presStyleIdx="1" presStyleCnt="4" custScaleX="225071" custLinFactNeighborX="32531" custLinFactNeighborY="-774"/>
      <dgm:spPr/>
    </dgm:pt>
    <dgm:pt modelId="{9E23166C-6509-4E97-BF4E-745A251253CA}" type="pres">
      <dgm:prSet presAssocID="{A9641AAF-1A6F-409C-B511-5EFB3ED5AA72}" presName="child2Text" presStyleLbl="bgAcc1" presStyleIdx="1" presStyleCnt="4">
        <dgm:presLayoutVars>
          <dgm:bulletEnabled val="1"/>
        </dgm:presLayoutVars>
      </dgm:prSet>
      <dgm:spPr/>
    </dgm:pt>
    <dgm:pt modelId="{858CAB60-EF75-4BE5-A67E-8BDC3B6466E9}" type="pres">
      <dgm:prSet presAssocID="{A9641AAF-1A6F-409C-B511-5EFB3ED5AA72}" presName="child3group" presStyleCnt="0"/>
      <dgm:spPr/>
    </dgm:pt>
    <dgm:pt modelId="{74A18EC4-BDE0-4FE5-A192-CB29F3F1D6D9}" type="pres">
      <dgm:prSet presAssocID="{A9641AAF-1A6F-409C-B511-5EFB3ED5AA72}" presName="child3" presStyleLbl="bgAcc1" presStyleIdx="2" presStyleCnt="4" custScaleX="225071" custLinFactNeighborX="44688" custLinFactNeighborY="2252"/>
      <dgm:spPr/>
    </dgm:pt>
    <dgm:pt modelId="{1BB70641-5C8E-468A-A99C-BD42A297819F}" type="pres">
      <dgm:prSet presAssocID="{A9641AAF-1A6F-409C-B511-5EFB3ED5AA72}" presName="child3Text" presStyleLbl="bgAcc1" presStyleIdx="2" presStyleCnt="4">
        <dgm:presLayoutVars>
          <dgm:bulletEnabled val="1"/>
        </dgm:presLayoutVars>
      </dgm:prSet>
      <dgm:spPr/>
    </dgm:pt>
    <dgm:pt modelId="{C9DAE50E-694E-4B48-98D9-B197B90F17F9}" type="pres">
      <dgm:prSet presAssocID="{A9641AAF-1A6F-409C-B511-5EFB3ED5AA72}" presName="child4group" presStyleCnt="0"/>
      <dgm:spPr/>
    </dgm:pt>
    <dgm:pt modelId="{C3B8639D-210D-4EEA-AAF1-64E104EF9AF7}" type="pres">
      <dgm:prSet presAssocID="{A9641AAF-1A6F-409C-B511-5EFB3ED5AA72}" presName="child4" presStyleLbl="bgAcc1" presStyleIdx="3" presStyleCnt="4" custScaleX="225071" custLinFactNeighborX="-34040" custLinFactNeighborY="-751"/>
      <dgm:spPr/>
    </dgm:pt>
    <dgm:pt modelId="{94B9B0A0-B826-40DD-8165-A1BAE5398E4C}" type="pres">
      <dgm:prSet presAssocID="{A9641AAF-1A6F-409C-B511-5EFB3ED5AA72}" presName="child4Text" presStyleLbl="bgAcc1" presStyleIdx="3" presStyleCnt="4">
        <dgm:presLayoutVars>
          <dgm:bulletEnabled val="1"/>
        </dgm:presLayoutVars>
      </dgm:prSet>
      <dgm:spPr/>
    </dgm:pt>
    <dgm:pt modelId="{F82C091E-AFFE-4D28-85F1-E3AAAADC2EEB}" type="pres">
      <dgm:prSet presAssocID="{A9641AAF-1A6F-409C-B511-5EFB3ED5AA72}" presName="childPlaceholder" presStyleCnt="0"/>
      <dgm:spPr/>
    </dgm:pt>
    <dgm:pt modelId="{BE6F0C59-DF76-441A-9B94-9A3474CFB501}" type="pres">
      <dgm:prSet presAssocID="{A9641AAF-1A6F-409C-B511-5EFB3ED5AA72}" presName="circle" presStyleCnt="0"/>
      <dgm:spPr/>
    </dgm:pt>
    <dgm:pt modelId="{107EA723-E053-485F-8034-3E04D273D764}" type="pres">
      <dgm:prSet presAssocID="{A9641AAF-1A6F-409C-B511-5EFB3ED5AA72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6704DAD6-547D-491C-BB31-BD15FBFD8AA8}" type="pres">
      <dgm:prSet presAssocID="{A9641AAF-1A6F-409C-B511-5EFB3ED5AA72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C107678C-1B3F-429E-B166-188B4F2104C9}" type="pres">
      <dgm:prSet presAssocID="{A9641AAF-1A6F-409C-B511-5EFB3ED5AA72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4803F4BC-13E9-42BA-A2F8-81208ADD9172}" type="pres">
      <dgm:prSet presAssocID="{A9641AAF-1A6F-409C-B511-5EFB3ED5AA72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8DF1D287-1E0E-4CCB-B036-47511B04714D}" type="pres">
      <dgm:prSet presAssocID="{A9641AAF-1A6F-409C-B511-5EFB3ED5AA72}" presName="quadrantPlaceholder" presStyleCnt="0"/>
      <dgm:spPr/>
    </dgm:pt>
    <dgm:pt modelId="{5D4EF318-2E8A-48B0-B814-182151EB78FA}" type="pres">
      <dgm:prSet presAssocID="{A9641AAF-1A6F-409C-B511-5EFB3ED5AA72}" presName="center1" presStyleLbl="fgShp" presStyleIdx="0" presStyleCnt="2"/>
      <dgm:spPr/>
    </dgm:pt>
    <dgm:pt modelId="{DB3CFF43-FC25-4E37-8EC1-B1C62AFF87F1}" type="pres">
      <dgm:prSet presAssocID="{A9641AAF-1A6F-409C-B511-5EFB3ED5AA72}" presName="center2" presStyleLbl="fgShp" presStyleIdx="1" presStyleCnt="2"/>
      <dgm:spPr/>
    </dgm:pt>
  </dgm:ptLst>
  <dgm:cxnLst>
    <dgm:cxn modelId="{B0A00E00-5AB4-4176-9A62-ED5AE9B8EA72}" srcId="{A9641AAF-1A6F-409C-B511-5EFB3ED5AA72}" destId="{A4DFEDF8-FA5B-4DF7-A0D5-D6FF8E34C671}" srcOrd="1" destOrd="0" parTransId="{2A4FD558-D1B8-4A5D-920D-622F4727886D}" sibTransId="{927D31E4-6457-4C4A-A973-22CEC67DEA08}"/>
    <dgm:cxn modelId="{E3EA9C05-726F-4C68-81CE-7DE52B64B9C9}" srcId="{6AC45DCA-AF5F-4560-A85F-AF2C54F0CDE3}" destId="{8578DEF0-2A45-42B4-8E8F-D3A2DEA53DE0}" srcOrd="2" destOrd="0" parTransId="{7F063B5F-1C8B-4AC7-858D-4402C16F1BDD}" sibTransId="{C51D7BE7-7553-4217-954A-BA1ED97B274D}"/>
    <dgm:cxn modelId="{48F05E14-3404-4A71-AED7-8E609F9EECD0}" srcId="{EEF9E515-F65C-4ACE-BC33-A69C298F0F0E}" destId="{BB6D3962-080C-4A40-AF46-B384BC568B7F}" srcOrd="0" destOrd="0" parTransId="{8CE78107-AAD7-41B8-A5A0-720C05DE0D71}" sibTransId="{FECD46F0-1E08-4AA6-92A8-F3D9A89A3D1F}"/>
    <dgm:cxn modelId="{39684E20-F5B1-46DD-8F17-B13893767ACF}" type="presOf" srcId="{A9641AAF-1A6F-409C-B511-5EFB3ED5AA72}" destId="{60BAC271-109B-43EE-B303-AEB627C8F915}" srcOrd="0" destOrd="0" presId="urn:microsoft.com/office/officeart/2005/8/layout/cycle4"/>
    <dgm:cxn modelId="{6EA2C622-38D4-4916-9065-DBAE23BC983F}" srcId="{A9641AAF-1A6F-409C-B511-5EFB3ED5AA72}" destId="{6AC45DCA-AF5F-4560-A85F-AF2C54F0CDE3}" srcOrd="3" destOrd="0" parTransId="{6FABE3B0-9EB7-4A50-A798-38C12D63E0CC}" sibTransId="{0BEB60EE-4C75-46FB-9479-587BA796A806}"/>
    <dgm:cxn modelId="{D63DB026-C3C9-4E6C-A681-B80AA760C8EB}" srcId="{804FCC7C-1D9A-4E8A-84DD-F094DCF4281D}" destId="{DDAA6414-B634-47AC-BFA1-9C819329DB46}" srcOrd="0" destOrd="0" parTransId="{A9AE830A-F79A-466C-96A1-988B4A3CF16D}" sibTransId="{914A088A-86B4-4326-9D4D-4E188519FCE9}"/>
    <dgm:cxn modelId="{430DB027-D75A-4B73-8054-2FCC0CE84493}" type="presOf" srcId="{9998496F-B2F5-4778-BD52-03432D0D6C4A}" destId="{74A18EC4-BDE0-4FE5-A192-CB29F3F1D6D9}" srcOrd="0" destOrd="1" presId="urn:microsoft.com/office/officeart/2005/8/layout/cycle4"/>
    <dgm:cxn modelId="{00125828-D997-4944-BF83-B375435DFD0F}" type="presOf" srcId="{E145340E-6B83-4DC1-89B7-EDD49C0046B7}" destId="{9E23166C-6509-4E97-BF4E-745A251253CA}" srcOrd="1" destOrd="0" presId="urn:microsoft.com/office/officeart/2005/8/layout/cycle4"/>
    <dgm:cxn modelId="{9DC31639-FC29-4003-9938-C41D8BF449FA}" type="presOf" srcId="{9C8681FF-5C15-478A-8CB2-EC14C2F10F54}" destId="{9E23166C-6509-4E97-BF4E-745A251253CA}" srcOrd="1" destOrd="2" presId="urn:microsoft.com/office/officeart/2005/8/layout/cycle4"/>
    <dgm:cxn modelId="{A859B73F-065B-4446-A672-DF94CE261667}" type="presOf" srcId="{4E29C7C5-1B3B-43EC-8CFB-EA69344A72CC}" destId="{1BB70641-5C8E-468A-A99C-BD42A297819F}" srcOrd="1" destOrd="2" presId="urn:microsoft.com/office/officeart/2005/8/layout/cycle4"/>
    <dgm:cxn modelId="{49E29141-3EE5-4FEF-BA9A-AC46A32EE52F}" type="presOf" srcId="{EEF9E515-F65C-4ACE-BC33-A69C298F0F0E}" destId="{107EA723-E053-485F-8034-3E04D273D764}" srcOrd="0" destOrd="0" presId="urn:microsoft.com/office/officeart/2005/8/layout/cycle4"/>
    <dgm:cxn modelId="{C3FDD653-FC29-45FA-9951-C02ED9F59710}" type="presOf" srcId="{BB6D3962-080C-4A40-AF46-B384BC568B7F}" destId="{6A10EF5B-BF31-4822-A1C1-D8AE95F50FCA}" srcOrd="1" destOrd="0" presId="urn:microsoft.com/office/officeart/2005/8/layout/cycle4"/>
    <dgm:cxn modelId="{13F70458-AFC7-4396-BED5-6E5D50F40F6B}" type="presOf" srcId="{DDAA6414-B634-47AC-BFA1-9C819329DB46}" destId="{74A18EC4-BDE0-4FE5-A192-CB29F3F1D6D9}" srcOrd="0" destOrd="0" presId="urn:microsoft.com/office/officeart/2005/8/layout/cycle4"/>
    <dgm:cxn modelId="{D8E79858-C344-4E33-8396-AD5DB5117ECB}" type="presOf" srcId="{84124DD4-8BD8-4B3E-8FB0-A7FD31C896AE}" destId="{60BD8D6B-DB7F-450D-81E8-B574A86F09B7}" srcOrd="0" destOrd="1" presId="urn:microsoft.com/office/officeart/2005/8/layout/cycle4"/>
    <dgm:cxn modelId="{BDD6125C-0F87-4704-903F-6D2DC4DC8DD3}" type="presOf" srcId="{9998496F-B2F5-4778-BD52-03432D0D6C4A}" destId="{1BB70641-5C8E-468A-A99C-BD42A297819F}" srcOrd="1" destOrd="1" presId="urn:microsoft.com/office/officeart/2005/8/layout/cycle4"/>
    <dgm:cxn modelId="{6DFA6060-C819-490D-B46F-232C296BC9E7}" srcId="{A9641AAF-1A6F-409C-B511-5EFB3ED5AA72}" destId="{804FCC7C-1D9A-4E8A-84DD-F094DCF4281D}" srcOrd="2" destOrd="0" parTransId="{FC0579F9-410E-4631-A134-DD36E3DF4171}" sibTransId="{31FC5370-A4D9-49F6-B743-23DA45A6EB48}"/>
    <dgm:cxn modelId="{3460166C-6FEF-41E8-9ECF-6624179ACA6B}" srcId="{A4DFEDF8-FA5B-4DF7-A0D5-D6FF8E34C671}" destId="{E145340E-6B83-4DC1-89B7-EDD49C0046B7}" srcOrd="0" destOrd="0" parTransId="{CB89C1E9-CDDB-46AA-87AF-A399247F3551}" sibTransId="{617603E4-4C1B-47F1-8379-49E29D925DB7}"/>
    <dgm:cxn modelId="{000B0B6F-E3C8-46F2-B12E-50B475E15609}" srcId="{6AC45DCA-AF5F-4560-A85F-AF2C54F0CDE3}" destId="{41CE025B-64B8-4262-AF33-DF6552364763}" srcOrd="0" destOrd="0" parTransId="{24132788-A658-47B9-9CFC-A9914E1EF57D}" sibTransId="{08DDF444-4BF2-451E-AAC4-76EF3E868140}"/>
    <dgm:cxn modelId="{476C8C73-7756-4759-8B3E-4B9498824F47}" type="presOf" srcId="{4E29C7C5-1B3B-43EC-8CFB-EA69344A72CC}" destId="{74A18EC4-BDE0-4FE5-A192-CB29F3F1D6D9}" srcOrd="0" destOrd="2" presId="urn:microsoft.com/office/officeart/2005/8/layout/cycle4"/>
    <dgm:cxn modelId="{21DE0577-A31A-48E3-98E7-F60958E0BEC0}" type="presOf" srcId="{6AC45DCA-AF5F-4560-A85F-AF2C54F0CDE3}" destId="{4803F4BC-13E9-42BA-A2F8-81208ADD9172}" srcOrd="0" destOrd="0" presId="urn:microsoft.com/office/officeart/2005/8/layout/cycle4"/>
    <dgm:cxn modelId="{3379787D-2CC2-49BE-91A6-B06735C4828C}" srcId="{A9641AAF-1A6F-409C-B511-5EFB3ED5AA72}" destId="{EEF9E515-F65C-4ACE-BC33-A69C298F0F0E}" srcOrd="0" destOrd="0" parTransId="{E466280E-DFB5-4E98-93EB-4E30B73B61D0}" sibTransId="{1FD0C4C7-895E-42F5-86BD-7F75B465907E}"/>
    <dgm:cxn modelId="{24DB9F82-70F6-4B9F-86C3-B427095D97A4}" type="presOf" srcId="{8578DEF0-2A45-42B4-8E8F-D3A2DEA53DE0}" destId="{94B9B0A0-B826-40DD-8165-A1BAE5398E4C}" srcOrd="1" destOrd="2" presId="urn:microsoft.com/office/officeart/2005/8/layout/cycle4"/>
    <dgm:cxn modelId="{89102689-444C-4DC3-B94D-8E91A312A5D8}" type="presOf" srcId="{8E895A21-71A0-457D-A233-14305E388512}" destId="{C3B8639D-210D-4EEA-AAF1-64E104EF9AF7}" srcOrd="0" destOrd="1" presId="urn:microsoft.com/office/officeart/2005/8/layout/cycle4"/>
    <dgm:cxn modelId="{71A2F090-9446-474E-A72E-A749642CD601}" srcId="{A4DFEDF8-FA5B-4DF7-A0D5-D6FF8E34C671}" destId="{9C8681FF-5C15-478A-8CB2-EC14C2F10F54}" srcOrd="2" destOrd="0" parTransId="{1EB0516F-455E-40A5-A648-C47C090A8C25}" sibTransId="{365DE528-070C-4165-9770-B78AF9489E09}"/>
    <dgm:cxn modelId="{2B28B595-0686-48D4-9C60-91478C63B2B8}" type="presOf" srcId="{8E895A21-71A0-457D-A233-14305E388512}" destId="{94B9B0A0-B826-40DD-8165-A1BAE5398E4C}" srcOrd="1" destOrd="1" presId="urn:microsoft.com/office/officeart/2005/8/layout/cycle4"/>
    <dgm:cxn modelId="{D36B9A97-BDC1-4719-B8A6-366FB160070D}" srcId="{A4DFEDF8-FA5B-4DF7-A0D5-D6FF8E34C671}" destId="{84124DD4-8BD8-4B3E-8FB0-A7FD31C896AE}" srcOrd="1" destOrd="0" parTransId="{E2F658D6-36E2-461F-B185-4FFFE81A39C1}" sibTransId="{2ED45F80-3720-40C2-BE13-34F6E3C43532}"/>
    <dgm:cxn modelId="{8CD2FA9F-7972-4467-A3B4-3720517D82B9}" type="presOf" srcId="{A4DFEDF8-FA5B-4DF7-A0D5-D6FF8E34C671}" destId="{6704DAD6-547D-491C-BB31-BD15FBFD8AA8}" srcOrd="0" destOrd="0" presId="urn:microsoft.com/office/officeart/2005/8/layout/cycle4"/>
    <dgm:cxn modelId="{923F26AC-E3E6-4A9D-B584-C6D8BD6B0C42}" srcId="{6AC45DCA-AF5F-4560-A85F-AF2C54F0CDE3}" destId="{8E895A21-71A0-457D-A233-14305E388512}" srcOrd="1" destOrd="0" parTransId="{6162F0CC-AA70-4516-A40A-07A64058E502}" sibTransId="{B23F400D-1613-48F0-9583-9D7FF7895956}"/>
    <dgm:cxn modelId="{61A9E6B3-D75E-44A9-B4A6-2D14152AA941}" type="presOf" srcId="{844176A1-88AE-4944-96E8-6A5E34E429B8}" destId="{CE7FBA3F-3230-438F-8282-3514206398D7}" srcOrd="0" destOrd="1" presId="urn:microsoft.com/office/officeart/2005/8/layout/cycle4"/>
    <dgm:cxn modelId="{1A1062B6-20B7-46D8-9EBC-31BDC84FB5CC}" srcId="{804FCC7C-1D9A-4E8A-84DD-F094DCF4281D}" destId="{9998496F-B2F5-4778-BD52-03432D0D6C4A}" srcOrd="1" destOrd="0" parTransId="{8F7EE545-735E-4F8C-AF92-7CB280BF5FEB}" sibTransId="{3D7B0451-F0CF-49A5-8D1C-B41BED584A7E}"/>
    <dgm:cxn modelId="{73C7B4BE-FC84-4ADB-9659-58A7D8107B49}" srcId="{804FCC7C-1D9A-4E8A-84DD-F094DCF4281D}" destId="{4E29C7C5-1B3B-43EC-8CFB-EA69344A72CC}" srcOrd="2" destOrd="0" parTransId="{A934B622-6F07-47D2-ACE0-CE5642013553}" sibTransId="{48B631F9-697C-4D7C-8D4F-6007EFCD3D13}"/>
    <dgm:cxn modelId="{331791C0-E9F7-4DF4-BF3C-7E348C598B49}" type="presOf" srcId="{804FCC7C-1D9A-4E8A-84DD-F094DCF4281D}" destId="{C107678C-1B3F-429E-B166-188B4F2104C9}" srcOrd="0" destOrd="0" presId="urn:microsoft.com/office/officeart/2005/8/layout/cycle4"/>
    <dgm:cxn modelId="{87DCD4C2-DB2C-4FEF-9A02-E5E0A628A55A}" type="presOf" srcId="{844176A1-88AE-4944-96E8-6A5E34E429B8}" destId="{6A10EF5B-BF31-4822-A1C1-D8AE95F50FCA}" srcOrd="1" destOrd="1" presId="urn:microsoft.com/office/officeart/2005/8/layout/cycle4"/>
    <dgm:cxn modelId="{B62D75CC-473C-4BFD-93D0-1115844D550A}" type="presOf" srcId="{9C8681FF-5C15-478A-8CB2-EC14C2F10F54}" destId="{60BD8D6B-DB7F-450D-81E8-B574A86F09B7}" srcOrd="0" destOrd="2" presId="urn:microsoft.com/office/officeart/2005/8/layout/cycle4"/>
    <dgm:cxn modelId="{77E9D3CC-DD43-4B24-B301-B92C3023BE88}" type="presOf" srcId="{41CE025B-64B8-4262-AF33-DF6552364763}" destId="{94B9B0A0-B826-40DD-8165-A1BAE5398E4C}" srcOrd="1" destOrd="0" presId="urn:microsoft.com/office/officeart/2005/8/layout/cycle4"/>
    <dgm:cxn modelId="{5849BFCF-6E02-488B-8DB2-EBDE857C16A8}" type="presOf" srcId="{84124DD4-8BD8-4B3E-8FB0-A7FD31C896AE}" destId="{9E23166C-6509-4E97-BF4E-745A251253CA}" srcOrd="1" destOrd="1" presId="urn:microsoft.com/office/officeart/2005/8/layout/cycle4"/>
    <dgm:cxn modelId="{C97F8DD2-7DB1-485A-AA61-BC266BA33887}" type="presOf" srcId="{BB6D3962-080C-4A40-AF46-B384BC568B7F}" destId="{CE7FBA3F-3230-438F-8282-3514206398D7}" srcOrd="0" destOrd="0" presId="urn:microsoft.com/office/officeart/2005/8/layout/cycle4"/>
    <dgm:cxn modelId="{107DF8E5-D6C1-4EDB-BDBE-2CDC7E695CAF}" type="presOf" srcId="{E145340E-6B83-4DC1-89B7-EDD49C0046B7}" destId="{60BD8D6B-DB7F-450D-81E8-B574A86F09B7}" srcOrd="0" destOrd="0" presId="urn:microsoft.com/office/officeart/2005/8/layout/cycle4"/>
    <dgm:cxn modelId="{CD6FDEE8-DC46-4C18-8BB1-DA46D36DD365}" type="presOf" srcId="{8578DEF0-2A45-42B4-8E8F-D3A2DEA53DE0}" destId="{C3B8639D-210D-4EEA-AAF1-64E104EF9AF7}" srcOrd="0" destOrd="2" presId="urn:microsoft.com/office/officeart/2005/8/layout/cycle4"/>
    <dgm:cxn modelId="{742ED4EC-32D2-44F6-8DF3-129512F408DB}" type="presOf" srcId="{DDAA6414-B634-47AC-BFA1-9C819329DB46}" destId="{1BB70641-5C8E-468A-A99C-BD42A297819F}" srcOrd="1" destOrd="0" presId="urn:microsoft.com/office/officeart/2005/8/layout/cycle4"/>
    <dgm:cxn modelId="{E5CF39F2-A009-4B83-AA0E-5743B7C93E3B}" srcId="{EEF9E515-F65C-4ACE-BC33-A69C298F0F0E}" destId="{844176A1-88AE-4944-96E8-6A5E34E429B8}" srcOrd="1" destOrd="0" parTransId="{D397D1AB-47D5-4564-A563-4AB421E8B338}" sibTransId="{4EDBBE5C-3B86-42B3-B507-356087857A7E}"/>
    <dgm:cxn modelId="{2FA4BBF9-B7A7-49FE-8FB4-C0D9D7D109F3}" type="presOf" srcId="{41CE025B-64B8-4262-AF33-DF6552364763}" destId="{C3B8639D-210D-4EEA-AAF1-64E104EF9AF7}" srcOrd="0" destOrd="0" presId="urn:microsoft.com/office/officeart/2005/8/layout/cycle4"/>
    <dgm:cxn modelId="{B89D6AB2-FB0E-4F49-B8AB-3C992A6FD292}" type="presParOf" srcId="{60BAC271-109B-43EE-B303-AEB627C8F915}" destId="{DF8545E7-76EE-4D95-8078-B69EE6D22ACA}" srcOrd="0" destOrd="0" presId="urn:microsoft.com/office/officeart/2005/8/layout/cycle4"/>
    <dgm:cxn modelId="{C3D8A94D-A256-4EF1-8D20-8FA49ECEDBB2}" type="presParOf" srcId="{DF8545E7-76EE-4D95-8078-B69EE6D22ACA}" destId="{132F6185-23A9-4486-922B-60FE47946CB2}" srcOrd="0" destOrd="0" presId="urn:microsoft.com/office/officeart/2005/8/layout/cycle4"/>
    <dgm:cxn modelId="{106948AB-723C-471F-93B5-158993CB3728}" type="presParOf" srcId="{132F6185-23A9-4486-922B-60FE47946CB2}" destId="{CE7FBA3F-3230-438F-8282-3514206398D7}" srcOrd="0" destOrd="0" presId="urn:microsoft.com/office/officeart/2005/8/layout/cycle4"/>
    <dgm:cxn modelId="{7265EB65-44FF-4D2B-9DA6-D74198ED27F5}" type="presParOf" srcId="{132F6185-23A9-4486-922B-60FE47946CB2}" destId="{6A10EF5B-BF31-4822-A1C1-D8AE95F50FCA}" srcOrd="1" destOrd="0" presId="urn:microsoft.com/office/officeart/2005/8/layout/cycle4"/>
    <dgm:cxn modelId="{72EF55AA-4205-439D-B6A9-8AF2E9F4F257}" type="presParOf" srcId="{DF8545E7-76EE-4D95-8078-B69EE6D22ACA}" destId="{D8EFB303-318B-4C5E-89F7-4CAC38A5AD22}" srcOrd="1" destOrd="0" presId="urn:microsoft.com/office/officeart/2005/8/layout/cycle4"/>
    <dgm:cxn modelId="{0A2C7A9A-A7D9-4384-BEB0-52199FDA1222}" type="presParOf" srcId="{D8EFB303-318B-4C5E-89F7-4CAC38A5AD22}" destId="{60BD8D6B-DB7F-450D-81E8-B574A86F09B7}" srcOrd="0" destOrd="0" presId="urn:microsoft.com/office/officeart/2005/8/layout/cycle4"/>
    <dgm:cxn modelId="{D33EAC8F-7820-4B20-9EBD-9356C0A6B292}" type="presParOf" srcId="{D8EFB303-318B-4C5E-89F7-4CAC38A5AD22}" destId="{9E23166C-6509-4E97-BF4E-745A251253CA}" srcOrd="1" destOrd="0" presId="urn:microsoft.com/office/officeart/2005/8/layout/cycle4"/>
    <dgm:cxn modelId="{7356338F-B98E-414D-BDEC-C87AA06F6DA6}" type="presParOf" srcId="{DF8545E7-76EE-4D95-8078-B69EE6D22ACA}" destId="{858CAB60-EF75-4BE5-A67E-8BDC3B6466E9}" srcOrd="2" destOrd="0" presId="urn:microsoft.com/office/officeart/2005/8/layout/cycle4"/>
    <dgm:cxn modelId="{63D056AF-A940-498A-A12B-85680C923EEB}" type="presParOf" srcId="{858CAB60-EF75-4BE5-A67E-8BDC3B6466E9}" destId="{74A18EC4-BDE0-4FE5-A192-CB29F3F1D6D9}" srcOrd="0" destOrd="0" presId="urn:microsoft.com/office/officeart/2005/8/layout/cycle4"/>
    <dgm:cxn modelId="{E686759C-2042-4956-BBC9-F3193140441C}" type="presParOf" srcId="{858CAB60-EF75-4BE5-A67E-8BDC3B6466E9}" destId="{1BB70641-5C8E-468A-A99C-BD42A297819F}" srcOrd="1" destOrd="0" presId="urn:microsoft.com/office/officeart/2005/8/layout/cycle4"/>
    <dgm:cxn modelId="{E3F98960-01C6-4CD2-896A-CAEBF84F163A}" type="presParOf" srcId="{DF8545E7-76EE-4D95-8078-B69EE6D22ACA}" destId="{C9DAE50E-694E-4B48-98D9-B197B90F17F9}" srcOrd="3" destOrd="0" presId="urn:microsoft.com/office/officeart/2005/8/layout/cycle4"/>
    <dgm:cxn modelId="{A2698DE7-886C-484D-A0FB-B63F6610001A}" type="presParOf" srcId="{C9DAE50E-694E-4B48-98D9-B197B90F17F9}" destId="{C3B8639D-210D-4EEA-AAF1-64E104EF9AF7}" srcOrd="0" destOrd="0" presId="urn:microsoft.com/office/officeart/2005/8/layout/cycle4"/>
    <dgm:cxn modelId="{244D0B9F-B9DA-4948-ADE3-0FE1D95D559E}" type="presParOf" srcId="{C9DAE50E-694E-4B48-98D9-B197B90F17F9}" destId="{94B9B0A0-B826-40DD-8165-A1BAE5398E4C}" srcOrd="1" destOrd="0" presId="urn:microsoft.com/office/officeart/2005/8/layout/cycle4"/>
    <dgm:cxn modelId="{923A1EB1-6CE5-4E91-803D-0EE1CEC6385D}" type="presParOf" srcId="{DF8545E7-76EE-4D95-8078-B69EE6D22ACA}" destId="{F82C091E-AFFE-4D28-85F1-E3AAAADC2EEB}" srcOrd="4" destOrd="0" presId="urn:microsoft.com/office/officeart/2005/8/layout/cycle4"/>
    <dgm:cxn modelId="{DAE735E0-42B7-44DE-ACC7-79886C402B24}" type="presParOf" srcId="{60BAC271-109B-43EE-B303-AEB627C8F915}" destId="{BE6F0C59-DF76-441A-9B94-9A3474CFB501}" srcOrd="1" destOrd="0" presId="urn:microsoft.com/office/officeart/2005/8/layout/cycle4"/>
    <dgm:cxn modelId="{B09A30FD-FB13-4BB9-ACC9-46A9625904D2}" type="presParOf" srcId="{BE6F0C59-DF76-441A-9B94-9A3474CFB501}" destId="{107EA723-E053-485F-8034-3E04D273D764}" srcOrd="0" destOrd="0" presId="urn:microsoft.com/office/officeart/2005/8/layout/cycle4"/>
    <dgm:cxn modelId="{F385DDBC-7099-4B91-A571-A05849E9FCB1}" type="presParOf" srcId="{BE6F0C59-DF76-441A-9B94-9A3474CFB501}" destId="{6704DAD6-547D-491C-BB31-BD15FBFD8AA8}" srcOrd="1" destOrd="0" presId="urn:microsoft.com/office/officeart/2005/8/layout/cycle4"/>
    <dgm:cxn modelId="{B4E7CA70-6271-42A0-97DE-AD9EC12A25CF}" type="presParOf" srcId="{BE6F0C59-DF76-441A-9B94-9A3474CFB501}" destId="{C107678C-1B3F-429E-B166-188B4F2104C9}" srcOrd="2" destOrd="0" presId="urn:microsoft.com/office/officeart/2005/8/layout/cycle4"/>
    <dgm:cxn modelId="{FF62CBDD-789C-4225-884B-30C303077E9D}" type="presParOf" srcId="{BE6F0C59-DF76-441A-9B94-9A3474CFB501}" destId="{4803F4BC-13E9-42BA-A2F8-81208ADD9172}" srcOrd="3" destOrd="0" presId="urn:microsoft.com/office/officeart/2005/8/layout/cycle4"/>
    <dgm:cxn modelId="{6B6F88B7-9991-42E9-A0C8-8980ACDB42EA}" type="presParOf" srcId="{BE6F0C59-DF76-441A-9B94-9A3474CFB501}" destId="{8DF1D287-1E0E-4CCB-B036-47511B04714D}" srcOrd="4" destOrd="0" presId="urn:microsoft.com/office/officeart/2005/8/layout/cycle4"/>
    <dgm:cxn modelId="{1CB8E5A3-C36C-4196-90D0-59E64E095C09}" type="presParOf" srcId="{60BAC271-109B-43EE-B303-AEB627C8F915}" destId="{5D4EF318-2E8A-48B0-B814-182151EB78FA}" srcOrd="2" destOrd="0" presId="urn:microsoft.com/office/officeart/2005/8/layout/cycle4"/>
    <dgm:cxn modelId="{FDD7BCDF-96FC-413C-A948-3248863DEF52}" type="presParOf" srcId="{60BAC271-109B-43EE-B303-AEB627C8F915}" destId="{DB3CFF43-FC25-4E37-8EC1-B1C62AFF87F1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641AAF-1A6F-409C-B511-5EFB3ED5AA72}" type="doc">
      <dgm:prSet loTypeId="urn:microsoft.com/office/officeart/2005/8/layout/cycle4" loCatId="matrix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9EC9342-E085-45C8-8902-4E41062E10FF}">
      <dgm:prSet phldrT="[Texte]" custT="1"/>
      <dgm:spPr>
        <a:solidFill>
          <a:srgbClr val="0B2C52"/>
        </a:solidFill>
      </dgm:spPr>
      <dgm:t>
        <a:bodyPr/>
        <a:lstStyle/>
        <a:p>
          <a:r>
            <a:rPr lang="fr-FR" sz="1800" b="1" baseline="0" dirty="0"/>
            <a:t>What?</a:t>
          </a:r>
        </a:p>
      </dgm:t>
    </dgm:pt>
    <dgm:pt modelId="{9B476C54-16D8-435B-A8B0-B3D66F12C734}" type="parTrans" cxnId="{2B912C2E-E947-4B32-9158-4185352C009D}">
      <dgm:prSet/>
      <dgm:spPr/>
      <dgm:t>
        <a:bodyPr/>
        <a:lstStyle/>
        <a:p>
          <a:endParaRPr lang="fr-FR"/>
        </a:p>
      </dgm:t>
    </dgm:pt>
    <dgm:pt modelId="{1A951E7E-9235-4D04-BF09-8E47F4364E69}" type="sibTrans" cxnId="{2B912C2E-E947-4B32-9158-4185352C009D}">
      <dgm:prSet/>
      <dgm:spPr/>
      <dgm:t>
        <a:bodyPr/>
        <a:lstStyle/>
        <a:p>
          <a:endParaRPr lang="fr-FR"/>
        </a:p>
      </dgm:t>
    </dgm:pt>
    <dgm:pt modelId="{ED6FC3F1-1249-41E9-B513-9D75B6D3122D}">
      <dgm:prSet custT="1"/>
      <dgm:spPr/>
      <dgm:t>
        <a:bodyPr/>
        <a:lstStyle/>
        <a:p>
          <a:r>
            <a:rPr lang="fr-FR" sz="1600" baseline="0" dirty="0">
              <a:solidFill>
                <a:srgbClr val="244264"/>
              </a:solidFill>
            </a:rPr>
            <a:t>Context,</a:t>
          </a:r>
        </a:p>
      </dgm:t>
    </dgm:pt>
    <dgm:pt modelId="{9E1D3B8D-DDCA-462A-864B-48FB598A3D1B}" type="parTrans" cxnId="{713D8A24-C0B9-4921-94EE-6B4A894BB859}">
      <dgm:prSet/>
      <dgm:spPr/>
      <dgm:t>
        <a:bodyPr/>
        <a:lstStyle/>
        <a:p>
          <a:endParaRPr lang="fr-FR"/>
        </a:p>
      </dgm:t>
    </dgm:pt>
    <dgm:pt modelId="{19E140A1-EEC4-40AD-9BFA-FD3FF265B6ED}" type="sibTrans" cxnId="{713D8A24-C0B9-4921-94EE-6B4A894BB859}">
      <dgm:prSet/>
      <dgm:spPr/>
      <dgm:t>
        <a:bodyPr/>
        <a:lstStyle/>
        <a:p>
          <a:endParaRPr lang="fr-FR"/>
        </a:p>
      </dgm:t>
    </dgm:pt>
    <dgm:pt modelId="{1124CEF9-3449-468D-8D78-81DB618E9E0A}">
      <dgm:prSet custT="1"/>
      <dgm:spPr>
        <a:solidFill>
          <a:srgbClr val="0B2C52"/>
        </a:solidFill>
      </dgm:spPr>
      <dgm:t>
        <a:bodyPr/>
        <a:lstStyle/>
        <a:p>
          <a:r>
            <a:rPr lang="fr-FR" sz="1800" b="1" baseline="0" dirty="0"/>
            <a:t>How?</a:t>
          </a:r>
        </a:p>
      </dgm:t>
    </dgm:pt>
    <dgm:pt modelId="{6E20CCC6-9077-489C-8D7B-BF2B5E8E3A43}" type="parTrans" cxnId="{A08AE4CC-50CA-410F-8119-965365C5EC47}">
      <dgm:prSet/>
      <dgm:spPr/>
      <dgm:t>
        <a:bodyPr/>
        <a:lstStyle/>
        <a:p>
          <a:endParaRPr lang="fr-FR"/>
        </a:p>
      </dgm:t>
    </dgm:pt>
    <dgm:pt modelId="{C42CD32E-6033-46A4-9414-A483F2931C31}" type="sibTrans" cxnId="{A08AE4CC-50CA-410F-8119-965365C5EC47}">
      <dgm:prSet/>
      <dgm:spPr/>
      <dgm:t>
        <a:bodyPr/>
        <a:lstStyle/>
        <a:p>
          <a:endParaRPr lang="fr-FR"/>
        </a:p>
      </dgm:t>
    </dgm:pt>
    <dgm:pt modelId="{976C8618-D8C0-42F3-A089-9161B9AAABD8}">
      <dgm:prSet custT="1"/>
      <dgm:spPr/>
      <dgm:t>
        <a:bodyPr/>
        <a:lstStyle/>
        <a:p>
          <a:r>
            <a:rPr lang="fr-FR" sz="1600" baseline="0" dirty="0" err="1">
              <a:solidFill>
                <a:srgbClr val="244264"/>
              </a:solidFill>
            </a:rPr>
            <a:t>Processes</a:t>
          </a:r>
          <a:endParaRPr lang="fr-FR" sz="1600" baseline="0" dirty="0">
            <a:solidFill>
              <a:srgbClr val="244264"/>
            </a:solidFill>
          </a:endParaRPr>
        </a:p>
      </dgm:t>
    </dgm:pt>
    <dgm:pt modelId="{295AC46B-3F90-4122-9332-0F7E1965957E}" type="parTrans" cxnId="{71511EC5-F7B7-4C56-960B-3343487C7322}">
      <dgm:prSet/>
      <dgm:spPr/>
      <dgm:t>
        <a:bodyPr/>
        <a:lstStyle/>
        <a:p>
          <a:endParaRPr lang="fr-FR"/>
        </a:p>
      </dgm:t>
    </dgm:pt>
    <dgm:pt modelId="{D073F4E5-8303-47E0-9524-B6CE354D9FEA}" type="sibTrans" cxnId="{71511EC5-F7B7-4C56-960B-3343487C7322}">
      <dgm:prSet/>
      <dgm:spPr/>
      <dgm:t>
        <a:bodyPr/>
        <a:lstStyle/>
        <a:p>
          <a:endParaRPr lang="fr-FR"/>
        </a:p>
      </dgm:t>
    </dgm:pt>
    <dgm:pt modelId="{FDA072D6-B4C9-4600-8F39-1CB572C80F57}">
      <dgm:prSet custT="1"/>
      <dgm:spPr>
        <a:solidFill>
          <a:srgbClr val="0B2C52"/>
        </a:solidFill>
      </dgm:spPr>
      <dgm:t>
        <a:bodyPr/>
        <a:lstStyle/>
        <a:p>
          <a:r>
            <a:rPr lang="fr-FR" sz="1800" b="1" baseline="0" dirty="0"/>
            <a:t>When?</a:t>
          </a:r>
        </a:p>
      </dgm:t>
    </dgm:pt>
    <dgm:pt modelId="{934DA161-153A-448D-AC2E-2BE337A625E0}" type="parTrans" cxnId="{3546EE6C-4C94-48A4-80EF-522A41F46B3E}">
      <dgm:prSet/>
      <dgm:spPr/>
      <dgm:t>
        <a:bodyPr/>
        <a:lstStyle/>
        <a:p>
          <a:endParaRPr lang="fr-FR"/>
        </a:p>
      </dgm:t>
    </dgm:pt>
    <dgm:pt modelId="{A6E81262-49EA-400D-B502-79E96710D5E7}" type="sibTrans" cxnId="{3546EE6C-4C94-48A4-80EF-522A41F46B3E}">
      <dgm:prSet/>
      <dgm:spPr/>
      <dgm:t>
        <a:bodyPr/>
        <a:lstStyle/>
        <a:p>
          <a:endParaRPr lang="fr-FR"/>
        </a:p>
      </dgm:t>
    </dgm:pt>
    <dgm:pt modelId="{B9BA502A-FBC4-4160-8FD3-09AAED71048E}">
      <dgm:prSet custT="1"/>
      <dgm:spPr/>
      <dgm:t>
        <a:bodyPr/>
        <a:lstStyle/>
        <a:p>
          <a:r>
            <a:rPr lang="fr-FR" sz="1600" baseline="0" dirty="0" err="1">
              <a:solidFill>
                <a:srgbClr val="244264"/>
              </a:solidFill>
            </a:rPr>
            <a:t>Before</a:t>
          </a:r>
          <a:endParaRPr lang="fr-FR" sz="1600" baseline="0" dirty="0">
            <a:solidFill>
              <a:srgbClr val="244264"/>
            </a:solidFill>
          </a:endParaRPr>
        </a:p>
      </dgm:t>
    </dgm:pt>
    <dgm:pt modelId="{F3770816-EBFF-4F19-BEBD-CD8A39718BA2}" type="parTrans" cxnId="{DCAA03C9-B416-4760-955B-8CA6438AD2B2}">
      <dgm:prSet/>
      <dgm:spPr/>
      <dgm:t>
        <a:bodyPr/>
        <a:lstStyle/>
        <a:p>
          <a:endParaRPr lang="fr-FR"/>
        </a:p>
      </dgm:t>
    </dgm:pt>
    <dgm:pt modelId="{11919074-4520-47E8-9207-FC6ECB7C185D}" type="sibTrans" cxnId="{DCAA03C9-B416-4760-955B-8CA6438AD2B2}">
      <dgm:prSet/>
      <dgm:spPr/>
      <dgm:t>
        <a:bodyPr/>
        <a:lstStyle/>
        <a:p>
          <a:endParaRPr lang="fr-FR"/>
        </a:p>
      </dgm:t>
    </dgm:pt>
    <dgm:pt modelId="{3A6EB95E-63B7-4AC0-9370-B4BBE8999E59}">
      <dgm:prSet custT="1"/>
      <dgm:spPr/>
      <dgm:t>
        <a:bodyPr/>
        <a:lstStyle/>
        <a:p>
          <a:r>
            <a:rPr lang="fr-FR" sz="1600" baseline="0" dirty="0">
              <a:solidFill>
                <a:srgbClr val="244264"/>
              </a:solidFill>
            </a:rPr>
            <a:t>Practices</a:t>
          </a:r>
        </a:p>
      </dgm:t>
    </dgm:pt>
    <dgm:pt modelId="{57E953EB-9969-4D16-82A7-23DDB78F1F20}" type="parTrans" cxnId="{778238D5-98A4-4060-A250-C81CAA96DC5B}">
      <dgm:prSet/>
      <dgm:spPr/>
      <dgm:t>
        <a:bodyPr/>
        <a:lstStyle/>
        <a:p>
          <a:endParaRPr lang="fr-FR"/>
        </a:p>
      </dgm:t>
    </dgm:pt>
    <dgm:pt modelId="{4104AE76-2358-4A87-B878-19796D180628}" type="sibTrans" cxnId="{778238D5-98A4-4060-A250-C81CAA96DC5B}">
      <dgm:prSet/>
      <dgm:spPr/>
      <dgm:t>
        <a:bodyPr/>
        <a:lstStyle/>
        <a:p>
          <a:endParaRPr lang="fr-FR"/>
        </a:p>
      </dgm:t>
    </dgm:pt>
    <dgm:pt modelId="{E5CC546C-4D24-46DF-A342-1550B3A9AFCB}">
      <dgm:prSet custT="1"/>
      <dgm:spPr/>
      <dgm:t>
        <a:bodyPr/>
        <a:lstStyle/>
        <a:p>
          <a:r>
            <a:rPr lang="fr-FR" sz="1600" baseline="0" dirty="0">
              <a:solidFill>
                <a:srgbClr val="244264"/>
              </a:solidFill>
            </a:rPr>
            <a:t>Tools…</a:t>
          </a:r>
        </a:p>
      </dgm:t>
    </dgm:pt>
    <dgm:pt modelId="{0BD773BA-DC9C-4A02-BB93-716BD374C25B}" type="parTrans" cxnId="{1087077A-980B-4FD8-B393-E437DBC0146E}">
      <dgm:prSet/>
      <dgm:spPr/>
      <dgm:t>
        <a:bodyPr/>
        <a:lstStyle/>
        <a:p>
          <a:endParaRPr lang="fr-FR"/>
        </a:p>
      </dgm:t>
    </dgm:pt>
    <dgm:pt modelId="{7CEBE629-D091-46D9-9917-026DDE5EB62C}" type="sibTrans" cxnId="{1087077A-980B-4FD8-B393-E437DBC0146E}">
      <dgm:prSet/>
      <dgm:spPr/>
      <dgm:t>
        <a:bodyPr/>
        <a:lstStyle/>
        <a:p>
          <a:endParaRPr lang="fr-FR"/>
        </a:p>
      </dgm:t>
    </dgm:pt>
    <dgm:pt modelId="{4BF7A0D4-261F-47BD-9B43-E4E5C5681C40}">
      <dgm:prSet custT="1"/>
      <dgm:spPr/>
      <dgm:t>
        <a:bodyPr/>
        <a:lstStyle/>
        <a:p>
          <a:r>
            <a:rPr lang="fr-FR" sz="1600" baseline="0" dirty="0" err="1">
              <a:solidFill>
                <a:srgbClr val="244264"/>
              </a:solidFill>
            </a:rPr>
            <a:t>During</a:t>
          </a:r>
          <a:endParaRPr lang="fr-FR" sz="1600" baseline="0" dirty="0">
            <a:solidFill>
              <a:srgbClr val="244264"/>
            </a:solidFill>
          </a:endParaRPr>
        </a:p>
      </dgm:t>
    </dgm:pt>
    <dgm:pt modelId="{44478EA5-BFAD-457A-A905-5B6F05A887A8}" type="parTrans" cxnId="{DDD7CC02-F3DD-4545-8D98-2B1DAE0E7883}">
      <dgm:prSet/>
      <dgm:spPr/>
      <dgm:t>
        <a:bodyPr/>
        <a:lstStyle/>
        <a:p>
          <a:endParaRPr lang="fr-FR"/>
        </a:p>
      </dgm:t>
    </dgm:pt>
    <dgm:pt modelId="{BBFCEDE6-40C4-4697-A1CB-28834F5C3F3F}" type="sibTrans" cxnId="{DDD7CC02-F3DD-4545-8D98-2B1DAE0E7883}">
      <dgm:prSet/>
      <dgm:spPr/>
      <dgm:t>
        <a:bodyPr/>
        <a:lstStyle/>
        <a:p>
          <a:endParaRPr lang="fr-FR"/>
        </a:p>
      </dgm:t>
    </dgm:pt>
    <dgm:pt modelId="{4940D3FC-43CF-4EB6-B1C2-DD6EA9B94C7D}">
      <dgm:prSet custT="1"/>
      <dgm:spPr/>
      <dgm:t>
        <a:bodyPr/>
        <a:lstStyle/>
        <a:p>
          <a:r>
            <a:rPr lang="fr-FR" sz="1600" baseline="0" dirty="0" err="1">
              <a:solidFill>
                <a:srgbClr val="244264"/>
              </a:solidFill>
            </a:rPr>
            <a:t>After</a:t>
          </a:r>
          <a:r>
            <a:rPr lang="fr-FR" sz="1600" baseline="0" dirty="0">
              <a:solidFill>
                <a:srgbClr val="244264"/>
              </a:solidFill>
            </a:rPr>
            <a:t>…</a:t>
          </a:r>
        </a:p>
      </dgm:t>
    </dgm:pt>
    <dgm:pt modelId="{C8B6FAEC-CACB-4A92-9EA2-67A96B439514}" type="parTrans" cxnId="{5C8B2663-8335-482B-A080-B1716837F73A}">
      <dgm:prSet/>
      <dgm:spPr/>
      <dgm:t>
        <a:bodyPr/>
        <a:lstStyle/>
        <a:p>
          <a:endParaRPr lang="fr-FR"/>
        </a:p>
      </dgm:t>
    </dgm:pt>
    <dgm:pt modelId="{5749A435-E642-4EC6-A0EC-FA3B93F0BF93}" type="sibTrans" cxnId="{5C8B2663-8335-482B-A080-B1716837F73A}">
      <dgm:prSet/>
      <dgm:spPr/>
      <dgm:t>
        <a:bodyPr/>
        <a:lstStyle/>
        <a:p>
          <a:endParaRPr lang="fr-FR"/>
        </a:p>
      </dgm:t>
    </dgm:pt>
    <dgm:pt modelId="{60091779-0341-42A8-A669-7BBF53DF5AFC}">
      <dgm:prSet custT="1"/>
      <dgm:spPr/>
      <dgm:t>
        <a:bodyPr/>
        <a:lstStyle/>
        <a:p>
          <a:r>
            <a:rPr lang="fr-FR" sz="1600" baseline="0" dirty="0">
              <a:solidFill>
                <a:srgbClr val="244264"/>
              </a:solidFill>
            </a:rPr>
            <a:t>Content…</a:t>
          </a:r>
        </a:p>
      </dgm:t>
    </dgm:pt>
    <dgm:pt modelId="{82D3BDEC-F90C-4FB5-8B46-5BFAE3DF3C52}" type="parTrans" cxnId="{38369870-B3A1-4119-A799-DE51C9617411}">
      <dgm:prSet/>
      <dgm:spPr/>
      <dgm:t>
        <a:bodyPr/>
        <a:lstStyle/>
        <a:p>
          <a:endParaRPr lang="fr-FR"/>
        </a:p>
      </dgm:t>
    </dgm:pt>
    <dgm:pt modelId="{0EAC3C2F-F4C3-4717-80B2-A0A48CE11D9D}" type="sibTrans" cxnId="{38369870-B3A1-4119-A799-DE51C9617411}">
      <dgm:prSet/>
      <dgm:spPr/>
      <dgm:t>
        <a:bodyPr/>
        <a:lstStyle/>
        <a:p>
          <a:endParaRPr lang="fr-FR"/>
        </a:p>
      </dgm:t>
    </dgm:pt>
    <dgm:pt modelId="{4C2D780E-54E6-465E-BDD1-B80ED866982C}">
      <dgm:prSet custT="1"/>
      <dgm:spPr/>
      <dgm:t>
        <a:bodyPr/>
        <a:lstStyle/>
        <a:p>
          <a:r>
            <a:rPr lang="fr-FR" sz="1600" baseline="0" dirty="0">
              <a:solidFill>
                <a:srgbClr val="244264"/>
              </a:solidFill>
            </a:rPr>
            <a:t>Sharing </a:t>
          </a:r>
          <a:r>
            <a:rPr lang="fr-FR" sz="1600" baseline="0" dirty="0" err="1">
              <a:solidFill>
                <a:srgbClr val="244264"/>
              </a:solidFill>
            </a:rPr>
            <a:t>policy</a:t>
          </a:r>
          <a:endParaRPr lang="fr-FR" sz="1600" baseline="0" dirty="0">
            <a:solidFill>
              <a:srgbClr val="244264"/>
            </a:solidFill>
          </a:endParaRPr>
        </a:p>
      </dgm:t>
    </dgm:pt>
    <dgm:pt modelId="{F0D29899-3911-41AC-A268-5A0C800AFD70}" type="parTrans" cxnId="{20F3C8DA-5140-4860-8F0E-79E79E608259}">
      <dgm:prSet/>
      <dgm:spPr/>
      <dgm:t>
        <a:bodyPr/>
        <a:lstStyle/>
        <a:p>
          <a:endParaRPr lang="fr-FR"/>
        </a:p>
      </dgm:t>
    </dgm:pt>
    <dgm:pt modelId="{04C257BF-B528-4872-A18A-5EE5413A37C6}" type="sibTrans" cxnId="{20F3C8DA-5140-4860-8F0E-79E79E608259}">
      <dgm:prSet/>
      <dgm:spPr/>
      <dgm:t>
        <a:bodyPr/>
        <a:lstStyle/>
        <a:p>
          <a:endParaRPr lang="fr-FR"/>
        </a:p>
      </dgm:t>
    </dgm:pt>
    <dgm:pt modelId="{44C03FFE-B724-4FDF-978C-4E9365F2BA10}">
      <dgm:prSet custT="1"/>
      <dgm:spPr>
        <a:solidFill>
          <a:srgbClr val="0B2C52"/>
        </a:solidFill>
      </dgm:spPr>
      <dgm:t>
        <a:bodyPr/>
        <a:lstStyle/>
        <a:p>
          <a:r>
            <a:rPr lang="fr-FR" sz="1800" b="1" baseline="0" dirty="0"/>
            <a:t>What if?</a:t>
          </a:r>
        </a:p>
      </dgm:t>
    </dgm:pt>
    <dgm:pt modelId="{56C7F9F1-1A17-4F1E-B6FB-2B3E13C8E925}" type="parTrans" cxnId="{B6AF55EF-0651-4761-B8B9-60F1E49A270D}">
      <dgm:prSet/>
      <dgm:spPr/>
      <dgm:t>
        <a:bodyPr/>
        <a:lstStyle/>
        <a:p>
          <a:endParaRPr lang="fr-FR"/>
        </a:p>
      </dgm:t>
    </dgm:pt>
    <dgm:pt modelId="{94016901-481E-4C4A-B777-364097953C4D}" type="sibTrans" cxnId="{B6AF55EF-0651-4761-B8B9-60F1E49A270D}">
      <dgm:prSet/>
      <dgm:spPr/>
      <dgm:t>
        <a:bodyPr/>
        <a:lstStyle/>
        <a:p>
          <a:endParaRPr lang="fr-FR"/>
        </a:p>
      </dgm:t>
    </dgm:pt>
    <dgm:pt modelId="{1BA593DD-B42B-4E99-84FE-4FA2C292E28A}">
      <dgm:prSet custT="1"/>
      <dgm:spPr/>
      <dgm:t>
        <a:bodyPr/>
        <a:lstStyle/>
        <a:p>
          <a:r>
            <a:rPr lang="fr-FR" sz="1600" baseline="0" dirty="0">
              <a:solidFill>
                <a:srgbClr val="244264"/>
              </a:solidFill>
            </a:rPr>
            <a:t>Sample use cases</a:t>
          </a:r>
        </a:p>
      </dgm:t>
    </dgm:pt>
    <dgm:pt modelId="{EFA28229-4341-4E8F-8D96-0A3820DE0C3E}" type="parTrans" cxnId="{6B4EA437-90F6-4D87-9FE6-1879BF4F760D}">
      <dgm:prSet/>
      <dgm:spPr/>
      <dgm:t>
        <a:bodyPr/>
        <a:lstStyle/>
        <a:p>
          <a:endParaRPr lang="fr-FR"/>
        </a:p>
      </dgm:t>
    </dgm:pt>
    <dgm:pt modelId="{25941DC0-10F4-423C-8BF5-1D9A3669BEAD}" type="sibTrans" cxnId="{6B4EA437-90F6-4D87-9FE6-1879BF4F760D}">
      <dgm:prSet/>
      <dgm:spPr/>
      <dgm:t>
        <a:bodyPr/>
        <a:lstStyle/>
        <a:p>
          <a:endParaRPr lang="fr-FR"/>
        </a:p>
      </dgm:t>
    </dgm:pt>
    <dgm:pt modelId="{3259CC89-5CC2-43BE-ACB6-2BFE2B29EC36}">
      <dgm:prSet custT="1"/>
      <dgm:spPr/>
      <dgm:t>
        <a:bodyPr/>
        <a:lstStyle/>
        <a:p>
          <a:r>
            <a:rPr lang="fr-FR" sz="1600" baseline="0" dirty="0">
              <a:solidFill>
                <a:srgbClr val="244264"/>
              </a:solidFill>
            </a:rPr>
            <a:t>Scenario</a:t>
          </a:r>
        </a:p>
      </dgm:t>
    </dgm:pt>
    <dgm:pt modelId="{2A6267AA-419C-40C2-A682-4B982864CFC9}" type="parTrans" cxnId="{2B3C1793-BC05-411F-AC70-B50A151D7BB1}">
      <dgm:prSet/>
      <dgm:spPr/>
      <dgm:t>
        <a:bodyPr/>
        <a:lstStyle/>
        <a:p>
          <a:endParaRPr lang="fr-FR"/>
        </a:p>
      </dgm:t>
    </dgm:pt>
    <dgm:pt modelId="{8B6B0A8C-16F7-474D-BEDB-93C2C1C0A95C}" type="sibTrans" cxnId="{2B3C1793-BC05-411F-AC70-B50A151D7BB1}">
      <dgm:prSet/>
      <dgm:spPr/>
      <dgm:t>
        <a:bodyPr/>
        <a:lstStyle/>
        <a:p>
          <a:endParaRPr lang="fr-FR"/>
        </a:p>
      </dgm:t>
    </dgm:pt>
    <dgm:pt modelId="{5FE81B7E-5624-48EF-B8A6-B7D35BC5619F}">
      <dgm:prSet custT="1"/>
      <dgm:spPr/>
      <dgm:t>
        <a:bodyPr/>
        <a:lstStyle/>
        <a:p>
          <a:r>
            <a:rPr lang="fr-FR" sz="1600" baseline="0" dirty="0" err="1">
              <a:solidFill>
                <a:srgbClr val="244264"/>
              </a:solidFill>
            </a:rPr>
            <a:t>Potential</a:t>
          </a:r>
          <a:r>
            <a:rPr lang="fr-FR" sz="1600" baseline="0" dirty="0">
              <a:solidFill>
                <a:srgbClr val="244264"/>
              </a:solidFill>
            </a:rPr>
            <a:t> </a:t>
          </a:r>
          <a:r>
            <a:rPr lang="fr-FR" sz="1600" baseline="0" dirty="0" err="1">
              <a:solidFill>
                <a:srgbClr val="244264"/>
              </a:solidFill>
            </a:rPr>
            <a:t>risks</a:t>
          </a:r>
          <a:r>
            <a:rPr lang="fr-FR" sz="1600" baseline="0" dirty="0">
              <a:solidFill>
                <a:srgbClr val="244264"/>
              </a:solidFill>
            </a:rPr>
            <a:t>…</a:t>
          </a:r>
        </a:p>
      </dgm:t>
    </dgm:pt>
    <dgm:pt modelId="{7140EA9C-E02D-44C4-B1A9-42CB1C221473}" type="parTrans" cxnId="{5D079C8D-9E9E-46D1-84C0-CCF368EDDA9B}">
      <dgm:prSet/>
      <dgm:spPr/>
      <dgm:t>
        <a:bodyPr/>
        <a:lstStyle/>
        <a:p>
          <a:endParaRPr lang="fr-FR"/>
        </a:p>
      </dgm:t>
    </dgm:pt>
    <dgm:pt modelId="{E49960B6-7F85-4E4E-93F7-45A083045A3B}" type="sibTrans" cxnId="{5D079C8D-9E9E-46D1-84C0-CCF368EDDA9B}">
      <dgm:prSet/>
      <dgm:spPr/>
      <dgm:t>
        <a:bodyPr/>
        <a:lstStyle/>
        <a:p>
          <a:endParaRPr lang="fr-FR"/>
        </a:p>
      </dgm:t>
    </dgm:pt>
    <dgm:pt modelId="{60BAC271-109B-43EE-B303-AEB627C8F915}" type="pres">
      <dgm:prSet presAssocID="{A9641AAF-1A6F-409C-B511-5EFB3ED5AA7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DF8545E7-76EE-4D95-8078-B69EE6D22ACA}" type="pres">
      <dgm:prSet presAssocID="{A9641AAF-1A6F-409C-B511-5EFB3ED5AA72}" presName="children" presStyleCnt="0"/>
      <dgm:spPr/>
    </dgm:pt>
    <dgm:pt modelId="{132F6185-23A9-4486-922B-60FE47946CB2}" type="pres">
      <dgm:prSet presAssocID="{A9641AAF-1A6F-409C-B511-5EFB3ED5AA72}" presName="child1group" presStyleCnt="0"/>
      <dgm:spPr/>
    </dgm:pt>
    <dgm:pt modelId="{CE7FBA3F-3230-438F-8282-3514206398D7}" type="pres">
      <dgm:prSet presAssocID="{A9641AAF-1A6F-409C-B511-5EFB3ED5AA72}" presName="child1" presStyleLbl="bgAcc1" presStyleIdx="0" presStyleCnt="4" custScaleX="225071" custLinFactNeighborX="-34040" custLinFactNeighborY="-751"/>
      <dgm:spPr/>
    </dgm:pt>
    <dgm:pt modelId="{6A10EF5B-BF31-4822-A1C1-D8AE95F50FCA}" type="pres">
      <dgm:prSet presAssocID="{A9641AAF-1A6F-409C-B511-5EFB3ED5AA72}" presName="child1Text" presStyleLbl="bgAcc1" presStyleIdx="0" presStyleCnt="4">
        <dgm:presLayoutVars>
          <dgm:bulletEnabled val="1"/>
        </dgm:presLayoutVars>
      </dgm:prSet>
      <dgm:spPr/>
    </dgm:pt>
    <dgm:pt modelId="{D8EFB303-318B-4C5E-89F7-4CAC38A5AD22}" type="pres">
      <dgm:prSet presAssocID="{A9641AAF-1A6F-409C-B511-5EFB3ED5AA72}" presName="child2group" presStyleCnt="0"/>
      <dgm:spPr/>
    </dgm:pt>
    <dgm:pt modelId="{60BD8D6B-DB7F-450D-81E8-B574A86F09B7}" type="pres">
      <dgm:prSet presAssocID="{A9641AAF-1A6F-409C-B511-5EFB3ED5AA72}" presName="child2" presStyleLbl="bgAcc1" presStyleIdx="1" presStyleCnt="4" custScaleX="225071" custLinFactNeighborX="34040" custLinFactNeighborY="-751"/>
      <dgm:spPr/>
    </dgm:pt>
    <dgm:pt modelId="{9E23166C-6509-4E97-BF4E-745A251253CA}" type="pres">
      <dgm:prSet presAssocID="{A9641AAF-1A6F-409C-B511-5EFB3ED5AA72}" presName="child2Text" presStyleLbl="bgAcc1" presStyleIdx="1" presStyleCnt="4">
        <dgm:presLayoutVars>
          <dgm:bulletEnabled val="1"/>
        </dgm:presLayoutVars>
      </dgm:prSet>
      <dgm:spPr/>
    </dgm:pt>
    <dgm:pt modelId="{858CAB60-EF75-4BE5-A67E-8BDC3B6466E9}" type="pres">
      <dgm:prSet presAssocID="{A9641AAF-1A6F-409C-B511-5EFB3ED5AA72}" presName="child3group" presStyleCnt="0"/>
      <dgm:spPr/>
    </dgm:pt>
    <dgm:pt modelId="{74A18EC4-BDE0-4FE5-A192-CB29F3F1D6D9}" type="pres">
      <dgm:prSet presAssocID="{A9641AAF-1A6F-409C-B511-5EFB3ED5AA72}" presName="child3" presStyleLbl="bgAcc1" presStyleIdx="2" presStyleCnt="4" custScaleX="225071" custLinFactNeighborX="32531" custLinFactNeighborY="774"/>
      <dgm:spPr/>
    </dgm:pt>
    <dgm:pt modelId="{1BB70641-5C8E-468A-A99C-BD42A297819F}" type="pres">
      <dgm:prSet presAssocID="{A9641AAF-1A6F-409C-B511-5EFB3ED5AA72}" presName="child3Text" presStyleLbl="bgAcc1" presStyleIdx="2" presStyleCnt="4">
        <dgm:presLayoutVars>
          <dgm:bulletEnabled val="1"/>
        </dgm:presLayoutVars>
      </dgm:prSet>
      <dgm:spPr/>
    </dgm:pt>
    <dgm:pt modelId="{A811F95C-CABE-4057-93FB-0077489A87ED}" type="pres">
      <dgm:prSet presAssocID="{A9641AAF-1A6F-409C-B511-5EFB3ED5AA72}" presName="child4group" presStyleCnt="0"/>
      <dgm:spPr/>
    </dgm:pt>
    <dgm:pt modelId="{3E51421A-5FDA-4C70-946F-498C26EFBD3C}" type="pres">
      <dgm:prSet presAssocID="{A9641AAF-1A6F-409C-B511-5EFB3ED5AA72}" presName="child4" presStyleLbl="bgAcc1" presStyleIdx="3" presStyleCnt="4" custScaleX="225071" custLinFactNeighborX="-32531" custLinFactNeighborY="774"/>
      <dgm:spPr/>
    </dgm:pt>
    <dgm:pt modelId="{C4BEE252-3128-4AA1-BE74-D1FC95BBFF2B}" type="pres">
      <dgm:prSet presAssocID="{A9641AAF-1A6F-409C-B511-5EFB3ED5AA72}" presName="child4Text" presStyleLbl="bgAcc1" presStyleIdx="3" presStyleCnt="4">
        <dgm:presLayoutVars>
          <dgm:bulletEnabled val="1"/>
        </dgm:presLayoutVars>
      </dgm:prSet>
      <dgm:spPr/>
    </dgm:pt>
    <dgm:pt modelId="{F82C091E-AFFE-4D28-85F1-E3AAAADC2EEB}" type="pres">
      <dgm:prSet presAssocID="{A9641AAF-1A6F-409C-B511-5EFB3ED5AA72}" presName="childPlaceholder" presStyleCnt="0"/>
      <dgm:spPr/>
    </dgm:pt>
    <dgm:pt modelId="{BE6F0C59-DF76-441A-9B94-9A3474CFB501}" type="pres">
      <dgm:prSet presAssocID="{A9641AAF-1A6F-409C-B511-5EFB3ED5AA72}" presName="circle" presStyleCnt="0"/>
      <dgm:spPr/>
    </dgm:pt>
    <dgm:pt modelId="{107EA723-E053-485F-8034-3E04D273D764}" type="pres">
      <dgm:prSet presAssocID="{A9641AAF-1A6F-409C-B511-5EFB3ED5AA72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6704DAD6-547D-491C-BB31-BD15FBFD8AA8}" type="pres">
      <dgm:prSet presAssocID="{A9641AAF-1A6F-409C-B511-5EFB3ED5AA72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C107678C-1B3F-429E-B166-188B4F2104C9}" type="pres">
      <dgm:prSet presAssocID="{A9641AAF-1A6F-409C-B511-5EFB3ED5AA72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4803F4BC-13E9-42BA-A2F8-81208ADD9172}" type="pres">
      <dgm:prSet presAssocID="{A9641AAF-1A6F-409C-B511-5EFB3ED5AA72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8DF1D287-1E0E-4CCB-B036-47511B04714D}" type="pres">
      <dgm:prSet presAssocID="{A9641AAF-1A6F-409C-B511-5EFB3ED5AA72}" presName="quadrantPlaceholder" presStyleCnt="0"/>
      <dgm:spPr/>
    </dgm:pt>
    <dgm:pt modelId="{5D4EF318-2E8A-48B0-B814-182151EB78FA}" type="pres">
      <dgm:prSet presAssocID="{A9641AAF-1A6F-409C-B511-5EFB3ED5AA72}" presName="center1" presStyleLbl="fgShp" presStyleIdx="0" presStyleCnt="2"/>
      <dgm:spPr/>
    </dgm:pt>
    <dgm:pt modelId="{DB3CFF43-FC25-4E37-8EC1-B1C62AFF87F1}" type="pres">
      <dgm:prSet presAssocID="{A9641AAF-1A6F-409C-B511-5EFB3ED5AA72}" presName="center2" presStyleLbl="fgShp" presStyleIdx="1" presStyleCnt="2"/>
      <dgm:spPr/>
    </dgm:pt>
  </dgm:ptLst>
  <dgm:cxnLst>
    <dgm:cxn modelId="{DDD7CC02-F3DD-4545-8D98-2B1DAE0E7883}" srcId="{FDA072D6-B4C9-4600-8F39-1CB572C80F57}" destId="{4BF7A0D4-261F-47BD-9B43-E4E5C5681C40}" srcOrd="1" destOrd="0" parTransId="{44478EA5-BFAD-457A-A905-5B6F05A887A8}" sibTransId="{BBFCEDE6-40C4-4697-A1CB-28834F5C3F3F}"/>
    <dgm:cxn modelId="{FB10AE08-457D-4184-A710-735DF321DC14}" type="presOf" srcId="{1BA593DD-B42B-4E99-84FE-4FA2C292E28A}" destId="{3E51421A-5FDA-4C70-946F-498C26EFBD3C}" srcOrd="0" destOrd="0" presId="urn:microsoft.com/office/officeart/2005/8/layout/cycle4"/>
    <dgm:cxn modelId="{30B5D913-A269-4080-AA6C-EB0149B1D387}" type="presOf" srcId="{44C03FFE-B724-4FDF-978C-4E9365F2BA10}" destId="{4803F4BC-13E9-42BA-A2F8-81208ADD9172}" srcOrd="0" destOrd="0" presId="urn:microsoft.com/office/officeart/2005/8/layout/cycle4"/>
    <dgm:cxn modelId="{39684E20-F5B1-46DD-8F17-B13893767ACF}" type="presOf" srcId="{A9641AAF-1A6F-409C-B511-5EFB3ED5AA72}" destId="{60BAC271-109B-43EE-B303-AEB627C8F915}" srcOrd="0" destOrd="0" presId="urn:microsoft.com/office/officeart/2005/8/layout/cycle4"/>
    <dgm:cxn modelId="{713D8A24-C0B9-4921-94EE-6B4A894BB859}" srcId="{49EC9342-E085-45C8-8902-4E41062E10FF}" destId="{ED6FC3F1-1249-41E9-B513-9D75B6D3122D}" srcOrd="0" destOrd="0" parTransId="{9E1D3B8D-DDCA-462A-864B-48FB598A3D1B}" sibTransId="{19E140A1-EEC4-40AD-9BFA-FD3FF265B6ED}"/>
    <dgm:cxn modelId="{714EB827-1692-4A42-B68B-97F9B93F37DF}" type="presOf" srcId="{B9BA502A-FBC4-4160-8FD3-09AAED71048E}" destId="{1BB70641-5C8E-468A-A99C-BD42A297819F}" srcOrd="1" destOrd="0" presId="urn:microsoft.com/office/officeart/2005/8/layout/cycle4"/>
    <dgm:cxn modelId="{2B912C2E-E947-4B32-9158-4185352C009D}" srcId="{A9641AAF-1A6F-409C-B511-5EFB3ED5AA72}" destId="{49EC9342-E085-45C8-8902-4E41062E10FF}" srcOrd="0" destOrd="0" parTransId="{9B476C54-16D8-435B-A8B0-B3D66F12C734}" sibTransId="{1A951E7E-9235-4D04-BF09-8E47F4364E69}"/>
    <dgm:cxn modelId="{6B4EA437-90F6-4D87-9FE6-1879BF4F760D}" srcId="{44C03FFE-B724-4FDF-978C-4E9365F2BA10}" destId="{1BA593DD-B42B-4E99-84FE-4FA2C292E28A}" srcOrd="0" destOrd="0" parTransId="{EFA28229-4341-4E8F-8D96-0A3820DE0C3E}" sibTransId="{25941DC0-10F4-423C-8BF5-1D9A3669BEAD}"/>
    <dgm:cxn modelId="{DFFCE037-6E53-4FFA-A8D7-FEAACA0B4D01}" type="presOf" srcId="{3A6EB95E-63B7-4AC0-9370-B4BBE8999E59}" destId="{9E23166C-6509-4E97-BF4E-745A251253CA}" srcOrd="1" destOrd="1" presId="urn:microsoft.com/office/officeart/2005/8/layout/cycle4"/>
    <dgm:cxn modelId="{FCCCA246-CABD-4C3D-8260-F1A78D4C4D8D}" type="presOf" srcId="{E5CC546C-4D24-46DF-A342-1550B3A9AFCB}" destId="{9E23166C-6509-4E97-BF4E-745A251253CA}" srcOrd="1" destOrd="2" presId="urn:microsoft.com/office/officeart/2005/8/layout/cycle4"/>
    <dgm:cxn modelId="{90516F49-B69D-4E2F-BA79-F07D6979BA7E}" type="presOf" srcId="{4BF7A0D4-261F-47BD-9B43-E4E5C5681C40}" destId="{1BB70641-5C8E-468A-A99C-BD42A297819F}" srcOrd="1" destOrd="1" presId="urn:microsoft.com/office/officeart/2005/8/layout/cycle4"/>
    <dgm:cxn modelId="{A454AD5D-C176-411A-B010-A61BA2900636}" type="presOf" srcId="{49EC9342-E085-45C8-8902-4E41062E10FF}" destId="{107EA723-E053-485F-8034-3E04D273D764}" srcOrd="0" destOrd="0" presId="urn:microsoft.com/office/officeart/2005/8/layout/cycle4"/>
    <dgm:cxn modelId="{5C8B2663-8335-482B-A080-B1716837F73A}" srcId="{FDA072D6-B4C9-4600-8F39-1CB572C80F57}" destId="{4940D3FC-43CF-4EB6-B1C2-DD6EA9B94C7D}" srcOrd="2" destOrd="0" parTransId="{C8B6FAEC-CACB-4A92-9EA2-67A96B439514}" sibTransId="{5749A435-E642-4EC6-A0EC-FA3B93F0BF93}"/>
    <dgm:cxn modelId="{4519D96A-DFF8-448D-AB11-B787D1F12D86}" type="presOf" srcId="{ED6FC3F1-1249-41E9-B513-9D75B6D3122D}" destId="{CE7FBA3F-3230-438F-8282-3514206398D7}" srcOrd="0" destOrd="0" presId="urn:microsoft.com/office/officeart/2005/8/layout/cycle4"/>
    <dgm:cxn modelId="{1C41396B-9876-4F8A-8C7E-18ECE643AADD}" type="presOf" srcId="{5FE81B7E-5624-48EF-B8A6-B7D35BC5619F}" destId="{C4BEE252-3128-4AA1-BE74-D1FC95BBFF2B}" srcOrd="1" destOrd="2" presId="urn:microsoft.com/office/officeart/2005/8/layout/cycle4"/>
    <dgm:cxn modelId="{3546EE6C-4C94-48A4-80EF-522A41F46B3E}" srcId="{A9641AAF-1A6F-409C-B511-5EFB3ED5AA72}" destId="{FDA072D6-B4C9-4600-8F39-1CB572C80F57}" srcOrd="2" destOrd="0" parTransId="{934DA161-153A-448D-AC2E-2BE337A625E0}" sibTransId="{A6E81262-49EA-400D-B502-79E96710D5E7}"/>
    <dgm:cxn modelId="{3F39566E-FA0C-4FD2-B9DC-95CFE252DB4E}" type="presOf" srcId="{3259CC89-5CC2-43BE-ACB6-2BFE2B29EC36}" destId="{C4BEE252-3128-4AA1-BE74-D1FC95BBFF2B}" srcOrd="1" destOrd="1" presId="urn:microsoft.com/office/officeart/2005/8/layout/cycle4"/>
    <dgm:cxn modelId="{38369870-B3A1-4119-A799-DE51C9617411}" srcId="{49EC9342-E085-45C8-8902-4E41062E10FF}" destId="{60091779-0341-42A8-A669-7BBF53DF5AFC}" srcOrd="2" destOrd="0" parTransId="{82D3BDEC-F90C-4FB5-8B46-5BFAE3DF3C52}" sibTransId="{0EAC3C2F-F4C3-4717-80B2-A0A48CE11D9D}"/>
    <dgm:cxn modelId="{1087077A-980B-4FD8-B393-E437DBC0146E}" srcId="{1124CEF9-3449-468D-8D78-81DB618E9E0A}" destId="{E5CC546C-4D24-46DF-A342-1550B3A9AFCB}" srcOrd="2" destOrd="0" parTransId="{0BD773BA-DC9C-4A02-BB93-716BD374C25B}" sibTransId="{7CEBE629-D091-46D9-9917-026DDE5EB62C}"/>
    <dgm:cxn modelId="{1379887F-FCC4-47F2-A704-A9C8D099EC0B}" type="presOf" srcId="{E5CC546C-4D24-46DF-A342-1550B3A9AFCB}" destId="{60BD8D6B-DB7F-450D-81E8-B574A86F09B7}" srcOrd="0" destOrd="2" presId="urn:microsoft.com/office/officeart/2005/8/layout/cycle4"/>
    <dgm:cxn modelId="{5D079C8D-9E9E-46D1-84C0-CCF368EDDA9B}" srcId="{44C03FFE-B724-4FDF-978C-4E9365F2BA10}" destId="{5FE81B7E-5624-48EF-B8A6-B7D35BC5619F}" srcOrd="2" destOrd="0" parTransId="{7140EA9C-E02D-44C4-B1A9-42CB1C221473}" sibTransId="{E49960B6-7F85-4E4E-93F7-45A083045A3B}"/>
    <dgm:cxn modelId="{9F03FF91-ECFF-459C-8683-F858CBEC5B11}" type="presOf" srcId="{4BF7A0D4-261F-47BD-9B43-E4E5C5681C40}" destId="{74A18EC4-BDE0-4FE5-A192-CB29F3F1D6D9}" srcOrd="0" destOrd="1" presId="urn:microsoft.com/office/officeart/2005/8/layout/cycle4"/>
    <dgm:cxn modelId="{2B3C1793-BC05-411F-AC70-B50A151D7BB1}" srcId="{44C03FFE-B724-4FDF-978C-4E9365F2BA10}" destId="{3259CC89-5CC2-43BE-ACB6-2BFE2B29EC36}" srcOrd="1" destOrd="0" parTransId="{2A6267AA-419C-40C2-A682-4B982864CFC9}" sibTransId="{8B6B0A8C-16F7-474D-BEDB-93C2C1C0A95C}"/>
    <dgm:cxn modelId="{41502E94-3798-426E-9943-2D8CFB617EB7}" type="presOf" srcId="{ED6FC3F1-1249-41E9-B513-9D75B6D3122D}" destId="{6A10EF5B-BF31-4822-A1C1-D8AE95F50FCA}" srcOrd="1" destOrd="0" presId="urn:microsoft.com/office/officeart/2005/8/layout/cycle4"/>
    <dgm:cxn modelId="{CFBB6A94-E413-4585-8ED4-F6075B83CE37}" type="presOf" srcId="{B9BA502A-FBC4-4160-8FD3-09AAED71048E}" destId="{74A18EC4-BDE0-4FE5-A192-CB29F3F1D6D9}" srcOrd="0" destOrd="0" presId="urn:microsoft.com/office/officeart/2005/8/layout/cycle4"/>
    <dgm:cxn modelId="{25338A94-E78A-4B6C-AD31-FC92B967805F}" type="presOf" srcId="{1BA593DD-B42B-4E99-84FE-4FA2C292E28A}" destId="{C4BEE252-3128-4AA1-BE74-D1FC95BBFF2B}" srcOrd="1" destOrd="0" presId="urn:microsoft.com/office/officeart/2005/8/layout/cycle4"/>
    <dgm:cxn modelId="{477B8697-4BEB-4979-A8D2-576E328DF7F4}" type="presOf" srcId="{5FE81B7E-5624-48EF-B8A6-B7D35BC5619F}" destId="{3E51421A-5FDA-4C70-946F-498C26EFBD3C}" srcOrd="0" destOrd="2" presId="urn:microsoft.com/office/officeart/2005/8/layout/cycle4"/>
    <dgm:cxn modelId="{7B71DC9A-679D-499C-8888-BD32E7FFCE88}" type="presOf" srcId="{976C8618-D8C0-42F3-A089-9161B9AAABD8}" destId="{60BD8D6B-DB7F-450D-81E8-B574A86F09B7}" srcOrd="0" destOrd="0" presId="urn:microsoft.com/office/officeart/2005/8/layout/cycle4"/>
    <dgm:cxn modelId="{0673119E-B306-49EB-9A47-D67BCBB739E7}" type="presOf" srcId="{4940D3FC-43CF-4EB6-B1C2-DD6EA9B94C7D}" destId="{1BB70641-5C8E-468A-A99C-BD42A297819F}" srcOrd="1" destOrd="2" presId="urn:microsoft.com/office/officeart/2005/8/layout/cycle4"/>
    <dgm:cxn modelId="{07C6ADB7-26DB-45F1-89EE-67369C3BE04E}" type="presOf" srcId="{4C2D780E-54E6-465E-BDD1-B80ED866982C}" destId="{CE7FBA3F-3230-438F-8282-3514206398D7}" srcOrd="0" destOrd="1" presId="urn:microsoft.com/office/officeart/2005/8/layout/cycle4"/>
    <dgm:cxn modelId="{BEA021C1-2A57-4DEF-909B-8B7F18FF2E8B}" type="presOf" srcId="{FDA072D6-B4C9-4600-8F39-1CB572C80F57}" destId="{C107678C-1B3F-429E-B166-188B4F2104C9}" srcOrd="0" destOrd="0" presId="urn:microsoft.com/office/officeart/2005/8/layout/cycle4"/>
    <dgm:cxn modelId="{71511EC5-F7B7-4C56-960B-3343487C7322}" srcId="{1124CEF9-3449-468D-8D78-81DB618E9E0A}" destId="{976C8618-D8C0-42F3-A089-9161B9AAABD8}" srcOrd="0" destOrd="0" parTransId="{295AC46B-3F90-4122-9332-0F7E1965957E}" sibTransId="{D073F4E5-8303-47E0-9524-B6CE354D9FEA}"/>
    <dgm:cxn modelId="{C9695FC8-FD0F-4C9E-A213-40F396962072}" type="presOf" srcId="{60091779-0341-42A8-A669-7BBF53DF5AFC}" destId="{CE7FBA3F-3230-438F-8282-3514206398D7}" srcOrd="0" destOrd="2" presId="urn:microsoft.com/office/officeart/2005/8/layout/cycle4"/>
    <dgm:cxn modelId="{DCAA03C9-B416-4760-955B-8CA6438AD2B2}" srcId="{FDA072D6-B4C9-4600-8F39-1CB572C80F57}" destId="{B9BA502A-FBC4-4160-8FD3-09AAED71048E}" srcOrd="0" destOrd="0" parTransId="{F3770816-EBFF-4F19-BEBD-CD8A39718BA2}" sibTransId="{11919074-4520-47E8-9207-FC6ECB7C185D}"/>
    <dgm:cxn modelId="{A08AE4CC-50CA-410F-8119-965365C5EC47}" srcId="{A9641AAF-1A6F-409C-B511-5EFB3ED5AA72}" destId="{1124CEF9-3449-468D-8D78-81DB618E9E0A}" srcOrd="1" destOrd="0" parTransId="{6E20CCC6-9077-489C-8D7B-BF2B5E8E3A43}" sibTransId="{C42CD32E-6033-46A4-9414-A483F2931C31}"/>
    <dgm:cxn modelId="{BBC36FD1-FBDE-4BEE-A168-19CC5D6C5838}" type="presOf" srcId="{1124CEF9-3449-468D-8D78-81DB618E9E0A}" destId="{6704DAD6-547D-491C-BB31-BD15FBFD8AA8}" srcOrd="0" destOrd="0" presId="urn:microsoft.com/office/officeart/2005/8/layout/cycle4"/>
    <dgm:cxn modelId="{778238D5-98A4-4060-A250-C81CAA96DC5B}" srcId="{1124CEF9-3449-468D-8D78-81DB618E9E0A}" destId="{3A6EB95E-63B7-4AC0-9370-B4BBE8999E59}" srcOrd="1" destOrd="0" parTransId="{57E953EB-9969-4D16-82A7-23DDB78F1F20}" sibTransId="{4104AE76-2358-4A87-B878-19796D180628}"/>
    <dgm:cxn modelId="{7F48A5D5-6A94-4457-BD3F-81DA7366FDE7}" type="presOf" srcId="{3A6EB95E-63B7-4AC0-9370-B4BBE8999E59}" destId="{60BD8D6B-DB7F-450D-81E8-B574A86F09B7}" srcOrd="0" destOrd="1" presId="urn:microsoft.com/office/officeart/2005/8/layout/cycle4"/>
    <dgm:cxn modelId="{20F3C8DA-5140-4860-8F0E-79E79E608259}" srcId="{49EC9342-E085-45C8-8902-4E41062E10FF}" destId="{4C2D780E-54E6-465E-BDD1-B80ED866982C}" srcOrd="1" destOrd="0" parTransId="{F0D29899-3911-41AC-A268-5A0C800AFD70}" sibTransId="{04C257BF-B528-4872-A18A-5EE5413A37C6}"/>
    <dgm:cxn modelId="{742B68DD-1A2D-4112-8C7C-994188DF3807}" type="presOf" srcId="{3259CC89-5CC2-43BE-ACB6-2BFE2B29EC36}" destId="{3E51421A-5FDA-4C70-946F-498C26EFBD3C}" srcOrd="0" destOrd="1" presId="urn:microsoft.com/office/officeart/2005/8/layout/cycle4"/>
    <dgm:cxn modelId="{B6AF55EF-0651-4761-B8B9-60F1E49A270D}" srcId="{A9641AAF-1A6F-409C-B511-5EFB3ED5AA72}" destId="{44C03FFE-B724-4FDF-978C-4E9365F2BA10}" srcOrd="3" destOrd="0" parTransId="{56C7F9F1-1A17-4F1E-B6FB-2B3E13C8E925}" sibTransId="{94016901-481E-4C4A-B777-364097953C4D}"/>
    <dgm:cxn modelId="{935DB3EF-DAFF-4560-8215-253CBB69E970}" type="presOf" srcId="{4940D3FC-43CF-4EB6-B1C2-DD6EA9B94C7D}" destId="{74A18EC4-BDE0-4FE5-A192-CB29F3F1D6D9}" srcOrd="0" destOrd="2" presId="urn:microsoft.com/office/officeart/2005/8/layout/cycle4"/>
    <dgm:cxn modelId="{FC3EC3F9-4666-49FE-92E6-C2966D080239}" type="presOf" srcId="{976C8618-D8C0-42F3-A089-9161B9AAABD8}" destId="{9E23166C-6509-4E97-BF4E-745A251253CA}" srcOrd="1" destOrd="0" presId="urn:microsoft.com/office/officeart/2005/8/layout/cycle4"/>
    <dgm:cxn modelId="{323722FB-8F47-466D-B802-6208AE843611}" type="presOf" srcId="{60091779-0341-42A8-A669-7BBF53DF5AFC}" destId="{6A10EF5B-BF31-4822-A1C1-D8AE95F50FCA}" srcOrd="1" destOrd="2" presId="urn:microsoft.com/office/officeart/2005/8/layout/cycle4"/>
    <dgm:cxn modelId="{AB670CFD-84A3-4D0A-81C3-D421EF082659}" type="presOf" srcId="{4C2D780E-54E6-465E-BDD1-B80ED866982C}" destId="{6A10EF5B-BF31-4822-A1C1-D8AE95F50FCA}" srcOrd="1" destOrd="1" presId="urn:microsoft.com/office/officeart/2005/8/layout/cycle4"/>
    <dgm:cxn modelId="{B89D6AB2-FB0E-4F49-B8AB-3C992A6FD292}" type="presParOf" srcId="{60BAC271-109B-43EE-B303-AEB627C8F915}" destId="{DF8545E7-76EE-4D95-8078-B69EE6D22ACA}" srcOrd="0" destOrd="0" presId="urn:microsoft.com/office/officeart/2005/8/layout/cycle4"/>
    <dgm:cxn modelId="{C3D8A94D-A256-4EF1-8D20-8FA49ECEDBB2}" type="presParOf" srcId="{DF8545E7-76EE-4D95-8078-B69EE6D22ACA}" destId="{132F6185-23A9-4486-922B-60FE47946CB2}" srcOrd="0" destOrd="0" presId="urn:microsoft.com/office/officeart/2005/8/layout/cycle4"/>
    <dgm:cxn modelId="{106948AB-723C-471F-93B5-158993CB3728}" type="presParOf" srcId="{132F6185-23A9-4486-922B-60FE47946CB2}" destId="{CE7FBA3F-3230-438F-8282-3514206398D7}" srcOrd="0" destOrd="0" presId="urn:microsoft.com/office/officeart/2005/8/layout/cycle4"/>
    <dgm:cxn modelId="{7265EB65-44FF-4D2B-9DA6-D74198ED27F5}" type="presParOf" srcId="{132F6185-23A9-4486-922B-60FE47946CB2}" destId="{6A10EF5B-BF31-4822-A1C1-D8AE95F50FCA}" srcOrd="1" destOrd="0" presId="urn:microsoft.com/office/officeart/2005/8/layout/cycle4"/>
    <dgm:cxn modelId="{72EF55AA-4205-439D-B6A9-8AF2E9F4F257}" type="presParOf" srcId="{DF8545E7-76EE-4D95-8078-B69EE6D22ACA}" destId="{D8EFB303-318B-4C5E-89F7-4CAC38A5AD22}" srcOrd="1" destOrd="0" presId="urn:microsoft.com/office/officeart/2005/8/layout/cycle4"/>
    <dgm:cxn modelId="{0A2C7A9A-A7D9-4384-BEB0-52199FDA1222}" type="presParOf" srcId="{D8EFB303-318B-4C5E-89F7-4CAC38A5AD22}" destId="{60BD8D6B-DB7F-450D-81E8-B574A86F09B7}" srcOrd="0" destOrd="0" presId="urn:microsoft.com/office/officeart/2005/8/layout/cycle4"/>
    <dgm:cxn modelId="{D33EAC8F-7820-4B20-9EBD-9356C0A6B292}" type="presParOf" srcId="{D8EFB303-318B-4C5E-89F7-4CAC38A5AD22}" destId="{9E23166C-6509-4E97-BF4E-745A251253CA}" srcOrd="1" destOrd="0" presId="urn:microsoft.com/office/officeart/2005/8/layout/cycle4"/>
    <dgm:cxn modelId="{7356338F-B98E-414D-BDEC-C87AA06F6DA6}" type="presParOf" srcId="{DF8545E7-76EE-4D95-8078-B69EE6D22ACA}" destId="{858CAB60-EF75-4BE5-A67E-8BDC3B6466E9}" srcOrd="2" destOrd="0" presId="urn:microsoft.com/office/officeart/2005/8/layout/cycle4"/>
    <dgm:cxn modelId="{63D056AF-A940-498A-A12B-85680C923EEB}" type="presParOf" srcId="{858CAB60-EF75-4BE5-A67E-8BDC3B6466E9}" destId="{74A18EC4-BDE0-4FE5-A192-CB29F3F1D6D9}" srcOrd="0" destOrd="0" presId="urn:microsoft.com/office/officeart/2005/8/layout/cycle4"/>
    <dgm:cxn modelId="{E686759C-2042-4956-BBC9-F3193140441C}" type="presParOf" srcId="{858CAB60-EF75-4BE5-A67E-8BDC3B6466E9}" destId="{1BB70641-5C8E-468A-A99C-BD42A297819F}" srcOrd="1" destOrd="0" presId="urn:microsoft.com/office/officeart/2005/8/layout/cycle4"/>
    <dgm:cxn modelId="{556A6D20-11D1-45CD-916A-02BFAF9CEBB9}" type="presParOf" srcId="{DF8545E7-76EE-4D95-8078-B69EE6D22ACA}" destId="{A811F95C-CABE-4057-93FB-0077489A87ED}" srcOrd="3" destOrd="0" presId="urn:microsoft.com/office/officeart/2005/8/layout/cycle4"/>
    <dgm:cxn modelId="{5EB69734-2C72-4124-AE10-A7C34B5DCAAF}" type="presParOf" srcId="{A811F95C-CABE-4057-93FB-0077489A87ED}" destId="{3E51421A-5FDA-4C70-946F-498C26EFBD3C}" srcOrd="0" destOrd="0" presId="urn:microsoft.com/office/officeart/2005/8/layout/cycle4"/>
    <dgm:cxn modelId="{FF0EE77F-FC39-4755-97F0-057AF174DD0B}" type="presParOf" srcId="{A811F95C-CABE-4057-93FB-0077489A87ED}" destId="{C4BEE252-3128-4AA1-BE74-D1FC95BBFF2B}" srcOrd="1" destOrd="0" presId="urn:microsoft.com/office/officeart/2005/8/layout/cycle4"/>
    <dgm:cxn modelId="{923A1EB1-6CE5-4E91-803D-0EE1CEC6385D}" type="presParOf" srcId="{DF8545E7-76EE-4D95-8078-B69EE6D22ACA}" destId="{F82C091E-AFFE-4D28-85F1-E3AAAADC2EEB}" srcOrd="4" destOrd="0" presId="urn:microsoft.com/office/officeart/2005/8/layout/cycle4"/>
    <dgm:cxn modelId="{DAE735E0-42B7-44DE-ACC7-79886C402B24}" type="presParOf" srcId="{60BAC271-109B-43EE-B303-AEB627C8F915}" destId="{BE6F0C59-DF76-441A-9B94-9A3474CFB501}" srcOrd="1" destOrd="0" presId="urn:microsoft.com/office/officeart/2005/8/layout/cycle4"/>
    <dgm:cxn modelId="{B09A30FD-FB13-4BB9-ACC9-46A9625904D2}" type="presParOf" srcId="{BE6F0C59-DF76-441A-9B94-9A3474CFB501}" destId="{107EA723-E053-485F-8034-3E04D273D764}" srcOrd="0" destOrd="0" presId="urn:microsoft.com/office/officeart/2005/8/layout/cycle4"/>
    <dgm:cxn modelId="{F385DDBC-7099-4B91-A571-A05849E9FCB1}" type="presParOf" srcId="{BE6F0C59-DF76-441A-9B94-9A3474CFB501}" destId="{6704DAD6-547D-491C-BB31-BD15FBFD8AA8}" srcOrd="1" destOrd="0" presId="urn:microsoft.com/office/officeart/2005/8/layout/cycle4"/>
    <dgm:cxn modelId="{B4E7CA70-6271-42A0-97DE-AD9EC12A25CF}" type="presParOf" srcId="{BE6F0C59-DF76-441A-9B94-9A3474CFB501}" destId="{C107678C-1B3F-429E-B166-188B4F2104C9}" srcOrd="2" destOrd="0" presId="urn:microsoft.com/office/officeart/2005/8/layout/cycle4"/>
    <dgm:cxn modelId="{FF62CBDD-789C-4225-884B-30C303077E9D}" type="presParOf" srcId="{BE6F0C59-DF76-441A-9B94-9A3474CFB501}" destId="{4803F4BC-13E9-42BA-A2F8-81208ADD9172}" srcOrd="3" destOrd="0" presId="urn:microsoft.com/office/officeart/2005/8/layout/cycle4"/>
    <dgm:cxn modelId="{6B6F88B7-9991-42E9-A0C8-8980ACDB42EA}" type="presParOf" srcId="{BE6F0C59-DF76-441A-9B94-9A3474CFB501}" destId="{8DF1D287-1E0E-4CCB-B036-47511B04714D}" srcOrd="4" destOrd="0" presId="urn:microsoft.com/office/officeart/2005/8/layout/cycle4"/>
    <dgm:cxn modelId="{1CB8E5A3-C36C-4196-90D0-59E64E095C09}" type="presParOf" srcId="{60BAC271-109B-43EE-B303-AEB627C8F915}" destId="{5D4EF318-2E8A-48B0-B814-182151EB78FA}" srcOrd="2" destOrd="0" presId="urn:microsoft.com/office/officeart/2005/8/layout/cycle4"/>
    <dgm:cxn modelId="{FDD7BCDF-96FC-413C-A948-3248863DEF52}" type="presParOf" srcId="{60BAC271-109B-43EE-B303-AEB627C8F915}" destId="{DB3CFF43-FC25-4E37-8EC1-B1C62AFF87F1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E30EEA-CDC7-734C-AD3C-AE1109130E7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A240EF1-F1F2-0C42-A5E8-528AD8DAF4C7}">
      <dgm:prSet/>
      <dgm:spPr>
        <a:solidFill>
          <a:srgbClr val="244264"/>
        </a:solidFill>
      </dgm:spPr>
      <dgm:t>
        <a:bodyPr/>
        <a:lstStyle/>
        <a:p>
          <a:r>
            <a:rPr lang="en-US"/>
            <a:t>NDA = Non Disclosure Agreement</a:t>
          </a:r>
          <a:endParaRPr lang="en-GB"/>
        </a:p>
      </dgm:t>
    </dgm:pt>
    <dgm:pt modelId="{BF8DED84-0E0C-F545-82CC-FC4F9A371795}" type="parTrans" cxnId="{86EB7420-C296-424F-9AD0-3956DC44E887}">
      <dgm:prSet/>
      <dgm:spPr/>
      <dgm:t>
        <a:bodyPr/>
        <a:lstStyle/>
        <a:p>
          <a:endParaRPr lang="en-GB"/>
        </a:p>
      </dgm:t>
    </dgm:pt>
    <dgm:pt modelId="{7619AF3E-D385-6043-990A-AE356822751F}" type="sibTrans" cxnId="{86EB7420-C296-424F-9AD0-3956DC44E887}">
      <dgm:prSet/>
      <dgm:spPr/>
      <dgm:t>
        <a:bodyPr/>
        <a:lstStyle/>
        <a:p>
          <a:endParaRPr lang="en-GB"/>
        </a:p>
      </dgm:t>
    </dgm:pt>
    <dgm:pt modelId="{C79ACD39-C935-CE4B-8D9D-51D49D88D729}">
      <dgm:prSet/>
      <dgm:spPr>
        <a:solidFill>
          <a:srgbClr val="244264"/>
        </a:solidFill>
      </dgm:spPr>
      <dgm:t>
        <a:bodyPr/>
        <a:lstStyle/>
        <a:p>
          <a:r>
            <a:rPr lang="en-US"/>
            <a:t>Pre-agreed process for information sharing </a:t>
          </a:r>
          <a:endParaRPr lang="en-GB"/>
        </a:p>
      </dgm:t>
    </dgm:pt>
    <dgm:pt modelId="{1DA824CC-9035-904A-BE25-343025CD3FB2}" type="parTrans" cxnId="{3D1310FC-D602-5748-AE5B-F9EA18F23B54}">
      <dgm:prSet/>
      <dgm:spPr/>
      <dgm:t>
        <a:bodyPr/>
        <a:lstStyle/>
        <a:p>
          <a:endParaRPr lang="en-GB"/>
        </a:p>
      </dgm:t>
    </dgm:pt>
    <dgm:pt modelId="{79A20660-75E0-1E4A-BFDE-42F33CEED224}" type="sibTrans" cxnId="{3D1310FC-D602-5748-AE5B-F9EA18F23B54}">
      <dgm:prSet/>
      <dgm:spPr/>
      <dgm:t>
        <a:bodyPr/>
        <a:lstStyle/>
        <a:p>
          <a:endParaRPr lang="en-GB"/>
        </a:p>
      </dgm:t>
    </dgm:pt>
    <dgm:pt modelId="{146A1E58-CEF4-2945-8279-15BFF1E06ED3}">
      <dgm:prSet/>
      <dgm:spPr>
        <a:solidFill>
          <a:srgbClr val="244264"/>
        </a:solidFill>
      </dgm:spPr>
      <dgm:t>
        <a:bodyPr/>
        <a:lstStyle/>
        <a:p>
          <a:r>
            <a:rPr lang="en-US"/>
            <a:t>Legal contract (must be able to sign)</a:t>
          </a:r>
          <a:endParaRPr lang="en-GB"/>
        </a:p>
      </dgm:t>
    </dgm:pt>
    <dgm:pt modelId="{CCBAEC33-AE9D-E147-8B37-6770116CCBB3}" type="parTrans" cxnId="{0D9697C4-9C64-5E45-93EE-CECC1E3CD1EF}">
      <dgm:prSet/>
      <dgm:spPr/>
      <dgm:t>
        <a:bodyPr/>
        <a:lstStyle/>
        <a:p>
          <a:endParaRPr lang="en-GB"/>
        </a:p>
      </dgm:t>
    </dgm:pt>
    <dgm:pt modelId="{1A773DCF-5D8D-6049-88ED-6E728A2F314A}" type="sibTrans" cxnId="{0D9697C4-9C64-5E45-93EE-CECC1E3CD1EF}">
      <dgm:prSet/>
      <dgm:spPr/>
      <dgm:t>
        <a:bodyPr/>
        <a:lstStyle/>
        <a:p>
          <a:endParaRPr lang="en-GB"/>
        </a:p>
      </dgm:t>
    </dgm:pt>
    <dgm:pt modelId="{0A69EB7E-8263-C844-81B7-76304A2E93F0}">
      <dgm:prSet/>
      <dgm:spPr>
        <a:solidFill>
          <a:srgbClr val="244264"/>
        </a:solidFill>
      </dgm:spPr>
      <dgm:t>
        <a:bodyPr/>
        <a:lstStyle/>
        <a:p>
          <a:r>
            <a:rPr lang="en-US"/>
            <a:t>Does not preclude use of TLP</a:t>
          </a:r>
          <a:endParaRPr lang="en-GB"/>
        </a:p>
      </dgm:t>
    </dgm:pt>
    <dgm:pt modelId="{136E82F0-0831-F649-8AA1-700ABA56268A}" type="parTrans" cxnId="{84D25CAB-FB7F-FD41-BBD4-479CEF2F0BD2}">
      <dgm:prSet/>
      <dgm:spPr/>
      <dgm:t>
        <a:bodyPr/>
        <a:lstStyle/>
        <a:p>
          <a:endParaRPr lang="en-GB"/>
        </a:p>
      </dgm:t>
    </dgm:pt>
    <dgm:pt modelId="{3A3F1A61-961E-C342-9DD9-626FAFECFB5B}" type="sibTrans" cxnId="{84D25CAB-FB7F-FD41-BBD4-479CEF2F0BD2}">
      <dgm:prSet/>
      <dgm:spPr/>
      <dgm:t>
        <a:bodyPr/>
        <a:lstStyle/>
        <a:p>
          <a:endParaRPr lang="en-GB"/>
        </a:p>
      </dgm:t>
    </dgm:pt>
    <dgm:pt modelId="{81055E21-5E87-FB4F-BB09-732B556377A1}" type="pres">
      <dgm:prSet presAssocID="{C1E30EEA-CDC7-734C-AD3C-AE1109130E7B}" presName="CompostProcess" presStyleCnt="0">
        <dgm:presLayoutVars>
          <dgm:dir/>
          <dgm:resizeHandles val="exact"/>
        </dgm:presLayoutVars>
      </dgm:prSet>
      <dgm:spPr/>
    </dgm:pt>
    <dgm:pt modelId="{EF9B85F9-6E40-B348-BA2B-762518AE90AC}" type="pres">
      <dgm:prSet presAssocID="{C1E30EEA-CDC7-734C-AD3C-AE1109130E7B}" presName="arrow" presStyleLbl="bgShp" presStyleIdx="0" presStyleCnt="1"/>
      <dgm:spPr>
        <a:solidFill>
          <a:srgbClr val="0B2C52"/>
        </a:solidFill>
      </dgm:spPr>
    </dgm:pt>
    <dgm:pt modelId="{4C160941-0C25-004E-9665-3E8A30EFC472}" type="pres">
      <dgm:prSet presAssocID="{C1E30EEA-CDC7-734C-AD3C-AE1109130E7B}" presName="linearProcess" presStyleCnt="0"/>
      <dgm:spPr/>
    </dgm:pt>
    <dgm:pt modelId="{CC576F0C-075E-0D43-91F0-80B8405F1155}" type="pres">
      <dgm:prSet presAssocID="{DA240EF1-F1F2-0C42-A5E8-528AD8DAF4C7}" presName="textNode" presStyleLbl="node1" presStyleIdx="0" presStyleCnt="4">
        <dgm:presLayoutVars>
          <dgm:bulletEnabled val="1"/>
        </dgm:presLayoutVars>
      </dgm:prSet>
      <dgm:spPr/>
    </dgm:pt>
    <dgm:pt modelId="{3674EB9E-66E3-FB49-A5FD-116C4D3E0D29}" type="pres">
      <dgm:prSet presAssocID="{7619AF3E-D385-6043-990A-AE356822751F}" presName="sibTrans" presStyleCnt="0"/>
      <dgm:spPr/>
    </dgm:pt>
    <dgm:pt modelId="{29942919-6696-8341-9EB5-2F6CF482287C}" type="pres">
      <dgm:prSet presAssocID="{C79ACD39-C935-CE4B-8D9D-51D49D88D729}" presName="textNode" presStyleLbl="node1" presStyleIdx="1" presStyleCnt="4">
        <dgm:presLayoutVars>
          <dgm:bulletEnabled val="1"/>
        </dgm:presLayoutVars>
      </dgm:prSet>
      <dgm:spPr/>
    </dgm:pt>
    <dgm:pt modelId="{68A85E80-87D1-3747-A38A-5F8F3955FDF8}" type="pres">
      <dgm:prSet presAssocID="{79A20660-75E0-1E4A-BFDE-42F33CEED224}" presName="sibTrans" presStyleCnt="0"/>
      <dgm:spPr/>
    </dgm:pt>
    <dgm:pt modelId="{BE7FD477-A46E-C945-9128-64BC1211ABA6}" type="pres">
      <dgm:prSet presAssocID="{146A1E58-CEF4-2945-8279-15BFF1E06ED3}" presName="textNode" presStyleLbl="node1" presStyleIdx="2" presStyleCnt="4">
        <dgm:presLayoutVars>
          <dgm:bulletEnabled val="1"/>
        </dgm:presLayoutVars>
      </dgm:prSet>
      <dgm:spPr/>
    </dgm:pt>
    <dgm:pt modelId="{E6ABE5CB-2C1B-C140-BEC5-FBC00B284A64}" type="pres">
      <dgm:prSet presAssocID="{1A773DCF-5D8D-6049-88ED-6E728A2F314A}" presName="sibTrans" presStyleCnt="0"/>
      <dgm:spPr/>
    </dgm:pt>
    <dgm:pt modelId="{9EB32D7D-0ED2-EF42-8FE2-23A11C68D2EB}" type="pres">
      <dgm:prSet presAssocID="{0A69EB7E-8263-C844-81B7-76304A2E93F0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8006BF1F-C7BE-F942-8A82-4A10F301DB18}" type="presOf" srcId="{C79ACD39-C935-CE4B-8D9D-51D49D88D729}" destId="{29942919-6696-8341-9EB5-2F6CF482287C}" srcOrd="0" destOrd="0" presId="urn:microsoft.com/office/officeart/2005/8/layout/hProcess9"/>
    <dgm:cxn modelId="{86EB7420-C296-424F-9AD0-3956DC44E887}" srcId="{C1E30EEA-CDC7-734C-AD3C-AE1109130E7B}" destId="{DA240EF1-F1F2-0C42-A5E8-528AD8DAF4C7}" srcOrd="0" destOrd="0" parTransId="{BF8DED84-0E0C-F545-82CC-FC4F9A371795}" sibTransId="{7619AF3E-D385-6043-990A-AE356822751F}"/>
    <dgm:cxn modelId="{C45A4126-8D9C-9742-836C-A4868D842FD9}" type="presOf" srcId="{0A69EB7E-8263-C844-81B7-76304A2E93F0}" destId="{9EB32D7D-0ED2-EF42-8FE2-23A11C68D2EB}" srcOrd="0" destOrd="0" presId="urn:microsoft.com/office/officeart/2005/8/layout/hProcess9"/>
    <dgm:cxn modelId="{7F9C9383-DAD1-8B4B-B087-FF8AF19E5576}" type="presOf" srcId="{DA240EF1-F1F2-0C42-A5E8-528AD8DAF4C7}" destId="{CC576F0C-075E-0D43-91F0-80B8405F1155}" srcOrd="0" destOrd="0" presId="urn:microsoft.com/office/officeart/2005/8/layout/hProcess9"/>
    <dgm:cxn modelId="{E16CD594-E5EA-1C4D-A24B-0D86EBBB93B0}" type="presOf" srcId="{146A1E58-CEF4-2945-8279-15BFF1E06ED3}" destId="{BE7FD477-A46E-C945-9128-64BC1211ABA6}" srcOrd="0" destOrd="0" presId="urn:microsoft.com/office/officeart/2005/8/layout/hProcess9"/>
    <dgm:cxn modelId="{84D25CAB-FB7F-FD41-BBD4-479CEF2F0BD2}" srcId="{C1E30EEA-CDC7-734C-AD3C-AE1109130E7B}" destId="{0A69EB7E-8263-C844-81B7-76304A2E93F0}" srcOrd="3" destOrd="0" parTransId="{136E82F0-0831-F649-8AA1-700ABA56268A}" sibTransId="{3A3F1A61-961E-C342-9DD9-626FAFECFB5B}"/>
    <dgm:cxn modelId="{0D9697C4-9C64-5E45-93EE-CECC1E3CD1EF}" srcId="{C1E30EEA-CDC7-734C-AD3C-AE1109130E7B}" destId="{146A1E58-CEF4-2945-8279-15BFF1E06ED3}" srcOrd="2" destOrd="0" parTransId="{CCBAEC33-AE9D-E147-8B37-6770116CCBB3}" sibTransId="{1A773DCF-5D8D-6049-88ED-6E728A2F314A}"/>
    <dgm:cxn modelId="{9EDDB8C4-7A41-A345-82CE-E9057638372D}" type="presOf" srcId="{C1E30EEA-CDC7-734C-AD3C-AE1109130E7B}" destId="{81055E21-5E87-FB4F-BB09-732B556377A1}" srcOrd="0" destOrd="0" presId="urn:microsoft.com/office/officeart/2005/8/layout/hProcess9"/>
    <dgm:cxn modelId="{3D1310FC-D602-5748-AE5B-F9EA18F23B54}" srcId="{C1E30EEA-CDC7-734C-AD3C-AE1109130E7B}" destId="{C79ACD39-C935-CE4B-8D9D-51D49D88D729}" srcOrd="1" destOrd="0" parTransId="{1DA824CC-9035-904A-BE25-343025CD3FB2}" sibTransId="{79A20660-75E0-1E4A-BFDE-42F33CEED224}"/>
    <dgm:cxn modelId="{5E0C327B-D181-3A46-84B2-BB7227CCF556}" type="presParOf" srcId="{81055E21-5E87-FB4F-BB09-732B556377A1}" destId="{EF9B85F9-6E40-B348-BA2B-762518AE90AC}" srcOrd="0" destOrd="0" presId="urn:microsoft.com/office/officeart/2005/8/layout/hProcess9"/>
    <dgm:cxn modelId="{7ED1E116-9777-FF4C-A0FD-3A1FC2EC822E}" type="presParOf" srcId="{81055E21-5E87-FB4F-BB09-732B556377A1}" destId="{4C160941-0C25-004E-9665-3E8A30EFC472}" srcOrd="1" destOrd="0" presId="urn:microsoft.com/office/officeart/2005/8/layout/hProcess9"/>
    <dgm:cxn modelId="{5143C4B6-B055-7C44-A042-70749CC0046E}" type="presParOf" srcId="{4C160941-0C25-004E-9665-3E8A30EFC472}" destId="{CC576F0C-075E-0D43-91F0-80B8405F1155}" srcOrd="0" destOrd="0" presId="urn:microsoft.com/office/officeart/2005/8/layout/hProcess9"/>
    <dgm:cxn modelId="{0E439E08-2A21-E649-A0EB-F56EA903233D}" type="presParOf" srcId="{4C160941-0C25-004E-9665-3E8A30EFC472}" destId="{3674EB9E-66E3-FB49-A5FD-116C4D3E0D29}" srcOrd="1" destOrd="0" presId="urn:microsoft.com/office/officeart/2005/8/layout/hProcess9"/>
    <dgm:cxn modelId="{0655566F-6CF4-F648-9CBC-87F4B2A5FD2D}" type="presParOf" srcId="{4C160941-0C25-004E-9665-3E8A30EFC472}" destId="{29942919-6696-8341-9EB5-2F6CF482287C}" srcOrd="2" destOrd="0" presId="urn:microsoft.com/office/officeart/2005/8/layout/hProcess9"/>
    <dgm:cxn modelId="{94D6CCC5-ABFE-B342-9A27-B88E5EBF9C09}" type="presParOf" srcId="{4C160941-0C25-004E-9665-3E8A30EFC472}" destId="{68A85E80-87D1-3747-A38A-5F8F3955FDF8}" srcOrd="3" destOrd="0" presId="urn:microsoft.com/office/officeart/2005/8/layout/hProcess9"/>
    <dgm:cxn modelId="{7A0FCAE7-DA2E-6947-A7A4-23CCDEE98605}" type="presParOf" srcId="{4C160941-0C25-004E-9665-3E8A30EFC472}" destId="{BE7FD477-A46E-C945-9128-64BC1211ABA6}" srcOrd="4" destOrd="0" presId="urn:microsoft.com/office/officeart/2005/8/layout/hProcess9"/>
    <dgm:cxn modelId="{E0995031-119B-434C-8BD4-0A5A846867FD}" type="presParOf" srcId="{4C160941-0C25-004E-9665-3E8A30EFC472}" destId="{E6ABE5CB-2C1B-C140-BEC5-FBC00B284A64}" srcOrd="5" destOrd="0" presId="urn:microsoft.com/office/officeart/2005/8/layout/hProcess9"/>
    <dgm:cxn modelId="{375962E2-520C-1845-BF71-5213FF0422CB}" type="presParOf" srcId="{4C160941-0C25-004E-9665-3E8A30EFC472}" destId="{9EB32D7D-0ED2-EF42-8FE2-23A11C68D2E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F28D27-982B-314E-811E-68A22FF4597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2B81D63-9411-8346-B7CF-AB832484F6D9}">
      <dgm:prSet/>
      <dgm:spPr>
        <a:solidFill>
          <a:srgbClr val="0B2C52"/>
        </a:solidFill>
      </dgm:spPr>
      <dgm:t>
        <a:bodyPr/>
        <a:lstStyle/>
        <a:p>
          <a:r>
            <a:rPr lang="en-US" b="1" dirty="0"/>
            <a:t>Information must be received securely</a:t>
          </a:r>
        </a:p>
        <a:p>
          <a:r>
            <a:rPr lang="en-US" b="1" dirty="0"/>
            <a:t>Information must be shared securely</a:t>
          </a:r>
        </a:p>
        <a:p>
          <a:r>
            <a:rPr lang="en-GB" b="1" dirty="0"/>
            <a:t>Receiver must know the rules of sharing</a:t>
          </a:r>
        </a:p>
      </dgm:t>
    </dgm:pt>
    <dgm:pt modelId="{7428C4A2-B3D4-B84B-A230-5CE5AF102A67}" type="parTrans" cxnId="{D4587A92-CA31-104B-8341-410C2742637F}">
      <dgm:prSet/>
      <dgm:spPr/>
      <dgm:t>
        <a:bodyPr/>
        <a:lstStyle/>
        <a:p>
          <a:endParaRPr lang="en-GB"/>
        </a:p>
      </dgm:t>
    </dgm:pt>
    <dgm:pt modelId="{9D4762B9-B0E9-F443-99D0-BFE211A28D12}" type="sibTrans" cxnId="{D4587A92-CA31-104B-8341-410C2742637F}">
      <dgm:prSet/>
      <dgm:spPr/>
      <dgm:t>
        <a:bodyPr/>
        <a:lstStyle/>
        <a:p>
          <a:endParaRPr lang="en-GB"/>
        </a:p>
      </dgm:t>
    </dgm:pt>
    <dgm:pt modelId="{6DB15C06-AD79-F548-8E57-A039040BB512}">
      <dgm:prSet/>
      <dgm:spPr>
        <a:solidFill>
          <a:srgbClr val="0B2C52"/>
        </a:solidFill>
      </dgm:spPr>
      <dgm:t>
        <a:bodyPr/>
        <a:lstStyle/>
        <a:p>
          <a:r>
            <a:rPr lang="en-US" b="1" dirty="0"/>
            <a:t>Information must be stored securely</a:t>
          </a:r>
          <a:endParaRPr lang="en-GB" b="1" dirty="0"/>
        </a:p>
      </dgm:t>
    </dgm:pt>
    <dgm:pt modelId="{C69BC70D-9626-DE4A-8986-F319059BC861}" type="parTrans" cxnId="{353ACEA9-3DAF-874E-B7AF-7F25348B3507}">
      <dgm:prSet/>
      <dgm:spPr/>
      <dgm:t>
        <a:bodyPr/>
        <a:lstStyle/>
        <a:p>
          <a:endParaRPr lang="en-GB"/>
        </a:p>
      </dgm:t>
    </dgm:pt>
    <dgm:pt modelId="{AB4CEE17-8386-6845-B668-1A8256602C57}" type="sibTrans" cxnId="{353ACEA9-3DAF-874E-B7AF-7F25348B3507}">
      <dgm:prSet/>
      <dgm:spPr/>
      <dgm:t>
        <a:bodyPr/>
        <a:lstStyle/>
        <a:p>
          <a:endParaRPr lang="en-GB"/>
        </a:p>
      </dgm:t>
    </dgm:pt>
    <dgm:pt modelId="{78125FED-EBCB-764B-8A20-45919BFC05B9}">
      <dgm:prSet/>
      <dgm:spPr>
        <a:solidFill>
          <a:srgbClr val="0B2C52"/>
        </a:solidFill>
      </dgm:spPr>
      <dgm:t>
        <a:bodyPr/>
        <a:lstStyle/>
        <a:p>
          <a:r>
            <a:rPr lang="en-US" b="1" dirty="0"/>
            <a:t>Does your team have a process on how to handle information securely?</a:t>
          </a:r>
          <a:endParaRPr lang="en-GB" dirty="0"/>
        </a:p>
      </dgm:t>
    </dgm:pt>
    <dgm:pt modelId="{3044A4B4-73C5-C44B-B4B8-2477B4D2AA18}" type="parTrans" cxnId="{AF5D116F-2637-AC4C-8EFC-0042BE66E45D}">
      <dgm:prSet/>
      <dgm:spPr/>
      <dgm:t>
        <a:bodyPr/>
        <a:lstStyle/>
        <a:p>
          <a:endParaRPr lang="en-GB"/>
        </a:p>
      </dgm:t>
    </dgm:pt>
    <dgm:pt modelId="{CAFAB57A-D84A-0A4B-9C57-8C8AA2DE5832}" type="sibTrans" cxnId="{AF5D116F-2637-AC4C-8EFC-0042BE66E45D}">
      <dgm:prSet/>
      <dgm:spPr/>
      <dgm:t>
        <a:bodyPr/>
        <a:lstStyle/>
        <a:p>
          <a:endParaRPr lang="en-GB"/>
        </a:p>
      </dgm:t>
    </dgm:pt>
    <dgm:pt modelId="{0E5CAD67-98E8-B447-A3B7-D153A69B7247}" type="pres">
      <dgm:prSet presAssocID="{3EF28D27-982B-314E-811E-68A22FF45971}" presName="Name0" presStyleCnt="0">
        <dgm:presLayoutVars>
          <dgm:dir/>
          <dgm:resizeHandles val="exact"/>
        </dgm:presLayoutVars>
      </dgm:prSet>
      <dgm:spPr/>
    </dgm:pt>
    <dgm:pt modelId="{C1B1D7F8-5FF2-7F48-8D4D-132954C9D473}" type="pres">
      <dgm:prSet presAssocID="{3EF28D27-982B-314E-811E-68A22FF45971}" presName="fgShape" presStyleLbl="fgShp" presStyleIdx="0" presStyleCnt="1"/>
      <dgm:spPr>
        <a:solidFill>
          <a:schemeClr val="bg1"/>
        </a:solidFill>
      </dgm:spPr>
    </dgm:pt>
    <dgm:pt modelId="{47B94B94-0690-5240-9FFB-09EA223718F1}" type="pres">
      <dgm:prSet presAssocID="{3EF28D27-982B-314E-811E-68A22FF45971}" presName="linComp" presStyleCnt="0"/>
      <dgm:spPr/>
    </dgm:pt>
    <dgm:pt modelId="{7BAD3C89-8C15-284E-A56C-F35B69B67445}" type="pres">
      <dgm:prSet presAssocID="{32B81D63-9411-8346-B7CF-AB832484F6D9}" presName="compNode" presStyleCnt="0"/>
      <dgm:spPr/>
    </dgm:pt>
    <dgm:pt modelId="{9E77C054-A16B-EE45-9E37-20A6BA36D7AE}" type="pres">
      <dgm:prSet presAssocID="{32B81D63-9411-8346-B7CF-AB832484F6D9}" presName="bkgdShape" presStyleLbl="node1" presStyleIdx="0" presStyleCnt="3"/>
      <dgm:spPr/>
    </dgm:pt>
    <dgm:pt modelId="{79E1C037-25CF-6A46-BD3B-A6D8F8C33510}" type="pres">
      <dgm:prSet presAssocID="{32B81D63-9411-8346-B7CF-AB832484F6D9}" presName="nodeTx" presStyleLbl="node1" presStyleIdx="0" presStyleCnt="3">
        <dgm:presLayoutVars>
          <dgm:bulletEnabled val="1"/>
        </dgm:presLayoutVars>
      </dgm:prSet>
      <dgm:spPr/>
    </dgm:pt>
    <dgm:pt modelId="{FAAB241C-99FE-F443-8421-97D0D4379EBF}" type="pres">
      <dgm:prSet presAssocID="{32B81D63-9411-8346-B7CF-AB832484F6D9}" presName="invisiNode" presStyleLbl="node1" presStyleIdx="0" presStyleCnt="3"/>
      <dgm:spPr/>
    </dgm:pt>
    <dgm:pt modelId="{EDE0D91F-0636-DE4B-831A-54C21BF784C4}" type="pres">
      <dgm:prSet presAssocID="{32B81D63-9411-8346-B7CF-AB832484F6D9}" presName="imagNode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2FF73E6A-D3C4-8546-B5E8-26712B9827AE}" type="pres">
      <dgm:prSet presAssocID="{9D4762B9-B0E9-F443-99D0-BFE211A28D12}" presName="sibTrans" presStyleLbl="sibTrans2D1" presStyleIdx="0" presStyleCnt="0"/>
      <dgm:spPr/>
    </dgm:pt>
    <dgm:pt modelId="{C3BDAA66-4977-AD42-B60E-D18C1625A40D}" type="pres">
      <dgm:prSet presAssocID="{6DB15C06-AD79-F548-8E57-A039040BB512}" presName="compNode" presStyleCnt="0"/>
      <dgm:spPr/>
    </dgm:pt>
    <dgm:pt modelId="{8E7531B2-2B88-A947-947F-BE91B8B07051}" type="pres">
      <dgm:prSet presAssocID="{6DB15C06-AD79-F548-8E57-A039040BB512}" presName="bkgdShape" presStyleLbl="node1" presStyleIdx="1" presStyleCnt="3"/>
      <dgm:spPr/>
    </dgm:pt>
    <dgm:pt modelId="{7673F677-064C-AF4E-8321-D490AE4F2849}" type="pres">
      <dgm:prSet presAssocID="{6DB15C06-AD79-F548-8E57-A039040BB512}" presName="nodeTx" presStyleLbl="node1" presStyleIdx="1" presStyleCnt="3">
        <dgm:presLayoutVars>
          <dgm:bulletEnabled val="1"/>
        </dgm:presLayoutVars>
      </dgm:prSet>
      <dgm:spPr/>
    </dgm:pt>
    <dgm:pt modelId="{FFBB15AB-54D1-AA46-B805-96E2925499EA}" type="pres">
      <dgm:prSet presAssocID="{6DB15C06-AD79-F548-8E57-A039040BB512}" presName="invisiNode" presStyleLbl="node1" presStyleIdx="1" presStyleCnt="3"/>
      <dgm:spPr/>
    </dgm:pt>
    <dgm:pt modelId="{70D0BA6B-EFB4-F54E-8471-3DAE3709A965}" type="pres">
      <dgm:prSet presAssocID="{6DB15C06-AD79-F548-8E57-A039040BB512}" presName="imagNode" presStyleLbl="fgImgPlac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E61F624-D7E0-BD40-A076-1B7DFC8786DA}" type="pres">
      <dgm:prSet presAssocID="{AB4CEE17-8386-6845-B668-1A8256602C57}" presName="sibTrans" presStyleLbl="sibTrans2D1" presStyleIdx="0" presStyleCnt="0"/>
      <dgm:spPr/>
    </dgm:pt>
    <dgm:pt modelId="{50CBEA46-BB28-C74B-91CF-4DB46B2E558E}" type="pres">
      <dgm:prSet presAssocID="{78125FED-EBCB-764B-8A20-45919BFC05B9}" presName="compNode" presStyleCnt="0"/>
      <dgm:spPr/>
    </dgm:pt>
    <dgm:pt modelId="{3C520C97-9FF9-FB45-9914-F7C4266D6ED3}" type="pres">
      <dgm:prSet presAssocID="{78125FED-EBCB-764B-8A20-45919BFC05B9}" presName="bkgdShape" presStyleLbl="node1" presStyleIdx="2" presStyleCnt="3"/>
      <dgm:spPr/>
    </dgm:pt>
    <dgm:pt modelId="{9D89CFB5-000E-5C40-8040-11C32105D907}" type="pres">
      <dgm:prSet presAssocID="{78125FED-EBCB-764B-8A20-45919BFC05B9}" presName="nodeTx" presStyleLbl="node1" presStyleIdx="2" presStyleCnt="3">
        <dgm:presLayoutVars>
          <dgm:bulletEnabled val="1"/>
        </dgm:presLayoutVars>
      </dgm:prSet>
      <dgm:spPr/>
    </dgm:pt>
    <dgm:pt modelId="{820436E7-572B-104B-B092-8C3EE360AB5F}" type="pres">
      <dgm:prSet presAssocID="{78125FED-EBCB-764B-8A20-45919BFC05B9}" presName="invisiNode" presStyleLbl="node1" presStyleIdx="2" presStyleCnt="3"/>
      <dgm:spPr/>
    </dgm:pt>
    <dgm:pt modelId="{BFD0A953-E862-6D45-BE12-B7A5402656CF}" type="pres">
      <dgm:prSet presAssocID="{78125FED-EBCB-764B-8A20-45919BFC05B9}" presName="imagNode" presStyleLbl="fgImgPlac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</dgm:ptLst>
  <dgm:cxnLst>
    <dgm:cxn modelId="{B815860A-D499-7643-AE8B-D56D3A1697BC}" type="presOf" srcId="{32B81D63-9411-8346-B7CF-AB832484F6D9}" destId="{79E1C037-25CF-6A46-BD3B-A6D8F8C33510}" srcOrd="1" destOrd="0" presId="urn:microsoft.com/office/officeart/2005/8/layout/hList7"/>
    <dgm:cxn modelId="{E0468410-96D4-9345-BFC4-2C62EB2AD839}" type="presOf" srcId="{3EF28D27-982B-314E-811E-68A22FF45971}" destId="{0E5CAD67-98E8-B447-A3B7-D153A69B7247}" srcOrd="0" destOrd="0" presId="urn:microsoft.com/office/officeart/2005/8/layout/hList7"/>
    <dgm:cxn modelId="{A4E69E15-581B-1942-9B54-C6B17CB9EA8B}" type="presOf" srcId="{6DB15C06-AD79-F548-8E57-A039040BB512}" destId="{8E7531B2-2B88-A947-947F-BE91B8B07051}" srcOrd="0" destOrd="0" presId="urn:microsoft.com/office/officeart/2005/8/layout/hList7"/>
    <dgm:cxn modelId="{23D1EE15-F45C-FA4C-BA33-A4ABAE32931D}" type="presOf" srcId="{6DB15C06-AD79-F548-8E57-A039040BB512}" destId="{7673F677-064C-AF4E-8321-D490AE4F2849}" srcOrd="1" destOrd="0" presId="urn:microsoft.com/office/officeart/2005/8/layout/hList7"/>
    <dgm:cxn modelId="{D8A12A34-94EE-BA44-8A12-BAA2CA0753DE}" type="presOf" srcId="{78125FED-EBCB-764B-8A20-45919BFC05B9}" destId="{3C520C97-9FF9-FB45-9914-F7C4266D6ED3}" srcOrd="0" destOrd="0" presId="urn:microsoft.com/office/officeart/2005/8/layout/hList7"/>
    <dgm:cxn modelId="{A742CD46-DE59-C144-B66C-429F9E717184}" type="presOf" srcId="{9D4762B9-B0E9-F443-99D0-BFE211A28D12}" destId="{2FF73E6A-D3C4-8546-B5E8-26712B9827AE}" srcOrd="0" destOrd="0" presId="urn:microsoft.com/office/officeart/2005/8/layout/hList7"/>
    <dgm:cxn modelId="{C907926D-C290-224D-8ED4-50F17D1338AD}" type="presOf" srcId="{AB4CEE17-8386-6845-B668-1A8256602C57}" destId="{DE61F624-D7E0-BD40-A076-1B7DFC8786DA}" srcOrd="0" destOrd="0" presId="urn:microsoft.com/office/officeart/2005/8/layout/hList7"/>
    <dgm:cxn modelId="{AF5D116F-2637-AC4C-8EFC-0042BE66E45D}" srcId="{3EF28D27-982B-314E-811E-68A22FF45971}" destId="{78125FED-EBCB-764B-8A20-45919BFC05B9}" srcOrd="2" destOrd="0" parTransId="{3044A4B4-73C5-C44B-B4B8-2477B4D2AA18}" sibTransId="{CAFAB57A-D84A-0A4B-9C57-8C8AA2DE5832}"/>
    <dgm:cxn modelId="{D4587A92-CA31-104B-8341-410C2742637F}" srcId="{3EF28D27-982B-314E-811E-68A22FF45971}" destId="{32B81D63-9411-8346-B7CF-AB832484F6D9}" srcOrd="0" destOrd="0" parTransId="{7428C4A2-B3D4-B84B-A230-5CE5AF102A67}" sibTransId="{9D4762B9-B0E9-F443-99D0-BFE211A28D12}"/>
    <dgm:cxn modelId="{353ACEA9-3DAF-874E-B7AF-7F25348B3507}" srcId="{3EF28D27-982B-314E-811E-68A22FF45971}" destId="{6DB15C06-AD79-F548-8E57-A039040BB512}" srcOrd="1" destOrd="0" parTransId="{C69BC70D-9626-DE4A-8986-F319059BC861}" sibTransId="{AB4CEE17-8386-6845-B668-1A8256602C57}"/>
    <dgm:cxn modelId="{35FCC9AA-C885-9B40-9202-116C5433687F}" type="presOf" srcId="{78125FED-EBCB-764B-8A20-45919BFC05B9}" destId="{9D89CFB5-000E-5C40-8040-11C32105D907}" srcOrd="1" destOrd="0" presId="urn:microsoft.com/office/officeart/2005/8/layout/hList7"/>
    <dgm:cxn modelId="{EFFC1ED7-0AB5-604A-9241-4CFA97C1FAC7}" type="presOf" srcId="{32B81D63-9411-8346-B7CF-AB832484F6D9}" destId="{9E77C054-A16B-EE45-9E37-20A6BA36D7AE}" srcOrd="0" destOrd="0" presId="urn:microsoft.com/office/officeart/2005/8/layout/hList7"/>
    <dgm:cxn modelId="{0CB0D61C-BE99-E246-A987-7B7356DD7BD6}" type="presParOf" srcId="{0E5CAD67-98E8-B447-A3B7-D153A69B7247}" destId="{C1B1D7F8-5FF2-7F48-8D4D-132954C9D473}" srcOrd="0" destOrd="0" presId="urn:microsoft.com/office/officeart/2005/8/layout/hList7"/>
    <dgm:cxn modelId="{A84B3F39-2B4F-E14A-9200-28C4B53A6F7B}" type="presParOf" srcId="{0E5CAD67-98E8-B447-A3B7-D153A69B7247}" destId="{47B94B94-0690-5240-9FFB-09EA223718F1}" srcOrd="1" destOrd="0" presId="urn:microsoft.com/office/officeart/2005/8/layout/hList7"/>
    <dgm:cxn modelId="{EB84BB3C-C8F9-8946-8886-97EA5043789F}" type="presParOf" srcId="{47B94B94-0690-5240-9FFB-09EA223718F1}" destId="{7BAD3C89-8C15-284E-A56C-F35B69B67445}" srcOrd="0" destOrd="0" presId="urn:microsoft.com/office/officeart/2005/8/layout/hList7"/>
    <dgm:cxn modelId="{E8314CAC-0BCF-DB4B-9C02-07AC9DD35D00}" type="presParOf" srcId="{7BAD3C89-8C15-284E-A56C-F35B69B67445}" destId="{9E77C054-A16B-EE45-9E37-20A6BA36D7AE}" srcOrd="0" destOrd="0" presId="urn:microsoft.com/office/officeart/2005/8/layout/hList7"/>
    <dgm:cxn modelId="{B66D5DA4-B4B6-2E4A-B35C-64C0E2C7D69D}" type="presParOf" srcId="{7BAD3C89-8C15-284E-A56C-F35B69B67445}" destId="{79E1C037-25CF-6A46-BD3B-A6D8F8C33510}" srcOrd="1" destOrd="0" presId="urn:microsoft.com/office/officeart/2005/8/layout/hList7"/>
    <dgm:cxn modelId="{5E0934E8-F575-944A-B8A5-B71EF9240888}" type="presParOf" srcId="{7BAD3C89-8C15-284E-A56C-F35B69B67445}" destId="{FAAB241C-99FE-F443-8421-97D0D4379EBF}" srcOrd="2" destOrd="0" presId="urn:microsoft.com/office/officeart/2005/8/layout/hList7"/>
    <dgm:cxn modelId="{E3DD4653-1816-D147-AF09-1A05635853D3}" type="presParOf" srcId="{7BAD3C89-8C15-284E-A56C-F35B69B67445}" destId="{EDE0D91F-0636-DE4B-831A-54C21BF784C4}" srcOrd="3" destOrd="0" presId="urn:microsoft.com/office/officeart/2005/8/layout/hList7"/>
    <dgm:cxn modelId="{B5440DF3-4D54-1745-A8BE-78532B2376C5}" type="presParOf" srcId="{47B94B94-0690-5240-9FFB-09EA223718F1}" destId="{2FF73E6A-D3C4-8546-B5E8-26712B9827AE}" srcOrd="1" destOrd="0" presId="urn:microsoft.com/office/officeart/2005/8/layout/hList7"/>
    <dgm:cxn modelId="{17DD14D6-4ADE-3948-992A-ECA436BFFD30}" type="presParOf" srcId="{47B94B94-0690-5240-9FFB-09EA223718F1}" destId="{C3BDAA66-4977-AD42-B60E-D18C1625A40D}" srcOrd="2" destOrd="0" presId="urn:microsoft.com/office/officeart/2005/8/layout/hList7"/>
    <dgm:cxn modelId="{CCD84A6B-F371-154E-9F05-BCC0CF115DC0}" type="presParOf" srcId="{C3BDAA66-4977-AD42-B60E-D18C1625A40D}" destId="{8E7531B2-2B88-A947-947F-BE91B8B07051}" srcOrd="0" destOrd="0" presId="urn:microsoft.com/office/officeart/2005/8/layout/hList7"/>
    <dgm:cxn modelId="{A58DB31D-77E5-2A49-B3FE-9603A685DDF5}" type="presParOf" srcId="{C3BDAA66-4977-AD42-B60E-D18C1625A40D}" destId="{7673F677-064C-AF4E-8321-D490AE4F2849}" srcOrd="1" destOrd="0" presId="urn:microsoft.com/office/officeart/2005/8/layout/hList7"/>
    <dgm:cxn modelId="{935DB60E-5BF7-4C46-BA5C-3261E08E9037}" type="presParOf" srcId="{C3BDAA66-4977-AD42-B60E-D18C1625A40D}" destId="{FFBB15AB-54D1-AA46-B805-96E2925499EA}" srcOrd="2" destOrd="0" presId="urn:microsoft.com/office/officeart/2005/8/layout/hList7"/>
    <dgm:cxn modelId="{76B476A5-51C1-3B42-BEB0-3B14F4D6B11D}" type="presParOf" srcId="{C3BDAA66-4977-AD42-B60E-D18C1625A40D}" destId="{70D0BA6B-EFB4-F54E-8471-3DAE3709A965}" srcOrd="3" destOrd="0" presId="urn:microsoft.com/office/officeart/2005/8/layout/hList7"/>
    <dgm:cxn modelId="{69DFD55D-9AAD-D845-80ED-F519469BEC06}" type="presParOf" srcId="{47B94B94-0690-5240-9FFB-09EA223718F1}" destId="{DE61F624-D7E0-BD40-A076-1B7DFC8786DA}" srcOrd="3" destOrd="0" presId="urn:microsoft.com/office/officeart/2005/8/layout/hList7"/>
    <dgm:cxn modelId="{A8775D79-FA8D-1E41-8849-052F1FD9FC6D}" type="presParOf" srcId="{47B94B94-0690-5240-9FFB-09EA223718F1}" destId="{50CBEA46-BB28-C74B-91CF-4DB46B2E558E}" srcOrd="4" destOrd="0" presId="urn:microsoft.com/office/officeart/2005/8/layout/hList7"/>
    <dgm:cxn modelId="{0540C10B-B8BD-7A4F-B240-2BAF2115E08B}" type="presParOf" srcId="{50CBEA46-BB28-C74B-91CF-4DB46B2E558E}" destId="{3C520C97-9FF9-FB45-9914-F7C4266D6ED3}" srcOrd="0" destOrd="0" presId="urn:microsoft.com/office/officeart/2005/8/layout/hList7"/>
    <dgm:cxn modelId="{250B9E50-585D-4242-8B2E-8567DEFE1C2E}" type="presParOf" srcId="{50CBEA46-BB28-C74B-91CF-4DB46B2E558E}" destId="{9D89CFB5-000E-5C40-8040-11C32105D907}" srcOrd="1" destOrd="0" presId="urn:microsoft.com/office/officeart/2005/8/layout/hList7"/>
    <dgm:cxn modelId="{0B1C3ED5-46D7-1049-B08C-C25227A4CDD3}" type="presParOf" srcId="{50CBEA46-BB28-C74B-91CF-4DB46B2E558E}" destId="{820436E7-572B-104B-B092-8C3EE360AB5F}" srcOrd="2" destOrd="0" presId="urn:microsoft.com/office/officeart/2005/8/layout/hList7"/>
    <dgm:cxn modelId="{4C3604FC-888F-D043-AD96-01229040DF2B}" type="presParOf" srcId="{50CBEA46-BB28-C74B-91CF-4DB46B2E558E}" destId="{BFD0A953-E862-6D45-BE12-B7A5402656C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E84CA3-D05A-4098-A459-30BB565579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A9D4DC2-1076-48D8-9199-1CDAA5E43BC4}">
      <dgm:prSet phldrT="[Texte]"/>
      <dgm:spPr>
        <a:solidFill>
          <a:srgbClr val="244264"/>
        </a:solidFill>
      </dgm:spPr>
      <dgm:t>
        <a:bodyPr/>
        <a:lstStyle/>
        <a:p>
          <a:r>
            <a:rPr lang="fr-FR" dirty="0"/>
            <a:t>Voice</a:t>
          </a:r>
        </a:p>
      </dgm:t>
    </dgm:pt>
    <dgm:pt modelId="{25AAD891-070E-4A04-8B87-809256D83BA0}" type="parTrans" cxnId="{81982840-A3D9-4125-BD73-F39BEFE56DDA}">
      <dgm:prSet/>
      <dgm:spPr/>
      <dgm:t>
        <a:bodyPr/>
        <a:lstStyle/>
        <a:p>
          <a:endParaRPr lang="fr-FR"/>
        </a:p>
      </dgm:t>
    </dgm:pt>
    <dgm:pt modelId="{7C97D72A-899C-4161-B632-36BC6216A4C3}" type="sibTrans" cxnId="{81982840-A3D9-4125-BD73-F39BEFE56DDA}">
      <dgm:prSet/>
      <dgm:spPr/>
      <dgm:t>
        <a:bodyPr/>
        <a:lstStyle/>
        <a:p>
          <a:endParaRPr lang="fr-FR"/>
        </a:p>
      </dgm:t>
    </dgm:pt>
    <dgm:pt modelId="{9CB421C1-F306-425E-BD3F-3CA713084174}">
      <dgm:prSet/>
      <dgm:spPr/>
      <dgm:t>
        <a:bodyPr/>
        <a:lstStyle/>
        <a:p>
          <a:r>
            <a:rPr lang="fr-FR" dirty="0"/>
            <a:t>Messaging</a:t>
          </a:r>
        </a:p>
      </dgm:t>
    </dgm:pt>
    <dgm:pt modelId="{5741A01B-0D7E-4A90-9D77-3BB9B0877306}" type="parTrans" cxnId="{3EF7C785-9B0F-460F-99F5-6239FDDF2BCC}">
      <dgm:prSet/>
      <dgm:spPr/>
      <dgm:t>
        <a:bodyPr/>
        <a:lstStyle/>
        <a:p>
          <a:endParaRPr lang="fr-FR"/>
        </a:p>
      </dgm:t>
    </dgm:pt>
    <dgm:pt modelId="{8CAA0F5D-0764-471C-8FD3-34E35EB3E2EA}" type="sibTrans" cxnId="{3EF7C785-9B0F-460F-99F5-6239FDDF2BCC}">
      <dgm:prSet/>
      <dgm:spPr/>
      <dgm:t>
        <a:bodyPr/>
        <a:lstStyle/>
        <a:p>
          <a:endParaRPr lang="fr-FR"/>
        </a:p>
      </dgm:t>
    </dgm:pt>
    <dgm:pt modelId="{1F62C6E6-2082-4CCF-8E3B-333E4CAF8E6C}">
      <dgm:prSet/>
      <dgm:spPr>
        <a:solidFill>
          <a:srgbClr val="D01384"/>
        </a:solidFill>
      </dgm:spPr>
      <dgm:t>
        <a:bodyPr/>
        <a:lstStyle/>
        <a:p>
          <a:r>
            <a:rPr lang="fr-FR" dirty="0"/>
            <a:t>Web site or </a:t>
          </a:r>
          <a:r>
            <a:rPr lang="fr-FR" dirty="0" err="1"/>
            <a:t>workspaces</a:t>
          </a:r>
          <a:endParaRPr lang="fr-FR" dirty="0"/>
        </a:p>
      </dgm:t>
    </dgm:pt>
    <dgm:pt modelId="{2F3CC9F5-9F7F-4D27-86D6-A9F3C8B995EB}" type="parTrans" cxnId="{47302EA9-DCD7-4CED-9C46-FE01B271A66C}">
      <dgm:prSet/>
      <dgm:spPr/>
      <dgm:t>
        <a:bodyPr/>
        <a:lstStyle/>
        <a:p>
          <a:endParaRPr lang="fr-FR"/>
        </a:p>
      </dgm:t>
    </dgm:pt>
    <dgm:pt modelId="{9C5C99E1-4932-4361-989C-89EBAFE93706}" type="sibTrans" cxnId="{47302EA9-DCD7-4CED-9C46-FE01B271A66C}">
      <dgm:prSet/>
      <dgm:spPr/>
      <dgm:t>
        <a:bodyPr/>
        <a:lstStyle/>
        <a:p>
          <a:endParaRPr lang="fr-FR"/>
        </a:p>
      </dgm:t>
    </dgm:pt>
    <dgm:pt modelId="{B55D1667-22B5-4FE8-9F8E-7455458EBF8C}">
      <dgm:prSet/>
      <dgm:spPr/>
      <dgm:t>
        <a:bodyPr/>
        <a:lstStyle/>
        <a:p>
          <a:r>
            <a:rPr lang="fr-FR" dirty="0">
              <a:solidFill>
                <a:srgbClr val="244264"/>
              </a:solidFill>
            </a:rPr>
            <a:t>Web portal </a:t>
          </a:r>
          <a:r>
            <a:rPr lang="fr-FR" dirty="0" err="1">
              <a:solidFill>
                <a:srgbClr val="244264"/>
              </a:solidFill>
            </a:rPr>
            <a:t>with</a:t>
          </a:r>
          <a:r>
            <a:rPr lang="fr-FR" dirty="0">
              <a:solidFill>
                <a:srgbClr val="244264"/>
              </a:solidFill>
            </a:rPr>
            <a:t> </a:t>
          </a:r>
          <a:r>
            <a:rPr lang="fr-FR" dirty="0" err="1">
              <a:solidFill>
                <a:srgbClr val="244264"/>
              </a:solidFill>
            </a:rPr>
            <a:t>form</a:t>
          </a:r>
          <a:r>
            <a:rPr lang="fr-FR" dirty="0">
              <a:solidFill>
                <a:srgbClr val="244264"/>
              </a:solidFill>
            </a:rPr>
            <a:t>(s)</a:t>
          </a:r>
        </a:p>
      </dgm:t>
    </dgm:pt>
    <dgm:pt modelId="{3175ED88-952D-47F8-B915-77C6CF4E59BC}" type="parTrans" cxnId="{1ACAEF9E-7FE2-480B-AE77-32D19C22E85C}">
      <dgm:prSet/>
      <dgm:spPr/>
      <dgm:t>
        <a:bodyPr/>
        <a:lstStyle/>
        <a:p>
          <a:endParaRPr lang="fr-FR"/>
        </a:p>
      </dgm:t>
    </dgm:pt>
    <dgm:pt modelId="{79A89ED2-E292-48D3-B5C8-DAE9AFC216AE}" type="sibTrans" cxnId="{1ACAEF9E-7FE2-480B-AE77-32D19C22E85C}">
      <dgm:prSet/>
      <dgm:spPr/>
      <dgm:t>
        <a:bodyPr/>
        <a:lstStyle/>
        <a:p>
          <a:endParaRPr lang="fr-FR"/>
        </a:p>
      </dgm:t>
    </dgm:pt>
    <dgm:pt modelId="{2EED3D48-F459-40D2-880C-142A8F0D6EBC}">
      <dgm:prSet/>
      <dgm:spPr>
        <a:solidFill>
          <a:srgbClr val="7030A0"/>
        </a:solidFill>
      </dgm:spPr>
      <dgm:t>
        <a:bodyPr/>
        <a:lstStyle/>
        <a:p>
          <a:r>
            <a:rPr lang="fr-FR" dirty="0"/>
            <a:t>Sharing </a:t>
          </a:r>
          <a:r>
            <a:rPr lang="fr-FR" dirty="0" err="1"/>
            <a:t>resources</a:t>
          </a:r>
          <a:endParaRPr lang="fr-FR" dirty="0"/>
        </a:p>
      </dgm:t>
    </dgm:pt>
    <dgm:pt modelId="{44CE8BDC-8B62-4746-8CFA-FC62055CD3BF}" type="parTrans" cxnId="{1DB5CAF9-93D1-4681-B1E7-A1BDA7E7362D}">
      <dgm:prSet/>
      <dgm:spPr/>
      <dgm:t>
        <a:bodyPr/>
        <a:lstStyle/>
        <a:p>
          <a:endParaRPr lang="fr-FR"/>
        </a:p>
      </dgm:t>
    </dgm:pt>
    <dgm:pt modelId="{1E891B26-7BBB-4099-89CB-EF7CB694B2BF}" type="sibTrans" cxnId="{1DB5CAF9-93D1-4681-B1E7-A1BDA7E7362D}">
      <dgm:prSet/>
      <dgm:spPr/>
      <dgm:t>
        <a:bodyPr/>
        <a:lstStyle/>
        <a:p>
          <a:endParaRPr lang="fr-FR"/>
        </a:p>
      </dgm:t>
    </dgm:pt>
    <dgm:pt modelId="{CE507B45-664A-4444-9E77-6582F719D9A5}">
      <dgm:prSet phldrT="[Texte]"/>
      <dgm:spPr/>
      <dgm:t>
        <a:bodyPr/>
        <a:lstStyle/>
        <a:p>
          <a:r>
            <a:rPr lang="fr-FR" dirty="0">
              <a:solidFill>
                <a:srgbClr val="244264"/>
              </a:solidFill>
              <a:sym typeface="Wingdings" panose="05000000000000000000" pitchFamily="2" charset="2"/>
            </a:rPr>
            <a:t>Phone/mobile </a:t>
          </a:r>
          <a:r>
            <a:rPr lang="fr-FR" dirty="0" err="1">
              <a:solidFill>
                <a:srgbClr val="244264"/>
              </a:solidFill>
              <a:sym typeface="Wingdings" panose="05000000000000000000" pitchFamily="2" charset="2"/>
            </a:rPr>
            <a:t>with</a:t>
          </a:r>
          <a:r>
            <a:rPr lang="fr-FR" dirty="0">
              <a:solidFill>
                <a:srgbClr val="244264"/>
              </a:solidFill>
              <a:sym typeface="Wingdings" panose="05000000000000000000" pitchFamily="2" charset="2"/>
            </a:rPr>
            <a:t> </a:t>
          </a:r>
          <a:r>
            <a:rPr lang="fr-FR" dirty="0" err="1">
              <a:solidFill>
                <a:srgbClr val="244264"/>
              </a:solidFill>
              <a:sym typeface="Wingdings" panose="05000000000000000000" pitchFamily="2" charset="2"/>
            </a:rPr>
            <a:t>VoIP</a:t>
          </a:r>
          <a:r>
            <a:rPr lang="fr-FR" dirty="0">
              <a:solidFill>
                <a:srgbClr val="244264"/>
              </a:solidFill>
              <a:sym typeface="Wingdings" panose="05000000000000000000" pitchFamily="2" charset="2"/>
            </a:rPr>
            <a:t>/Chat apps</a:t>
          </a:r>
          <a:endParaRPr lang="fr-FR" dirty="0">
            <a:solidFill>
              <a:srgbClr val="244264"/>
            </a:solidFill>
          </a:endParaRPr>
        </a:p>
      </dgm:t>
    </dgm:pt>
    <dgm:pt modelId="{BAFDA81A-DAAC-4DC3-ABBE-89DAB1D6E25C}" type="parTrans" cxnId="{0031007F-86ED-480A-B6DF-D70AA8D7021F}">
      <dgm:prSet/>
      <dgm:spPr/>
      <dgm:t>
        <a:bodyPr/>
        <a:lstStyle/>
        <a:p>
          <a:endParaRPr lang="fr-FR"/>
        </a:p>
      </dgm:t>
    </dgm:pt>
    <dgm:pt modelId="{58235688-CDD2-474E-8B37-FB9D9A02DC95}" type="sibTrans" cxnId="{0031007F-86ED-480A-B6DF-D70AA8D7021F}">
      <dgm:prSet/>
      <dgm:spPr/>
      <dgm:t>
        <a:bodyPr/>
        <a:lstStyle/>
        <a:p>
          <a:endParaRPr lang="fr-FR"/>
        </a:p>
      </dgm:t>
    </dgm:pt>
    <dgm:pt modelId="{EB2711EA-2CD6-4A48-8EC0-4C840AB204DE}">
      <dgm:prSet/>
      <dgm:spPr/>
      <dgm:t>
        <a:bodyPr/>
        <a:lstStyle/>
        <a:p>
          <a:r>
            <a:rPr lang="fr-FR" dirty="0">
              <a:solidFill>
                <a:srgbClr val="244264"/>
              </a:solidFill>
            </a:rPr>
            <a:t>Email</a:t>
          </a:r>
          <a:r>
            <a:rPr lang="fr-FR" dirty="0">
              <a:solidFill>
                <a:srgbClr val="244264"/>
              </a:solidFill>
              <a:sym typeface="Wingdings" panose="05000000000000000000" pitchFamily="2" charset="2"/>
            </a:rPr>
            <a:t>, </a:t>
          </a:r>
          <a:r>
            <a:rPr lang="fr-FR" dirty="0">
              <a:solidFill>
                <a:srgbClr val="244264"/>
              </a:solidFill>
            </a:rPr>
            <a:t>Instant Messaging</a:t>
          </a:r>
        </a:p>
      </dgm:t>
    </dgm:pt>
    <dgm:pt modelId="{38B66EF6-EC35-4A19-A2C5-F211956D3C7F}" type="parTrans" cxnId="{CCE0D5C7-318E-4C55-834D-A9FC57F3369E}">
      <dgm:prSet/>
      <dgm:spPr/>
      <dgm:t>
        <a:bodyPr/>
        <a:lstStyle/>
        <a:p>
          <a:endParaRPr lang="fr-FR"/>
        </a:p>
      </dgm:t>
    </dgm:pt>
    <dgm:pt modelId="{F5D8632D-8DD4-40C7-B9C6-91463D90B4FA}" type="sibTrans" cxnId="{CCE0D5C7-318E-4C55-834D-A9FC57F3369E}">
      <dgm:prSet/>
      <dgm:spPr/>
      <dgm:t>
        <a:bodyPr/>
        <a:lstStyle/>
        <a:p>
          <a:endParaRPr lang="fr-FR"/>
        </a:p>
      </dgm:t>
    </dgm:pt>
    <dgm:pt modelId="{F1A0EB7A-8ACD-4921-8F76-72FFEC517ADE}">
      <dgm:prSet/>
      <dgm:spPr/>
      <dgm:t>
        <a:bodyPr/>
        <a:lstStyle/>
        <a:p>
          <a:r>
            <a:rPr lang="fr-FR" dirty="0"/>
            <a:t>File repository, File </a:t>
          </a:r>
          <a:r>
            <a:rPr lang="fr-FR" dirty="0" err="1"/>
            <a:t>shares</a:t>
          </a:r>
          <a:endParaRPr lang="fr-FR" dirty="0"/>
        </a:p>
      </dgm:t>
    </dgm:pt>
    <dgm:pt modelId="{546A8463-BE03-47A8-A263-CDE9EEB3F0CB}" type="parTrans" cxnId="{BB598EF5-29DC-41A7-A52D-72DA6AAFFA00}">
      <dgm:prSet/>
      <dgm:spPr/>
      <dgm:t>
        <a:bodyPr/>
        <a:lstStyle/>
        <a:p>
          <a:endParaRPr lang="fr-FR"/>
        </a:p>
      </dgm:t>
    </dgm:pt>
    <dgm:pt modelId="{EEAF0C03-3524-4C3E-AB40-C53B7561FEA8}" type="sibTrans" cxnId="{BB598EF5-29DC-41A7-A52D-72DA6AAFFA00}">
      <dgm:prSet/>
      <dgm:spPr/>
      <dgm:t>
        <a:bodyPr/>
        <a:lstStyle/>
        <a:p>
          <a:endParaRPr lang="fr-FR"/>
        </a:p>
      </dgm:t>
    </dgm:pt>
    <dgm:pt modelId="{A8E9F034-86F1-4496-B854-57F43530B098}" type="pres">
      <dgm:prSet presAssocID="{E3E84CA3-D05A-4098-A459-30BB56557926}" presName="linear" presStyleCnt="0">
        <dgm:presLayoutVars>
          <dgm:animLvl val="lvl"/>
          <dgm:resizeHandles val="exact"/>
        </dgm:presLayoutVars>
      </dgm:prSet>
      <dgm:spPr/>
    </dgm:pt>
    <dgm:pt modelId="{1B560759-24A4-400E-9EF1-3E46F25880DF}" type="pres">
      <dgm:prSet presAssocID="{CA9D4DC2-1076-48D8-9199-1CDAA5E43BC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7A498B-3AE5-457F-9F3A-5C87D9C72883}" type="pres">
      <dgm:prSet presAssocID="{CA9D4DC2-1076-48D8-9199-1CDAA5E43BC4}" presName="childText" presStyleLbl="revTx" presStyleIdx="0" presStyleCnt="4">
        <dgm:presLayoutVars>
          <dgm:bulletEnabled val="1"/>
        </dgm:presLayoutVars>
      </dgm:prSet>
      <dgm:spPr/>
    </dgm:pt>
    <dgm:pt modelId="{F45A2B64-2A5D-477F-A953-79F5378DFF78}" type="pres">
      <dgm:prSet presAssocID="{9CB421C1-F306-425E-BD3F-3CA71308417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353378E-77FC-43C8-A27A-D4FA35F30805}" type="pres">
      <dgm:prSet presAssocID="{9CB421C1-F306-425E-BD3F-3CA713084174}" presName="childText" presStyleLbl="revTx" presStyleIdx="1" presStyleCnt="4">
        <dgm:presLayoutVars>
          <dgm:bulletEnabled val="1"/>
        </dgm:presLayoutVars>
      </dgm:prSet>
      <dgm:spPr/>
    </dgm:pt>
    <dgm:pt modelId="{35D1D0BA-0507-49AC-BE5D-0A70663C738A}" type="pres">
      <dgm:prSet presAssocID="{1F62C6E6-2082-4CCF-8E3B-333E4CAF8E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7316880-FCE6-4473-8535-3E8EBD6C7313}" type="pres">
      <dgm:prSet presAssocID="{1F62C6E6-2082-4CCF-8E3B-333E4CAF8E6C}" presName="childText" presStyleLbl="revTx" presStyleIdx="2" presStyleCnt="4">
        <dgm:presLayoutVars>
          <dgm:bulletEnabled val="1"/>
        </dgm:presLayoutVars>
      </dgm:prSet>
      <dgm:spPr/>
    </dgm:pt>
    <dgm:pt modelId="{86332192-77D5-4C3E-8499-7428E10A8F4F}" type="pres">
      <dgm:prSet presAssocID="{2EED3D48-F459-40D2-880C-142A8F0D6EB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A3EAE1C-337D-4D80-B125-B984B24BC87B}" type="pres">
      <dgm:prSet presAssocID="{2EED3D48-F459-40D2-880C-142A8F0D6EB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846F41C-1289-453D-A602-2C7FA5EA44D2}" type="presOf" srcId="{F1A0EB7A-8ACD-4921-8F76-72FFEC517ADE}" destId="{9A3EAE1C-337D-4D80-B125-B984B24BC87B}" srcOrd="0" destOrd="0" presId="urn:microsoft.com/office/officeart/2005/8/layout/vList2"/>
    <dgm:cxn modelId="{81982840-A3D9-4125-BD73-F39BEFE56DDA}" srcId="{E3E84CA3-D05A-4098-A459-30BB56557926}" destId="{CA9D4DC2-1076-48D8-9199-1CDAA5E43BC4}" srcOrd="0" destOrd="0" parTransId="{25AAD891-070E-4A04-8B87-809256D83BA0}" sibTransId="{7C97D72A-899C-4161-B632-36BC6216A4C3}"/>
    <dgm:cxn modelId="{83A14F4E-D014-4D23-882A-0379A5BAF4F0}" type="presOf" srcId="{E3E84CA3-D05A-4098-A459-30BB56557926}" destId="{A8E9F034-86F1-4496-B854-57F43530B098}" srcOrd="0" destOrd="0" presId="urn:microsoft.com/office/officeart/2005/8/layout/vList2"/>
    <dgm:cxn modelId="{7F3E5270-C1BF-4C64-91CA-74037590F82D}" type="presOf" srcId="{B55D1667-22B5-4FE8-9F8E-7455458EBF8C}" destId="{27316880-FCE6-4473-8535-3E8EBD6C7313}" srcOrd="0" destOrd="0" presId="urn:microsoft.com/office/officeart/2005/8/layout/vList2"/>
    <dgm:cxn modelId="{0031007F-86ED-480A-B6DF-D70AA8D7021F}" srcId="{CA9D4DC2-1076-48D8-9199-1CDAA5E43BC4}" destId="{CE507B45-664A-4444-9E77-6582F719D9A5}" srcOrd="0" destOrd="0" parTransId="{BAFDA81A-DAAC-4DC3-ABBE-89DAB1D6E25C}" sibTransId="{58235688-CDD2-474E-8B37-FB9D9A02DC95}"/>
    <dgm:cxn modelId="{3EF7C785-9B0F-460F-99F5-6239FDDF2BCC}" srcId="{E3E84CA3-D05A-4098-A459-30BB56557926}" destId="{9CB421C1-F306-425E-BD3F-3CA713084174}" srcOrd="1" destOrd="0" parTransId="{5741A01B-0D7E-4A90-9D77-3BB9B0877306}" sibTransId="{8CAA0F5D-0764-471C-8FD3-34E35EB3E2EA}"/>
    <dgm:cxn modelId="{73FE9589-7606-40E1-8030-5319D9302832}" type="presOf" srcId="{EB2711EA-2CD6-4A48-8EC0-4C840AB204DE}" destId="{C353378E-77FC-43C8-A27A-D4FA35F30805}" srcOrd="0" destOrd="0" presId="urn:microsoft.com/office/officeart/2005/8/layout/vList2"/>
    <dgm:cxn modelId="{1ACAEF9E-7FE2-480B-AE77-32D19C22E85C}" srcId="{1F62C6E6-2082-4CCF-8E3B-333E4CAF8E6C}" destId="{B55D1667-22B5-4FE8-9F8E-7455458EBF8C}" srcOrd="0" destOrd="0" parTransId="{3175ED88-952D-47F8-B915-77C6CF4E59BC}" sibTransId="{79A89ED2-E292-48D3-B5C8-DAE9AFC216AE}"/>
    <dgm:cxn modelId="{47302EA9-DCD7-4CED-9C46-FE01B271A66C}" srcId="{E3E84CA3-D05A-4098-A459-30BB56557926}" destId="{1F62C6E6-2082-4CCF-8E3B-333E4CAF8E6C}" srcOrd="2" destOrd="0" parTransId="{2F3CC9F5-9F7F-4D27-86D6-A9F3C8B995EB}" sibTransId="{9C5C99E1-4932-4361-989C-89EBAFE93706}"/>
    <dgm:cxn modelId="{64E35FBD-75B4-4AE5-B88E-CA834482041B}" type="presOf" srcId="{CA9D4DC2-1076-48D8-9199-1CDAA5E43BC4}" destId="{1B560759-24A4-400E-9EF1-3E46F25880DF}" srcOrd="0" destOrd="0" presId="urn:microsoft.com/office/officeart/2005/8/layout/vList2"/>
    <dgm:cxn modelId="{CCE0D5C7-318E-4C55-834D-A9FC57F3369E}" srcId="{9CB421C1-F306-425E-BD3F-3CA713084174}" destId="{EB2711EA-2CD6-4A48-8EC0-4C840AB204DE}" srcOrd="0" destOrd="0" parTransId="{38B66EF6-EC35-4A19-A2C5-F211956D3C7F}" sibTransId="{F5D8632D-8DD4-40C7-B9C6-91463D90B4FA}"/>
    <dgm:cxn modelId="{40529EE2-32F6-44C4-B971-07D64B214625}" type="presOf" srcId="{1F62C6E6-2082-4CCF-8E3B-333E4CAF8E6C}" destId="{35D1D0BA-0507-49AC-BE5D-0A70663C738A}" srcOrd="0" destOrd="0" presId="urn:microsoft.com/office/officeart/2005/8/layout/vList2"/>
    <dgm:cxn modelId="{C4F6F7E5-4629-4767-9178-70031BFEC6B0}" type="presOf" srcId="{9CB421C1-F306-425E-BD3F-3CA713084174}" destId="{F45A2B64-2A5D-477F-A953-79F5378DFF78}" srcOrd="0" destOrd="0" presId="urn:microsoft.com/office/officeart/2005/8/layout/vList2"/>
    <dgm:cxn modelId="{BC61E5EA-199D-413D-A160-983BC2B97AA9}" type="presOf" srcId="{2EED3D48-F459-40D2-880C-142A8F0D6EBC}" destId="{86332192-77D5-4C3E-8499-7428E10A8F4F}" srcOrd="0" destOrd="0" presId="urn:microsoft.com/office/officeart/2005/8/layout/vList2"/>
    <dgm:cxn modelId="{74FD4DEC-49A7-4C66-A67F-3E3326BD4B20}" type="presOf" srcId="{CE507B45-664A-4444-9E77-6582F719D9A5}" destId="{0E7A498B-3AE5-457F-9F3A-5C87D9C72883}" srcOrd="0" destOrd="0" presId="urn:microsoft.com/office/officeart/2005/8/layout/vList2"/>
    <dgm:cxn modelId="{BB598EF5-29DC-41A7-A52D-72DA6AAFFA00}" srcId="{2EED3D48-F459-40D2-880C-142A8F0D6EBC}" destId="{F1A0EB7A-8ACD-4921-8F76-72FFEC517ADE}" srcOrd="0" destOrd="0" parTransId="{546A8463-BE03-47A8-A263-CDE9EEB3F0CB}" sibTransId="{EEAF0C03-3524-4C3E-AB40-C53B7561FEA8}"/>
    <dgm:cxn modelId="{1DB5CAF9-93D1-4681-B1E7-A1BDA7E7362D}" srcId="{E3E84CA3-D05A-4098-A459-30BB56557926}" destId="{2EED3D48-F459-40D2-880C-142A8F0D6EBC}" srcOrd="3" destOrd="0" parTransId="{44CE8BDC-8B62-4746-8CFA-FC62055CD3BF}" sibTransId="{1E891B26-7BBB-4099-89CB-EF7CB694B2BF}"/>
    <dgm:cxn modelId="{4A598110-85C0-4D66-8E2F-4C522104AEC6}" type="presParOf" srcId="{A8E9F034-86F1-4496-B854-57F43530B098}" destId="{1B560759-24A4-400E-9EF1-3E46F25880DF}" srcOrd="0" destOrd="0" presId="urn:microsoft.com/office/officeart/2005/8/layout/vList2"/>
    <dgm:cxn modelId="{275F53ED-BEE5-4229-8C5B-DC5EDE2E0F10}" type="presParOf" srcId="{A8E9F034-86F1-4496-B854-57F43530B098}" destId="{0E7A498B-3AE5-457F-9F3A-5C87D9C72883}" srcOrd="1" destOrd="0" presId="urn:microsoft.com/office/officeart/2005/8/layout/vList2"/>
    <dgm:cxn modelId="{02D2F755-174B-4137-BD2A-68D07D216A91}" type="presParOf" srcId="{A8E9F034-86F1-4496-B854-57F43530B098}" destId="{F45A2B64-2A5D-477F-A953-79F5378DFF78}" srcOrd="2" destOrd="0" presId="urn:microsoft.com/office/officeart/2005/8/layout/vList2"/>
    <dgm:cxn modelId="{C408B42A-E3FA-4796-BD17-4C4AC9651B40}" type="presParOf" srcId="{A8E9F034-86F1-4496-B854-57F43530B098}" destId="{C353378E-77FC-43C8-A27A-D4FA35F30805}" srcOrd="3" destOrd="0" presId="urn:microsoft.com/office/officeart/2005/8/layout/vList2"/>
    <dgm:cxn modelId="{66019B5B-1FB9-4F27-AFC2-DB3947AAF34A}" type="presParOf" srcId="{A8E9F034-86F1-4496-B854-57F43530B098}" destId="{35D1D0BA-0507-49AC-BE5D-0A70663C738A}" srcOrd="4" destOrd="0" presId="urn:microsoft.com/office/officeart/2005/8/layout/vList2"/>
    <dgm:cxn modelId="{F6DB42AE-A257-42D5-9BE6-8A4263EB60DF}" type="presParOf" srcId="{A8E9F034-86F1-4496-B854-57F43530B098}" destId="{27316880-FCE6-4473-8535-3E8EBD6C7313}" srcOrd="5" destOrd="0" presId="urn:microsoft.com/office/officeart/2005/8/layout/vList2"/>
    <dgm:cxn modelId="{B9252BEF-51DA-4B4C-8F5D-6A62CF3D9792}" type="presParOf" srcId="{A8E9F034-86F1-4496-B854-57F43530B098}" destId="{86332192-77D5-4C3E-8499-7428E10A8F4F}" srcOrd="6" destOrd="0" presId="urn:microsoft.com/office/officeart/2005/8/layout/vList2"/>
    <dgm:cxn modelId="{855469C3-93EF-4B11-9A0F-CAF046384DF2}" type="presParOf" srcId="{A8E9F034-86F1-4496-B854-57F43530B098}" destId="{9A3EAE1C-337D-4D80-B125-B984B24BC87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0694F7-AEB7-4684-969D-EE0C4C4587EB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7C4ADCA-5DEA-4131-A194-0B67C3E95D0D}">
      <dgm:prSet phldrT="[Texte]"/>
      <dgm:spPr>
        <a:solidFill>
          <a:srgbClr val="7030A0"/>
        </a:solidFill>
      </dgm:spPr>
      <dgm:t>
        <a:bodyPr/>
        <a:lstStyle/>
        <a:p>
          <a:r>
            <a:rPr lang="fr-FR" dirty="0">
              <a:sym typeface="Wingdings" panose="05000000000000000000" pitchFamily="2" charset="2"/>
            </a:rPr>
            <a:t>Peer Identification &amp; </a:t>
          </a:r>
          <a:r>
            <a:rPr lang="fr-FR" dirty="0" err="1">
              <a:sym typeface="Wingdings" panose="05000000000000000000" pitchFamily="2" charset="2"/>
            </a:rPr>
            <a:t>Authentication</a:t>
          </a:r>
          <a:endParaRPr lang="fr-FR" dirty="0"/>
        </a:p>
      </dgm:t>
    </dgm:pt>
    <dgm:pt modelId="{FF187CD7-4BB4-4659-8463-86A70272CE7A}" type="parTrans" cxnId="{366B1E79-FF1A-4652-9DAD-751B94527071}">
      <dgm:prSet/>
      <dgm:spPr/>
      <dgm:t>
        <a:bodyPr/>
        <a:lstStyle/>
        <a:p>
          <a:endParaRPr lang="fr-FR"/>
        </a:p>
      </dgm:t>
    </dgm:pt>
    <dgm:pt modelId="{C49F6037-1029-4FFC-A836-4E0873A9FCDB}" type="sibTrans" cxnId="{366B1E79-FF1A-4652-9DAD-751B94527071}">
      <dgm:prSet/>
      <dgm:spPr/>
      <dgm:t>
        <a:bodyPr/>
        <a:lstStyle/>
        <a:p>
          <a:endParaRPr lang="fr-FR"/>
        </a:p>
      </dgm:t>
    </dgm:pt>
    <dgm:pt modelId="{47F63944-326E-487B-AEF5-D0FC6CE1BC89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/>
            <a:t>CSIRT or </a:t>
          </a:r>
          <a:r>
            <a:rPr lang="fr-FR" dirty="0" err="1"/>
            <a:t>Third</a:t>
          </a:r>
          <a:r>
            <a:rPr lang="fr-FR" dirty="0"/>
            <a:t>-Party </a:t>
          </a:r>
          <a:r>
            <a:rPr lang="fr-FR" dirty="0" err="1"/>
            <a:t>Hosted</a:t>
          </a:r>
          <a:r>
            <a:rPr lang="fr-FR" dirty="0"/>
            <a:t> &amp; </a:t>
          </a:r>
          <a:r>
            <a:rPr lang="fr-FR" dirty="0" err="1"/>
            <a:t>Managed</a:t>
          </a:r>
          <a:endParaRPr lang="fr-FR" dirty="0"/>
        </a:p>
      </dgm:t>
    </dgm:pt>
    <dgm:pt modelId="{0E39B97C-D1E1-43BC-BDD7-2C8B98331CB6}" type="parTrans" cxnId="{28346A83-1282-43E2-A7C0-A8B324FF2AD9}">
      <dgm:prSet/>
      <dgm:spPr/>
      <dgm:t>
        <a:bodyPr/>
        <a:lstStyle/>
        <a:p>
          <a:endParaRPr lang="fr-FR"/>
        </a:p>
      </dgm:t>
    </dgm:pt>
    <dgm:pt modelId="{2ECB936E-A33F-4FFD-8F89-5D2F23FBD54F}" type="sibTrans" cxnId="{28346A83-1282-43E2-A7C0-A8B324FF2AD9}">
      <dgm:prSet/>
      <dgm:spPr/>
      <dgm:t>
        <a:bodyPr/>
        <a:lstStyle/>
        <a:p>
          <a:endParaRPr lang="fr-FR"/>
        </a:p>
      </dgm:t>
    </dgm:pt>
    <dgm:pt modelId="{FB2ECFD0-36D2-411D-899E-03B026E9E454}">
      <dgm:prSet phldrT="[Texte]"/>
      <dgm:spPr>
        <a:solidFill>
          <a:srgbClr val="244264"/>
        </a:solidFill>
      </dgm:spPr>
      <dgm:t>
        <a:bodyPr/>
        <a:lstStyle/>
        <a:p>
          <a:r>
            <a:rPr lang="fr-FR" dirty="0" err="1"/>
            <a:t>Confidentiality</a:t>
          </a:r>
          <a:r>
            <a:rPr lang="fr-FR" dirty="0"/>
            <a:t> &amp; </a:t>
          </a:r>
          <a:r>
            <a:rPr lang="fr-FR" dirty="0" err="1"/>
            <a:t>Encryption</a:t>
          </a:r>
          <a:r>
            <a:rPr lang="fr-FR" dirty="0"/>
            <a:t> Levels</a:t>
          </a:r>
        </a:p>
      </dgm:t>
    </dgm:pt>
    <dgm:pt modelId="{1ADFB2AF-48F9-4CDB-9C94-6E35BD06FD62}" type="parTrans" cxnId="{6D22F435-EE77-40F0-8E7F-F359C5C31B36}">
      <dgm:prSet/>
      <dgm:spPr/>
      <dgm:t>
        <a:bodyPr/>
        <a:lstStyle/>
        <a:p>
          <a:endParaRPr lang="fr-FR"/>
        </a:p>
      </dgm:t>
    </dgm:pt>
    <dgm:pt modelId="{5C2911C1-3B90-438E-A5F1-822E3D929AC9}" type="sibTrans" cxnId="{6D22F435-EE77-40F0-8E7F-F359C5C31B36}">
      <dgm:prSet/>
      <dgm:spPr/>
      <dgm:t>
        <a:bodyPr/>
        <a:lstStyle/>
        <a:p>
          <a:endParaRPr lang="fr-FR"/>
        </a:p>
      </dgm:t>
    </dgm:pt>
    <dgm:pt modelId="{4C32023D-3843-4A1B-B1C4-E3A91D0DA031}">
      <dgm:prSet phldrT="[Texte]"/>
      <dgm:spPr>
        <a:solidFill>
          <a:srgbClr val="0B2C52"/>
        </a:solidFill>
      </dgm:spPr>
      <dgm:t>
        <a:bodyPr/>
        <a:lstStyle/>
        <a:p>
          <a:r>
            <a:rPr lang="fr-FR" dirty="0" err="1"/>
            <a:t>Availability</a:t>
          </a:r>
          <a:r>
            <a:rPr lang="fr-FR" dirty="0"/>
            <a:t> &amp; </a:t>
          </a:r>
          <a:r>
            <a:rPr lang="fr-FR" dirty="0" err="1"/>
            <a:t>Reliability</a:t>
          </a:r>
          <a:endParaRPr lang="fr-FR" dirty="0"/>
        </a:p>
      </dgm:t>
    </dgm:pt>
    <dgm:pt modelId="{A2C45148-7081-457E-902F-802151CDC7C2}" type="parTrans" cxnId="{B2E6771F-48B4-4113-AA0C-72C2CDC5241E}">
      <dgm:prSet/>
      <dgm:spPr/>
      <dgm:t>
        <a:bodyPr/>
        <a:lstStyle/>
        <a:p>
          <a:endParaRPr lang="fr-FR"/>
        </a:p>
      </dgm:t>
    </dgm:pt>
    <dgm:pt modelId="{E7DC092A-89B3-49B2-A4B0-D28562A484D6}" type="sibTrans" cxnId="{B2E6771F-48B4-4113-AA0C-72C2CDC5241E}">
      <dgm:prSet/>
      <dgm:spPr/>
      <dgm:t>
        <a:bodyPr/>
        <a:lstStyle/>
        <a:p>
          <a:endParaRPr lang="fr-FR"/>
        </a:p>
      </dgm:t>
    </dgm:pt>
    <dgm:pt modelId="{AA21940D-145B-4182-9BD7-ED0E73B78119}" type="pres">
      <dgm:prSet presAssocID="{810694F7-AEB7-4684-969D-EE0C4C4587EB}" presName="matrix" presStyleCnt="0">
        <dgm:presLayoutVars>
          <dgm:chMax val="1"/>
          <dgm:dir/>
          <dgm:resizeHandles val="exact"/>
        </dgm:presLayoutVars>
      </dgm:prSet>
      <dgm:spPr/>
    </dgm:pt>
    <dgm:pt modelId="{88886FAC-3470-4EB1-AF0D-1F880EE5E6D3}" type="pres">
      <dgm:prSet presAssocID="{810694F7-AEB7-4684-969D-EE0C4C4587EB}" presName="diamond" presStyleLbl="bgShp" presStyleIdx="0" presStyleCnt="1" custLinFactNeighborY="-16226"/>
      <dgm:spPr/>
    </dgm:pt>
    <dgm:pt modelId="{490E0219-79FA-4FC0-89DA-948C842C039E}" type="pres">
      <dgm:prSet presAssocID="{810694F7-AEB7-4684-969D-EE0C4C4587E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3E5153F-158B-4CAF-9538-91CA73FC1D5D}" type="pres">
      <dgm:prSet presAssocID="{810694F7-AEB7-4684-969D-EE0C4C4587E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71478F3-C144-4ADB-86E6-3990B843CFE5}" type="pres">
      <dgm:prSet presAssocID="{810694F7-AEB7-4684-969D-EE0C4C4587E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D49A8D8-5382-4541-A52F-FF7CC708AB12}" type="pres">
      <dgm:prSet presAssocID="{810694F7-AEB7-4684-969D-EE0C4C4587E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F9FF0D-59B6-4CF3-94E8-27A8F12E7C26}" type="presOf" srcId="{810694F7-AEB7-4684-969D-EE0C4C4587EB}" destId="{AA21940D-145B-4182-9BD7-ED0E73B78119}" srcOrd="0" destOrd="0" presId="urn:microsoft.com/office/officeart/2005/8/layout/matrix3"/>
    <dgm:cxn modelId="{B2E6771F-48B4-4113-AA0C-72C2CDC5241E}" srcId="{810694F7-AEB7-4684-969D-EE0C4C4587EB}" destId="{4C32023D-3843-4A1B-B1C4-E3A91D0DA031}" srcOrd="3" destOrd="0" parTransId="{A2C45148-7081-457E-902F-802151CDC7C2}" sibTransId="{E7DC092A-89B3-49B2-A4B0-D28562A484D6}"/>
    <dgm:cxn modelId="{6D22F435-EE77-40F0-8E7F-F359C5C31B36}" srcId="{810694F7-AEB7-4684-969D-EE0C4C4587EB}" destId="{FB2ECFD0-36D2-411D-899E-03B026E9E454}" srcOrd="2" destOrd="0" parTransId="{1ADFB2AF-48F9-4CDB-9C94-6E35BD06FD62}" sibTransId="{5C2911C1-3B90-438E-A5F1-822E3D929AC9}"/>
    <dgm:cxn modelId="{06BBDE3A-DB9D-41EF-BB7F-B6EA0AFF1BE5}" type="presOf" srcId="{47F63944-326E-487B-AEF5-D0FC6CE1BC89}" destId="{03E5153F-158B-4CAF-9538-91CA73FC1D5D}" srcOrd="0" destOrd="0" presId="urn:microsoft.com/office/officeart/2005/8/layout/matrix3"/>
    <dgm:cxn modelId="{6BE5F656-7C07-421F-846D-796FFB85B265}" type="presOf" srcId="{F7C4ADCA-5DEA-4131-A194-0B67C3E95D0D}" destId="{490E0219-79FA-4FC0-89DA-948C842C039E}" srcOrd="0" destOrd="0" presId="urn:microsoft.com/office/officeart/2005/8/layout/matrix3"/>
    <dgm:cxn modelId="{5867576B-7746-4E00-8F0C-F7C6398D1E2B}" type="presOf" srcId="{FB2ECFD0-36D2-411D-899E-03B026E9E454}" destId="{971478F3-C144-4ADB-86E6-3990B843CFE5}" srcOrd="0" destOrd="0" presId="urn:microsoft.com/office/officeart/2005/8/layout/matrix3"/>
    <dgm:cxn modelId="{366B1E79-FF1A-4652-9DAD-751B94527071}" srcId="{810694F7-AEB7-4684-969D-EE0C4C4587EB}" destId="{F7C4ADCA-5DEA-4131-A194-0B67C3E95D0D}" srcOrd="0" destOrd="0" parTransId="{FF187CD7-4BB4-4659-8463-86A70272CE7A}" sibTransId="{C49F6037-1029-4FFC-A836-4E0873A9FCDB}"/>
    <dgm:cxn modelId="{28346A83-1282-43E2-A7C0-A8B324FF2AD9}" srcId="{810694F7-AEB7-4684-969D-EE0C4C4587EB}" destId="{47F63944-326E-487B-AEF5-D0FC6CE1BC89}" srcOrd="1" destOrd="0" parTransId="{0E39B97C-D1E1-43BC-BDD7-2C8B98331CB6}" sibTransId="{2ECB936E-A33F-4FFD-8F89-5D2F23FBD54F}"/>
    <dgm:cxn modelId="{39C08A85-2359-40E6-8E3D-254C828827AD}" type="presOf" srcId="{4C32023D-3843-4A1B-B1C4-E3A91D0DA031}" destId="{CD49A8D8-5382-4541-A52F-FF7CC708AB12}" srcOrd="0" destOrd="0" presId="urn:microsoft.com/office/officeart/2005/8/layout/matrix3"/>
    <dgm:cxn modelId="{A8F0C32B-6F13-4154-A933-27AD65DC245B}" type="presParOf" srcId="{AA21940D-145B-4182-9BD7-ED0E73B78119}" destId="{88886FAC-3470-4EB1-AF0D-1F880EE5E6D3}" srcOrd="0" destOrd="0" presId="urn:microsoft.com/office/officeart/2005/8/layout/matrix3"/>
    <dgm:cxn modelId="{0AA62651-4A6E-4E47-8FD2-D60B393DD818}" type="presParOf" srcId="{AA21940D-145B-4182-9BD7-ED0E73B78119}" destId="{490E0219-79FA-4FC0-89DA-948C842C039E}" srcOrd="1" destOrd="0" presId="urn:microsoft.com/office/officeart/2005/8/layout/matrix3"/>
    <dgm:cxn modelId="{701736FE-21C5-41B3-90CE-90B73017964E}" type="presParOf" srcId="{AA21940D-145B-4182-9BD7-ED0E73B78119}" destId="{03E5153F-158B-4CAF-9538-91CA73FC1D5D}" srcOrd="2" destOrd="0" presId="urn:microsoft.com/office/officeart/2005/8/layout/matrix3"/>
    <dgm:cxn modelId="{A059DF13-A2EE-4A22-8FC7-C66900C38C27}" type="presParOf" srcId="{AA21940D-145B-4182-9BD7-ED0E73B78119}" destId="{971478F3-C144-4ADB-86E6-3990B843CFE5}" srcOrd="3" destOrd="0" presId="urn:microsoft.com/office/officeart/2005/8/layout/matrix3"/>
    <dgm:cxn modelId="{B5671E5E-8B77-4086-89A0-8E15C3EC177B}" type="presParOf" srcId="{AA21940D-145B-4182-9BD7-ED0E73B78119}" destId="{CD49A8D8-5382-4541-A52F-FF7CC708AB1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7D42169-7A6B-49EC-B7C8-EE88D50CECF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4108A64-E263-4808-A635-07B3E9E52CA1}">
      <dgm:prSet/>
      <dgm:spPr>
        <a:solidFill>
          <a:srgbClr val="0B2C52"/>
        </a:solidFill>
      </dgm:spPr>
      <dgm:t>
        <a:bodyPr/>
        <a:lstStyle/>
        <a:p>
          <a:r>
            <a:rPr lang="en-US" b="1" baseline="0" dirty="0"/>
            <a:t>Which ones are "secure"? What &amp; who can you trust? Which criteria?</a:t>
          </a:r>
          <a:endParaRPr lang="fr-FR" dirty="0"/>
        </a:p>
      </dgm:t>
    </dgm:pt>
    <dgm:pt modelId="{8877DF76-BE22-4CD7-B42E-25080F4F65D1}" type="parTrans" cxnId="{14F6C502-4FDC-49C1-AE7B-979ADD29B389}">
      <dgm:prSet/>
      <dgm:spPr/>
      <dgm:t>
        <a:bodyPr/>
        <a:lstStyle/>
        <a:p>
          <a:endParaRPr lang="fr-FR"/>
        </a:p>
      </dgm:t>
    </dgm:pt>
    <dgm:pt modelId="{1EB6680F-6FCC-4AE0-BDC1-1B0BC791034F}" type="sibTrans" cxnId="{14F6C502-4FDC-49C1-AE7B-979ADD29B389}">
      <dgm:prSet/>
      <dgm:spPr/>
      <dgm:t>
        <a:bodyPr/>
        <a:lstStyle/>
        <a:p>
          <a:endParaRPr lang="fr-FR"/>
        </a:p>
      </dgm:t>
    </dgm:pt>
    <dgm:pt modelId="{6980365A-314B-4AFA-8A13-DD0B4C18261F}">
      <dgm:prSet/>
      <dgm:spPr>
        <a:solidFill>
          <a:srgbClr val="0B2C52"/>
        </a:solidFill>
      </dgm:spPr>
      <dgm:t>
        <a:bodyPr/>
        <a:lstStyle/>
        <a:p>
          <a:r>
            <a:rPr lang="en-US" b="1" baseline="0" dirty="0"/>
            <a:t>Can you ever trust a "free" product? Better with a "paid" product?</a:t>
          </a:r>
        </a:p>
      </dgm:t>
    </dgm:pt>
    <dgm:pt modelId="{36607DC0-025F-4D4B-A845-237FB9A09B8C}" type="parTrans" cxnId="{B98D60F0-C1BA-44DD-9DDF-3E3E5CFE9877}">
      <dgm:prSet/>
      <dgm:spPr/>
      <dgm:t>
        <a:bodyPr/>
        <a:lstStyle/>
        <a:p>
          <a:endParaRPr lang="fr-FR"/>
        </a:p>
      </dgm:t>
    </dgm:pt>
    <dgm:pt modelId="{59C77340-EFE9-44F7-8DDC-5DB312F10E15}" type="sibTrans" cxnId="{B98D60F0-C1BA-44DD-9DDF-3E3E5CFE9877}">
      <dgm:prSet/>
      <dgm:spPr/>
      <dgm:t>
        <a:bodyPr/>
        <a:lstStyle/>
        <a:p>
          <a:endParaRPr lang="fr-FR"/>
        </a:p>
      </dgm:t>
    </dgm:pt>
    <dgm:pt modelId="{D5B39D39-9AA8-449E-9F19-185AB21B728E}">
      <dgm:prSet/>
      <dgm:spPr>
        <a:solidFill>
          <a:srgbClr val="0B2C52"/>
        </a:solidFill>
      </dgm:spPr>
      <dgm:t>
        <a:bodyPr/>
        <a:lstStyle/>
        <a:p>
          <a:r>
            <a:rPr lang="en-US" b="1" baseline="0" dirty="0"/>
            <a:t>Can you trust XXX a very popular app/ecosystem?</a:t>
          </a:r>
        </a:p>
      </dgm:t>
    </dgm:pt>
    <dgm:pt modelId="{EDFB5C13-8B72-440C-8A4D-9A856113BA21}" type="parTrans" cxnId="{F2B4ADCF-6402-4F15-B903-044E449397E3}">
      <dgm:prSet/>
      <dgm:spPr/>
      <dgm:t>
        <a:bodyPr/>
        <a:lstStyle/>
        <a:p>
          <a:endParaRPr lang="fr-FR"/>
        </a:p>
      </dgm:t>
    </dgm:pt>
    <dgm:pt modelId="{8EE57F5D-65C5-4386-96B2-BFE82A3AB4B4}" type="sibTrans" cxnId="{F2B4ADCF-6402-4F15-B903-044E449397E3}">
      <dgm:prSet/>
      <dgm:spPr/>
      <dgm:t>
        <a:bodyPr/>
        <a:lstStyle/>
        <a:p>
          <a:endParaRPr lang="fr-FR"/>
        </a:p>
      </dgm:t>
    </dgm:pt>
    <dgm:pt modelId="{9C9EA764-D817-4B42-A909-60077E2D4018}">
      <dgm:prSet/>
      <dgm:spPr>
        <a:solidFill>
          <a:srgbClr val="0B2C52"/>
        </a:solidFill>
      </dgm:spPr>
      <dgm:t>
        <a:bodyPr/>
        <a:lstStyle/>
        <a:p>
          <a:r>
            <a:rPr lang="en-US" b="1" baseline="0" dirty="0"/>
            <a:t>What about reliability and sustainability?</a:t>
          </a:r>
        </a:p>
      </dgm:t>
    </dgm:pt>
    <dgm:pt modelId="{57667460-C824-4332-A94D-4EC0929B468A}" type="parTrans" cxnId="{B9C5F32B-5643-4A44-AE43-F9AF33F33083}">
      <dgm:prSet/>
      <dgm:spPr/>
      <dgm:t>
        <a:bodyPr/>
        <a:lstStyle/>
        <a:p>
          <a:endParaRPr lang="fr-FR"/>
        </a:p>
      </dgm:t>
    </dgm:pt>
    <dgm:pt modelId="{36850C65-5AED-43B6-9564-CAEBEB69AC59}" type="sibTrans" cxnId="{B9C5F32B-5643-4A44-AE43-F9AF33F33083}">
      <dgm:prSet/>
      <dgm:spPr/>
      <dgm:t>
        <a:bodyPr/>
        <a:lstStyle/>
        <a:p>
          <a:endParaRPr lang="fr-FR"/>
        </a:p>
      </dgm:t>
    </dgm:pt>
    <dgm:pt modelId="{D990C704-E18E-4554-A967-69FA766B9311}">
      <dgm:prSet/>
      <dgm:spPr>
        <a:solidFill>
          <a:srgbClr val="0B2C52"/>
        </a:solidFill>
      </dgm:spPr>
      <dgm:t>
        <a:bodyPr/>
        <a:lstStyle/>
        <a:p>
          <a:r>
            <a:rPr lang="en-US" b="1" baseline="0" dirty="0"/>
            <a:t>What are the underlying infrastructure dependencies?</a:t>
          </a:r>
          <a:endParaRPr lang="fr-FR" baseline="0" dirty="0"/>
        </a:p>
      </dgm:t>
    </dgm:pt>
    <dgm:pt modelId="{4FCB2B78-D8FE-4222-8F76-CDE2ABFB8096}" type="parTrans" cxnId="{273FCCCC-9B27-42CF-96C0-5C99FBCD637E}">
      <dgm:prSet/>
      <dgm:spPr/>
      <dgm:t>
        <a:bodyPr/>
        <a:lstStyle/>
        <a:p>
          <a:endParaRPr lang="fr-FR"/>
        </a:p>
      </dgm:t>
    </dgm:pt>
    <dgm:pt modelId="{C7F7EAA3-B66B-4671-A3B9-75360F800114}" type="sibTrans" cxnId="{273FCCCC-9B27-42CF-96C0-5C99FBCD637E}">
      <dgm:prSet/>
      <dgm:spPr/>
      <dgm:t>
        <a:bodyPr/>
        <a:lstStyle/>
        <a:p>
          <a:endParaRPr lang="fr-FR"/>
        </a:p>
      </dgm:t>
    </dgm:pt>
    <dgm:pt modelId="{B6B92835-D2C2-4F2D-A37A-EA179AEC7898}" type="pres">
      <dgm:prSet presAssocID="{97D42169-7A6B-49EC-B7C8-EE88D50CECF9}" presName="Name0" presStyleCnt="0">
        <dgm:presLayoutVars>
          <dgm:chMax val="7"/>
          <dgm:chPref val="7"/>
          <dgm:dir/>
        </dgm:presLayoutVars>
      </dgm:prSet>
      <dgm:spPr/>
    </dgm:pt>
    <dgm:pt modelId="{98C90195-1719-4F9C-93F4-9857C0E57148}" type="pres">
      <dgm:prSet presAssocID="{97D42169-7A6B-49EC-B7C8-EE88D50CECF9}" presName="Name1" presStyleCnt="0"/>
      <dgm:spPr/>
    </dgm:pt>
    <dgm:pt modelId="{B026ACFA-2615-41BE-945E-C5F7A2D06252}" type="pres">
      <dgm:prSet presAssocID="{97D42169-7A6B-49EC-B7C8-EE88D50CECF9}" presName="cycle" presStyleCnt="0"/>
      <dgm:spPr/>
    </dgm:pt>
    <dgm:pt modelId="{74583995-85A1-4FF0-9BC5-D3BAA5C72AE3}" type="pres">
      <dgm:prSet presAssocID="{97D42169-7A6B-49EC-B7C8-EE88D50CECF9}" presName="srcNode" presStyleLbl="node1" presStyleIdx="0" presStyleCnt="5"/>
      <dgm:spPr/>
    </dgm:pt>
    <dgm:pt modelId="{C4E429CC-4B20-46B7-A6BC-35D181DACD65}" type="pres">
      <dgm:prSet presAssocID="{97D42169-7A6B-49EC-B7C8-EE88D50CECF9}" presName="conn" presStyleLbl="parChTrans1D2" presStyleIdx="0" presStyleCnt="1"/>
      <dgm:spPr/>
    </dgm:pt>
    <dgm:pt modelId="{68AB3057-4C42-4C11-AC03-791C0D4ACF80}" type="pres">
      <dgm:prSet presAssocID="{97D42169-7A6B-49EC-B7C8-EE88D50CECF9}" presName="extraNode" presStyleLbl="node1" presStyleIdx="0" presStyleCnt="5"/>
      <dgm:spPr/>
    </dgm:pt>
    <dgm:pt modelId="{864E8EAF-FE8F-4116-985C-20062F28CFC0}" type="pres">
      <dgm:prSet presAssocID="{97D42169-7A6B-49EC-B7C8-EE88D50CECF9}" presName="dstNode" presStyleLbl="node1" presStyleIdx="0" presStyleCnt="5"/>
      <dgm:spPr/>
    </dgm:pt>
    <dgm:pt modelId="{46FB8349-F181-43B2-8ECF-B2E6D670415C}" type="pres">
      <dgm:prSet presAssocID="{64108A64-E263-4808-A635-07B3E9E52CA1}" presName="text_1" presStyleLbl="node1" presStyleIdx="0" presStyleCnt="5">
        <dgm:presLayoutVars>
          <dgm:bulletEnabled val="1"/>
        </dgm:presLayoutVars>
      </dgm:prSet>
      <dgm:spPr/>
    </dgm:pt>
    <dgm:pt modelId="{FC03EB1B-FE97-4BDE-B3D3-FADD2EFB9128}" type="pres">
      <dgm:prSet presAssocID="{64108A64-E263-4808-A635-07B3E9E52CA1}" presName="accent_1" presStyleCnt="0"/>
      <dgm:spPr/>
    </dgm:pt>
    <dgm:pt modelId="{11B374D3-3D3E-48F5-AB93-66F48375E19A}" type="pres">
      <dgm:prSet presAssocID="{64108A64-E263-4808-A635-07B3E9E52CA1}" presName="accentRepeatNode" presStyleLbl="solidFgAcc1" presStyleIdx="0" presStyleCnt="5"/>
      <dgm:spPr/>
    </dgm:pt>
    <dgm:pt modelId="{C9A21B10-B739-406D-BF3D-FAF82F19BA86}" type="pres">
      <dgm:prSet presAssocID="{6980365A-314B-4AFA-8A13-DD0B4C18261F}" presName="text_2" presStyleLbl="node1" presStyleIdx="1" presStyleCnt="5">
        <dgm:presLayoutVars>
          <dgm:bulletEnabled val="1"/>
        </dgm:presLayoutVars>
      </dgm:prSet>
      <dgm:spPr/>
    </dgm:pt>
    <dgm:pt modelId="{3F39FE19-1996-4E86-B3C5-1FDE3EA8C1B0}" type="pres">
      <dgm:prSet presAssocID="{6980365A-314B-4AFA-8A13-DD0B4C18261F}" presName="accent_2" presStyleCnt="0"/>
      <dgm:spPr/>
    </dgm:pt>
    <dgm:pt modelId="{76B251F7-DDE6-4E0D-98BD-5855A439B34A}" type="pres">
      <dgm:prSet presAssocID="{6980365A-314B-4AFA-8A13-DD0B4C18261F}" presName="accentRepeatNode" presStyleLbl="solidFgAcc1" presStyleIdx="1" presStyleCnt="5"/>
      <dgm:spPr/>
    </dgm:pt>
    <dgm:pt modelId="{B57894F8-EB75-457B-96AD-F069AD09B34F}" type="pres">
      <dgm:prSet presAssocID="{D5B39D39-9AA8-449E-9F19-185AB21B728E}" presName="text_3" presStyleLbl="node1" presStyleIdx="2" presStyleCnt="5">
        <dgm:presLayoutVars>
          <dgm:bulletEnabled val="1"/>
        </dgm:presLayoutVars>
      </dgm:prSet>
      <dgm:spPr/>
    </dgm:pt>
    <dgm:pt modelId="{29071EAA-5C94-4665-8F1B-A3D3C3CF0393}" type="pres">
      <dgm:prSet presAssocID="{D5B39D39-9AA8-449E-9F19-185AB21B728E}" presName="accent_3" presStyleCnt="0"/>
      <dgm:spPr/>
    </dgm:pt>
    <dgm:pt modelId="{17677DA3-B9E9-46BD-88B7-E97508C65C3D}" type="pres">
      <dgm:prSet presAssocID="{D5B39D39-9AA8-449E-9F19-185AB21B728E}" presName="accentRepeatNode" presStyleLbl="solidFgAcc1" presStyleIdx="2" presStyleCnt="5"/>
      <dgm:spPr/>
    </dgm:pt>
    <dgm:pt modelId="{6B512C26-9BF9-4C93-95DB-41F18A3C3CB4}" type="pres">
      <dgm:prSet presAssocID="{9C9EA764-D817-4B42-A909-60077E2D4018}" presName="text_4" presStyleLbl="node1" presStyleIdx="3" presStyleCnt="5">
        <dgm:presLayoutVars>
          <dgm:bulletEnabled val="1"/>
        </dgm:presLayoutVars>
      </dgm:prSet>
      <dgm:spPr/>
    </dgm:pt>
    <dgm:pt modelId="{CD3BC1C3-7F8E-4035-AD08-B7371B1F4FD0}" type="pres">
      <dgm:prSet presAssocID="{9C9EA764-D817-4B42-A909-60077E2D4018}" presName="accent_4" presStyleCnt="0"/>
      <dgm:spPr/>
    </dgm:pt>
    <dgm:pt modelId="{1B9D1257-F599-4990-8DCA-3570BB78F6F8}" type="pres">
      <dgm:prSet presAssocID="{9C9EA764-D817-4B42-A909-60077E2D4018}" presName="accentRepeatNode" presStyleLbl="solidFgAcc1" presStyleIdx="3" presStyleCnt="5"/>
      <dgm:spPr/>
    </dgm:pt>
    <dgm:pt modelId="{1AA9D84A-4F07-4C8D-9E3A-737CF0B3F1C8}" type="pres">
      <dgm:prSet presAssocID="{D990C704-E18E-4554-A967-69FA766B9311}" presName="text_5" presStyleLbl="node1" presStyleIdx="4" presStyleCnt="5">
        <dgm:presLayoutVars>
          <dgm:bulletEnabled val="1"/>
        </dgm:presLayoutVars>
      </dgm:prSet>
      <dgm:spPr/>
    </dgm:pt>
    <dgm:pt modelId="{7C5D5833-A855-4AB1-A185-1266F2E3A580}" type="pres">
      <dgm:prSet presAssocID="{D990C704-E18E-4554-A967-69FA766B9311}" presName="accent_5" presStyleCnt="0"/>
      <dgm:spPr/>
    </dgm:pt>
    <dgm:pt modelId="{C151CB07-DC41-4FC8-93E8-F60EF6ABA427}" type="pres">
      <dgm:prSet presAssocID="{D990C704-E18E-4554-A967-69FA766B9311}" presName="accentRepeatNode" presStyleLbl="solidFgAcc1" presStyleIdx="4" presStyleCnt="5"/>
      <dgm:spPr/>
    </dgm:pt>
  </dgm:ptLst>
  <dgm:cxnLst>
    <dgm:cxn modelId="{14F6C502-4FDC-49C1-AE7B-979ADD29B389}" srcId="{97D42169-7A6B-49EC-B7C8-EE88D50CECF9}" destId="{64108A64-E263-4808-A635-07B3E9E52CA1}" srcOrd="0" destOrd="0" parTransId="{8877DF76-BE22-4CD7-B42E-25080F4F65D1}" sibTransId="{1EB6680F-6FCC-4AE0-BDC1-1B0BC791034F}"/>
    <dgm:cxn modelId="{17329D22-3917-48A3-942C-8D63235E8E67}" type="presOf" srcId="{97D42169-7A6B-49EC-B7C8-EE88D50CECF9}" destId="{B6B92835-D2C2-4F2D-A37A-EA179AEC7898}" srcOrd="0" destOrd="0" presId="urn:microsoft.com/office/officeart/2008/layout/VerticalCurvedList"/>
    <dgm:cxn modelId="{B9C5F32B-5643-4A44-AE43-F9AF33F33083}" srcId="{97D42169-7A6B-49EC-B7C8-EE88D50CECF9}" destId="{9C9EA764-D817-4B42-A909-60077E2D4018}" srcOrd="3" destOrd="0" parTransId="{57667460-C824-4332-A94D-4EC0929B468A}" sibTransId="{36850C65-5AED-43B6-9564-CAEBEB69AC59}"/>
    <dgm:cxn modelId="{9DEBD353-5C10-4D84-8E59-A3FFABAB9976}" type="presOf" srcId="{1EB6680F-6FCC-4AE0-BDC1-1B0BC791034F}" destId="{C4E429CC-4B20-46B7-A6BC-35D181DACD65}" srcOrd="0" destOrd="0" presId="urn:microsoft.com/office/officeart/2008/layout/VerticalCurvedList"/>
    <dgm:cxn modelId="{77583C76-A6B2-465D-B013-C7BC50362478}" type="presOf" srcId="{9C9EA764-D817-4B42-A909-60077E2D4018}" destId="{6B512C26-9BF9-4C93-95DB-41F18A3C3CB4}" srcOrd="0" destOrd="0" presId="urn:microsoft.com/office/officeart/2008/layout/VerticalCurvedList"/>
    <dgm:cxn modelId="{7995B8A1-7366-4FC8-BF5B-21E8E80F9FFA}" type="presOf" srcId="{D5B39D39-9AA8-449E-9F19-185AB21B728E}" destId="{B57894F8-EB75-457B-96AD-F069AD09B34F}" srcOrd="0" destOrd="0" presId="urn:microsoft.com/office/officeart/2008/layout/VerticalCurvedList"/>
    <dgm:cxn modelId="{16FE45C9-BE14-4B9F-9F89-8BEA29429729}" type="presOf" srcId="{64108A64-E263-4808-A635-07B3E9E52CA1}" destId="{46FB8349-F181-43B2-8ECF-B2E6D670415C}" srcOrd="0" destOrd="0" presId="urn:microsoft.com/office/officeart/2008/layout/VerticalCurvedList"/>
    <dgm:cxn modelId="{FEDD7DCC-A959-4270-9FDC-9FAF3DA432DE}" type="presOf" srcId="{D990C704-E18E-4554-A967-69FA766B9311}" destId="{1AA9D84A-4F07-4C8D-9E3A-737CF0B3F1C8}" srcOrd="0" destOrd="0" presId="urn:microsoft.com/office/officeart/2008/layout/VerticalCurvedList"/>
    <dgm:cxn modelId="{273FCCCC-9B27-42CF-96C0-5C99FBCD637E}" srcId="{97D42169-7A6B-49EC-B7C8-EE88D50CECF9}" destId="{D990C704-E18E-4554-A967-69FA766B9311}" srcOrd="4" destOrd="0" parTransId="{4FCB2B78-D8FE-4222-8F76-CDE2ABFB8096}" sibTransId="{C7F7EAA3-B66B-4671-A3B9-75360F800114}"/>
    <dgm:cxn modelId="{F2B4ADCF-6402-4F15-B903-044E449397E3}" srcId="{97D42169-7A6B-49EC-B7C8-EE88D50CECF9}" destId="{D5B39D39-9AA8-449E-9F19-185AB21B728E}" srcOrd="2" destOrd="0" parTransId="{EDFB5C13-8B72-440C-8A4D-9A856113BA21}" sibTransId="{8EE57F5D-65C5-4386-96B2-BFE82A3AB4B4}"/>
    <dgm:cxn modelId="{52576FE2-21E8-43F6-B5A9-CC310099A4C5}" type="presOf" srcId="{6980365A-314B-4AFA-8A13-DD0B4C18261F}" destId="{C9A21B10-B739-406D-BF3D-FAF82F19BA86}" srcOrd="0" destOrd="0" presId="urn:microsoft.com/office/officeart/2008/layout/VerticalCurvedList"/>
    <dgm:cxn modelId="{B98D60F0-C1BA-44DD-9DDF-3E3E5CFE9877}" srcId="{97D42169-7A6B-49EC-B7C8-EE88D50CECF9}" destId="{6980365A-314B-4AFA-8A13-DD0B4C18261F}" srcOrd="1" destOrd="0" parTransId="{36607DC0-025F-4D4B-A845-237FB9A09B8C}" sibTransId="{59C77340-EFE9-44F7-8DDC-5DB312F10E15}"/>
    <dgm:cxn modelId="{4548B749-3466-4F38-AC0E-4387FD4F20DD}" type="presParOf" srcId="{B6B92835-D2C2-4F2D-A37A-EA179AEC7898}" destId="{98C90195-1719-4F9C-93F4-9857C0E57148}" srcOrd="0" destOrd="0" presId="urn:microsoft.com/office/officeart/2008/layout/VerticalCurvedList"/>
    <dgm:cxn modelId="{6E504390-6F18-4837-B84A-91718E141288}" type="presParOf" srcId="{98C90195-1719-4F9C-93F4-9857C0E57148}" destId="{B026ACFA-2615-41BE-945E-C5F7A2D06252}" srcOrd="0" destOrd="0" presId="urn:microsoft.com/office/officeart/2008/layout/VerticalCurvedList"/>
    <dgm:cxn modelId="{B5D81DE7-5130-422D-B59C-ADF5E2ACADF9}" type="presParOf" srcId="{B026ACFA-2615-41BE-945E-C5F7A2D06252}" destId="{74583995-85A1-4FF0-9BC5-D3BAA5C72AE3}" srcOrd="0" destOrd="0" presId="urn:microsoft.com/office/officeart/2008/layout/VerticalCurvedList"/>
    <dgm:cxn modelId="{9A4AFA31-1762-4C17-A625-435E745225D3}" type="presParOf" srcId="{B026ACFA-2615-41BE-945E-C5F7A2D06252}" destId="{C4E429CC-4B20-46B7-A6BC-35D181DACD65}" srcOrd="1" destOrd="0" presId="urn:microsoft.com/office/officeart/2008/layout/VerticalCurvedList"/>
    <dgm:cxn modelId="{F1815AE4-3728-4A61-8770-6CA66348F488}" type="presParOf" srcId="{B026ACFA-2615-41BE-945E-C5F7A2D06252}" destId="{68AB3057-4C42-4C11-AC03-791C0D4ACF80}" srcOrd="2" destOrd="0" presId="urn:microsoft.com/office/officeart/2008/layout/VerticalCurvedList"/>
    <dgm:cxn modelId="{0088B195-76F2-44B9-AF95-7C958E8B6640}" type="presParOf" srcId="{B026ACFA-2615-41BE-945E-C5F7A2D06252}" destId="{864E8EAF-FE8F-4116-985C-20062F28CFC0}" srcOrd="3" destOrd="0" presId="urn:microsoft.com/office/officeart/2008/layout/VerticalCurvedList"/>
    <dgm:cxn modelId="{4D79336A-B131-4EFB-BC2D-3ED08F2BD9C1}" type="presParOf" srcId="{98C90195-1719-4F9C-93F4-9857C0E57148}" destId="{46FB8349-F181-43B2-8ECF-B2E6D670415C}" srcOrd="1" destOrd="0" presId="urn:microsoft.com/office/officeart/2008/layout/VerticalCurvedList"/>
    <dgm:cxn modelId="{7424D796-AC98-481E-AAF5-DBB9DFC71567}" type="presParOf" srcId="{98C90195-1719-4F9C-93F4-9857C0E57148}" destId="{FC03EB1B-FE97-4BDE-B3D3-FADD2EFB9128}" srcOrd="2" destOrd="0" presId="urn:microsoft.com/office/officeart/2008/layout/VerticalCurvedList"/>
    <dgm:cxn modelId="{E8D05ED2-362F-4D01-8FF7-AE688D083506}" type="presParOf" srcId="{FC03EB1B-FE97-4BDE-B3D3-FADD2EFB9128}" destId="{11B374D3-3D3E-48F5-AB93-66F48375E19A}" srcOrd="0" destOrd="0" presId="urn:microsoft.com/office/officeart/2008/layout/VerticalCurvedList"/>
    <dgm:cxn modelId="{2F9EF52A-7C1F-491E-963E-F67E253376FC}" type="presParOf" srcId="{98C90195-1719-4F9C-93F4-9857C0E57148}" destId="{C9A21B10-B739-406D-BF3D-FAF82F19BA86}" srcOrd="3" destOrd="0" presId="urn:microsoft.com/office/officeart/2008/layout/VerticalCurvedList"/>
    <dgm:cxn modelId="{89BFB6E9-74DA-43EC-BEE5-FCF7677B01CD}" type="presParOf" srcId="{98C90195-1719-4F9C-93F4-9857C0E57148}" destId="{3F39FE19-1996-4E86-B3C5-1FDE3EA8C1B0}" srcOrd="4" destOrd="0" presId="urn:microsoft.com/office/officeart/2008/layout/VerticalCurvedList"/>
    <dgm:cxn modelId="{52E3EE2B-BC9D-47B6-BAE5-6CF44636AF32}" type="presParOf" srcId="{3F39FE19-1996-4E86-B3C5-1FDE3EA8C1B0}" destId="{76B251F7-DDE6-4E0D-98BD-5855A439B34A}" srcOrd="0" destOrd="0" presId="urn:microsoft.com/office/officeart/2008/layout/VerticalCurvedList"/>
    <dgm:cxn modelId="{402AB94E-5450-4CAB-A7B2-B1CA1F7CFC12}" type="presParOf" srcId="{98C90195-1719-4F9C-93F4-9857C0E57148}" destId="{B57894F8-EB75-457B-96AD-F069AD09B34F}" srcOrd="5" destOrd="0" presId="urn:microsoft.com/office/officeart/2008/layout/VerticalCurvedList"/>
    <dgm:cxn modelId="{71E6785F-E278-4D9D-8F39-5DA39791719D}" type="presParOf" srcId="{98C90195-1719-4F9C-93F4-9857C0E57148}" destId="{29071EAA-5C94-4665-8F1B-A3D3C3CF0393}" srcOrd="6" destOrd="0" presId="urn:microsoft.com/office/officeart/2008/layout/VerticalCurvedList"/>
    <dgm:cxn modelId="{CEFCF920-9B5C-4646-8998-8428B53D1BBE}" type="presParOf" srcId="{29071EAA-5C94-4665-8F1B-A3D3C3CF0393}" destId="{17677DA3-B9E9-46BD-88B7-E97508C65C3D}" srcOrd="0" destOrd="0" presId="urn:microsoft.com/office/officeart/2008/layout/VerticalCurvedList"/>
    <dgm:cxn modelId="{F1C209C0-9937-4C20-8929-1922222D8657}" type="presParOf" srcId="{98C90195-1719-4F9C-93F4-9857C0E57148}" destId="{6B512C26-9BF9-4C93-95DB-41F18A3C3CB4}" srcOrd="7" destOrd="0" presId="urn:microsoft.com/office/officeart/2008/layout/VerticalCurvedList"/>
    <dgm:cxn modelId="{8D8BD667-1CDC-4624-AA15-2B3C44395BAD}" type="presParOf" srcId="{98C90195-1719-4F9C-93F4-9857C0E57148}" destId="{CD3BC1C3-7F8E-4035-AD08-B7371B1F4FD0}" srcOrd="8" destOrd="0" presId="urn:microsoft.com/office/officeart/2008/layout/VerticalCurvedList"/>
    <dgm:cxn modelId="{98AE5CAB-F8E5-48F2-9A36-237F8A61E953}" type="presParOf" srcId="{CD3BC1C3-7F8E-4035-AD08-B7371B1F4FD0}" destId="{1B9D1257-F599-4990-8DCA-3570BB78F6F8}" srcOrd="0" destOrd="0" presId="urn:microsoft.com/office/officeart/2008/layout/VerticalCurvedList"/>
    <dgm:cxn modelId="{72440F52-2FD6-4E24-A721-A59E2576E518}" type="presParOf" srcId="{98C90195-1719-4F9C-93F4-9857C0E57148}" destId="{1AA9D84A-4F07-4C8D-9E3A-737CF0B3F1C8}" srcOrd="9" destOrd="0" presId="urn:microsoft.com/office/officeart/2008/layout/VerticalCurvedList"/>
    <dgm:cxn modelId="{B7A7C08D-C8DF-49B1-B00F-89087E34B9C1}" type="presParOf" srcId="{98C90195-1719-4F9C-93F4-9857C0E57148}" destId="{7C5D5833-A855-4AB1-A185-1266F2E3A580}" srcOrd="10" destOrd="0" presId="urn:microsoft.com/office/officeart/2008/layout/VerticalCurvedList"/>
    <dgm:cxn modelId="{A9552FB8-A2B9-4CF1-81AD-7BEC45D03BDB}" type="presParOf" srcId="{7C5D5833-A855-4AB1-A185-1266F2E3A580}" destId="{C151CB07-DC41-4FC8-93E8-F60EF6ABA42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0950B-7E01-3548-96E4-38C2FCB2E7F2}">
      <dsp:nvSpPr>
        <dsp:cNvPr id="0" name=""/>
        <dsp:cNvSpPr/>
      </dsp:nvSpPr>
      <dsp:spPr>
        <a:xfrm>
          <a:off x="2335212" y="0"/>
          <a:ext cx="3768725" cy="3768725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33AF1-93BC-4946-ABBD-0CAD24A8632A}">
      <dsp:nvSpPr>
        <dsp:cNvPr id="0" name=""/>
        <dsp:cNvSpPr/>
      </dsp:nvSpPr>
      <dsp:spPr>
        <a:xfrm>
          <a:off x="2493230" y="101114"/>
          <a:ext cx="1641475" cy="1612623"/>
        </a:xfrm>
        <a:prstGeom prst="roundRect">
          <a:avLst/>
        </a:prstGeom>
        <a:solidFill>
          <a:srgbClr val="0C2C5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Gain an overview of elements to communicate securely</a:t>
          </a:r>
          <a:endParaRPr lang="en-GB" sz="1600" kern="1200" dirty="0"/>
        </a:p>
      </dsp:txBody>
      <dsp:txXfrm>
        <a:off x="2571952" y="179836"/>
        <a:ext cx="1484031" cy="1455179"/>
      </dsp:txXfrm>
    </dsp:sp>
    <dsp:sp modelId="{CA8DBD8E-CF94-594B-A935-9012C1746F79}">
      <dsp:nvSpPr>
        <dsp:cNvPr id="0" name=""/>
        <dsp:cNvSpPr/>
      </dsp:nvSpPr>
      <dsp:spPr>
        <a:xfrm>
          <a:off x="4204695" y="115371"/>
          <a:ext cx="1612623" cy="1612623"/>
        </a:xfrm>
        <a:prstGeom prst="roundRect">
          <a:avLst/>
        </a:prstGeom>
        <a:solidFill>
          <a:srgbClr val="0C2C5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Discuss when and how  a CSIRT needs to communicate securely</a:t>
          </a:r>
          <a:endParaRPr lang="en-GB" sz="1600" kern="1200" dirty="0"/>
        </a:p>
      </dsp:txBody>
      <dsp:txXfrm>
        <a:off x="4283417" y="194093"/>
        <a:ext cx="1455179" cy="1455179"/>
      </dsp:txXfrm>
    </dsp:sp>
    <dsp:sp modelId="{782E3500-4F0D-3C48-9A23-AB1E8E43AAA4}">
      <dsp:nvSpPr>
        <dsp:cNvPr id="0" name=""/>
        <dsp:cNvSpPr/>
      </dsp:nvSpPr>
      <dsp:spPr>
        <a:xfrm>
          <a:off x="2520135" y="1883754"/>
          <a:ext cx="1612946" cy="1612623"/>
        </a:xfrm>
        <a:prstGeom prst="roundRect">
          <a:avLst/>
        </a:prstGeom>
        <a:solidFill>
          <a:srgbClr val="0C2C5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Know how to get started</a:t>
          </a:r>
          <a:endParaRPr lang="en-GB" sz="1300" kern="1200" dirty="0"/>
        </a:p>
      </dsp:txBody>
      <dsp:txXfrm>
        <a:off x="2598857" y="1962476"/>
        <a:ext cx="1455502" cy="1455179"/>
      </dsp:txXfrm>
    </dsp:sp>
    <dsp:sp modelId="{3A93E391-62AD-414D-982B-989458E22FA1}">
      <dsp:nvSpPr>
        <dsp:cNvPr id="0" name=""/>
        <dsp:cNvSpPr/>
      </dsp:nvSpPr>
      <dsp:spPr>
        <a:xfrm>
          <a:off x="4204695" y="1869483"/>
          <a:ext cx="1612623" cy="1612623"/>
        </a:xfrm>
        <a:prstGeom prst="roundRect">
          <a:avLst/>
        </a:prstGeom>
        <a:solidFill>
          <a:srgbClr val="0C2C5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Understand key reference documents to help you</a:t>
          </a:r>
          <a:endParaRPr lang="en-GB" sz="1600" kern="1200" dirty="0"/>
        </a:p>
      </dsp:txBody>
      <dsp:txXfrm>
        <a:off x="4283417" y="1948205"/>
        <a:ext cx="1455179" cy="14551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880CB-19D9-1D40-B009-49A0CE48BB4B}">
      <dsp:nvSpPr>
        <dsp:cNvPr id="0" name=""/>
        <dsp:cNvSpPr/>
      </dsp:nvSpPr>
      <dsp:spPr>
        <a:xfrm>
          <a:off x="3549731" y="2105609"/>
          <a:ext cx="1559347" cy="1559347"/>
        </a:xfrm>
        <a:prstGeom prst="ellipse">
          <a:avLst/>
        </a:prstGeom>
        <a:solidFill>
          <a:srgbClr val="0B2C5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Is PGP still a relevant and appropriate standard for CSIRTs today?</a:t>
          </a:r>
          <a:endParaRPr lang="en-GB" sz="1500" kern="1200" dirty="0"/>
        </a:p>
      </dsp:txBody>
      <dsp:txXfrm>
        <a:off x="3778092" y="2333970"/>
        <a:ext cx="1102625" cy="1102625"/>
      </dsp:txXfrm>
    </dsp:sp>
    <dsp:sp modelId="{0B0B504D-9ECF-1240-8D1C-F61A25527E35}">
      <dsp:nvSpPr>
        <dsp:cNvPr id="0" name=""/>
        <dsp:cNvSpPr/>
      </dsp:nvSpPr>
      <dsp:spPr>
        <a:xfrm rot="10800000">
          <a:off x="2037296" y="2663076"/>
          <a:ext cx="1429251" cy="44441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DBC91-B8DA-DE4F-9694-F10693417F8A}">
      <dsp:nvSpPr>
        <dsp:cNvPr id="0" name=""/>
        <dsp:cNvSpPr/>
      </dsp:nvSpPr>
      <dsp:spPr>
        <a:xfrm>
          <a:off x="1296606" y="2292731"/>
          <a:ext cx="1481379" cy="1185103"/>
        </a:xfrm>
        <a:prstGeom prst="roundRect">
          <a:avLst>
            <a:gd name="adj" fmla="val 10000"/>
          </a:avLst>
        </a:prstGeom>
        <a:solidFill>
          <a:srgbClr val="0B2C5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 you have a PGP key?</a:t>
          </a:r>
          <a:endParaRPr lang="en-GB" sz="1600" kern="1200" dirty="0"/>
        </a:p>
      </dsp:txBody>
      <dsp:txXfrm>
        <a:off x="1331316" y="2327441"/>
        <a:ext cx="1411959" cy="1115683"/>
      </dsp:txXfrm>
    </dsp:sp>
    <dsp:sp modelId="{A321B9E7-3435-9549-AE0D-2081221581F5}">
      <dsp:nvSpPr>
        <dsp:cNvPr id="0" name=""/>
        <dsp:cNvSpPr/>
      </dsp:nvSpPr>
      <dsp:spPr>
        <a:xfrm rot="13500000">
          <a:off x="2499330" y="1547627"/>
          <a:ext cx="1429251" cy="44441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94114-DE2E-7D4A-836C-DFCC81F2FE0E}">
      <dsp:nvSpPr>
        <dsp:cNvPr id="0" name=""/>
        <dsp:cNvSpPr/>
      </dsp:nvSpPr>
      <dsp:spPr>
        <a:xfrm>
          <a:off x="1967949" y="671965"/>
          <a:ext cx="1481379" cy="1185103"/>
        </a:xfrm>
        <a:prstGeom prst="roundRect">
          <a:avLst>
            <a:gd name="adj" fmla="val 10000"/>
          </a:avLst>
        </a:prstGeom>
        <a:solidFill>
          <a:srgbClr val="0B2C5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 you regularly use?</a:t>
          </a:r>
          <a:endParaRPr lang="en-GB" sz="1600" kern="1200" dirty="0"/>
        </a:p>
      </dsp:txBody>
      <dsp:txXfrm>
        <a:off x="2002659" y="706675"/>
        <a:ext cx="1411959" cy="1115683"/>
      </dsp:txXfrm>
    </dsp:sp>
    <dsp:sp modelId="{C85F9D23-93FE-6641-86B7-4AC9E8EECDB7}">
      <dsp:nvSpPr>
        <dsp:cNvPr id="0" name=""/>
        <dsp:cNvSpPr/>
      </dsp:nvSpPr>
      <dsp:spPr>
        <a:xfrm rot="16200000">
          <a:off x="3614779" y="1085593"/>
          <a:ext cx="1429251" cy="44441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34BFF-CD61-9241-95FA-61EF80CB3C59}">
      <dsp:nvSpPr>
        <dsp:cNvPr id="0" name=""/>
        <dsp:cNvSpPr/>
      </dsp:nvSpPr>
      <dsp:spPr>
        <a:xfrm>
          <a:off x="3588715" y="622"/>
          <a:ext cx="1481379" cy="1185103"/>
        </a:xfrm>
        <a:prstGeom prst="roundRect">
          <a:avLst>
            <a:gd name="adj" fmla="val 10000"/>
          </a:avLst>
        </a:prstGeom>
        <a:solidFill>
          <a:srgbClr val="0B2C5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What other options are there?</a:t>
          </a:r>
          <a:endParaRPr lang="en-GB" sz="1600" kern="1200" dirty="0"/>
        </a:p>
      </dsp:txBody>
      <dsp:txXfrm>
        <a:off x="3623425" y="35332"/>
        <a:ext cx="1411959" cy="1115683"/>
      </dsp:txXfrm>
    </dsp:sp>
    <dsp:sp modelId="{0303D987-5E4D-BA4F-B388-8E5F12D0E9D4}">
      <dsp:nvSpPr>
        <dsp:cNvPr id="0" name=""/>
        <dsp:cNvSpPr/>
      </dsp:nvSpPr>
      <dsp:spPr>
        <a:xfrm rot="18900000">
          <a:off x="4730228" y="1547627"/>
          <a:ext cx="1429251" cy="44441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25E07-BCEF-C94A-B233-85E42C6FDC95}">
      <dsp:nvSpPr>
        <dsp:cNvPr id="0" name=""/>
        <dsp:cNvSpPr/>
      </dsp:nvSpPr>
      <dsp:spPr>
        <a:xfrm>
          <a:off x="5209481" y="671965"/>
          <a:ext cx="1481379" cy="1185103"/>
        </a:xfrm>
        <a:prstGeom prst="roundRect">
          <a:avLst>
            <a:gd name="adj" fmla="val 10000"/>
          </a:avLst>
        </a:prstGeom>
        <a:solidFill>
          <a:srgbClr val="0B2C5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How do you share? </a:t>
          </a:r>
          <a:endParaRPr lang="en-GB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</a:t>
          </a:r>
          <a:r>
            <a:rPr lang="en-US" sz="1200" kern="1200" dirty="0" err="1"/>
            <a:t>Keyservers</a:t>
          </a:r>
          <a:r>
            <a:rPr lang="en-US" sz="1200" kern="1200" dirty="0"/>
            <a:t>? In email signature? On business cards?</a:t>
          </a:r>
          <a:endParaRPr lang="en-GB" sz="1200" kern="1200" dirty="0"/>
        </a:p>
      </dsp:txBody>
      <dsp:txXfrm>
        <a:off x="5244191" y="706675"/>
        <a:ext cx="1411959" cy="1115683"/>
      </dsp:txXfrm>
    </dsp:sp>
    <dsp:sp modelId="{A1F6C516-5EF3-9D46-8F11-D40FB1BE63ED}">
      <dsp:nvSpPr>
        <dsp:cNvPr id="0" name=""/>
        <dsp:cNvSpPr/>
      </dsp:nvSpPr>
      <dsp:spPr>
        <a:xfrm>
          <a:off x="5192262" y="2663076"/>
          <a:ext cx="1429251" cy="44441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C3551-729E-7E48-BDBE-C732B0AB0BFB}">
      <dsp:nvSpPr>
        <dsp:cNvPr id="0" name=""/>
        <dsp:cNvSpPr/>
      </dsp:nvSpPr>
      <dsp:spPr>
        <a:xfrm>
          <a:off x="5880824" y="2292731"/>
          <a:ext cx="1481379" cy="1185103"/>
        </a:xfrm>
        <a:prstGeom prst="roundRect">
          <a:avLst>
            <a:gd name="adj" fmla="val 10000"/>
          </a:avLst>
        </a:prstGeom>
        <a:solidFill>
          <a:srgbClr val="0B2C5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How has this changed? </a:t>
          </a:r>
          <a:endParaRPr lang="en-GB" sz="1600" kern="1200" dirty="0"/>
        </a:p>
      </dsp:txBody>
      <dsp:txXfrm>
        <a:off x="5915534" y="2327441"/>
        <a:ext cx="1411959" cy="111568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43481-C5CD-734F-9293-50D3DAE23DDF}">
      <dsp:nvSpPr>
        <dsp:cNvPr id="0" name=""/>
        <dsp:cNvSpPr/>
      </dsp:nvSpPr>
      <dsp:spPr>
        <a:xfrm>
          <a:off x="2419964" y="-88185"/>
          <a:ext cx="3599309" cy="3599309"/>
        </a:xfrm>
        <a:prstGeom prst="circularArrow">
          <a:avLst>
            <a:gd name="adj1" fmla="val 4668"/>
            <a:gd name="adj2" fmla="val 272909"/>
            <a:gd name="adj3" fmla="val 12883009"/>
            <a:gd name="adj4" fmla="val 17995738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B1184-3055-1D4A-97A1-F15174BCD13A}">
      <dsp:nvSpPr>
        <dsp:cNvPr id="0" name=""/>
        <dsp:cNvSpPr/>
      </dsp:nvSpPr>
      <dsp:spPr>
        <a:xfrm>
          <a:off x="3036971" y="737"/>
          <a:ext cx="2365294" cy="1182647"/>
        </a:xfrm>
        <a:prstGeom prst="roundRect">
          <a:avLst/>
        </a:prstGeom>
        <a:solidFill>
          <a:srgbClr val="244264"/>
        </a:solidFill>
        <a:ln w="12700" cap="flat" cmpd="sng" algn="ctr">
          <a:solidFill>
            <a:srgbClr val="0B2C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Confidentiality </a:t>
          </a:r>
          <a:endParaRPr lang="en-GB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to keep communications secret</a:t>
          </a:r>
          <a:endParaRPr lang="en-GB" sz="1200" kern="1200"/>
        </a:p>
      </dsp:txBody>
      <dsp:txXfrm>
        <a:off x="3094703" y="58469"/>
        <a:ext cx="2249830" cy="1067183"/>
      </dsp:txXfrm>
    </dsp:sp>
    <dsp:sp modelId="{FAE87E24-20FD-6C4E-A8D2-1D5D6A2C458A}">
      <dsp:nvSpPr>
        <dsp:cNvPr id="0" name=""/>
        <dsp:cNvSpPr/>
      </dsp:nvSpPr>
      <dsp:spPr>
        <a:xfrm>
          <a:off x="4329363" y="1293128"/>
          <a:ext cx="2365294" cy="1182647"/>
        </a:xfrm>
        <a:prstGeom prst="roundRect">
          <a:avLst/>
        </a:prstGeom>
        <a:solidFill>
          <a:srgbClr val="244264"/>
        </a:solidFill>
        <a:ln w="12700" cap="flat" cmpd="sng" algn="ctr">
          <a:solidFill>
            <a:srgbClr val="0B2C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Integrity </a:t>
          </a:r>
          <a:endParaRPr lang="en-GB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to keep communications secured and complete</a:t>
          </a:r>
          <a:endParaRPr lang="en-GB" sz="1200" kern="1200"/>
        </a:p>
      </dsp:txBody>
      <dsp:txXfrm>
        <a:off x="4387095" y="1350860"/>
        <a:ext cx="2249830" cy="1067183"/>
      </dsp:txXfrm>
    </dsp:sp>
    <dsp:sp modelId="{7D1D33EB-DCDE-6A41-9623-D2EF751F285E}">
      <dsp:nvSpPr>
        <dsp:cNvPr id="0" name=""/>
        <dsp:cNvSpPr/>
      </dsp:nvSpPr>
      <dsp:spPr>
        <a:xfrm>
          <a:off x="3036971" y="2585520"/>
          <a:ext cx="2365294" cy="1182647"/>
        </a:xfrm>
        <a:prstGeom prst="roundRect">
          <a:avLst/>
        </a:prstGeom>
        <a:solidFill>
          <a:srgbClr val="244264"/>
        </a:solidFill>
        <a:ln w="12700" cap="flat" cmpd="sng" algn="ctr">
          <a:solidFill>
            <a:srgbClr val="0B2C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Authentication </a:t>
          </a:r>
          <a:endParaRPr lang="en-GB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to know who the sender and the recipient(s) are</a:t>
          </a:r>
          <a:endParaRPr lang="en-GB" sz="1200" kern="1200"/>
        </a:p>
      </dsp:txBody>
      <dsp:txXfrm>
        <a:off x="3094703" y="2643252"/>
        <a:ext cx="2249830" cy="1067183"/>
      </dsp:txXfrm>
    </dsp:sp>
    <dsp:sp modelId="{0F5E0E4D-7A59-1B48-BA3B-DB505057D5CA}">
      <dsp:nvSpPr>
        <dsp:cNvPr id="0" name=""/>
        <dsp:cNvSpPr/>
      </dsp:nvSpPr>
      <dsp:spPr>
        <a:xfrm>
          <a:off x="1744580" y="1293128"/>
          <a:ext cx="2365294" cy="1182647"/>
        </a:xfrm>
        <a:prstGeom prst="roundRect">
          <a:avLst/>
        </a:prstGeom>
        <a:solidFill>
          <a:srgbClr val="244264"/>
        </a:solidFill>
        <a:ln w="12700" cap="flat" cmpd="sng" algn="ctr">
          <a:solidFill>
            <a:srgbClr val="0B2C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Nonrepudiation </a:t>
          </a:r>
          <a:endParaRPr lang="en-GB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to seal sender/recipient(s)/content(s) against denial</a:t>
          </a:r>
          <a:endParaRPr lang="en-GB" sz="1200" kern="1200" dirty="0"/>
        </a:p>
      </dsp:txBody>
      <dsp:txXfrm>
        <a:off x="1802312" y="1350860"/>
        <a:ext cx="2249830" cy="10671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1F7E9-4E76-554D-8AA5-7CA1E3DAB38C}">
      <dsp:nvSpPr>
        <dsp:cNvPr id="0" name=""/>
        <dsp:cNvSpPr/>
      </dsp:nvSpPr>
      <dsp:spPr>
        <a:xfrm>
          <a:off x="0" y="75520"/>
          <a:ext cx="8439238" cy="431730"/>
        </a:xfrm>
        <a:prstGeom prst="roundRect">
          <a:avLst/>
        </a:prstGeom>
        <a:solidFill>
          <a:srgbClr val="244264"/>
        </a:solidFill>
        <a:ln w="12700" cap="flat" cmpd="sng" algn="ctr">
          <a:solidFill>
            <a:srgbClr val="0B2C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Single Key, Single Person</a:t>
          </a:r>
          <a:endParaRPr lang="en-GB" sz="1800" kern="1200"/>
        </a:p>
      </dsp:txBody>
      <dsp:txXfrm>
        <a:off x="21075" y="96595"/>
        <a:ext cx="8397088" cy="389580"/>
      </dsp:txXfrm>
    </dsp:sp>
    <dsp:sp modelId="{388AFE15-043E-7345-9F7F-2782F6F7B499}">
      <dsp:nvSpPr>
        <dsp:cNvPr id="0" name=""/>
        <dsp:cNvSpPr/>
      </dsp:nvSpPr>
      <dsp:spPr>
        <a:xfrm>
          <a:off x="0" y="507250"/>
          <a:ext cx="8439238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94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Pros: easier to manage to easier find you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Cons: anyone can see your identities, your life can tracked via roles, might not meet company policy</a:t>
          </a:r>
          <a:endParaRPr lang="en-GB" sz="1400" kern="1200" dirty="0"/>
        </a:p>
      </dsp:txBody>
      <dsp:txXfrm>
        <a:off x="0" y="507250"/>
        <a:ext cx="8439238" cy="484380"/>
      </dsp:txXfrm>
    </dsp:sp>
    <dsp:sp modelId="{4082DC7E-17EB-204E-A8CA-575B14C60D13}">
      <dsp:nvSpPr>
        <dsp:cNvPr id="0" name=""/>
        <dsp:cNvSpPr/>
      </dsp:nvSpPr>
      <dsp:spPr>
        <a:xfrm>
          <a:off x="0" y="991630"/>
          <a:ext cx="8439238" cy="431730"/>
        </a:xfrm>
        <a:prstGeom prst="roundRect">
          <a:avLst/>
        </a:prstGeom>
        <a:solidFill>
          <a:srgbClr val="244264"/>
        </a:solidFill>
        <a:ln w="12700" cap="flat" cmpd="sng" algn="ctr">
          <a:solidFill>
            <a:srgbClr val="0B2C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Multiple Keys, Single Person</a:t>
          </a:r>
          <a:endParaRPr lang="en-GB" sz="1800" kern="1200"/>
        </a:p>
      </dsp:txBody>
      <dsp:txXfrm>
        <a:off x="21075" y="1012705"/>
        <a:ext cx="8397088" cy="389580"/>
      </dsp:txXfrm>
    </dsp:sp>
    <dsp:sp modelId="{C405BAE9-6BAC-2D4B-AF84-22F91D26D5D8}">
      <dsp:nvSpPr>
        <dsp:cNvPr id="0" name=""/>
        <dsp:cNvSpPr/>
      </dsp:nvSpPr>
      <dsp:spPr>
        <a:xfrm>
          <a:off x="0" y="1423360"/>
          <a:ext cx="8439238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94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Pros: easier to split identities</a:t>
          </a:r>
          <a:endParaRPr lang="en-GB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Cons: people may use the wrong key</a:t>
          </a:r>
          <a:endParaRPr lang="en-GB" sz="1400" kern="1200"/>
        </a:p>
      </dsp:txBody>
      <dsp:txXfrm>
        <a:off x="0" y="1423360"/>
        <a:ext cx="8439238" cy="484380"/>
      </dsp:txXfrm>
    </dsp:sp>
    <dsp:sp modelId="{4ACA48E4-1BD1-CF42-BE67-1C940C15AA38}">
      <dsp:nvSpPr>
        <dsp:cNvPr id="0" name=""/>
        <dsp:cNvSpPr/>
      </dsp:nvSpPr>
      <dsp:spPr>
        <a:xfrm>
          <a:off x="0" y="1907740"/>
          <a:ext cx="8439238" cy="431730"/>
        </a:xfrm>
        <a:prstGeom prst="roundRect">
          <a:avLst/>
        </a:prstGeom>
        <a:solidFill>
          <a:srgbClr val="244264"/>
        </a:solidFill>
        <a:ln w="12700" cap="flat" cmpd="sng" algn="ctr">
          <a:solidFill>
            <a:srgbClr val="0B2C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Shared Team Key</a:t>
          </a:r>
          <a:endParaRPr lang="en-GB" sz="1800" kern="1200"/>
        </a:p>
      </dsp:txBody>
      <dsp:txXfrm>
        <a:off x="21075" y="1928815"/>
        <a:ext cx="8397088" cy="389580"/>
      </dsp:txXfrm>
    </dsp:sp>
    <dsp:sp modelId="{45BC63C6-A0F1-904F-B6E3-C7C7CFCE9904}">
      <dsp:nvSpPr>
        <dsp:cNvPr id="0" name=""/>
        <dsp:cNvSpPr/>
      </dsp:nvSpPr>
      <dsp:spPr>
        <a:xfrm>
          <a:off x="0" y="2339470"/>
          <a:ext cx="8439238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94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Pros: simple approach</a:t>
          </a:r>
          <a:br>
            <a:rPr lang="en-US" sz="1400" kern="1200"/>
          </a:br>
          <a:r>
            <a:rPr lang="en-US" sz="1400" kern="1200"/>
            <a:t>Cons: against authentication principle, issues when people leave</a:t>
          </a:r>
          <a:endParaRPr lang="en-GB" sz="1400" kern="1200"/>
        </a:p>
      </dsp:txBody>
      <dsp:txXfrm>
        <a:off x="0" y="2339470"/>
        <a:ext cx="8439238" cy="437805"/>
      </dsp:txXfrm>
    </dsp:sp>
    <dsp:sp modelId="{826944CE-E5AC-A04F-A06D-0165ADC542FA}">
      <dsp:nvSpPr>
        <dsp:cNvPr id="0" name=""/>
        <dsp:cNvSpPr/>
      </dsp:nvSpPr>
      <dsp:spPr>
        <a:xfrm>
          <a:off x="0" y="2777275"/>
          <a:ext cx="8439238" cy="431730"/>
        </a:xfrm>
        <a:prstGeom prst="roundRect">
          <a:avLst/>
        </a:prstGeom>
        <a:solidFill>
          <a:srgbClr val="244264"/>
        </a:solidFill>
        <a:ln w="12700" cap="flat" cmpd="sng" algn="ctr">
          <a:solidFill>
            <a:srgbClr val="0B2C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Main Key with Subkeys for Team</a:t>
          </a:r>
          <a:endParaRPr lang="en-GB" sz="1800" kern="1200"/>
        </a:p>
      </dsp:txBody>
      <dsp:txXfrm>
        <a:off x="21075" y="2798350"/>
        <a:ext cx="8397088" cy="389580"/>
      </dsp:txXfrm>
    </dsp:sp>
    <dsp:sp modelId="{7CC8CFB3-303E-C644-9179-5724A13136BE}">
      <dsp:nvSpPr>
        <dsp:cNvPr id="0" name=""/>
        <dsp:cNvSpPr/>
      </dsp:nvSpPr>
      <dsp:spPr>
        <a:xfrm>
          <a:off x="0" y="3209005"/>
          <a:ext cx="8439238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94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Pros: Easier to manage people joining and leaving</a:t>
          </a:r>
          <a:endParaRPr lang="en-GB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Cons: Needs active management, might not fit with other personal communication</a:t>
          </a:r>
          <a:endParaRPr lang="en-GB" sz="1400" kern="1200"/>
        </a:p>
      </dsp:txBody>
      <dsp:txXfrm>
        <a:off x="0" y="3209005"/>
        <a:ext cx="8439238" cy="4843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DB9DB-11CA-BF4F-B216-8186E30B3A17}">
      <dsp:nvSpPr>
        <dsp:cNvPr id="0" name=""/>
        <dsp:cNvSpPr/>
      </dsp:nvSpPr>
      <dsp:spPr>
        <a:xfrm>
          <a:off x="3172" y="765854"/>
          <a:ext cx="1907894" cy="656076"/>
        </a:xfrm>
        <a:prstGeom prst="rect">
          <a:avLst/>
        </a:prstGeom>
        <a:solidFill>
          <a:srgbClr val="0B2C52"/>
        </a:solidFill>
        <a:ln w="12700" cap="flat" cmpd="sng" algn="ctr">
          <a:solidFill>
            <a:srgbClr val="0B2C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PGP = Pretty Good Privacy </a:t>
          </a:r>
          <a:endParaRPr lang="en-GB" sz="1800" kern="1200" dirty="0"/>
        </a:p>
      </dsp:txBody>
      <dsp:txXfrm>
        <a:off x="3172" y="765854"/>
        <a:ext cx="1907894" cy="656076"/>
      </dsp:txXfrm>
    </dsp:sp>
    <dsp:sp modelId="{0E2A25D5-001C-8A4D-B180-12E5EDB29B23}">
      <dsp:nvSpPr>
        <dsp:cNvPr id="0" name=""/>
        <dsp:cNvSpPr/>
      </dsp:nvSpPr>
      <dsp:spPr>
        <a:xfrm>
          <a:off x="3172" y="1421930"/>
          <a:ext cx="1907894" cy="1581120"/>
        </a:xfrm>
        <a:prstGeom prst="rect">
          <a:avLst/>
        </a:prstGeom>
        <a:solidFill>
          <a:schemeClr val="bg2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1991 - Phil Zimmerman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Now commercial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RFC1991</a:t>
          </a:r>
        </a:p>
      </dsp:txBody>
      <dsp:txXfrm>
        <a:off x="3172" y="1421930"/>
        <a:ext cx="1907894" cy="1581120"/>
      </dsp:txXfrm>
    </dsp:sp>
    <dsp:sp modelId="{12EE7DAF-EB5C-5448-BE91-F79CB62BAC59}">
      <dsp:nvSpPr>
        <dsp:cNvPr id="0" name=""/>
        <dsp:cNvSpPr/>
      </dsp:nvSpPr>
      <dsp:spPr>
        <a:xfrm>
          <a:off x="2178172" y="765854"/>
          <a:ext cx="1907894" cy="656076"/>
        </a:xfrm>
        <a:prstGeom prst="rect">
          <a:avLst/>
        </a:prstGeom>
        <a:solidFill>
          <a:srgbClr val="0B2C52"/>
        </a:solidFill>
        <a:ln w="12700" cap="flat" cmpd="sng" algn="ctr">
          <a:solidFill>
            <a:srgbClr val="0B2C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OpenPGP</a:t>
          </a:r>
          <a:endParaRPr lang="en-GB" sz="1800" kern="1200" dirty="0"/>
        </a:p>
      </dsp:txBody>
      <dsp:txXfrm>
        <a:off x="2178172" y="765854"/>
        <a:ext cx="1907894" cy="656076"/>
      </dsp:txXfrm>
    </dsp:sp>
    <dsp:sp modelId="{F4E1AB4B-5679-5D4F-939F-B2155AF98A7F}">
      <dsp:nvSpPr>
        <dsp:cNvPr id="0" name=""/>
        <dsp:cNvSpPr/>
      </dsp:nvSpPr>
      <dsp:spPr>
        <a:xfrm>
          <a:off x="2178172" y="1421930"/>
          <a:ext cx="1907894" cy="1581120"/>
        </a:xfrm>
        <a:prstGeom prst="rect">
          <a:avLst/>
        </a:prstGeom>
        <a:solidFill>
          <a:schemeClr val="bg2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1997, IETF WG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Non-proprietary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RFC2440 / 4880</a:t>
          </a:r>
        </a:p>
      </dsp:txBody>
      <dsp:txXfrm>
        <a:off x="2178172" y="1421930"/>
        <a:ext cx="1907894" cy="1581120"/>
      </dsp:txXfrm>
    </dsp:sp>
    <dsp:sp modelId="{57E0F539-A052-0E4E-A8A1-3DD88F71BF99}">
      <dsp:nvSpPr>
        <dsp:cNvPr id="0" name=""/>
        <dsp:cNvSpPr/>
      </dsp:nvSpPr>
      <dsp:spPr>
        <a:xfrm>
          <a:off x="4353171" y="765854"/>
          <a:ext cx="1907894" cy="656076"/>
        </a:xfrm>
        <a:prstGeom prst="rect">
          <a:avLst/>
        </a:prstGeom>
        <a:solidFill>
          <a:srgbClr val="0B2C52"/>
        </a:solidFill>
        <a:ln w="12700" cap="flat" cmpd="sng" algn="ctr">
          <a:solidFill>
            <a:srgbClr val="0B2C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GPG = GnuPG</a:t>
          </a:r>
          <a:endParaRPr lang="en-GB" sz="1800" kern="1200" dirty="0"/>
        </a:p>
      </dsp:txBody>
      <dsp:txXfrm>
        <a:off x="4353171" y="765854"/>
        <a:ext cx="1907894" cy="656076"/>
      </dsp:txXfrm>
    </dsp:sp>
    <dsp:sp modelId="{16224852-29E9-3A41-BDE2-65DF8BF24522}">
      <dsp:nvSpPr>
        <dsp:cNvPr id="0" name=""/>
        <dsp:cNvSpPr/>
      </dsp:nvSpPr>
      <dsp:spPr>
        <a:xfrm>
          <a:off x="4353171" y="1421930"/>
          <a:ext cx="1907894" cy="1581120"/>
        </a:xfrm>
        <a:prstGeom prst="rect">
          <a:avLst/>
        </a:prstGeom>
        <a:solidFill>
          <a:schemeClr val="bg2"/>
        </a:solidFill>
        <a:ln w="12700" cap="flat" cmpd="sng" algn="ctr">
          <a:solidFill>
            <a:srgbClr val="0B2C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1999, Werner Koch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Implementation of RFC4880</a:t>
          </a:r>
        </a:p>
      </dsp:txBody>
      <dsp:txXfrm>
        <a:off x="4353171" y="1421930"/>
        <a:ext cx="1907894" cy="1581120"/>
      </dsp:txXfrm>
    </dsp:sp>
    <dsp:sp modelId="{C08DA41C-63DD-E644-A95C-5B599BCFF04D}">
      <dsp:nvSpPr>
        <dsp:cNvPr id="0" name=""/>
        <dsp:cNvSpPr/>
      </dsp:nvSpPr>
      <dsp:spPr>
        <a:xfrm>
          <a:off x="6528170" y="765854"/>
          <a:ext cx="1907894" cy="656076"/>
        </a:xfrm>
        <a:prstGeom prst="rect">
          <a:avLst/>
        </a:prstGeom>
        <a:solidFill>
          <a:srgbClr val="0B2C52"/>
        </a:solidFill>
        <a:ln w="12700" cap="flat" cmpd="sng" algn="ctr">
          <a:solidFill>
            <a:srgbClr val="0B2C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S/MIME</a:t>
          </a:r>
          <a:endParaRPr lang="en-GB" sz="1800" kern="1200" dirty="0"/>
        </a:p>
      </dsp:txBody>
      <dsp:txXfrm>
        <a:off x="6528170" y="765854"/>
        <a:ext cx="1907894" cy="656076"/>
      </dsp:txXfrm>
    </dsp:sp>
    <dsp:sp modelId="{E1B235D8-6B42-C24B-B347-D2C4F8016497}">
      <dsp:nvSpPr>
        <dsp:cNvPr id="0" name=""/>
        <dsp:cNvSpPr/>
      </dsp:nvSpPr>
      <dsp:spPr>
        <a:xfrm>
          <a:off x="6528170" y="1421930"/>
          <a:ext cx="1907894" cy="1581120"/>
        </a:xfrm>
        <a:prstGeom prst="rect">
          <a:avLst/>
        </a:prstGeom>
        <a:solidFill>
          <a:schemeClr val="bg2"/>
        </a:solidFill>
        <a:ln w="12700" cap="flat" cmpd="sng" algn="ctr">
          <a:solidFill>
            <a:srgbClr val="0B2C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1995, RSA Data Security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RFC2045 (MIME)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RFC3850/1</a:t>
          </a:r>
        </a:p>
      </dsp:txBody>
      <dsp:txXfrm>
        <a:off x="6528170" y="1421930"/>
        <a:ext cx="1907894" cy="15811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89D54-BC1C-E54F-A74B-5C7493D09440}">
      <dsp:nvSpPr>
        <dsp:cNvPr id="0" name=""/>
        <dsp:cNvSpPr/>
      </dsp:nvSpPr>
      <dsp:spPr>
        <a:xfrm>
          <a:off x="2215445" y="0"/>
          <a:ext cx="1726850" cy="1726850"/>
        </a:xfrm>
        <a:prstGeom prst="triangle">
          <a:avLst/>
        </a:prstGeom>
        <a:solidFill>
          <a:srgbClr val="0B2C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TF-CSIRT</a:t>
          </a:r>
        </a:p>
      </dsp:txBody>
      <dsp:txXfrm>
        <a:off x="2647158" y="863425"/>
        <a:ext cx="863425" cy="863425"/>
      </dsp:txXfrm>
    </dsp:sp>
    <dsp:sp modelId="{A92B7A75-172B-C946-8BF3-F23E3B2179EE}">
      <dsp:nvSpPr>
        <dsp:cNvPr id="0" name=""/>
        <dsp:cNvSpPr/>
      </dsp:nvSpPr>
      <dsp:spPr>
        <a:xfrm>
          <a:off x="1352020" y="1726850"/>
          <a:ext cx="1726850" cy="1726850"/>
        </a:xfrm>
        <a:prstGeom prst="triangle">
          <a:avLst/>
        </a:prstGeom>
        <a:solidFill>
          <a:srgbClr val="0B2C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TRANSITS Training</a:t>
          </a:r>
        </a:p>
      </dsp:txBody>
      <dsp:txXfrm>
        <a:off x="1783733" y="2590275"/>
        <a:ext cx="863425" cy="863425"/>
      </dsp:txXfrm>
    </dsp:sp>
    <dsp:sp modelId="{6BF3E573-3C1E-7249-9F65-57A660909912}">
      <dsp:nvSpPr>
        <dsp:cNvPr id="0" name=""/>
        <dsp:cNvSpPr/>
      </dsp:nvSpPr>
      <dsp:spPr>
        <a:xfrm rot="10800000">
          <a:off x="2215445" y="1726850"/>
          <a:ext cx="1726850" cy="1726850"/>
        </a:xfrm>
        <a:prstGeom prst="triangle">
          <a:avLst/>
        </a:prstGeom>
        <a:solidFill>
          <a:srgbClr val="0B2C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TF-CSIRT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Steering Committee</a:t>
          </a:r>
        </a:p>
      </dsp:txBody>
      <dsp:txXfrm rot="10800000">
        <a:off x="2647157" y="1726850"/>
        <a:ext cx="863425" cy="863425"/>
      </dsp:txXfrm>
    </dsp:sp>
    <dsp:sp modelId="{7EA0A861-071C-9B45-94A6-739387B93EF5}">
      <dsp:nvSpPr>
        <dsp:cNvPr id="0" name=""/>
        <dsp:cNvSpPr/>
      </dsp:nvSpPr>
      <dsp:spPr>
        <a:xfrm>
          <a:off x="3078871" y="1726850"/>
          <a:ext cx="1726850" cy="1726850"/>
        </a:xfrm>
        <a:prstGeom prst="triangle">
          <a:avLst/>
        </a:prstGeom>
        <a:solidFill>
          <a:srgbClr val="0B2C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Trusted Introducer</a:t>
          </a:r>
        </a:p>
      </dsp:txBody>
      <dsp:txXfrm>
        <a:off x="3510584" y="2590275"/>
        <a:ext cx="863425" cy="8634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B9019-9F2B-8C48-8252-52C0CE44524F}">
      <dsp:nvSpPr>
        <dsp:cNvPr id="0" name=""/>
        <dsp:cNvSpPr/>
      </dsp:nvSpPr>
      <dsp:spPr>
        <a:xfrm rot="10800000">
          <a:off x="1719459" y="1753"/>
          <a:ext cx="6279930" cy="550690"/>
        </a:xfrm>
        <a:prstGeom prst="homePlate">
          <a:avLst/>
        </a:prstGeom>
        <a:solidFill>
          <a:srgbClr val="0B2C5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839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process for CSIRT teams to get to know each other and build trust. </a:t>
          </a:r>
          <a:br>
            <a:rPr lang="en-US" sz="1500" kern="1200" dirty="0"/>
          </a:br>
          <a:endParaRPr lang="en-GB" sz="1500" kern="1200" dirty="0"/>
        </a:p>
      </dsp:txBody>
      <dsp:txXfrm rot="10800000">
        <a:off x="1857131" y="1753"/>
        <a:ext cx="6142258" cy="550690"/>
      </dsp:txXfrm>
    </dsp:sp>
    <dsp:sp modelId="{CD73765B-8527-2342-AAF8-0A98D2FEC081}">
      <dsp:nvSpPr>
        <dsp:cNvPr id="0" name=""/>
        <dsp:cNvSpPr/>
      </dsp:nvSpPr>
      <dsp:spPr>
        <a:xfrm>
          <a:off x="1444114" y="1753"/>
          <a:ext cx="550690" cy="550690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99A73-311A-564F-BF71-4AA4CB725595}">
      <dsp:nvSpPr>
        <dsp:cNvPr id="0" name=""/>
        <dsp:cNvSpPr/>
      </dsp:nvSpPr>
      <dsp:spPr>
        <a:xfrm rot="10800000">
          <a:off x="1719459" y="697707"/>
          <a:ext cx="6279930" cy="550690"/>
        </a:xfrm>
        <a:prstGeom prst="homePlate">
          <a:avLst/>
        </a:prstGeom>
        <a:solidFill>
          <a:srgbClr val="0B2C5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839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registry of CSIRT teams.</a:t>
          </a:r>
          <a:br>
            <a:rPr lang="en-US" sz="1500" kern="1200"/>
          </a:br>
          <a:endParaRPr lang="en-GB" sz="1500" kern="1200"/>
        </a:p>
      </dsp:txBody>
      <dsp:txXfrm rot="10800000">
        <a:off x="1857131" y="697707"/>
        <a:ext cx="6142258" cy="550690"/>
      </dsp:txXfrm>
    </dsp:sp>
    <dsp:sp modelId="{8A5FFFCF-C2B2-4D40-B4E2-C76895213F8A}">
      <dsp:nvSpPr>
        <dsp:cNvPr id="0" name=""/>
        <dsp:cNvSpPr/>
      </dsp:nvSpPr>
      <dsp:spPr>
        <a:xfrm>
          <a:off x="1444114" y="697707"/>
          <a:ext cx="550690" cy="550690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CF5F1-B9A6-0A40-8A90-29EDDB296EDC}">
      <dsp:nvSpPr>
        <dsp:cNvPr id="0" name=""/>
        <dsp:cNvSpPr/>
      </dsp:nvSpPr>
      <dsp:spPr>
        <a:xfrm rot="10800000">
          <a:off x="1719459" y="1393661"/>
          <a:ext cx="6279930" cy="550690"/>
        </a:xfrm>
        <a:prstGeom prst="homePlate">
          <a:avLst/>
        </a:prstGeom>
        <a:solidFill>
          <a:srgbClr val="0B2C5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839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set of tools that can be used by the teams for incident response. </a:t>
          </a:r>
          <a:endParaRPr lang="en-GB" sz="1500" kern="1200"/>
        </a:p>
      </dsp:txBody>
      <dsp:txXfrm rot="10800000">
        <a:off x="1857131" y="1393661"/>
        <a:ext cx="6142258" cy="550690"/>
      </dsp:txXfrm>
    </dsp:sp>
    <dsp:sp modelId="{CECCDCC4-8E5B-104F-8763-1A83309470DE}">
      <dsp:nvSpPr>
        <dsp:cNvPr id="0" name=""/>
        <dsp:cNvSpPr/>
      </dsp:nvSpPr>
      <dsp:spPr>
        <a:xfrm>
          <a:off x="1444114" y="1393661"/>
          <a:ext cx="550690" cy="550690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17BBD-02C0-5541-82FB-1A85D909AEED}">
      <dsp:nvSpPr>
        <dsp:cNvPr id="0" name=""/>
        <dsp:cNvSpPr/>
      </dsp:nvSpPr>
      <dsp:spPr>
        <a:xfrm rot="10800000">
          <a:off x="1719459" y="2089616"/>
          <a:ext cx="6279930" cy="550690"/>
        </a:xfrm>
        <a:prstGeom prst="homePlate">
          <a:avLst/>
        </a:prstGeom>
        <a:solidFill>
          <a:srgbClr val="0B2C5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839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 accreditation and certification process to help teams express their trustworthiness. </a:t>
          </a:r>
          <a:endParaRPr lang="en-GB" sz="1500" kern="1200"/>
        </a:p>
      </dsp:txBody>
      <dsp:txXfrm rot="10800000">
        <a:off x="1857131" y="2089616"/>
        <a:ext cx="6142258" cy="550690"/>
      </dsp:txXfrm>
    </dsp:sp>
    <dsp:sp modelId="{9C356806-429C-DA45-A936-9445843F3A65}">
      <dsp:nvSpPr>
        <dsp:cNvPr id="0" name=""/>
        <dsp:cNvSpPr/>
      </dsp:nvSpPr>
      <dsp:spPr>
        <a:xfrm>
          <a:off x="1444114" y="2089616"/>
          <a:ext cx="550690" cy="550690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5080F-2231-5B4D-B1D5-A9701B1BBEA8}">
      <dsp:nvSpPr>
        <dsp:cNvPr id="0" name=""/>
        <dsp:cNvSpPr/>
      </dsp:nvSpPr>
      <dsp:spPr>
        <a:xfrm rot="10800000">
          <a:off x="1719459" y="2785570"/>
          <a:ext cx="6279930" cy="550690"/>
        </a:xfrm>
        <a:prstGeom prst="homePlate">
          <a:avLst/>
        </a:prstGeom>
        <a:solidFill>
          <a:srgbClr val="0B2C5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839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Traditionally Europe + surrounding regions but now accepts all teams.</a:t>
          </a:r>
          <a:endParaRPr lang="en-GB" sz="1500" kern="1200"/>
        </a:p>
      </dsp:txBody>
      <dsp:txXfrm rot="10800000">
        <a:off x="1857131" y="2785570"/>
        <a:ext cx="6142258" cy="550690"/>
      </dsp:txXfrm>
    </dsp:sp>
    <dsp:sp modelId="{E8D4F74D-77DE-7F46-B945-10592F004DBC}">
      <dsp:nvSpPr>
        <dsp:cNvPr id="0" name=""/>
        <dsp:cNvSpPr/>
      </dsp:nvSpPr>
      <dsp:spPr>
        <a:xfrm>
          <a:off x="1444114" y="2785570"/>
          <a:ext cx="550690" cy="550690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90C32-E7FB-F142-82B6-6357D1B5B13B}">
      <dsp:nvSpPr>
        <dsp:cNvPr id="0" name=""/>
        <dsp:cNvSpPr/>
      </dsp:nvSpPr>
      <dsp:spPr>
        <a:xfrm>
          <a:off x="0" y="85179"/>
          <a:ext cx="7724274" cy="431730"/>
        </a:xfrm>
        <a:prstGeom prst="roundRect">
          <a:avLst/>
        </a:prstGeom>
        <a:solidFill>
          <a:srgbClr val="0B2C5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Listing</a:t>
          </a:r>
        </a:p>
      </dsp:txBody>
      <dsp:txXfrm>
        <a:off x="21075" y="106254"/>
        <a:ext cx="7682124" cy="389580"/>
      </dsp:txXfrm>
    </dsp:sp>
    <dsp:sp modelId="{12C0DCE5-E355-5246-AB45-C9E9A2F6F6A6}">
      <dsp:nvSpPr>
        <dsp:cNvPr id="0" name=""/>
        <dsp:cNvSpPr/>
      </dsp:nvSpPr>
      <dsp:spPr>
        <a:xfrm>
          <a:off x="0" y="516909"/>
          <a:ext cx="7724274" cy="968760"/>
        </a:xfrm>
        <a:prstGeom prst="rect">
          <a:avLst/>
        </a:prstGeom>
        <a:solidFill>
          <a:srgbClr val="CDCFD8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24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244264"/>
              </a:solidFill>
            </a:rPr>
            <a:t>Free service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244264"/>
              </a:solidFill>
            </a:rPr>
            <a:t>Simple team listing in registry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244264"/>
              </a:solidFill>
            </a:rPr>
            <a:t>Must be supported by 2 existing teams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244264"/>
              </a:solidFill>
            </a:rPr>
            <a:t>Can attend TF-CSIRT general sessions</a:t>
          </a:r>
        </a:p>
      </dsp:txBody>
      <dsp:txXfrm>
        <a:off x="0" y="516909"/>
        <a:ext cx="7724274" cy="968760"/>
      </dsp:txXfrm>
    </dsp:sp>
    <dsp:sp modelId="{9B2BFBEF-E630-2245-BDA1-7FD7E47A9EA1}">
      <dsp:nvSpPr>
        <dsp:cNvPr id="0" name=""/>
        <dsp:cNvSpPr/>
      </dsp:nvSpPr>
      <dsp:spPr>
        <a:xfrm>
          <a:off x="0" y="1485669"/>
          <a:ext cx="7724274" cy="431730"/>
        </a:xfrm>
        <a:prstGeom prst="roundRect">
          <a:avLst/>
        </a:prstGeom>
        <a:solidFill>
          <a:srgbClr val="0B2C5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Accreditation</a:t>
          </a:r>
        </a:p>
      </dsp:txBody>
      <dsp:txXfrm>
        <a:off x="21075" y="1506744"/>
        <a:ext cx="7682124" cy="389580"/>
      </dsp:txXfrm>
    </dsp:sp>
    <dsp:sp modelId="{C720765B-1A52-6141-BEA8-C3E51AEDA149}">
      <dsp:nvSpPr>
        <dsp:cNvPr id="0" name=""/>
        <dsp:cNvSpPr/>
      </dsp:nvSpPr>
      <dsp:spPr>
        <a:xfrm>
          <a:off x="0" y="1917399"/>
          <a:ext cx="7724274" cy="726570"/>
        </a:xfrm>
        <a:prstGeom prst="rect">
          <a:avLst/>
        </a:prstGeom>
        <a:solidFill>
          <a:srgbClr val="CDCFD8">
            <a:alpha val="9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24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244264"/>
              </a:solidFill>
            </a:rPr>
            <a:t>Cost of 1,200 euros per year, plus one time fee (800 euros)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244264"/>
              </a:solidFill>
            </a:rPr>
            <a:t>Supported self-assessment against a set of criteria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244264"/>
              </a:solidFill>
            </a:rPr>
            <a:t>Can attend closed meetings, be on closed lists, access closed area of website</a:t>
          </a:r>
        </a:p>
      </dsp:txBody>
      <dsp:txXfrm>
        <a:off x="0" y="1917399"/>
        <a:ext cx="7724274" cy="726570"/>
      </dsp:txXfrm>
    </dsp:sp>
    <dsp:sp modelId="{4661FBEF-6D3B-8C4A-8C0F-029E8EECBB93}">
      <dsp:nvSpPr>
        <dsp:cNvPr id="0" name=""/>
        <dsp:cNvSpPr/>
      </dsp:nvSpPr>
      <dsp:spPr>
        <a:xfrm>
          <a:off x="0" y="2643969"/>
          <a:ext cx="7724274" cy="431730"/>
        </a:xfrm>
        <a:prstGeom prst="roundRect">
          <a:avLst/>
        </a:prstGeom>
        <a:solidFill>
          <a:srgbClr val="0B2C5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Certification</a:t>
          </a:r>
        </a:p>
      </dsp:txBody>
      <dsp:txXfrm>
        <a:off x="21075" y="2665044"/>
        <a:ext cx="7682124" cy="389580"/>
      </dsp:txXfrm>
    </dsp:sp>
    <dsp:sp modelId="{3251DC42-FF48-6640-9EC8-8ECAC6FB992E}">
      <dsp:nvSpPr>
        <dsp:cNvPr id="0" name=""/>
        <dsp:cNvSpPr/>
      </dsp:nvSpPr>
      <dsp:spPr>
        <a:xfrm>
          <a:off x="0" y="3075699"/>
          <a:ext cx="7724274" cy="484380"/>
        </a:xfrm>
        <a:prstGeom prst="rect">
          <a:avLst/>
        </a:prstGeom>
        <a:solidFill>
          <a:srgbClr val="CDCFD8">
            <a:alpha val="9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24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244264"/>
              </a:solidFill>
            </a:rPr>
            <a:t>Cost of 2,400 euros (in Europe, more outside)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244264"/>
              </a:solidFill>
            </a:rPr>
            <a:t>Full audited certification</a:t>
          </a:r>
        </a:p>
      </dsp:txBody>
      <dsp:txXfrm>
        <a:off x="0" y="3075699"/>
        <a:ext cx="7724274" cy="48438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261A3-5C56-3642-8C88-39F463F20AC5}">
      <dsp:nvSpPr>
        <dsp:cNvPr id="0" name=""/>
        <dsp:cNvSpPr/>
      </dsp:nvSpPr>
      <dsp:spPr>
        <a:xfrm>
          <a:off x="460236" y="0"/>
          <a:ext cx="5216008" cy="3489722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375CFB-D710-964C-A694-A98F91F0EAC2}">
      <dsp:nvSpPr>
        <dsp:cNvPr id="0" name=""/>
        <dsp:cNvSpPr/>
      </dsp:nvSpPr>
      <dsp:spPr>
        <a:xfrm>
          <a:off x="0" y="1046916"/>
          <a:ext cx="6136481" cy="1395888"/>
        </a:xfrm>
        <a:prstGeom prst="roundRect">
          <a:avLst/>
        </a:prstGeom>
        <a:solidFill>
          <a:srgbClr val="0C2C5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mission of TF-CSIRT is to facilitate and improve the collaboration within the European CSIRT community to make cyber space a better place</a:t>
          </a:r>
        </a:p>
      </dsp:txBody>
      <dsp:txXfrm>
        <a:off x="68142" y="1115058"/>
        <a:ext cx="6000197" cy="12596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279FE-3B90-FD44-91FD-814CE5250C36}">
      <dsp:nvSpPr>
        <dsp:cNvPr id="0" name=""/>
        <dsp:cNvSpPr/>
      </dsp:nvSpPr>
      <dsp:spPr>
        <a:xfrm rot="5400000">
          <a:off x="326944" y="1910358"/>
          <a:ext cx="972290" cy="1617869"/>
        </a:xfrm>
        <a:prstGeom prst="corner">
          <a:avLst>
            <a:gd name="adj1" fmla="val 16120"/>
            <a:gd name="adj2" fmla="val 16110"/>
          </a:avLst>
        </a:prstGeom>
        <a:solidFill>
          <a:srgbClr val="244264"/>
        </a:solidFill>
        <a:ln w="12700" cap="flat" cmpd="sng" algn="ctr">
          <a:solidFill>
            <a:srgbClr val="24426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766FA-D694-AC4A-BA41-540EF98A1441}">
      <dsp:nvSpPr>
        <dsp:cNvPr id="0" name=""/>
        <dsp:cNvSpPr/>
      </dsp:nvSpPr>
      <dsp:spPr>
        <a:xfrm>
          <a:off x="164644" y="2393752"/>
          <a:ext cx="1460622" cy="128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244264"/>
              </a:solidFill>
            </a:rPr>
            <a:t>Set up a </a:t>
          </a:r>
          <a:r>
            <a:rPr lang="en-US" sz="900" b="1" kern="1200" dirty="0">
              <a:solidFill>
                <a:srgbClr val="244264"/>
              </a:solidFill>
            </a:rPr>
            <a:t>secure environment </a:t>
          </a:r>
          <a:r>
            <a:rPr lang="en-US" sz="900" kern="1200" dirty="0">
              <a:solidFill>
                <a:srgbClr val="244264"/>
              </a:solidFill>
            </a:rPr>
            <a:t>– depending on your security requirements</a:t>
          </a:r>
          <a:endParaRPr lang="en-GB" sz="900" kern="1200" dirty="0">
            <a:solidFill>
              <a:srgbClr val="244264"/>
            </a:solidFill>
          </a:endParaRPr>
        </a:p>
      </dsp:txBody>
      <dsp:txXfrm>
        <a:off x="164644" y="2393752"/>
        <a:ext cx="1460622" cy="1280320"/>
      </dsp:txXfrm>
    </dsp:sp>
    <dsp:sp modelId="{6239BF47-7379-474F-8003-BDD244AFED3D}">
      <dsp:nvSpPr>
        <dsp:cNvPr id="0" name=""/>
        <dsp:cNvSpPr/>
      </dsp:nvSpPr>
      <dsp:spPr>
        <a:xfrm>
          <a:off x="1349677" y="1791248"/>
          <a:ext cx="275589" cy="275589"/>
        </a:xfrm>
        <a:prstGeom prst="triangle">
          <a:avLst>
            <a:gd name="adj" fmla="val 100000"/>
          </a:avLst>
        </a:prstGeom>
        <a:solidFill>
          <a:srgbClr val="244264"/>
        </a:solidFill>
        <a:ln w="12700" cap="flat" cmpd="sng" algn="ctr">
          <a:solidFill>
            <a:srgbClr val="24426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BAD8C-13BA-934B-B67A-BB5B23EDAD07}">
      <dsp:nvSpPr>
        <dsp:cNvPr id="0" name=""/>
        <dsp:cNvSpPr/>
      </dsp:nvSpPr>
      <dsp:spPr>
        <a:xfrm rot="5400000">
          <a:off x="2115030" y="1467894"/>
          <a:ext cx="972290" cy="1617869"/>
        </a:xfrm>
        <a:prstGeom prst="corner">
          <a:avLst>
            <a:gd name="adj1" fmla="val 16120"/>
            <a:gd name="adj2" fmla="val 16110"/>
          </a:avLst>
        </a:prstGeom>
        <a:solidFill>
          <a:srgbClr val="244264"/>
        </a:solidFill>
        <a:ln w="12700" cap="flat" cmpd="sng" algn="ctr">
          <a:solidFill>
            <a:srgbClr val="24426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5834E-E4AF-AB43-B867-3A4A1A09ECA1}">
      <dsp:nvSpPr>
        <dsp:cNvPr id="0" name=""/>
        <dsp:cNvSpPr/>
      </dsp:nvSpPr>
      <dsp:spPr>
        <a:xfrm>
          <a:off x="1952731" y="1951288"/>
          <a:ext cx="1460622" cy="128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Launch the key generation app</a:t>
          </a:r>
          <a:endParaRPr lang="en-GB" sz="900" kern="1200" dirty="0"/>
        </a:p>
      </dsp:txBody>
      <dsp:txXfrm>
        <a:off x="1952731" y="1951288"/>
        <a:ext cx="1460622" cy="1280320"/>
      </dsp:txXfrm>
    </dsp:sp>
    <dsp:sp modelId="{DB16A770-5BF7-AB4D-B3C6-FA224B982388}">
      <dsp:nvSpPr>
        <dsp:cNvPr id="0" name=""/>
        <dsp:cNvSpPr/>
      </dsp:nvSpPr>
      <dsp:spPr>
        <a:xfrm>
          <a:off x="3137764" y="1348784"/>
          <a:ext cx="275589" cy="275589"/>
        </a:xfrm>
        <a:prstGeom prst="triangle">
          <a:avLst>
            <a:gd name="adj" fmla="val 100000"/>
          </a:avLst>
        </a:prstGeom>
        <a:solidFill>
          <a:srgbClr val="244264"/>
        </a:solidFill>
        <a:ln w="12700" cap="flat" cmpd="sng" algn="ctr">
          <a:solidFill>
            <a:srgbClr val="24426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68554-9313-8B4C-980F-FC8A16FF08F2}">
      <dsp:nvSpPr>
        <dsp:cNvPr id="0" name=""/>
        <dsp:cNvSpPr/>
      </dsp:nvSpPr>
      <dsp:spPr>
        <a:xfrm rot="5400000">
          <a:off x="3903117" y="1025430"/>
          <a:ext cx="972290" cy="1617869"/>
        </a:xfrm>
        <a:prstGeom prst="corner">
          <a:avLst>
            <a:gd name="adj1" fmla="val 16120"/>
            <a:gd name="adj2" fmla="val 16110"/>
          </a:avLst>
        </a:prstGeom>
        <a:solidFill>
          <a:srgbClr val="244264"/>
        </a:solidFill>
        <a:ln w="12700" cap="flat" cmpd="sng" algn="ctr">
          <a:solidFill>
            <a:srgbClr val="24426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34963-3AC0-F148-AAFD-F5EC1056F2F3}">
      <dsp:nvSpPr>
        <dsp:cNvPr id="0" name=""/>
        <dsp:cNvSpPr/>
      </dsp:nvSpPr>
      <dsp:spPr>
        <a:xfrm>
          <a:off x="3740818" y="1508825"/>
          <a:ext cx="1460622" cy="128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244264"/>
              </a:solidFill>
            </a:rPr>
            <a:t>Select the </a:t>
          </a:r>
          <a:r>
            <a:rPr lang="en-US" sz="900" b="1" kern="1200" dirty="0">
              <a:solidFill>
                <a:srgbClr val="244264"/>
              </a:solidFill>
            </a:rPr>
            <a:t>appropriate parameters</a:t>
          </a:r>
          <a:endParaRPr lang="en-GB" sz="900" kern="1200" dirty="0">
            <a:solidFill>
              <a:srgbClr val="244264"/>
            </a:solidFill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rgbClr val="244264"/>
              </a:solidFill>
            </a:rPr>
            <a:t>On the key itself: key sizes much larger than 1024; At least 2048, best if &gt; 4096</a:t>
          </a:r>
          <a:endParaRPr lang="en-GB" sz="700" kern="1200" dirty="0">
            <a:solidFill>
              <a:srgbClr val="244264"/>
            </a:solidFill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rgbClr val="244264"/>
              </a:solidFill>
            </a:rPr>
            <a:t>Set an expiration date for the key: it can be extended</a:t>
          </a:r>
          <a:endParaRPr lang="en-GB" sz="700" kern="1200" dirty="0">
            <a:solidFill>
              <a:srgbClr val="244264"/>
            </a:solidFill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rgbClr val="244264"/>
              </a:solidFill>
            </a:rPr>
            <a:t>Set a </a:t>
          </a:r>
          <a:r>
            <a:rPr lang="en-US" sz="700" b="1" kern="1200" dirty="0">
              <a:solidFill>
                <a:srgbClr val="244264"/>
              </a:solidFill>
            </a:rPr>
            <a:t>strong</a:t>
          </a:r>
          <a:r>
            <a:rPr lang="en-US" sz="700" kern="1200" dirty="0">
              <a:solidFill>
                <a:srgbClr val="244264"/>
              </a:solidFill>
            </a:rPr>
            <a:t> passphrase to protect the key: it can be changed</a:t>
          </a:r>
          <a:endParaRPr lang="en-GB" sz="700" kern="1200" dirty="0">
            <a:solidFill>
              <a:srgbClr val="244264"/>
            </a:solidFill>
          </a:endParaRPr>
        </a:p>
      </dsp:txBody>
      <dsp:txXfrm>
        <a:off x="3740818" y="1508825"/>
        <a:ext cx="1460622" cy="1280320"/>
      </dsp:txXfrm>
    </dsp:sp>
    <dsp:sp modelId="{37B32683-4A73-4B41-BBF3-EAEB6CC6F646}">
      <dsp:nvSpPr>
        <dsp:cNvPr id="0" name=""/>
        <dsp:cNvSpPr/>
      </dsp:nvSpPr>
      <dsp:spPr>
        <a:xfrm>
          <a:off x="4925850" y="906321"/>
          <a:ext cx="275589" cy="275589"/>
        </a:xfrm>
        <a:prstGeom prst="triangle">
          <a:avLst>
            <a:gd name="adj" fmla="val 100000"/>
          </a:avLst>
        </a:prstGeom>
        <a:solidFill>
          <a:srgbClr val="244264"/>
        </a:solidFill>
        <a:ln w="12700" cap="flat" cmpd="sng" algn="ctr">
          <a:solidFill>
            <a:srgbClr val="24426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C6E18-F1CE-CD4A-A721-E409391655E3}">
      <dsp:nvSpPr>
        <dsp:cNvPr id="0" name=""/>
        <dsp:cNvSpPr/>
      </dsp:nvSpPr>
      <dsp:spPr>
        <a:xfrm rot="5400000">
          <a:off x="5691204" y="582966"/>
          <a:ext cx="972290" cy="1617869"/>
        </a:xfrm>
        <a:prstGeom prst="corner">
          <a:avLst>
            <a:gd name="adj1" fmla="val 16120"/>
            <a:gd name="adj2" fmla="val 16110"/>
          </a:avLst>
        </a:prstGeom>
        <a:solidFill>
          <a:srgbClr val="244264"/>
        </a:solidFill>
        <a:ln w="12700" cap="flat" cmpd="sng" algn="ctr">
          <a:solidFill>
            <a:srgbClr val="24426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6C146-3A12-5243-9EDB-14F75E0092BA}">
      <dsp:nvSpPr>
        <dsp:cNvPr id="0" name=""/>
        <dsp:cNvSpPr/>
      </dsp:nvSpPr>
      <dsp:spPr>
        <a:xfrm>
          <a:off x="5528904" y="1066361"/>
          <a:ext cx="1460622" cy="128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244264"/>
              </a:solidFill>
            </a:rPr>
            <a:t>Generate a </a:t>
          </a:r>
          <a:r>
            <a:rPr lang="en-US" sz="900" b="1" kern="1200" dirty="0">
              <a:solidFill>
                <a:srgbClr val="244264"/>
              </a:solidFill>
            </a:rPr>
            <a:t>revocation certificate </a:t>
          </a:r>
          <a:r>
            <a:rPr lang="en-US" sz="900" i="1" kern="1200" dirty="0">
              <a:solidFill>
                <a:srgbClr val="244264"/>
              </a:solidFill>
            </a:rPr>
            <a:t>(more later)</a:t>
          </a:r>
          <a:endParaRPr lang="en-GB" sz="900" kern="1200" dirty="0">
            <a:solidFill>
              <a:srgbClr val="244264"/>
            </a:solidFill>
          </a:endParaRPr>
        </a:p>
      </dsp:txBody>
      <dsp:txXfrm>
        <a:off x="5528904" y="1066361"/>
        <a:ext cx="1460622" cy="1280320"/>
      </dsp:txXfrm>
    </dsp:sp>
    <dsp:sp modelId="{A6967DB3-75B7-7C43-A68B-C9300AB9D785}">
      <dsp:nvSpPr>
        <dsp:cNvPr id="0" name=""/>
        <dsp:cNvSpPr/>
      </dsp:nvSpPr>
      <dsp:spPr>
        <a:xfrm>
          <a:off x="6713937" y="463857"/>
          <a:ext cx="275589" cy="275589"/>
        </a:xfrm>
        <a:prstGeom prst="triangle">
          <a:avLst>
            <a:gd name="adj" fmla="val 100000"/>
          </a:avLst>
        </a:prstGeom>
        <a:solidFill>
          <a:srgbClr val="244264"/>
        </a:solidFill>
        <a:ln w="12700" cap="flat" cmpd="sng" algn="ctr">
          <a:solidFill>
            <a:srgbClr val="24426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1412A-1CC4-D04F-85E1-B3B63FDAD26C}">
      <dsp:nvSpPr>
        <dsp:cNvPr id="0" name=""/>
        <dsp:cNvSpPr/>
      </dsp:nvSpPr>
      <dsp:spPr>
        <a:xfrm rot="5400000">
          <a:off x="7479290" y="140502"/>
          <a:ext cx="972290" cy="1617869"/>
        </a:xfrm>
        <a:prstGeom prst="corner">
          <a:avLst>
            <a:gd name="adj1" fmla="val 16120"/>
            <a:gd name="adj2" fmla="val 16110"/>
          </a:avLst>
        </a:prstGeom>
        <a:solidFill>
          <a:srgbClr val="244264"/>
        </a:solidFill>
        <a:ln w="12700" cap="flat" cmpd="sng" algn="ctr">
          <a:solidFill>
            <a:srgbClr val="24426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5B57C-E8E8-9745-98C3-BA18EE6F416C}">
      <dsp:nvSpPr>
        <dsp:cNvPr id="0" name=""/>
        <dsp:cNvSpPr/>
      </dsp:nvSpPr>
      <dsp:spPr>
        <a:xfrm>
          <a:off x="7316991" y="623897"/>
          <a:ext cx="1460622" cy="128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244264"/>
              </a:solidFill>
            </a:rPr>
            <a:t>Perform a </a:t>
          </a:r>
          <a:r>
            <a:rPr lang="en-US" sz="900" b="1" kern="1200" dirty="0">
              <a:solidFill>
                <a:srgbClr val="244264"/>
              </a:solidFill>
            </a:rPr>
            <a:t>backup </a:t>
          </a:r>
          <a:r>
            <a:rPr lang="en-US" sz="900" i="1" kern="1200" dirty="0">
              <a:solidFill>
                <a:srgbClr val="244264"/>
              </a:solidFill>
            </a:rPr>
            <a:t>(more later)</a:t>
          </a:r>
          <a:endParaRPr lang="en-GB" sz="900" kern="1200" dirty="0">
            <a:solidFill>
              <a:srgbClr val="244264"/>
            </a:solidFill>
          </a:endParaRPr>
        </a:p>
      </dsp:txBody>
      <dsp:txXfrm>
        <a:off x="7316991" y="623897"/>
        <a:ext cx="1460622" cy="128032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E6670-701D-984B-A4E5-7FA5F7EC9B6C}">
      <dsp:nvSpPr>
        <dsp:cNvPr id="0" name=""/>
        <dsp:cNvSpPr/>
      </dsp:nvSpPr>
      <dsp:spPr>
        <a:xfrm>
          <a:off x="2812" y="92712"/>
          <a:ext cx="1229841" cy="737904"/>
        </a:xfrm>
        <a:prstGeom prst="roundRect">
          <a:avLst>
            <a:gd name="adj" fmla="val 10000"/>
          </a:avLst>
        </a:prstGeom>
        <a:solidFill>
          <a:srgbClr val="24426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Public Key</a:t>
          </a:r>
          <a:endParaRPr lang="en-GB" sz="1800" kern="1200"/>
        </a:p>
      </dsp:txBody>
      <dsp:txXfrm>
        <a:off x="24424" y="114324"/>
        <a:ext cx="1186617" cy="694680"/>
      </dsp:txXfrm>
    </dsp:sp>
    <dsp:sp modelId="{88334674-C842-5547-ACB7-581E40D9792D}">
      <dsp:nvSpPr>
        <dsp:cNvPr id="0" name=""/>
        <dsp:cNvSpPr/>
      </dsp:nvSpPr>
      <dsp:spPr>
        <a:xfrm>
          <a:off x="1355638" y="309164"/>
          <a:ext cx="260726" cy="305000"/>
        </a:xfrm>
        <a:prstGeom prst="rightArrow">
          <a:avLst>
            <a:gd name="adj1" fmla="val 60000"/>
            <a:gd name="adj2" fmla="val 50000"/>
          </a:avLst>
        </a:prstGeom>
        <a:solidFill>
          <a:srgbClr val="24426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1355638" y="370164"/>
        <a:ext cx="182508" cy="183000"/>
      </dsp:txXfrm>
    </dsp:sp>
    <dsp:sp modelId="{4D63D044-F0ED-8C44-A0BD-59B0305BC479}">
      <dsp:nvSpPr>
        <dsp:cNvPr id="0" name=""/>
        <dsp:cNvSpPr/>
      </dsp:nvSpPr>
      <dsp:spPr>
        <a:xfrm>
          <a:off x="1724590" y="92712"/>
          <a:ext cx="1229841" cy="737904"/>
        </a:xfrm>
        <a:prstGeom prst="roundRect">
          <a:avLst>
            <a:gd name="adj" fmla="val 10000"/>
          </a:avLst>
        </a:prstGeom>
        <a:solidFill>
          <a:srgbClr val="24426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Private Key</a:t>
          </a:r>
          <a:endParaRPr lang="en-GB" sz="1800" kern="1200"/>
        </a:p>
      </dsp:txBody>
      <dsp:txXfrm>
        <a:off x="1746202" y="114324"/>
        <a:ext cx="1186617" cy="694680"/>
      </dsp:txXfrm>
    </dsp:sp>
    <dsp:sp modelId="{E73CD766-E26D-EC46-84D4-156A85068120}">
      <dsp:nvSpPr>
        <dsp:cNvPr id="0" name=""/>
        <dsp:cNvSpPr/>
      </dsp:nvSpPr>
      <dsp:spPr>
        <a:xfrm>
          <a:off x="3077415" y="309164"/>
          <a:ext cx="260726" cy="305000"/>
        </a:xfrm>
        <a:prstGeom prst="rightArrow">
          <a:avLst>
            <a:gd name="adj1" fmla="val 60000"/>
            <a:gd name="adj2" fmla="val 50000"/>
          </a:avLst>
        </a:prstGeom>
        <a:solidFill>
          <a:srgbClr val="24426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3077415" y="370164"/>
        <a:ext cx="182508" cy="183000"/>
      </dsp:txXfrm>
    </dsp:sp>
    <dsp:sp modelId="{97B05755-B810-A74A-A203-299150417A34}">
      <dsp:nvSpPr>
        <dsp:cNvPr id="0" name=""/>
        <dsp:cNvSpPr/>
      </dsp:nvSpPr>
      <dsp:spPr>
        <a:xfrm>
          <a:off x="3446368" y="92712"/>
          <a:ext cx="1229841" cy="737904"/>
        </a:xfrm>
        <a:prstGeom prst="roundRect">
          <a:avLst>
            <a:gd name="adj" fmla="val 10000"/>
          </a:avLst>
        </a:prstGeom>
        <a:solidFill>
          <a:srgbClr val="24426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Passphrase</a:t>
          </a:r>
          <a:endParaRPr lang="en-GB" sz="1800" kern="1200"/>
        </a:p>
      </dsp:txBody>
      <dsp:txXfrm>
        <a:off x="3467980" y="114324"/>
        <a:ext cx="1186617" cy="694680"/>
      </dsp:txXfrm>
    </dsp:sp>
    <dsp:sp modelId="{E979AD10-4CB1-2D45-9C43-143BC289D1FE}">
      <dsp:nvSpPr>
        <dsp:cNvPr id="0" name=""/>
        <dsp:cNvSpPr/>
      </dsp:nvSpPr>
      <dsp:spPr>
        <a:xfrm>
          <a:off x="4799193" y="309164"/>
          <a:ext cx="260726" cy="305000"/>
        </a:xfrm>
        <a:prstGeom prst="rightArrow">
          <a:avLst>
            <a:gd name="adj1" fmla="val 60000"/>
            <a:gd name="adj2" fmla="val 50000"/>
          </a:avLst>
        </a:prstGeom>
        <a:solidFill>
          <a:srgbClr val="24426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4799193" y="370164"/>
        <a:ext cx="182508" cy="183000"/>
      </dsp:txXfrm>
    </dsp:sp>
    <dsp:sp modelId="{09DD9B0D-9C20-1146-AE86-8E4500B85448}">
      <dsp:nvSpPr>
        <dsp:cNvPr id="0" name=""/>
        <dsp:cNvSpPr/>
      </dsp:nvSpPr>
      <dsp:spPr>
        <a:xfrm>
          <a:off x="5168145" y="92712"/>
          <a:ext cx="1229841" cy="737904"/>
        </a:xfrm>
        <a:prstGeom prst="roundRect">
          <a:avLst>
            <a:gd name="adj" fmla="val 10000"/>
          </a:avLst>
        </a:prstGeom>
        <a:solidFill>
          <a:srgbClr val="24426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Revocation certificate</a:t>
          </a:r>
          <a:endParaRPr lang="en-GB" sz="1800" kern="1200"/>
        </a:p>
      </dsp:txBody>
      <dsp:txXfrm>
        <a:off x="5189757" y="114324"/>
        <a:ext cx="1186617" cy="694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E5ECD-FC4F-E740-A098-35257F70D158}">
      <dsp:nvSpPr>
        <dsp:cNvPr id="0" name=""/>
        <dsp:cNvSpPr/>
      </dsp:nvSpPr>
      <dsp:spPr>
        <a:xfrm>
          <a:off x="-4512319" y="-691939"/>
          <a:ext cx="5375386" cy="5375386"/>
        </a:xfrm>
        <a:prstGeom prst="blockArc">
          <a:avLst>
            <a:gd name="adj1" fmla="val 18900000"/>
            <a:gd name="adj2" fmla="val 2700000"/>
            <a:gd name="adj3" fmla="val 40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F570F9-10D1-9244-922C-BC988476554B}">
      <dsp:nvSpPr>
        <dsp:cNvPr id="0" name=""/>
        <dsp:cNvSpPr/>
      </dsp:nvSpPr>
      <dsp:spPr>
        <a:xfrm>
          <a:off x="377839" y="249389"/>
          <a:ext cx="8007356" cy="499098"/>
        </a:xfrm>
        <a:prstGeom prst="rect">
          <a:avLst/>
        </a:prstGeom>
        <a:solidFill>
          <a:srgbClr val="0C2C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15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How can communications be secured?</a:t>
          </a:r>
        </a:p>
      </dsp:txBody>
      <dsp:txXfrm>
        <a:off x="377839" y="249389"/>
        <a:ext cx="8007356" cy="499098"/>
      </dsp:txXfrm>
    </dsp:sp>
    <dsp:sp modelId="{3C508BEB-ADCC-A547-998C-864EBDE2FD07}">
      <dsp:nvSpPr>
        <dsp:cNvPr id="0" name=""/>
        <dsp:cNvSpPr/>
      </dsp:nvSpPr>
      <dsp:spPr>
        <a:xfrm>
          <a:off x="65903" y="187002"/>
          <a:ext cx="623872" cy="6238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8F2BF-4B6C-B643-90BA-ADDBACD351C1}">
      <dsp:nvSpPr>
        <dsp:cNvPr id="0" name=""/>
        <dsp:cNvSpPr/>
      </dsp:nvSpPr>
      <dsp:spPr>
        <a:xfrm>
          <a:off x="735478" y="997797"/>
          <a:ext cx="7649717" cy="499098"/>
        </a:xfrm>
        <a:prstGeom prst="rect">
          <a:avLst/>
        </a:prstGeom>
        <a:solidFill>
          <a:srgbClr val="D0138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15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Tools and standards</a:t>
          </a:r>
        </a:p>
      </dsp:txBody>
      <dsp:txXfrm>
        <a:off x="735478" y="997797"/>
        <a:ext cx="7649717" cy="499098"/>
      </dsp:txXfrm>
    </dsp:sp>
    <dsp:sp modelId="{39B6F8BA-B123-A946-ACAC-2825692EE7B5}">
      <dsp:nvSpPr>
        <dsp:cNvPr id="0" name=""/>
        <dsp:cNvSpPr/>
      </dsp:nvSpPr>
      <dsp:spPr>
        <a:xfrm>
          <a:off x="423542" y="935409"/>
          <a:ext cx="623872" cy="6238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788A9-3D09-4B2A-9163-B9B0F47E7D1B}">
      <dsp:nvSpPr>
        <dsp:cNvPr id="0" name=""/>
        <dsp:cNvSpPr/>
      </dsp:nvSpPr>
      <dsp:spPr>
        <a:xfrm>
          <a:off x="845245" y="1746204"/>
          <a:ext cx="7539951" cy="499098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15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PGP/GPG</a:t>
          </a:r>
          <a:endParaRPr lang="en-GB" sz="2600" kern="1200" dirty="0"/>
        </a:p>
      </dsp:txBody>
      <dsp:txXfrm>
        <a:off x="845245" y="1746204"/>
        <a:ext cx="7539951" cy="499098"/>
      </dsp:txXfrm>
    </dsp:sp>
    <dsp:sp modelId="{664B4C3A-9FBE-4543-93E9-846E60762690}">
      <dsp:nvSpPr>
        <dsp:cNvPr id="0" name=""/>
        <dsp:cNvSpPr/>
      </dsp:nvSpPr>
      <dsp:spPr>
        <a:xfrm>
          <a:off x="533308" y="1683817"/>
          <a:ext cx="623872" cy="6238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C2617-AF43-7D4B-A58F-ED103918C4F1}">
      <dsp:nvSpPr>
        <dsp:cNvPr id="0" name=""/>
        <dsp:cNvSpPr/>
      </dsp:nvSpPr>
      <dsp:spPr>
        <a:xfrm>
          <a:off x="735478" y="2494612"/>
          <a:ext cx="7649717" cy="499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15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Usage in the CSIRT communities</a:t>
          </a:r>
          <a:endParaRPr lang="en-GB" sz="2600" kern="1200" dirty="0"/>
        </a:p>
      </dsp:txBody>
      <dsp:txXfrm>
        <a:off x="735478" y="2494612"/>
        <a:ext cx="7649717" cy="499098"/>
      </dsp:txXfrm>
    </dsp:sp>
    <dsp:sp modelId="{6B50B1DC-954F-3440-8426-CB5210B589AA}">
      <dsp:nvSpPr>
        <dsp:cNvPr id="0" name=""/>
        <dsp:cNvSpPr/>
      </dsp:nvSpPr>
      <dsp:spPr>
        <a:xfrm>
          <a:off x="423542" y="2432225"/>
          <a:ext cx="623872" cy="6238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B6678-E3F3-0D45-90C9-4D38D32E5F1F}">
      <dsp:nvSpPr>
        <dsp:cNvPr id="0" name=""/>
        <dsp:cNvSpPr/>
      </dsp:nvSpPr>
      <dsp:spPr>
        <a:xfrm>
          <a:off x="377839" y="3243020"/>
          <a:ext cx="8007356" cy="499098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15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Wrap-up</a:t>
          </a:r>
        </a:p>
      </dsp:txBody>
      <dsp:txXfrm>
        <a:off x="377839" y="3243020"/>
        <a:ext cx="8007356" cy="499098"/>
      </dsp:txXfrm>
    </dsp:sp>
    <dsp:sp modelId="{DCDEDE1B-9745-9742-8ECB-E36582F70081}">
      <dsp:nvSpPr>
        <dsp:cNvPr id="0" name=""/>
        <dsp:cNvSpPr/>
      </dsp:nvSpPr>
      <dsp:spPr>
        <a:xfrm>
          <a:off x="65903" y="3180633"/>
          <a:ext cx="623872" cy="6238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18EC4-BDE0-4FE5-A192-CB29F3F1D6D9}">
      <dsp:nvSpPr>
        <dsp:cNvPr id="0" name=""/>
        <dsp:cNvSpPr/>
      </dsp:nvSpPr>
      <dsp:spPr>
        <a:xfrm>
          <a:off x="4248890" y="2562732"/>
          <a:ext cx="4190259" cy="1205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baseline="0" dirty="0">
              <a:solidFill>
                <a:srgbClr val="244264"/>
              </a:solidFill>
            </a:rPr>
            <a:t>Awareness, Information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baseline="0" dirty="0">
              <a:solidFill>
                <a:srgbClr val="244264"/>
              </a:solidFill>
            </a:rPr>
            <a:t>Request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baseline="0" dirty="0">
              <a:solidFill>
                <a:srgbClr val="244264"/>
              </a:solidFill>
            </a:rPr>
            <a:t>Notification, Alert…</a:t>
          </a:r>
        </a:p>
      </dsp:txBody>
      <dsp:txXfrm>
        <a:off x="5532460" y="2890722"/>
        <a:ext cx="2880197" cy="851510"/>
      </dsp:txXfrm>
    </dsp:sp>
    <dsp:sp modelId="{C3B8639D-210D-4EEA-AAF1-64E104EF9AF7}">
      <dsp:nvSpPr>
        <dsp:cNvPr id="0" name=""/>
        <dsp:cNvSpPr/>
      </dsp:nvSpPr>
      <dsp:spPr>
        <a:xfrm>
          <a:off x="0" y="2553676"/>
          <a:ext cx="4190259" cy="1205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baseline="0" dirty="0">
              <a:solidFill>
                <a:srgbClr val="244264"/>
              </a:solidFill>
            </a:rPr>
            <a:t>Incoming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baseline="0" dirty="0">
              <a:solidFill>
                <a:srgbClr val="244264"/>
              </a:solidFill>
            </a:rPr>
            <a:t>Outgoing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baseline="0" dirty="0" err="1">
              <a:solidFill>
                <a:srgbClr val="244264"/>
              </a:solidFill>
            </a:rPr>
            <a:t>Disseminating</a:t>
          </a:r>
          <a:r>
            <a:rPr lang="fr-FR" sz="1600" kern="1200" baseline="0" dirty="0">
              <a:solidFill>
                <a:srgbClr val="244264"/>
              </a:solidFill>
            </a:rPr>
            <a:t>…</a:t>
          </a:r>
        </a:p>
      </dsp:txBody>
      <dsp:txXfrm>
        <a:off x="26492" y="2881666"/>
        <a:ext cx="2880197" cy="851510"/>
      </dsp:txXfrm>
    </dsp:sp>
    <dsp:sp modelId="{60BD8D6B-DB7F-450D-81E8-B574A86F09B7}">
      <dsp:nvSpPr>
        <dsp:cNvPr id="0" name=""/>
        <dsp:cNvSpPr/>
      </dsp:nvSpPr>
      <dsp:spPr>
        <a:xfrm>
          <a:off x="4248887" y="0"/>
          <a:ext cx="4190259" cy="1205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baseline="0" dirty="0">
              <a:solidFill>
                <a:srgbClr val="244264"/>
              </a:solidFill>
            </a:rPr>
            <a:t>Authoritative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baseline="0" dirty="0">
              <a:solidFill>
                <a:srgbClr val="244264"/>
              </a:solidFill>
            </a:rPr>
            <a:t>Supportive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baseline="0" dirty="0">
              <a:solidFill>
                <a:srgbClr val="244264"/>
              </a:solidFill>
            </a:rPr>
            <a:t>Rationale …</a:t>
          </a:r>
        </a:p>
      </dsp:txBody>
      <dsp:txXfrm>
        <a:off x="5532457" y="26492"/>
        <a:ext cx="2880197" cy="851510"/>
      </dsp:txXfrm>
    </dsp:sp>
    <dsp:sp modelId="{CE7FBA3F-3230-438F-8282-3514206398D7}">
      <dsp:nvSpPr>
        <dsp:cNvPr id="0" name=""/>
        <dsp:cNvSpPr/>
      </dsp:nvSpPr>
      <dsp:spPr>
        <a:xfrm>
          <a:off x="0" y="0"/>
          <a:ext cx="4190259" cy="1205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 dirty="0">
              <a:solidFill>
                <a:srgbClr val="244264"/>
              </a:solidFill>
            </a:rPr>
            <a:t>Stakeholders, Level of trust</a:t>
          </a:r>
          <a:endParaRPr lang="fr-FR" sz="1600" kern="1200" baseline="0" dirty="0">
            <a:solidFill>
              <a:srgbClr val="244264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baseline="0" dirty="0">
              <a:solidFill>
                <a:srgbClr val="244264"/>
              </a:solidFill>
            </a:rPr>
            <a:t>Constituents, Partners, Editors, Authorities …</a:t>
          </a:r>
        </a:p>
      </dsp:txBody>
      <dsp:txXfrm>
        <a:off x="26492" y="26492"/>
        <a:ext cx="2880197" cy="851510"/>
      </dsp:txXfrm>
    </dsp:sp>
    <dsp:sp modelId="{107EA723-E053-485F-8034-3E04D273D764}">
      <dsp:nvSpPr>
        <dsp:cNvPr id="0" name=""/>
        <dsp:cNvSpPr/>
      </dsp:nvSpPr>
      <dsp:spPr>
        <a:xfrm>
          <a:off x="2550029" y="214817"/>
          <a:ext cx="1631857" cy="1631857"/>
        </a:xfrm>
        <a:prstGeom prst="pieWedge">
          <a:avLst/>
        </a:prstGeom>
        <a:solidFill>
          <a:srgbClr val="0B2C5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baseline="0" dirty="0">
              <a:latin typeface="Calibri" panose="020F0502020204030204"/>
              <a:ea typeface="+mn-ea"/>
              <a:cs typeface="+mn-cs"/>
            </a:rPr>
            <a:t>Who?</a:t>
          </a:r>
        </a:p>
      </dsp:txBody>
      <dsp:txXfrm>
        <a:off x="3027989" y="692777"/>
        <a:ext cx="1153897" cy="1153897"/>
      </dsp:txXfrm>
    </dsp:sp>
    <dsp:sp modelId="{6704DAD6-547D-491C-BB31-BD15FBFD8AA8}">
      <dsp:nvSpPr>
        <dsp:cNvPr id="0" name=""/>
        <dsp:cNvSpPr/>
      </dsp:nvSpPr>
      <dsp:spPr>
        <a:xfrm rot="5400000">
          <a:off x="4257262" y="214817"/>
          <a:ext cx="1631857" cy="1631857"/>
        </a:xfrm>
        <a:prstGeom prst="pieWedge">
          <a:avLst/>
        </a:prstGeom>
        <a:solidFill>
          <a:srgbClr val="0B2C5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baseline="0" dirty="0">
              <a:latin typeface="Calibri" panose="020F0502020204030204"/>
              <a:ea typeface="+mn-ea"/>
              <a:cs typeface="+mn-cs"/>
            </a:rPr>
            <a:t>Why?</a:t>
          </a:r>
        </a:p>
      </dsp:txBody>
      <dsp:txXfrm rot="-5400000">
        <a:off x="4257262" y="692777"/>
        <a:ext cx="1153897" cy="1153897"/>
      </dsp:txXfrm>
    </dsp:sp>
    <dsp:sp modelId="{C107678C-1B3F-429E-B166-188B4F2104C9}">
      <dsp:nvSpPr>
        <dsp:cNvPr id="0" name=""/>
        <dsp:cNvSpPr/>
      </dsp:nvSpPr>
      <dsp:spPr>
        <a:xfrm rot="10800000">
          <a:off x="4257262" y="1922049"/>
          <a:ext cx="1631857" cy="1631857"/>
        </a:xfrm>
        <a:prstGeom prst="pieWedge">
          <a:avLst/>
        </a:prstGeom>
        <a:solidFill>
          <a:srgbClr val="0B2C5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baseline="0" dirty="0"/>
            <a:t>Aim?</a:t>
          </a:r>
        </a:p>
      </dsp:txBody>
      <dsp:txXfrm rot="10800000">
        <a:off x="4257262" y="1922049"/>
        <a:ext cx="1153897" cy="1153897"/>
      </dsp:txXfrm>
    </dsp:sp>
    <dsp:sp modelId="{4803F4BC-13E9-42BA-A2F8-81208ADD9172}">
      <dsp:nvSpPr>
        <dsp:cNvPr id="0" name=""/>
        <dsp:cNvSpPr/>
      </dsp:nvSpPr>
      <dsp:spPr>
        <a:xfrm rot="16200000">
          <a:off x="2550029" y="1922049"/>
          <a:ext cx="1631857" cy="1631857"/>
        </a:xfrm>
        <a:prstGeom prst="pieWedge">
          <a:avLst/>
        </a:prstGeom>
        <a:solidFill>
          <a:srgbClr val="0B2C5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baseline="0" dirty="0">
              <a:latin typeface="Calibri" panose="020F0502020204030204"/>
              <a:ea typeface="+mn-ea"/>
              <a:cs typeface="+mn-cs"/>
            </a:rPr>
            <a:t>Direction</a:t>
          </a:r>
          <a:endParaRPr lang="fr-FR" sz="1800" b="1" kern="1200" baseline="0" dirty="0"/>
        </a:p>
      </dsp:txBody>
      <dsp:txXfrm rot="5400000">
        <a:off x="3027989" y="1922049"/>
        <a:ext cx="1153897" cy="1153897"/>
      </dsp:txXfrm>
    </dsp:sp>
    <dsp:sp modelId="{5D4EF318-2E8A-48B0-B814-182151EB78FA}">
      <dsp:nvSpPr>
        <dsp:cNvPr id="0" name=""/>
        <dsp:cNvSpPr/>
      </dsp:nvSpPr>
      <dsp:spPr>
        <a:xfrm>
          <a:off x="3937862" y="1545177"/>
          <a:ext cx="563424" cy="48993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CFF43-FC25-4E37-8EC1-B1C62AFF87F1}">
      <dsp:nvSpPr>
        <dsp:cNvPr id="0" name=""/>
        <dsp:cNvSpPr/>
      </dsp:nvSpPr>
      <dsp:spPr>
        <a:xfrm rot="10800000">
          <a:off x="3937862" y="1733613"/>
          <a:ext cx="563424" cy="48993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18EC4-BDE0-4FE5-A192-CB29F3F1D6D9}">
      <dsp:nvSpPr>
        <dsp:cNvPr id="0" name=""/>
        <dsp:cNvSpPr/>
      </dsp:nvSpPr>
      <dsp:spPr>
        <a:xfrm>
          <a:off x="4248887" y="2562732"/>
          <a:ext cx="4190259" cy="1205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baseline="0" dirty="0" err="1">
              <a:solidFill>
                <a:srgbClr val="244264"/>
              </a:solidFill>
            </a:rPr>
            <a:t>Before</a:t>
          </a:r>
          <a:endParaRPr lang="fr-FR" sz="1600" kern="1200" baseline="0" dirty="0">
            <a:solidFill>
              <a:srgbClr val="244264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baseline="0" dirty="0" err="1">
              <a:solidFill>
                <a:srgbClr val="244264"/>
              </a:solidFill>
            </a:rPr>
            <a:t>During</a:t>
          </a:r>
          <a:endParaRPr lang="fr-FR" sz="1600" kern="1200" baseline="0" dirty="0">
            <a:solidFill>
              <a:srgbClr val="244264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baseline="0" dirty="0" err="1">
              <a:solidFill>
                <a:srgbClr val="244264"/>
              </a:solidFill>
            </a:rPr>
            <a:t>After</a:t>
          </a:r>
          <a:r>
            <a:rPr lang="fr-FR" sz="1600" kern="1200" baseline="0" dirty="0">
              <a:solidFill>
                <a:srgbClr val="244264"/>
              </a:solidFill>
            </a:rPr>
            <a:t>…</a:t>
          </a:r>
        </a:p>
      </dsp:txBody>
      <dsp:txXfrm>
        <a:off x="5532457" y="2890722"/>
        <a:ext cx="2880197" cy="851510"/>
      </dsp:txXfrm>
    </dsp:sp>
    <dsp:sp modelId="{3E51421A-5FDA-4C70-946F-498C26EFBD3C}">
      <dsp:nvSpPr>
        <dsp:cNvPr id="0" name=""/>
        <dsp:cNvSpPr/>
      </dsp:nvSpPr>
      <dsp:spPr>
        <a:xfrm>
          <a:off x="3" y="2562732"/>
          <a:ext cx="4190259" cy="1205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baseline="0" dirty="0">
              <a:solidFill>
                <a:srgbClr val="244264"/>
              </a:solidFill>
            </a:rPr>
            <a:t>Sample use cases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baseline="0" dirty="0">
              <a:solidFill>
                <a:srgbClr val="244264"/>
              </a:solidFill>
            </a:rPr>
            <a:t>Scenario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baseline="0" dirty="0" err="1">
              <a:solidFill>
                <a:srgbClr val="244264"/>
              </a:solidFill>
            </a:rPr>
            <a:t>Potential</a:t>
          </a:r>
          <a:r>
            <a:rPr lang="fr-FR" sz="1600" kern="1200" baseline="0" dirty="0">
              <a:solidFill>
                <a:srgbClr val="244264"/>
              </a:solidFill>
            </a:rPr>
            <a:t> </a:t>
          </a:r>
          <a:r>
            <a:rPr lang="fr-FR" sz="1600" kern="1200" baseline="0" dirty="0" err="1">
              <a:solidFill>
                <a:srgbClr val="244264"/>
              </a:solidFill>
            </a:rPr>
            <a:t>risks</a:t>
          </a:r>
          <a:r>
            <a:rPr lang="fr-FR" sz="1600" kern="1200" baseline="0" dirty="0">
              <a:solidFill>
                <a:srgbClr val="244264"/>
              </a:solidFill>
            </a:rPr>
            <a:t>…</a:t>
          </a:r>
        </a:p>
      </dsp:txBody>
      <dsp:txXfrm>
        <a:off x="26495" y="2890722"/>
        <a:ext cx="2880197" cy="851510"/>
      </dsp:txXfrm>
    </dsp:sp>
    <dsp:sp modelId="{60BD8D6B-DB7F-450D-81E8-B574A86F09B7}">
      <dsp:nvSpPr>
        <dsp:cNvPr id="0" name=""/>
        <dsp:cNvSpPr/>
      </dsp:nvSpPr>
      <dsp:spPr>
        <a:xfrm>
          <a:off x="4248890" y="0"/>
          <a:ext cx="4190259" cy="1205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baseline="0" dirty="0" err="1">
              <a:solidFill>
                <a:srgbClr val="244264"/>
              </a:solidFill>
            </a:rPr>
            <a:t>Processes</a:t>
          </a:r>
          <a:endParaRPr lang="fr-FR" sz="1600" kern="1200" baseline="0" dirty="0">
            <a:solidFill>
              <a:srgbClr val="244264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baseline="0" dirty="0">
              <a:solidFill>
                <a:srgbClr val="244264"/>
              </a:solidFill>
            </a:rPr>
            <a:t>Practices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baseline="0" dirty="0">
              <a:solidFill>
                <a:srgbClr val="244264"/>
              </a:solidFill>
            </a:rPr>
            <a:t>Tools…</a:t>
          </a:r>
        </a:p>
      </dsp:txBody>
      <dsp:txXfrm>
        <a:off x="5532460" y="26492"/>
        <a:ext cx="2880197" cy="851510"/>
      </dsp:txXfrm>
    </dsp:sp>
    <dsp:sp modelId="{CE7FBA3F-3230-438F-8282-3514206398D7}">
      <dsp:nvSpPr>
        <dsp:cNvPr id="0" name=""/>
        <dsp:cNvSpPr/>
      </dsp:nvSpPr>
      <dsp:spPr>
        <a:xfrm>
          <a:off x="0" y="0"/>
          <a:ext cx="4190259" cy="1205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baseline="0" dirty="0">
              <a:solidFill>
                <a:srgbClr val="244264"/>
              </a:solidFill>
            </a:rPr>
            <a:t>Context,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baseline="0" dirty="0">
              <a:solidFill>
                <a:srgbClr val="244264"/>
              </a:solidFill>
            </a:rPr>
            <a:t>Sharing </a:t>
          </a:r>
          <a:r>
            <a:rPr lang="fr-FR" sz="1600" kern="1200" baseline="0" dirty="0" err="1">
              <a:solidFill>
                <a:srgbClr val="244264"/>
              </a:solidFill>
            </a:rPr>
            <a:t>policy</a:t>
          </a:r>
          <a:endParaRPr lang="fr-FR" sz="1600" kern="1200" baseline="0" dirty="0">
            <a:solidFill>
              <a:srgbClr val="244264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baseline="0" dirty="0">
              <a:solidFill>
                <a:srgbClr val="244264"/>
              </a:solidFill>
            </a:rPr>
            <a:t>Content…</a:t>
          </a:r>
        </a:p>
      </dsp:txBody>
      <dsp:txXfrm>
        <a:off x="26492" y="26492"/>
        <a:ext cx="2880197" cy="851510"/>
      </dsp:txXfrm>
    </dsp:sp>
    <dsp:sp modelId="{107EA723-E053-485F-8034-3E04D273D764}">
      <dsp:nvSpPr>
        <dsp:cNvPr id="0" name=""/>
        <dsp:cNvSpPr/>
      </dsp:nvSpPr>
      <dsp:spPr>
        <a:xfrm>
          <a:off x="2550029" y="214817"/>
          <a:ext cx="1631857" cy="1631857"/>
        </a:xfrm>
        <a:prstGeom prst="pieWedge">
          <a:avLst/>
        </a:prstGeom>
        <a:solidFill>
          <a:srgbClr val="0B2C5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baseline="0" dirty="0"/>
            <a:t>What?</a:t>
          </a:r>
        </a:p>
      </dsp:txBody>
      <dsp:txXfrm>
        <a:off x="3027989" y="692777"/>
        <a:ext cx="1153897" cy="1153897"/>
      </dsp:txXfrm>
    </dsp:sp>
    <dsp:sp modelId="{6704DAD6-547D-491C-BB31-BD15FBFD8AA8}">
      <dsp:nvSpPr>
        <dsp:cNvPr id="0" name=""/>
        <dsp:cNvSpPr/>
      </dsp:nvSpPr>
      <dsp:spPr>
        <a:xfrm rot="5400000">
          <a:off x="4257262" y="214817"/>
          <a:ext cx="1631857" cy="1631857"/>
        </a:xfrm>
        <a:prstGeom prst="pieWedge">
          <a:avLst/>
        </a:prstGeom>
        <a:solidFill>
          <a:srgbClr val="0B2C5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baseline="0" dirty="0"/>
            <a:t>How?</a:t>
          </a:r>
        </a:p>
      </dsp:txBody>
      <dsp:txXfrm rot="-5400000">
        <a:off x="4257262" y="692777"/>
        <a:ext cx="1153897" cy="1153897"/>
      </dsp:txXfrm>
    </dsp:sp>
    <dsp:sp modelId="{C107678C-1B3F-429E-B166-188B4F2104C9}">
      <dsp:nvSpPr>
        <dsp:cNvPr id="0" name=""/>
        <dsp:cNvSpPr/>
      </dsp:nvSpPr>
      <dsp:spPr>
        <a:xfrm rot="10800000">
          <a:off x="4257262" y="1922049"/>
          <a:ext cx="1631857" cy="1631857"/>
        </a:xfrm>
        <a:prstGeom prst="pieWedge">
          <a:avLst/>
        </a:prstGeom>
        <a:solidFill>
          <a:srgbClr val="0B2C5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baseline="0" dirty="0"/>
            <a:t>When?</a:t>
          </a:r>
        </a:p>
      </dsp:txBody>
      <dsp:txXfrm rot="10800000">
        <a:off x="4257262" y="1922049"/>
        <a:ext cx="1153897" cy="1153897"/>
      </dsp:txXfrm>
    </dsp:sp>
    <dsp:sp modelId="{4803F4BC-13E9-42BA-A2F8-81208ADD9172}">
      <dsp:nvSpPr>
        <dsp:cNvPr id="0" name=""/>
        <dsp:cNvSpPr/>
      </dsp:nvSpPr>
      <dsp:spPr>
        <a:xfrm rot="16200000">
          <a:off x="2550029" y="1922049"/>
          <a:ext cx="1631857" cy="1631857"/>
        </a:xfrm>
        <a:prstGeom prst="pieWedge">
          <a:avLst/>
        </a:prstGeom>
        <a:solidFill>
          <a:srgbClr val="0B2C5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baseline="0" dirty="0"/>
            <a:t>What if?</a:t>
          </a:r>
        </a:p>
      </dsp:txBody>
      <dsp:txXfrm rot="5400000">
        <a:off x="3027989" y="1922049"/>
        <a:ext cx="1153897" cy="1153897"/>
      </dsp:txXfrm>
    </dsp:sp>
    <dsp:sp modelId="{5D4EF318-2E8A-48B0-B814-182151EB78FA}">
      <dsp:nvSpPr>
        <dsp:cNvPr id="0" name=""/>
        <dsp:cNvSpPr/>
      </dsp:nvSpPr>
      <dsp:spPr>
        <a:xfrm>
          <a:off x="3937862" y="1545177"/>
          <a:ext cx="563424" cy="48993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CFF43-FC25-4E37-8EC1-B1C62AFF87F1}">
      <dsp:nvSpPr>
        <dsp:cNvPr id="0" name=""/>
        <dsp:cNvSpPr/>
      </dsp:nvSpPr>
      <dsp:spPr>
        <a:xfrm rot="10800000">
          <a:off x="3937862" y="1733613"/>
          <a:ext cx="563424" cy="48993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B85F9-6E40-B348-BA2B-762518AE90AC}">
      <dsp:nvSpPr>
        <dsp:cNvPr id="0" name=""/>
        <dsp:cNvSpPr/>
      </dsp:nvSpPr>
      <dsp:spPr>
        <a:xfrm>
          <a:off x="632942" y="0"/>
          <a:ext cx="7173352" cy="3768905"/>
        </a:xfrm>
        <a:prstGeom prst="rightArrow">
          <a:avLst/>
        </a:prstGeom>
        <a:solidFill>
          <a:srgbClr val="0B2C5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76F0C-075E-0D43-91F0-80B8405F1155}">
      <dsp:nvSpPr>
        <dsp:cNvPr id="0" name=""/>
        <dsp:cNvSpPr/>
      </dsp:nvSpPr>
      <dsp:spPr>
        <a:xfrm>
          <a:off x="4223" y="1130671"/>
          <a:ext cx="2031515" cy="1507562"/>
        </a:xfrm>
        <a:prstGeom prst="roundRect">
          <a:avLst/>
        </a:prstGeom>
        <a:solidFill>
          <a:srgbClr val="24426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NDA = Non Disclosure Agreement</a:t>
          </a:r>
          <a:endParaRPr lang="en-GB" sz="2100" kern="1200"/>
        </a:p>
      </dsp:txBody>
      <dsp:txXfrm>
        <a:off x="77816" y="1204264"/>
        <a:ext cx="1884329" cy="1360376"/>
      </dsp:txXfrm>
    </dsp:sp>
    <dsp:sp modelId="{29942919-6696-8341-9EB5-2F6CF482287C}">
      <dsp:nvSpPr>
        <dsp:cNvPr id="0" name=""/>
        <dsp:cNvSpPr/>
      </dsp:nvSpPr>
      <dsp:spPr>
        <a:xfrm>
          <a:off x="2137315" y="1130671"/>
          <a:ext cx="2031515" cy="1507562"/>
        </a:xfrm>
        <a:prstGeom prst="roundRect">
          <a:avLst/>
        </a:prstGeom>
        <a:solidFill>
          <a:srgbClr val="24426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Pre-agreed process for information sharing </a:t>
          </a:r>
          <a:endParaRPr lang="en-GB" sz="2100" kern="1200"/>
        </a:p>
      </dsp:txBody>
      <dsp:txXfrm>
        <a:off x="2210908" y="1204264"/>
        <a:ext cx="1884329" cy="1360376"/>
      </dsp:txXfrm>
    </dsp:sp>
    <dsp:sp modelId="{BE7FD477-A46E-C945-9128-64BC1211ABA6}">
      <dsp:nvSpPr>
        <dsp:cNvPr id="0" name=""/>
        <dsp:cNvSpPr/>
      </dsp:nvSpPr>
      <dsp:spPr>
        <a:xfrm>
          <a:off x="4270406" y="1130671"/>
          <a:ext cx="2031515" cy="1507562"/>
        </a:xfrm>
        <a:prstGeom prst="roundRect">
          <a:avLst/>
        </a:prstGeom>
        <a:solidFill>
          <a:srgbClr val="24426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Legal contract (must be able to sign)</a:t>
          </a:r>
          <a:endParaRPr lang="en-GB" sz="2100" kern="1200"/>
        </a:p>
      </dsp:txBody>
      <dsp:txXfrm>
        <a:off x="4343999" y="1204264"/>
        <a:ext cx="1884329" cy="1360376"/>
      </dsp:txXfrm>
    </dsp:sp>
    <dsp:sp modelId="{9EB32D7D-0ED2-EF42-8FE2-23A11C68D2EB}">
      <dsp:nvSpPr>
        <dsp:cNvPr id="0" name=""/>
        <dsp:cNvSpPr/>
      </dsp:nvSpPr>
      <dsp:spPr>
        <a:xfrm>
          <a:off x="6403498" y="1130671"/>
          <a:ext cx="2031515" cy="1507562"/>
        </a:xfrm>
        <a:prstGeom prst="roundRect">
          <a:avLst/>
        </a:prstGeom>
        <a:solidFill>
          <a:srgbClr val="24426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Does not preclude use of TLP</a:t>
          </a:r>
          <a:endParaRPr lang="en-GB" sz="2100" kern="1200"/>
        </a:p>
      </dsp:txBody>
      <dsp:txXfrm>
        <a:off x="6477091" y="1204264"/>
        <a:ext cx="1884329" cy="13603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7C054-A16B-EE45-9E37-20A6BA36D7AE}">
      <dsp:nvSpPr>
        <dsp:cNvPr id="0" name=""/>
        <dsp:cNvSpPr/>
      </dsp:nvSpPr>
      <dsp:spPr>
        <a:xfrm>
          <a:off x="1771" y="0"/>
          <a:ext cx="2756762" cy="3768905"/>
        </a:xfrm>
        <a:prstGeom prst="roundRect">
          <a:avLst>
            <a:gd name="adj" fmla="val 10000"/>
          </a:avLst>
        </a:prstGeom>
        <a:solidFill>
          <a:srgbClr val="0B2C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Information must be received securely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Information must be shared securely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Receiver must know the rules of sharing</a:t>
          </a:r>
        </a:p>
      </dsp:txBody>
      <dsp:txXfrm>
        <a:off x="1771" y="1507562"/>
        <a:ext cx="2756762" cy="1507562"/>
      </dsp:txXfrm>
    </dsp:sp>
    <dsp:sp modelId="{EDE0D91F-0636-DE4B-831A-54C21BF784C4}">
      <dsp:nvSpPr>
        <dsp:cNvPr id="0" name=""/>
        <dsp:cNvSpPr/>
      </dsp:nvSpPr>
      <dsp:spPr>
        <a:xfrm>
          <a:off x="752630" y="226134"/>
          <a:ext cx="1255045" cy="1255045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531B2-2B88-A947-947F-BE91B8B07051}">
      <dsp:nvSpPr>
        <dsp:cNvPr id="0" name=""/>
        <dsp:cNvSpPr/>
      </dsp:nvSpPr>
      <dsp:spPr>
        <a:xfrm>
          <a:off x="2841237" y="0"/>
          <a:ext cx="2756762" cy="3768905"/>
        </a:xfrm>
        <a:prstGeom prst="roundRect">
          <a:avLst>
            <a:gd name="adj" fmla="val 10000"/>
          </a:avLst>
        </a:prstGeom>
        <a:solidFill>
          <a:srgbClr val="0B2C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Information must be stored securely</a:t>
          </a:r>
          <a:endParaRPr lang="en-GB" sz="1300" b="1" kern="1200" dirty="0"/>
        </a:p>
      </dsp:txBody>
      <dsp:txXfrm>
        <a:off x="2841237" y="1507562"/>
        <a:ext cx="2756762" cy="1507562"/>
      </dsp:txXfrm>
    </dsp:sp>
    <dsp:sp modelId="{70D0BA6B-EFB4-F54E-8471-3DAE3709A965}">
      <dsp:nvSpPr>
        <dsp:cNvPr id="0" name=""/>
        <dsp:cNvSpPr/>
      </dsp:nvSpPr>
      <dsp:spPr>
        <a:xfrm>
          <a:off x="3592096" y="226134"/>
          <a:ext cx="1255045" cy="1255045"/>
        </a:xfrm>
        <a:prstGeom prst="ellipse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20C97-9FF9-FB45-9914-F7C4266D6ED3}">
      <dsp:nvSpPr>
        <dsp:cNvPr id="0" name=""/>
        <dsp:cNvSpPr/>
      </dsp:nvSpPr>
      <dsp:spPr>
        <a:xfrm>
          <a:off x="5680703" y="0"/>
          <a:ext cx="2756762" cy="3768905"/>
        </a:xfrm>
        <a:prstGeom prst="roundRect">
          <a:avLst>
            <a:gd name="adj" fmla="val 10000"/>
          </a:avLst>
        </a:prstGeom>
        <a:solidFill>
          <a:srgbClr val="0B2C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Does your team have a process on how to handle information securely?</a:t>
          </a:r>
          <a:endParaRPr lang="en-GB" sz="1300" kern="1200" dirty="0"/>
        </a:p>
      </dsp:txBody>
      <dsp:txXfrm>
        <a:off x="5680703" y="1507562"/>
        <a:ext cx="2756762" cy="1507562"/>
      </dsp:txXfrm>
    </dsp:sp>
    <dsp:sp modelId="{BFD0A953-E862-6D45-BE12-B7A5402656CF}">
      <dsp:nvSpPr>
        <dsp:cNvPr id="0" name=""/>
        <dsp:cNvSpPr/>
      </dsp:nvSpPr>
      <dsp:spPr>
        <a:xfrm>
          <a:off x="6431562" y="226134"/>
          <a:ext cx="1255045" cy="1255045"/>
        </a:xfrm>
        <a:prstGeom prst="ellipse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1D7F8-5FF2-7F48-8D4D-132954C9D473}">
      <dsp:nvSpPr>
        <dsp:cNvPr id="0" name=""/>
        <dsp:cNvSpPr/>
      </dsp:nvSpPr>
      <dsp:spPr>
        <a:xfrm>
          <a:off x="337569" y="3015124"/>
          <a:ext cx="7764098" cy="565335"/>
        </a:xfrm>
        <a:prstGeom prst="leftRightArrow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60759-24A4-400E-9EF1-3E46F25880DF}">
      <dsp:nvSpPr>
        <dsp:cNvPr id="0" name=""/>
        <dsp:cNvSpPr/>
      </dsp:nvSpPr>
      <dsp:spPr>
        <a:xfrm>
          <a:off x="0" y="19292"/>
          <a:ext cx="4672425" cy="551655"/>
        </a:xfrm>
        <a:prstGeom prst="roundRect">
          <a:avLst/>
        </a:prstGeom>
        <a:solidFill>
          <a:srgbClr val="24426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Voice</a:t>
          </a:r>
        </a:p>
      </dsp:txBody>
      <dsp:txXfrm>
        <a:off x="26930" y="46222"/>
        <a:ext cx="4618565" cy="497795"/>
      </dsp:txXfrm>
    </dsp:sp>
    <dsp:sp modelId="{0E7A498B-3AE5-457F-9F3A-5C87D9C72883}">
      <dsp:nvSpPr>
        <dsp:cNvPr id="0" name=""/>
        <dsp:cNvSpPr/>
      </dsp:nvSpPr>
      <dsp:spPr>
        <a:xfrm>
          <a:off x="0" y="570947"/>
          <a:ext cx="4672425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34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dirty="0">
              <a:solidFill>
                <a:srgbClr val="244264"/>
              </a:solidFill>
              <a:sym typeface="Wingdings" panose="05000000000000000000" pitchFamily="2" charset="2"/>
            </a:rPr>
            <a:t>Phone/mobile </a:t>
          </a:r>
          <a:r>
            <a:rPr lang="fr-FR" sz="1800" kern="1200" dirty="0" err="1">
              <a:solidFill>
                <a:srgbClr val="244264"/>
              </a:solidFill>
              <a:sym typeface="Wingdings" panose="05000000000000000000" pitchFamily="2" charset="2"/>
            </a:rPr>
            <a:t>with</a:t>
          </a:r>
          <a:r>
            <a:rPr lang="fr-FR" sz="1800" kern="1200" dirty="0">
              <a:solidFill>
                <a:srgbClr val="244264"/>
              </a:solidFill>
              <a:sym typeface="Wingdings" panose="05000000000000000000" pitchFamily="2" charset="2"/>
            </a:rPr>
            <a:t> </a:t>
          </a:r>
          <a:r>
            <a:rPr lang="fr-FR" sz="1800" kern="1200" dirty="0" err="1">
              <a:solidFill>
                <a:srgbClr val="244264"/>
              </a:solidFill>
              <a:sym typeface="Wingdings" panose="05000000000000000000" pitchFamily="2" charset="2"/>
            </a:rPr>
            <a:t>VoIP</a:t>
          </a:r>
          <a:r>
            <a:rPr lang="fr-FR" sz="1800" kern="1200" dirty="0">
              <a:solidFill>
                <a:srgbClr val="244264"/>
              </a:solidFill>
              <a:sym typeface="Wingdings" panose="05000000000000000000" pitchFamily="2" charset="2"/>
            </a:rPr>
            <a:t>/Chat apps</a:t>
          </a:r>
          <a:endParaRPr lang="fr-FR" sz="1800" kern="1200" dirty="0">
            <a:solidFill>
              <a:srgbClr val="244264"/>
            </a:solidFill>
          </a:endParaRPr>
        </a:p>
      </dsp:txBody>
      <dsp:txXfrm>
        <a:off x="0" y="570947"/>
        <a:ext cx="4672425" cy="380880"/>
      </dsp:txXfrm>
    </dsp:sp>
    <dsp:sp modelId="{F45A2B64-2A5D-477F-A953-79F5378DFF78}">
      <dsp:nvSpPr>
        <dsp:cNvPr id="0" name=""/>
        <dsp:cNvSpPr/>
      </dsp:nvSpPr>
      <dsp:spPr>
        <a:xfrm>
          <a:off x="0" y="951827"/>
          <a:ext cx="467242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Messaging</a:t>
          </a:r>
        </a:p>
      </dsp:txBody>
      <dsp:txXfrm>
        <a:off x="26930" y="978757"/>
        <a:ext cx="4618565" cy="497795"/>
      </dsp:txXfrm>
    </dsp:sp>
    <dsp:sp modelId="{C353378E-77FC-43C8-A27A-D4FA35F30805}">
      <dsp:nvSpPr>
        <dsp:cNvPr id="0" name=""/>
        <dsp:cNvSpPr/>
      </dsp:nvSpPr>
      <dsp:spPr>
        <a:xfrm>
          <a:off x="0" y="1503482"/>
          <a:ext cx="4672425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34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dirty="0">
              <a:solidFill>
                <a:srgbClr val="244264"/>
              </a:solidFill>
            </a:rPr>
            <a:t>Email</a:t>
          </a:r>
          <a:r>
            <a:rPr lang="fr-FR" sz="1800" kern="1200" dirty="0">
              <a:solidFill>
                <a:srgbClr val="244264"/>
              </a:solidFill>
              <a:sym typeface="Wingdings" panose="05000000000000000000" pitchFamily="2" charset="2"/>
            </a:rPr>
            <a:t>, </a:t>
          </a:r>
          <a:r>
            <a:rPr lang="fr-FR" sz="1800" kern="1200" dirty="0">
              <a:solidFill>
                <a:srgbClr val="244264"/>
              </a:solidFill>
            </a:rPr>
            <a:t>Instant Messaging</a:t>
          </a:r>
        </a:p>
      </dsp:txBody>
      <dsp:txXfrm>
        <a:off x="0" y="1503482"/>
        <a:ext cx="4672425" cy="380880"/>
      </dsp:txXfrm>
    </dsp:sp>
    <dsp:sp modelId="{35D1D0BA-0507-49AC-BE5D-0A70663C738A}">
      <dsp:nvSpPr>
        <dsp:cNvPr id="0" name=""/>
        <dsp:cNvSpPr/>
      </dsp:nvSpPr>
      <dsp:spPr>
        <a:xfrm>
          <a:off x="0" y="1884362"/>
          <a:ext cx="4672425" cy="551655"/>
        </a:xfrm>
        <a:prstGeom prst="roundRect">
          <a:avLst/>
        </a:prstGeom>
        <a:solidFill>
          <a:srgbClr val="D0138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Web site or </a:t>
          </a:r>
          <a:r>
            <a:rPr lang="fr-FR" sz="2300" kern="1200" dirty="0" err="1"/>
            <a:t>workspaces</a:t>
          </a:r>
          <a:endParaRPr lang="fr-FR" sz="2300" kern="1200" dirty="0"/>
        </a:p>
      </dsp:txBody>
      <dsp:txXfrm>
        <a:off x="26930" y="1911292"/>
        <a:ext cx="4618565" cy="497795"/>
      </dsp:txXfrm>
    </dsp:sp>
    <dsp:sp modelId="{27316880-FCE6-4473-8535-3E8EBD6C7313}">
      <dsp:nvSpPr>
        <dsp:cNvPr id="0" name=""/>
        <dsp:cNvSpPr/>
      </dsp:nvSpPr>
      <dsp:spPr>
        <a:xfrm>
          <a:off x="0" y="2436017"/>
          <a:ext cx="4672425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34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dirty="0">
              <a:solidFill>
                <a:srgbClr val="244264"/>
              </a:solidFill>
            </a:rPr>
            <a:t>Web portal </a:t>
          </a:r>
          <a:r>
            <a:rPr lang="fr-FR" sz="1800" kern="1200" dirty="0" err="1">
              <a:solidFill>
                <a:srgbClr val="244264"/>
              </a:solidFill>
            </a:rPr>
            <a:t>with</a:t>
          </a:r>
          <a:r>
            <a:rPr lang="fr-FR" sz="1800" kern="1200" dirty="0">
              <a:solidFill>
                <a:srgbClr val="244264"/>
              </a:solidFill>
            </a:rPr>
            <a:t> </a:t>
          </a:r>
          <a:r>
            <a:rPr lang="fr-FR" sz="1800" kern="1200" dirty="0" err="1">
              <a:solidFill>
                <a:srgbClr val="244264"/>
              </a:solidFill>
            </a:rPr>
            <a:t>form</a:t>
          </a:r>
          <a:r>
            <a:rPr lang="fr-FR" sz="1800" kern="1200" dirty="0">
              <a:solidFill>
                <a:srgbClr val="244264"/>
              </a:solidFill>
            </a:rPr>
            <a:t>(s)</a:t>
          </a:r>
        </a:p>
      </dsp:txBody>
      <dsp:txXfrm>
        <a:off x="0" y="2436017"/>
        <a:ext cx="4672425" cy="380880"/>
      </dsp:txXfrm>
    </dsp:sp>
    <dsp:sp modelId="{86332192-77D5-4C3E-8499-7428E10A8F4F}">
      <dsp:nvSpPr>
        <dsp:cNvPr id="0" name=""/>
        <dsp:cNvSpPr/>
      </dsp:nvSpPr>
      <dsp:spPr>
        <a:xfrm>
          <a:off x="0" y="2816897"/>
          <a:ext cx="4672425" cy="551655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Sharing </a:t>
          </a:r>
          <a:r>
            <a:rPr lang="fr-FR" sz="2300" kern="1200" dirty="0" err="1"/>
            <a:t>resources</a:t>
          </a:r>
          <a:endParaRPr lang="fr-FR" sz="2300" kern="1200" dirty="0"/>
        </a:p>
      </dsp:txBody>
      <dsp:txXfrm>
        <a:off x="26930" y="2843827"/>
        <a:ext cx="4618565" cy="497795"/>
      </dsp:txXfrm>
    </dsp:sp>
    <dsp:sp modelId="{9A3EAE1C-337D-4D80-B125-B984B24BC87B}">
      <dsp:nvSpPr>
        <dsp:cNvPr id="0" name=""/>
        <dsp:cNvSpPr/>
      </dsp:nvSpPr>
      <dsp:spPr>
        <a:xfrm>
          <a:off x="0" y="3368552"/>
          <a:ext cx="4672425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34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dirty="0"/>
            <a:t>File repository, File </a:t>
          </a:r>
          <a:r>
            <a:rPr lang="fr-FR" sz="1800" kern="1200" dirty="0" err="1"/>
            <a:t>shares</a:t>
          </a:r>
          <a:endParaRPr lang="fr-FR" sz="1800" kern="1200" dirty="0"/>
        </a:p>
      </dsp:txBody>
      <dsp:txXfrm>
        <a:off x="0" y="3368552"/>
        <a:ext cx="4672425" cy="3808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86FAC-3470-4EB1-AF0D-1F880EE5E6D3}">
      <dsp:nvSpPr>
        <dsp:cNvPr id="0" name=""/>
        <dsp:cNvSpPr/>
      </dsp:nvSpPr>
      <dsp:spPr>
        <a:xfrm>
          <a:off x="0" y="0"/>
          <a:ext cx="3728851" cy="372885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E0219-79FA-4FC0-89DA-948C842C039E}">
      <dsp:nvSpPr>
        <dsp:cNvPr id="0" name=""/>
        <dsp:cNvSpPr/>
      </dsp:nvSpPr>
      <dsp:spPr>
        <a:xfrm>
          <a:off x="354240" y="374177"/>
          <a:ext cx="1454251" cy="1454251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sym typeface="Wingdings" panose="05000000000000000000" pitchFamily="2" charset="2"/>
            </a:rPr>
            <a:t>Peer Identification &amp; </a:t>
          </a:r>
          <a:r>
            <a:rPr lang="fr-FR" sz="1500" kern="1200" dirty="0" err="1">
              <a:sym typeface="Wingdings" panose="05000000000000000000" pitchFamily="2" charset="2"/>
            </a:rPr>
            <a:t>Authentication</a:t>
          </a:r>
          <a:endParaRPr lang="fr-FR" sz="1500" kern="1200" dirty="0"/>
        </a:p>
      </dsp:txBody>
      <dsp:txXfrm>
        <a:off x="425231" y="445168"/>
        <a:ext cx="1312269" cy="1312269"/>
      </dsp:txXfrm>
    </dsp:sp>
    <dsp:sp modelId="{03E5153F-158B-4CAF-9538-91CA73FC1D5D}">
      <dsp:nvSpPr>
        <dsp:cNvPr id="0" name=""/>
        <dsp:cNvSpPr/>
      </dsp:nvSpPr>
      <dsp:spPr>
        <a:xfrm>
          <a:off x="1920358" y="374177"/>
          <a:ext cx="1454251" cy="1454251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CSIRT or </a:t>
          </a:r>
          <a:r>
            <a:rPr lang="fr-FR" sz="1500" kern="1200" dirty="0" err="1"/>
            <a:t>Third</a:t>
          </a:r>
          <a:r>
            <a:rPr lang="fr-FR" sz="1500" kern="1200" dirty="0"/>
            <a:t>-Party </a:t>
          </a:r>
          <a:r>
            <a:rPr lang="fr-FR" sz="1500" kern="1200" dirty="0" err="1"/>
            <a:t>Hosted</a:t>
          </a:r>
          <a:r>
            <a:rPr lang="fr-FR" sz="1500" kern="1200" dirty="0"/>
            <a:t> &amp; </a:t>
          </a:r>
          <a:r>
            <a:rPr lang="fr-FR" sz="1500" kern="1200" dirty="0" err="1"/>
            <a:t>Managed</a:t>
          </a:r>
          <a:endParaRPr lang="fr-FR" sz="1500" kern="1200" dirty="0"/>
        </a:p>
      </dsp:txBody>
      <dsp:txXfrm>
        <a:off x="1991349" y="445168"/>
        <a:ext cx="1312269" cy="1312269"/>
      </dsp:txXfrm>
    </dsp:sp>
    <dsp:sp modelId="{971478F3-C144-4ADB-86E6-3990B843CFE5}">
      <dsp:nvSpPr>
        <dsp:cNvPr id="0" name=""/>
        <dsp:cNvSpPr/>
      </dsp:nvSpPr>
      <dsp:spPr>
        <a:xfrm>
          <a:off x="354240" y="1940295"/>
          <a:ext cx="1454251" cy="1454251"/>
        </a:xfrm>
        <a:prstGeom prst="roundRect">
          <a:avLst/>
        </a:prstGeom>
        <a:solidFill>
          <a:srgbClr val="24426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Confidentiality</a:t>
          </a:r>
          <a:r>
            <a:rPr lang="fr-FR" sz="1500" kern="1200" dirty="0"/>
            <a:t> &amp; </a:t>
          </a:r>
          <a:r>
            <a:rPr lang="fr-FR" sz="1500" kern="1200" dirty="0" err="1"/>
            <a:t>Encryption</a:t>
          </a:r>
          <a:r>
            <a:rPr lang="fr-FR" sz="1500" kern="1200" dirty="0"/>
            <a:t> Levels</a:t>
          </a:r>
        </a:p>
      </dsp:txBody>
      <dsp:txXfrm>
        <a:off x="425231" y="2011286"/>
        <a:ext cx="1312269" cy="1312269"/>
      </dsp:txXfrm>
    </dsp:sp>
    <dsp:sp modelId="{CD49A8D8-5382-4541-A52F-FF7CC708AB12}">
      <dsp:nvSpPr>
        <dsp:cNvPr id="0" name=""/>
        <dsp:cNvSpPr/>
      </dsp:nvSpPr>
      <dsp:spPr>
        <a:xfrm>
          <a:off x="1920358" y="1940295"/>
          <a:ext cx="1454251" cy="1454251"/>
        </a:xfrm>
        <a:prstGeom prst="roundRect">
          <a:avLst/>
        </a:prstGeom>
        <a:solidFill>
          <a:srgbClr val="0B2C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Availability</a:t>
          </a:r>
          <a:r>
            <a:rPr lang="fr-FR" sz="1500" kern="1200" dirty="0"/>
            <a:t> &amp; </a:t>
          </a:r>
          <a:r>
            <a:rPr lang="fr-FR" sz="1500" kern="1200" dirty="0" err="1"/>
            <a:t>Reliability</a:t>
          </a:r>
          <a:endParaRPr lang="fr-FR" sz="1500" kern="1200" dirty="0"/>
        </a:p>
      </dsp:txBody>
      <dsp:txXfrm>
        <a:off x="1991349" y="2011286"/>
        <a:ext cx="1312269" cy="13122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429CC-4B20-46B7-A6BC-35D181DACD65}">
      <dsp:nvSpPr>
        <dsp:cNvPr id="0" name=""/>
        <dsp:cNvSpPr/>
      </dsp:nvSpPr>
      <dsp:spPr>
        <a:xfrm>
          <a:off x="-4260266" y="-653620"/>
          <a:ext cx="5075966" cy="5075966"/>
        </a:xfrm>
        <a:prstGeom prst="blockArc">
          <a:avLst>
            <a:gd name="adj1" fmla="val 18900000"/>
            <a:gd name="adj2" fmla="val 2700000"/>
            <a:gd name="adj3" fmla="val 42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B8349-F181-43B2-8ECF-B2E6D670415C}">
      <dsp:nvSpPr>
        <dsp:cNvPr id="0" name=""/>
        <dsp:cNvSpPr/>
      </dsp:nvSpPr>
      <dsp:spPr>
        <a:xfrm>
          <a:off x="357253" y="235469"/>
          <a:ext cx="8031373" cy="471241"/>
        </a:xfrm>
        <a:prstGeom prst="rect">
          <a:avLst/>
        </a:prstGeom>
        <a:solidFill>
          <a:srgbClr val="0B2C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04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/>
            <a:t>Which ones are "secure"? What &amp; who can you trust? Which criteria?</a:t>
          </a:r>
          <a:endParaRPr lang="fr-FR" sz="2000" kern="1200" dirty="0"/>
        </a:p>
      </dsp:txBody>
      <dsp:txXfrm>
        <a:off x="357253" y="235469"/>
        <a:ext cx="8031373" cy="471241"/>
      </dsp:txXfrm>
    </dsp:sp>
    <dsp:sp modelId="{11B374D3-3D3E-48F5-AB93-66F48375E19A}">
      <dsp:nvSpPr>
        <dsp:cNvPr id="0" name=""/>
        <dsp:cNvSpPr/>
      </dsp:nvSpPr>
      <dsp:spPr>
        <a:xfrm>
          <a:off x="62727" y="176564"/>
          <a:ext cx="589051" cy="5890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21B10-B739-406D-BF3D-FAF82F19BA86}">
      <dsp:nvSpPr>
        <dsp:cNvPr id="0" name=""/>
        <dsp:cNvSpPr/>
      </dsp:nvSpPr>
      <dsp:spPr>
        <a:xfrm>
          <a:off x="694930" y="942105"/>
          <a:ext cx="7693696" cy="471241"/>
        </a:xfrm>
        <a:prstGeom prst="rect">
          <a:avLst/>
        </a:prstGeom>
        <a:solidFill>
          <a:srgbClr val="0B2C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04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/>
            <a:t>Can you ever trust a "free" product? Better with a "paid" product?</a:t>
          </a:r>
        </a:p>
      </dsp:txBody>
      <dsp:txXfrm>
        <a:off x="694930" y="942105"/>
        <a:ext cx="7693696" cy="471241"/>
      </dsp:txXfrm>
    </dsp:sp>
    <dsp:sp modelId="{76B251F7-DDE6-4E0D-98BD-5855A439B34A}">
      <dsp:nvSpPr>
        <dsp:cNvPr id="0" name=""/>
        <dsp:cNvSpPr/>
      </dsp:nvSpPr>
      <dsp:spPr>
        <a:xfrm>
          <a:off x="400404" y="883200"/>
          <a:ext cx="589051" cy="5890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894F8-EB75-457B-96AD-F069AD09B34F}">
      <dsp:nvSpPr>
        <dsp:cNvPr id="0" name=""/>
        <dsp:cNvSpPr/>
      </dsp:nvSpPr>
      <dsp:spPr>
        <a:xfrm>
          <a:off x="798570" y="1648741"/>
          <a:ext cx="7590056" cy="471241"/>
        </a:xfrm>
        <a:prstGeom prst="rect">
          <a:avLst/>
        </a:prstGeom>
        <a:solidFill>
          <a:srgbClr val="0B2C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04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/>
            <a:t>Can you trust XXX a very popular app/ecosystem?</a:t>
          </a:r>
        </a:p>
      </dsp:txBody>
      <dsp:txXfrm>
        <a:off x="798570" y="1648741"/>
        <a:ext cx="7590056" cy="471241"/>
      </dsp:txXfrm>
    </dsp:sp>
    <dsp:sp modelId="{17677DA3-B9E9-46BD-88B7-E97508C65C3D}">
      <dsp:nvSpPr>
        <dsp:cNvPr id="0" name=""/>
        <dsp:cNvSpPr/>
      </dsp:nvSpPr>
      <dsp:spPr>
        <a:xfrm>
          <a:off x="504044" y="1589836"/>
          <a:ext cx="589051" cy="5890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12C26-9BF9-4C93-95DB-41F18A3C3CB4}">
      <dsp:nvSpPr>
        <dsp:cNvPr id="0" name=""/>
        <dsp:cNvSpPr/>
      </dsp:nvSpPr>
      <dsp:spPr>
        <a:xfrm>
          <a:off x="694930" y="2355377"/>
          <a:ext cx="7693696" cy="471241"/>
        </a:xfrm>
        <a:prstGeom prst="rect">
          <a:avLst/>
        </a:prstGeom>
        <a:solidFill>
          <a:srgbClr val="0B2C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04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/>
            <a:t>What about reliability and sustainability?</a:t>
          </a:r>
        </a:p>
      </dsp:txBody>
      <dsp:txXfrm>
        <a:off x="694930" y="2355377"/>
        <a:ext cx="7693696" cy="471241"/>
      </dsp:txXfrm>
    </dsp:sp>
    <dsp:sp modelId="{1B9D1257-F599-4990-8DCA-3570BB78F6F8}">
      <dsp:nvSpPr>
        <dsp:cNvPr id="0" name=""/>
        <dsp:cNvSpPr/>
      </dsp:nvSpPr>
      <dsp:spPr>
        <a:xfrm>
          <a:off x="400404" y="2296472"/>
          <a:ext cx="589051" cy="5890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9D84A-4F07-4C8D-9E3A-737CF0B3F1C8}">
      <dsp:nvSpPr>
        <dsp:cNvPr id="0" name=""/>
        <dsp:cNvSpPr/>
      </dsp:nvSpPr>
      <dsp:spPr>
        <a:xfrm>
          <a:off x="357253" y="3062013"/>
          <a:ext cx="8031373" cy="471241"/>
        </a:xfrm>
        <a:prstGeom prst="rect">
          <a:avLst/>
        </a:prstGeom>
        <a:solidFill>
          <a:srgbClr val="0B2C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04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/>
            <a:t>What are the underlying infrastructure dependencies?</a:t>
          </a:r>
          <a:endParaRPr lang="fr-FR" sz="2000" kern="1200" baseline="0" dirty="0"/>
        </a:p>
      </dsp:txBody>
      <dsp:txXfrm>
        <a:off x="357253" y="3062013"/>
        <a:ext cx="8031373" cy="471241"/>
      </dsp:txXfrm>
    </dsp:sp>
    <dsp:sp modelId="{C151CB07-DC41-4FC8-93E8-F60EF6ABA427}">
      <dsp:nvSpPr>
        <dsp:cNvPr id="0" name=""/>
        <dsp:cNvSpPr/>
      </dsp:nvSpPr>
      <dsp:spPr>
        <a:xfrm>
          <a:off x="62727" y="3003108"/>
          <a:ext cx="589051" cy="5890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AB7C4E-D988-7F4C-8C4E-894E888261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7D16F-CAD7-AF49-ADC5-420D34CA89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7556A-0DB5-9645-BB8E-FE35F95FE3EC}" type="datetimeFigureOut">
              <a:rPr lang="en-US" smtClean="0"/>
              <a:t>7/3/24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B7F1B-C208-D443-9992-77B169FDC7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E6C8-BB07-0948-A0F1-F7A55954AF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3DB90-D797-2742-99C1-CA079988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91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D8A83-A817-41E3-A602-3B517E18334E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C110B-1C27-4A5B-8007-E6BF4BB6C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72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38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5 minutes to talk to the people next to you about what issues might arise</a:t>
            </a:r>
          </a:p>
          <a:p>
            <a:endParaRPr lang="en-US" dirty="0"/>
          </a:p>
          <a:p>
            <a:r>
              <a:rPr lang="en-US" dirty="0"/>
              <a:t>TLP – how do you know someone will keep to the community rules?  Have they agreed to this declaration?  See TI for example or do you declare this in your RFC2350. </a:t>
            </a:r>
          </a:p>
          <a:p>
            <a:endParaRPr lang="en-US" dirty="0"/>
          </a:p>
          <a:p>
            <a:r>
              <a:rPr lang="en-US" dirty="0"/>
              <a:t>NDAs – assumes you know what you want to share, not good for emergency collaboration, can you sign?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03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655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u="sng" dirty="0"/>
              <a:t>Trainers:</a:t>
            </a:r>
          </a:p>
          <a:p>
            <a:r>
              <a:rPr lang="en-GB" dirty="0"/>
              <a:t>In the 4MAT system (as taught in trainer-training) this is the start of the </a:t>
            </a:r>
            <a:r>
              <a:rPr lang="en-GB" b="1" dirty="0"/>
              <a:t>Why</a:t>
            </a:r>
            <a:r>
              <a:rPr lang="en-GB" dirty="0"/>
              <a:t> section. It’s logically followed by </a:t>
            </a:r>
            <a:r>
              <a:rPr lang="en-GB" b="1" dirty="0"/>
              <a:t>What</a:t>
            </a:r>
            <a:r>
              <a:rPr lang="en-GB" dirty="0"/>
              <a:t> (content), </a:t>
            </a:r>
            <a:r>
              <a:rPr lang="en-GB" b="1" dirty="0"/>
              <a:t>How</a:t>
            </a:r>
            <a:r>
              <a:rPr lang="en-GB" dirty="0"/>
              <a:t> (process, practice) and </a:t>
            </a:r>
            <a:r>
              <a:rPr lang="en-GB" b="1" dirty="0"/>
              <a:t>What If </a:t>
            </a:r>
            <a:r>
              <a:rPr lang="en-GB" dirty="0"/>
              <a:t>(questions, variations, thinking out of the box, fostering curiosity for more learning).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620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u="sng" dirty="0"/>
              <a:t>Trainers:</a:t>
            </a:r>
          </a:p>
          <a:p>
            <a:r>
              <a:rPr lang="fr-FR" dirty="0"/>
              <a:t>4 </a:t>
            </a:r>
            <a:r>
              <a:rPr lang="fr-FR" dirty="0" err="1"/>
              <a:t>means</a:t>
            </a:r>
            <a:r>
              <a:rPr lang="fr-FR" dirty="0"/>
              <a:t> of communication</a:t>
            </a:r>
          </a:p>
          <a:p>
            <a:r>
              <a:rPr lang="fr-FR" dirty="0"/>
              <a:t>* </a:t>
            </a:r>
            <a:r>
              <a:rPr lang="fr-FR" dirty="0" err="1"/>
              <a:t>Discussing</a:t>
            </a:r>
            <a:r>
              <a:rPr lang="fr-FR" dirty="0"/>
              <a:t> about </a:t>
            </a:r>
            <a:r>
              <a:rPr lang="fr-FR" dirty="0" err="1"/>
              <a:t>incoming</a:t>
            </a:r>
            <a:r>
              <a:rPr lang="fr-FR" dirty="0"/>
              <a:t> information: spam via email &amp; </a:t>
            </a:r>
            <a:r>
              <a:rPr lang="fr-FR" dirty="0" err="1"/>
              <a:t>generic</a:t>
            </a:r>
            <a:r>
              <a:rPr lang="fr-FR" dirty="0"/>
              <a:t> "security@" / "info@"  </a:t>
            </a:r>
            <a:r>
              <a:rPr lang="fr-FR" dirty="0" err="1"/>
              <a:t>mailboxes</a:t>
            </a:r>
            <a:r>
              <a:rPr lang="fr-FR" dirty="0"/>
              <a:t> &amp; Web </a:t>
            </a:r>
            <a:r>
              <a:rPr lang="fr-FR" dirty="0" err="1"/>
              <a:t>form</a:t>
            </a:r>
            <a:r>
              <a:rPr lang="fr-FR" dirty="0"/>
              <a:t> to </a:t>
            </a:r>
            <a:r>
              <a:rPr lang="fr-FR" dirty="0" err="1"/>
              <a:t>submit</a:t>
            </a:r>
            <a:r>
              <a:rPr lang="fr-FR" dirty="0"/>
              <a:t> incidents/</a:t>
            </a:r>
            <a:r>
              <a:rPr lang="fr-FR" dirty="0" err="1"/>
              <a:t>requests</a:t>
            </a:r>
            <a:endParaRPr lang="fr-FR" dirty="0"/>
          </a:p>
          <a:p>
            <a:r>
              <a:rPr lang="fr-FR" dirty="0"/>
              <a:t>4 main </a:t>
            </a:r>
            <a:r>
              <a:rPr lang="fr-FR" dirty="0" err="1"/>
              <a:t>criteria</a:t>
            </a:r>
            <a:r>
              <a:rPr lang="fr-FR" dirty="0"/>
              <a:t> to </a:t>
            </a:r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account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Getting</a:t>
            </a:r>
            <a:r>
              <a:rPr lang="fr-FR" dirty="0"/>
              <a:t> a good </a:t>
            </a:r>
            <a:r>
              <a:rPr lang="fr-FR" dirty="0" err="1"/>
              <a:t>knowledge</a:t>
            </a:r>
            <a:r>
              <a:rPr lang="fr-FR" dirty="0"/>
              <a:t> (or </a:t>
            </a:r>
            <a:r>
              <a:rPr lang="fr-FR" dirty="0" err="1"/>
              <a:t>better</a:t>
            </a:r>
            <a:r>
              <a:rPr lang="fr-FR" dirty="0"/>
              <a:t>, a proof) of </a:t>
            </a: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you’re</a:t>
            </a:r>
            <a:r>
              <a:rPr lang="fr-FR" dirty="0"/>
              <a:t> </a:t>
            </a:r>
            <a:r>
              <a:rPr lang="fr-FR" dirty="0" err="1"/>
              <a:t>communicating</a:t>
            </a:r>
            <a:r>
              <a:rPr lang="fr-FR" dirty="0"/>
              <a:t> </a:t>
            </a:r>
            <a:r>
              <a:rPr lang="fr-FR" dirty="0" err="1"/>
              <a:t>with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Whether</a:t>
            </a:r>
            <a:r>
              <a:rPr lang="fr-FR" dirty="0"/>
              <a:t> or not </a:t>
            </a:r>
            <a:r>
              <a:rPr lang="fr-FR" dirty="0" err="1"/>
              <a:t>your</a:t>
            </a:r>
            <a:r>
              <a:rPr lang="fr-FR" dirty="0"/>
              <a:t> CSIRT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mastering</a:t>
            </a:r>
            <a:r>
              <a:rPr lang="fr-FR" dirty="0"/>
              <a:t> the infrastructure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of </a:t>
            </a:r>
            <a:r>
              <a:rPr lang="fr-FR" dirty="0" err="1"/>
              <a:t>confidentiality</a:t>
            </a:r>
            <a:r>
              <a:rPr lang="fr-FR" dirty="0"/>
              <a:t>, </a:t>
            </a:r>
            <a:r>
              <a:rPr lang="fr-FR" dirty="0" err="1"/>
              <a:t>supported</a:t>
            </a:r>
            <a:r>
              <a:rPr lang="fr-FR" dirty="0"/>
              <a:t> by </a:t>
            </a:r>
            <a:r>
              <a:rPr lang="fr-FR" dirty="0" err="1"/>
              <a:t>encryption</a:t>
            </a:r>
            <a:r>
              <a:rPr lang="fr-FR" dirty="0"/>
              <a:t>, </a:t>
            </a:r>
            <a:r>
              <a:rPr lang="fr-FR" dirty="0" err="1"/>
              <a:t>based</a:t>
            </a:r>
            <a:r>
              <a:rPr lang="fr-FR" dirty="0"/>
              <a:t> on the information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shared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If </a:t>
            </a:r>
            <a:r>
              <a:rPr lang="fr-FR" dirty="0" err="1"/>
              <a:t>used</a:t>
            </a:r>
            <a:r>
              <a:rPr lang="fr-FR" dirty="0"/>
              <a:t> for </a:t>
            </a:r>
            <a:r>
              <a:rPr lang="fr-FR" dirty="0" err="1"/>
              <a:t>crisis</a:t>
            </a:r>
            <a:r>
              <a:rPr lang="fr-FR" dirty="0"/>
              <a:t> communication,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454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14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/>
              <a:t>Trainers:</a:t>
            </a:r>
          </a:p>
          <a:p>
            <a:r>
              <a:rPr lang="fr-FR" dirty="0" err="1"/>
              <a:t>Some</a:t>
            </a:r>
            <a:r>
              <a:rPr lang="fr-FR" dirty="0"/>
              <a:t> key questions </a:t>
            </a:r>
            <a:r>
              <a:rPr lang="fr-FR" dirty="0" err="1"/>
              <a:t>here</a:t>
            </a:r>
            <a:r>
              <a:rPr lang="fr-FR" dirty="0"/>
              <a:t>, </a:t>
            </a:r>
            <a:r>
              <a:rPr lang="fr-FR" dirty="0" err="1"/>
              <a:t>relaed</a:t>
            </a:r>
            <a:r>
              <a:rPr lang="fr-FR" dirty="0"/>
              <a:t> to TRUST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What are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CSIRT’s</a:t>
            </a:r>
            <a:r>
              <a:rPr lang="fr-FR" dirty="0"/>
              <a:t> </a:t>
            </a:r>
            <a:r>
              <a:rPr lang="fr-FR" dirty="0" err="1"/>
              <a:t>criteria</a:t>
            </a:r>
            <a:r>
              <a:rPr lang="fr-FR" dirty="0"/>
              <a:t>? Always the </a:t>
            </a:r>
            <a:r>
              <a:rPr lang="fr-FR" dirty="0" err="1"/>
              <a:t>same</a:t>
            </a:r>
            <a:r>
              <a:rPr lang="fr-FR" dirty="0"/>
              <a:t> or </a:t>
            </a:r>
            <a:r>
              <a:rPr lang="fr-FR" dirty="0" err="1"/>
              <a:t>changing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the context?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If </a:t>
            </a:r>
            <a:r>
              <a:rPr lang="fr-FR" dirty="0" err="1"/>
              <a:t>it</a:t>
            </a:r>
            <a:r>
              <a:rPr lang="fr-FR" dirty="0"/>
              <a:t>’ free, YOU ARE the </a:t>
            </a:r>
            <a:r>
              <a:rPr lang="fr-FR" dirty="0" err="1"/>
              <a:t>product</a:t>
            </a:r>
            <a:r>
              <a:rPr lang="fr-FR" dirty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If </a:t>
            </a:r>
            <a:r>
              <a:rPr lang="fr-FR" dirty="0" err="1"/>
              <a:t>it’s</a:t>
            </a:r>
            <a:r>
              <a:rPr lang="fr-FR" dirty="0"/>
              <a:t> a </a:t>
            </a:r>
            <a:r>
              <a:rPr lang="fr-FR" dirty="0" err="1"/>
              <a:t>company</a:t>
            </a:r>
            <a:r>
              <a:rPr lang="fr-FR" dirty="0"/>
              <a:t>, source code </a:t>
            </a:r>
            <a:r>
              <a:rPr lang="fr-FR" dirty="0" err="1"/>
              <a:t>can’t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audited</a:t>
            </a:r>
            <a:r>
              <a:rPr lang="fr-FR" dirty="0"/>
              <a:t> (</a:t>
            </a:r>
            <a:r>
              <a:rPr lang="fr-FR" dirty="0" err="1"/>
              <a:t>except</a:t>
            </a:r>
            <a:r>
              <a:rPr lang="fr-FR" dirty="0"/>
              <a:t> in rare cases)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Can </a:t>
            </a:r>
            <a:r>
              <a:rPr lang="fr-FR" dirty="0" err="1"/>
              <a:t>you</a:t>
            </a:r>
            <a:r>
              <a:rPr lang="fr-FR" dirty="0"/>
              <a:t> trust pp XXX </a:t>
            </a:r>
            <a:r>
              <a:rPr lang="fr-FR" dirty="0" err="1"/>
              <a:t>that</a:t>
            </a:r>
            <a:r>
              <a:rPr lang="fr-FR" dirty="0"/>
              <a:t> has been </a:t>
            </a:r>
            <a:r>
              <a:rPr lang="fr-FR" dirty="0" err="1"/>
              <a:t>acquired</a:t>
            </a:r>
            <a:r>
              <a:rPr lang="fr-FR" dirty="0"/>
              <a:t> by YYY and </a:t>
            </a:r>
            <a:r>
              <a:rPr lang="fr-FR" dirty="0" err="1"/>
              <a:t>is</a:t>
            </a:r>
            <a:r>
              <a:rPr lang="fr-FR" dirty="0"/>
              <a:t> sharing information </a:t>
            </a:r>
            <a:r>
              <a:rPr lang="fr-FR" dirty="0" err="1"/>
              <a:t>with</a:t>
            </a:r>
            <a:r>
              <a:rPr lang="fr-FR" dirty="0"/>
              <a:t> ZZZ?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It has to </a:t>
            </a:r>
            <a:r>
              <a:rPr lang="fr-FR" dirty="0" err="1"/>
              <a:t>work</a:t>
            </a:r>
            <a:r>
              <a:rPr lang="fr-FR" dirty="0"/>
              <a:t> 24x7 </a:t>
            </a:r>
            <a:r>
              <a:rPr lang="fr-FR" dirty="0" err="1"/>
              <a:t>unless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can’t</a:t>
            </a:r>
            <a:r>
              <a:rPr lang="fr-FR" dirty="0"/>
              <a:t> </a:t>
            </a:r>
            <a:r>
              <a:rPr lang="fr-FR" dirty="0" err="1"/>
              <a:t>rely</a:t>
            </a:r>
            <a:r>
              <a:rPr lang="fr-FR" dirty="0"/>
              <a:t> on </a:t>
            </a:r>
            <a:r>
              <a:rPr lang="fr-FR" dirty="0" err="1"/>
              <a:t>it</a:t>
            </a:r>
            <a:r>
              <a:rPr lang="fr-FR" dirty="0"/>
              <a:t>… Crisis management apps (more </a:t>
            </a:r>
            <a:r>
              <a:rPr lang="fr-FR" dirty="0" err="1"/>
              <a:t>expensive</a:t>
            </a:r>
            <a:r>
              <a:rPr lang="fr-FR" dirty="0"/>
              <a:t>) or </a:t>
            </a:r>
            <a:r>
              <a:rPr lang="fr-FR" dirty="0" err="1"/>
              <a:t>potentially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reliable freeware?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Many</a:t>
            </a:r>
            <a:r>
              <a:rPr lang="fr-FR" dirty="0"/>
              <a:t> infra </a:t>
            </a:r>
            <a:r>
              <a:rPr lang="fr-FR" dirty="0" err="1"/>
              <a:t>nowadays</a:t>
            </a:r>
            <a:r>
              <a:rPr lang="fr-FR" dirty="0"/>
              <a:t> </a:t>
            </a:r>
            <a:r>
              <a:rPr lang="fr-FR" dirty="0" err="1"/>
              <a:t>rely</a:t>
            </a:r>
            <a:r>
              <a:rPr lang="fr-FR" dirty="0"/>
              <a:t> on the cloud. Don’t put all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eggs</a:t>
            </a:r>
            <a:r>
              <a:rPr lang="fr-FR" dirty="0"/>
              <a:t> in the </a:t>
            </a:r>
            <a:r>
              <a:rPr lang="fr-FR" dirty="0" err="1"/>
              <a:t>same</a:t>
            </a:r>
            <a:r>
              <a:rPr lang="fr-FR" dirty="0"/>
              <a:t> basket and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criteria</a:t>
            </a:r>
            <a:r>
              <a:rPr lang="fr-FR" dirty="0"/>
              <a:t>: AWS, Azure, GCP, OVH…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114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46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996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611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82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591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Drawing</a:t>
            </a:r>
            <a:r>
              <a:rPr lang="fr-FR" dirty="0"/>
              <a:t> made by Olivier. NO copyright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08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54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872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198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553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757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0339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407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576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759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955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Trainer: in the 4MAT system (as taught in trainer-training) this is the start of the </a:t>
            </a:r>
            <a:r>
              <a:rPr lang="en-GB" b="1" dirty="0"/>
              <a:t>Why</a:t>
            </a:r>
            <a:r>
              <a:rPr lang="en-GB" dirty="0"/>
              <a:t> section. It’s logically followed by </a:t>
            </a:r>
            <a:r>
              <a:rPr lang="en-GB" b="1" dirty="0"/>
              <a:t>What</a:t>
            </a:r>
            <a:r>
              <a:rPr lang="en-GB" dirty="0"/>
              <a:t> (content), </a:t>
            </a:r>
            <a:r>
              <a:rPr lang="en-GB" b="1" dirty="0"/>
              <a:t>How</a:t>
            </a:r>
            <a:r>
              <a:rPr lang="en-GB" dirty="0"/>
              <a:t> (process, practice) and </a:t>
            </a:r>
            <a:r>
              <a:rPr lang="en-GB" b="1" dirty="0"/>
              <a:t>What If </a:t>
            </a:r>
            <a:r>
              <a:rPr lang="en-GB" dirty="0"/>
              <a:t>(questions, variations, thinking out of the box, fostering curiosity for more learning).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047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u="sng" dirty="0"/>
              <a:t>Trainers:</a:t>
            </a:r>
          </a:p>
          <a:p>
            <a:r>
              <a:rPr lang="fr-FR" dirty="0"/>
              <a:t>First items to </a:t>
            </a:r>
            <a:r>
              <a:rPr lang="fr-FR" dirty="0" err="1"/>
              <a:t>define</a:t>
            </a:r>
            <a:r>
              <a:rPr lang="fr-FR" dirty="0"/>
              <a:t> the context</a:t>
            </a:r>
          </a:p>
          <a:p>
            <a:r>
              <a:rPr lang="fr-FR" dirty="0"/>
              <a:t>Why / Why /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?</a:t>
            </a:r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trusted</a:t>
            </a:r>
            <a:r>
              <a:rPr lang="fr-FR" dirty="0"/>
              <a:t>/</a:t>
            </a:r>
            <a:r>
              <a:rPr lang="fr-FR" dirty="0" err="1"/>
              <a:t>closed</a:t>
            </a:r>
            <a:r>
              <a:rPr lang="fr-FR" dirty="0"/>
              <a:t> </a:t>
            </a:r>
            <a:r>
              <a:rPr lang="fr-FR" dirty="0" err="1"/>
              <a:t>communities</a:t>
            </a:r>
            <a:r>
              <a:rPr lang="fr-FR" dirty="0"/>
              <a:t> to one-to-</a:t>
            </a:r>
            <a:r>
              <a:rPr lang="fr-FR" dirty="0" err="1"/>
              <a:t>many</a:t>
            </a:r>
            <a:r>
              <a:rPr lang="fr-FR" dirty="0"/>
              <a:t> &amp; public communication</a:t>
            </a:r>
          </a:p>
          <a:p>
            <a:r>
              <a:rPr lang="fr-FR" dirty="0" err="1"/>
              <a:t>Remind</a:t>
            </a:r>
            <a:r>
              <a:rPr lang="fr-FR" dirty="0"/>
              <a:t> about TLP</a:t>
            </a:r>
          </a:p>
          <a:p>
            <a:r>
              <a:rPr lang="fr-FR" dirty="0" err="1"/>
              <a:t>Remind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CSIR </a:t>
            </a:r>
            <a:r>
              <a:rPr lang="fr-FR" dirty="0" err="1"/>
              <a:t>Thave</a:t>
            </a:r>
            <a:r>
              <a:rPr lang="fr-FR" dirty="0"/>
              <a:t> a official mandate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825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u="sng" dirty="0"/>
              <a:t>Trainers:</a:t>
            </a:r>
          </a:p>
          <a:p>
            <a:r>
              <a:rPr lang="fr-FR" dirty="0"/>
              <a:t>Second set of items to </a:t>
            </a:r>
            <a:r>
              <a:rPr lang="fr-FR" dirty="0" err="1"/>
              <a:t>define</a:t>
            </a:r>
            <a:r>
              <a:rPr lang="fr-FR" dirty="0"/>
              <a:t> the context</a:t>
            </a:r>
          </a:p>
          <a:p>
            <a:r>
              <a:rPr lang="fr-FR" dirty="0"/>
              <a:t>What / How / </a:t>
            </a:r>
            <a:r>
              <a:rPr lang="fr-FR" dirty="0" err="1"/>
              <a:t>When</a:t>
            </a:r>
            <a:endParaRPr lang="fr-FR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Remind</a:t>
            </a:r>
            <a:r>
              <a:rPr lang="fr-FR" dirty="0"/>
              <a:t> about TLP (</a:t>
            </a:r>
            <a:r>
              <a:rPr lang="fr-FR" dirty="0" err="1"/>
              <a:t>again</a:t>
            </a:r>
            <a:r>
              <a:rPr lang="fr-FR" dirty="0"/>
              <a:t>)</a:t>
            </a:r>
          </a:p>
          <a:p>
            <a:r>
              <a:rPr lang="fr-FR" dirty="0"/>
              <a:t>What if scenario: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anticipate</a:t>
            </a:r>
            <a:r>
              <a:rPr lang="fr-FR" dirty="0"/>
              <a:t> and </a:t>
            </a:r>
            <a:r>
              <a:rPr lang="fr-FR" dirty="0" err="1"/>
              <a:t>pre-define</a:t>
            </a:r>
            <a:r>
              <a:rPr lang="fr-FR" dirty="0"/>
              <a:t> </a:t>
            </a:r>
            <a:r>
              <a:rPr lang="fr-FR" dirty="0" err="1"/>
              <a:t>processes</a:t>
            </a:r>
            <a:r>
              <a:rPr lang="fr-FR" dirty="0"/>
              <a:t>, </a:t>
            </a:r>
            <a:r>
              <a:rPr lang="fr-FR" dirty="0" err="1"/>
              <a:t>procedures</a:t>
            </a:r>
            <a:r>
              <a:rPr lang="fr-FR" dirty="0"/>
              <a:t> &amp; scripts,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effects</a:t>
            </a:r>
            <a:r>
              <a:rPr lang="fr-FR" dirty="0"/>
              <a:t>, </a:t>
            </a:r>
            <a:r>
              <a:rPr lang="fr-FR" dirty="0" err="1"/>
              <a:t>uncontrolled</a:t>
            </a:r>
            <a:r>
              <a:rPr lang="fr-FR" dirty="0"/>
              <a:t> </a:t>
            </a:r>
            <a:r>
              <a:rPr lang="fr-FR" dirty="0" err="1"/>
              <a:t>disclosure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5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791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come up in the other modules and in SIM3 discussion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53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C110B-1C27-4A5B-8007-E6BF4BB6C5F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46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61F97B8-EF9A-43F3-A36D-25EF58126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97644" y="3297754"/>
            <a:ext cx="3822700" cy="281467"/>
          </a:xfrm>
        </p:spPr>
        <p:txBody>
          <a:bodyPr>
            <a:no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97643" y="2767292"/>
            <a:ext cx="8088529" cy="376599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rgbClr val="7E479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7644" y="1992850"/>
            <a:ext cx="8088530" cy="42697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>
                <a:solidFill>
                  <a:srgbClr val="D01384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97643" y="3952706"/>
            <a:ext cx="3822701" cy="327255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Location</a:t>
            </a:r>
            <a:endParaRPr lang="en-GB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97643" y="4186233"/>
            <a:ext cx="3822701" cy="32123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43" y="682030"/>
            <a:ext cx="2376301" cy="93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201" y="1149764"/>
            <a:ext cx="8439238" cy="3768905"/>
          </a:xfrm>
        </p:spPr>
        <p:txBody>
          <a:bodyPr/>
          <a:lstStyle>
            <a:lvl1pPr>
              <a:defRPr sz="1500">
                <a:latin typeface="+mn-lt"/>
              </a:defRPr>
            </a:lvl1pPr>
            <a:lvl2pPr>
              <a:defRPr>
                <a:solidFill>
                  <a:srgbClr val="004361"/>
                </a:solidFill>
                <a:latin typeface="+mn-lt"/>
              </a:defRPr>
            </a:lvl2pPr>
            <a:lvl3pPr>
              <a:defRPr>
                <a:solidFill>
                  <a:srgbClr val="003F5E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732039" y="4947853"/>
            <a:ext cx="2057400" cy="165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CA0F2-EE66-4F60-8C00-E0BE38E7AEC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0201" y="131562"/>
            <a:ext cx="6437461" cy="695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39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for GN4 related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43" y="682030"/>
            <a:ext cx="2376301" cy="937335"/>
          </a:xfrm>
          <a:prstGeom prst="rect">
            <a:avLst/>
          </a:prstGeom>
        </p:spPr>
      </p:pic>
      <p:sp>
        <p:nvSpPr>
          <p:cNvPr id="14" name="Title 3"/>
          <p:cNvSpPr txBox="1">
            <a:spLocks/>
          </p:cNvSpPr>
          <p:nvPr userDrawn="1"/>
        </p:nvSpPr>
        <p:spPr>
          <a:xfrm>
            <a:off x="697643" y="2248268"/>
            <a:ext cx="2470860" cy="441921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baseline="0">
                <a:solidFill>
                  <a:srgbClr val="004361"/>
                </a:solidFill>
                <a:latin typeface="Calibri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r>
              <a:rPr lang="en-GB" sz="2400" b="1" dirty="0">
                <a:solidFill>
                  <a:srgbClr val="D01384"/>
                </a:solidFill>
              </a:rPr>
              <a:t>Thank you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70718" y="3575980"/>
            <a:ext cx="3795964" cy="263127"/>
          </a:xfrm>
        </p:spPr>
        <p:txBody>
          <a:bodyPr>
            <a:no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email</a:t>
            </a:r>
          </a:p>
        </p:txBody>
      </p:sp>
      <p:sp>
        <p:nvSpPr>
          <p:cNvPr id="16" name="Title 3"/>
          <p:cNvSpPr txBox="1">
            <a:spLocks/>
          </p:cNvSpPr>
          <p:nvPr userDrawn="1"/>
        </p:nvSpPr>
        <p:spPr>
          <a:xfrm>
            <a:off x="697642" y="2618033"/>
            <a:ext cx="3704237" cy="441921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baseline="0">
                <a:solidFill>
                  <a:srgbClr val="004361"/>
                </a:solidFill>
                <a:latin typeface="Calibri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l"/>
            <a:r>
              <a:rPr lang="en-US" sz="2800" b="1" dirty="0">
                <a:solidFill>
                  <a:srgbClr val="D01384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1851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0C0DAC-3A36-4E33-874E-AF33915352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0201" y="1149764"/>
            <a:ext cx="8439238" cy="3768905"/>
          </a:xfrm>
        </p:spPr>
        <p:txBody>
          <a:bodyPr/>
          <a:lstStyle>
            <a:lvl1pPr>
              <a:defRPr sz="1500">
                <a:latin typeface="+mn-lt"/>
              </a:defRPr>
            </a:lvl1pPr>
            <a:lvl2pPr>
              <a:defRPr>
                <a:solidFill>
                  <a:srgbClr val="004361"/>
                </a:solidFill>
                <a:latin typeface="+mn-lt"/>
              </a:defRPr>
            </a:lvl2pPr>
            <a:lvl3pPr>
              <a:defRPr>
                <a:solidFill>
                  <a:srgbClr val="003F5E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6897F1C-7607-4D9C-957B-EFA3C36F8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201" y="131562"/>
            <a:ext cx="6437461" cy="695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289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9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97644" y="2250908"/>
            <a:ext cx="6984756" cy="376599"/>
          </a:xfrm>
        </p:spPr>
        <p:txBody>
          <a:bodyPr>
            <a:normAutofit/>
          </a:bodyPr>
          <a:lstStyle>
            <a:lvl1pPr marL="0" indent="0">
              <a:buNone/>
              <a:defRPr sz="19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7644" y="1842241"/>
            <a:ext cx="6984756" cy="42697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>
                <a:solidFill>
                  <a:srgbClr val="D01384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43" y="531421"/>
            <a:ext cx="2376301" cy="93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7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167" t="35587" r="-20208" b="34641"/>
          <a:stretch/>
        </p:blipFill>
        <p:spPr>
          <a:xfrm>
            <a:off x="-2180" y="0"/>
            <a:ext cx="9144000" cy="959926"/>
          </a:xfrm>
          <a:prstGeom prst="rect">
            <a:avLst/>
          </a:prstGeom>
          <a:solidFill>
            <a:srgbClr val="0C2C52"/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0201" y="131562"/>
            <a:ext cx="6437461" cy="695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  <a:br>
              <a:rPr lang="en-US" dirty="0"/>
            </a:br>
            <a:r>
              <a:rPr lang="en-US" dirty="0"/>
              <a:t>subtitle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201" y="1149764"/>
            <a:ext cx="8439238" cy="3684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23612" y="4946122"/>
            <a:ext cx="8362562" cy="0"/>
          </a:xfrm>
          <a:prstGeom prst="line">
            <a:avLst/>
          </a:prstGeom>
          <a:ln w="3175" cap="rnd">
            <a:solidFill>
              <a:srgbClr val="2D6B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732039" y="4967184"/>
            <a:ext cx="2057400" cy="116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CA0F2-EE66-4F60-8C00-E0BE38E7AEC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345" y="176316"/>
            <a:ext cx="1537117" cy="60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61" r:id="rId3"/>
    <p:sldLayoutId id="2147483662" r:id="rId4"/>
    <p:sldLayoutId id="2147483663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rgbClr val="153D6E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153D6E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rgbClr val="153D6E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rgbClr val="153D6E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rgbClr val="153D6E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st.org/tlp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gp.circl.lu/pks/lookup?op=get&amp;search=0x6BFCB5954000934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Olivier%20Caleff%20%3csecurity@caleff.com%3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9.xml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12" Type="http://schemas.microsoft.com/office/2007/relationships/diagramDrawing" Target="../diagrams/drawing1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11" Type="http://schemas.openxmlformats.org/officeDocument/2006/relationships/diagramColors" Target="../diagrams/colors19.xml"/><Relationship Id="rId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9.xml"/><Relationship Id="rId4" Type="http://schemas.openxmlformats.org/officeDocument/2006/relationships/diagramLayout" Target="../diagrams/layout18.xml"/><Relationship Id="rId9" Type="http://schemas.openxmlformats.org/officeDocument/2006/relationships/diagramLayout" Target="../diagrams/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keyserver.pgp.com/" TargetMode="External"/><Relationship Id="rId3" Type="http://schemas.openxmlformats.org/officeDocument/2006/relationships/hyperlink" Target="https://pgp.mit.edu/" TargetMode="External"/><Relationship Id="rId7" Type="http://schemas.openxmlformats.org/officeDocument/2006/relationships/hyperlink" Target="https://keys.openpgp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ol.sks-keyservers.net/" TargetMode="External"/><Relationship Id="rId5" Type="http://schemas.openxmlformats.org/officeDocument/2006/relationships/hyperlink" Target="https://pgp.surfnet.nl/" TargetMode="External"/><Relationship Id="rId4" Type="http://schemas.openxmlformats.org/officeDocument/2006/relationships/hyperlink" Target="http://pgp.circl.lu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CF1E6-EF44-314D-9C98-9CF67A9662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TRANSITS I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SCM – Secure Communication 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2ADD45-05C7-4012-9039-24A7AD558C64}"/>
              </a:ext>
            </a:extLst>
          </p:cNvPr>
          <p:cNvSpPr/>
          <p:nvPr/>
        </p:nvSpPr>
        <p:spPr>
          <a:xfrm>
            <a:off x="680519" y="4011484"/>
            <a:ext cx="817302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Authors: Olivier Caleff, </a:t>
            </a:r>
            <a:r>
              <a:rPr lang="en-US" sz="1600" b="1" dirty="0" err="1">
                <a:solidFill>
                  <a:schemeClr val="bg1"/>
                </a:solidFill>
              </a:rPr>
              <a:t>Jeffeny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Hoogervorst</a:t>
            </a:r>
            <a:r>
              <a:rPr lang="en-US" sz="1600" b="1" dirty="0">
                <a:solidFill>
                  <a:schemeClr val="bg1"/>
                </a:solidFill>
              </a:rPr>
              <a:t>, Don </a:t>
            </a:r>
            <a:r>
              <a:rPr lang="en-US" sz="1600" b="1" dirty="0" err="1">
                <a:solidFill>
                  <a:schemeClr val="bg1"/>
                </a:solidFill>
              </a:rPr>
              <a:t>Stikvoort</a:t>
            </a:r>
            <a:r>
              <a:rPr lang="en-US" sz="1600" b="1" dirty="0">
                <a:solidFill>
                  <a:schemeClr val="bg1"/>
                </a:solidFill>
              </a:rPr>
              <a:t> and Nicole Harris</a:t>
            </a:r>
          </a:p>
          <a:p>
            <a:endParaRPr lang="en-US" sz="400" dirty="0">
              <a:solidFill>
                <a:schemeClr val="bg1"/>
              </a:solidFill>
            </a:endParaRPr>
          </a:p>
          <a:p>
            <a:r>
              <a:rPr lang="en-US" sz="1300" dirty="0">
                <a:solidFill>
                  <a:schemeClr val="bg1"/>
                </a:solidFill>
              </a:rPr>
              <a:t>Version: </a:t>
            </a:r>
            <a:r>
              <a:rPr lang="en-US" sz="1300">
                <a:solidFill>
                  <a:schemeClr val="bg1"/>
                </a:solidFill>
              </a:rPr>
              <a:t>7.2 release</a:t>
            </a:r>
            <a:endParaRPr lang="en-US" sz="1300" dirty="0">
              <a:solidFill>
                <a:schemeClr val="bg1"/>
              </a:solidFill>
            </a:endParaRPr>
          </a:p>
          <a:p>
            <a:r>
              <a:rPr lang="en-GB" sz="1300" baseline="0" dirty="0">
                <a:solidFill>
                  <a:schemeClr val="bg1"/>
                </a:solidFill>
              </a:rPr>
              <a:t>This work is licensed under a </a:t>
            </a:r>
            <a:r>
              <a:rPr lang="en-GB" sz="1300" baseline="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Attribution-NonCommercial-ShareAlike 4.0 International License</a:t>
            </a:r>
            <a:endParaRPr lang="en-US" sz="1300" baseline="0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6B779AD-112D-4402-8535-B652494782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807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FA3BB-2E28-E847-A753-A6CD2B92C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7CA0F2-EE66-4F60-8C00-E0BE38E7AEC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26A844-38C7-9549-98F4-3D8A4F4BFE20}"/>
              </a:ext>
            </a:extLst>
          </p:cNvPr>
          <p:cNvSpPr txBox="1">
            <a:spLocks/>
          </p:cNvSpPr>
          <p:nvPr/>
        </p:nvSpPr>
        <p:spPr>
          <a:xfrm>
            <a:off x="350200" y="1238310"/>
            <a:ext cx="8006721" cy="35712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153D6E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00436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003F5E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153D6E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153D6E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altLang="de-DE" sz="1600" b="1" dirty="0"/>
              <a:t>TLP CLEAR</a:t>
            </a:r>
            <a:br>
              <a:rPr lang="de-CH" altLang="de-DE" sz="1600" dirty="0"/>
            </a:br>
            <a:r>
              <a:rPr lang="de-CH" altLang="de-DE" sz="1600" dirty="0"/>
              <a:t>Unlimited – </a:t>
            </a:r>
            <a:r>
              <a:rPr lang="de-CH" altLang="de-DE" sz="1600" dirty="0" err="1"/>
              <a:t>no</a:t>
            </a:r>
            <a:r>
              <a:rPr lang="de-CH" altLang="de-DE" sz="1600" dirty="0"/>
              <a:t> </a:t>
            </a:r>
            <a:r>
              <a:rPr lang="de-CH" altLang="de-DE" sz="1600" dirty="0" err="1"/>
              <a:t>restrictions</a:t>
            </a:r>
            <a:endParaRPr lang="de-CH" altLang="de-DE" sz="1600" dirty="0"/>
          </a:p>
          <a:p>
            <a:r>
              <a:rPr lang="de-CH" altLang="de-DE" sz="1600" b="1" dirty="0">
                <a:solidFill>
                  <a:srgbClr val="008000"/>
                </a:solidFill>
              </a:rPr>
              <a:t>TLP GREEN</a:t>
            </a:r>
            <a:br>
              <a:rPr lang="de-CH" altLang="de-DE" sz="1600" dirty="0"/>
            </a:br>
            <a:r>
              <a:rPr lang="de-CH" altLang="de-DE" sz="1600" dirty="0"/>
              <a:t>Community-wide, not </a:t>
            </a:r>
            <a:r>
              <a:rPr lang="de-CH" altLang="de-DE" sz="1600" dirty="0" err="1"/>
              <a:t>public</a:t>
            </a:r>
            <a:endParaRPr lang="de-CH" altLang="de-DE" sz="1600" dirty="0"/>
          </a:p>
          <a:p>
            <a:r>
              <a:rPr lang="de-CH" altLang="de-DE" sz="1600" b="1" dirty="0">
                <a:solidFill>
                  <a:schemeClr val="accent2"/>
                </a:solidFill>
              </a:rPr>
              <a:t>TLP AMBER</a:t>
            </a:r>
            <a:br>
              <a:rPr lang="de-CH" altLang="de-DE" sz="1600" dirty="0">
                <a:solidFill>
                  <a:schemeClr val="accent2"/>
                </a:solidFill>
              </a:rPr>
            </a:br>
            <a:r>
              <a:rPr lang="de-CH" altLang="de-DE" sz="1600" dirty="0">
                <a:solidFill>
                  <a:schemeClr val="accent2"/>
                </a:solidFill>
              </a:rPr>
              <a:t>I</a:t>
            </a:r>
            <a:r>
              <a:rPr lang="de-CH" altLang="de-DE" sz="1600" dirty="0"/>
              <a:t>n-house (</a:t>
            </a:r>
            <a:r>
              <a:rPr lang="de-CH" altLang="de-DE" sz="1600" dirty="0" err="1"/>
              <a:t>organization</a:t>
            </a:r>
            <a:r>
              <a:rPr lang="de-CH" altLang="de-DE" sz="1600" dirty="0"/>
              <a:t> + </a:t>
            </a:r>
            <a:r>
              <a:rPr lang="de-CH" altLang="de-DE" sz="1600" dirty="0" err="1"/>
              <a:t>clients</a:t>
            </a:r>
            <a:r>
              <a:rPr lang="de-CH" altLang="de-DE" sz="1600" dirty="0"/>
              <a:t>), </a:t>
            </a:r>
            <a:r>
              <a:rPr lang="de-CH" altLang="de-DE" sz="1600" dirty="0" err="1"/>
              <a:t>need-to-know</a:t>
            </a:r>
            <a:r>
              <a:rPr lang="de-CH" altLang="de-DE" sz="1600" dirty="0"/>
              <a:t> </a:t>
            </a:r>
            <a:r>
              <a:rPr lang="de-CH" altLang="de-DE" sz="1600" dirty="0" err="1"/>
              <a:t>distribution</a:t>
            </a:r>
            <a:endParaRPr lang="de-CH" altLang="de-DE" sz="1600" dirty="0"/>
          </a:p>
          <a:p>
            <a:r>
              <a:rPr lang="de-CH" altLang="de-DE" sz="1600" b="1" dirty="0">
                <a:solidFill>
                  <a:schemeClr val="accent2"/>
                </a:solidFill>
              </a:rPr>
              <a:t>TLP AMBER+STRICT</a:t>
            </a:r>
            <a:br>
              <a:rPr lang="de-CH" altLang="de-DE" sz="1600" dirty="0">
                <a:solidFill>
                  <a:schemeClr val="accent2"/>
                </a:solidFill>
              </a:rPr>
            </a:br>
            <a:r>
              <a:rPr lang="de-CH" altLang="de-DE" sz="1600" dirty="0">
                <a:solidFill>
                  <a:schemeClr val="accent2"/>
                </a:solidFill>
              </a:rPr>
              <a:t>I</a:t>
            </a:r>
            <a:r>
              <a:rPr lang="de-CH" altLang="de-DE" sz="1600" dirty="0"/>
              <a:t>n-house (</a:t>
            </a:r>
            <a:r>
              <a:rPr lang="de-CH" altLang="de-DE" sz="1600" dirty="0" err="1"/>
              <a:t>organization</a:t>
            </a:r>
            <a:r>
              <a:rPr lang="de-CH" altLang="de-DE" sz="1600" dirty="0"/>
              <a:t> ONLY), </a:t>
            </a:r>
            <a:r>
              <a:rPr lang="de-CH" altLang="de-DE" sz="1600" dirty="0" err="1"/>
              <a:t>need-to-know</a:t>
            </a:r>
            <a:r>
              <a:rPr lang="de-CH" altLang="de-DE" sz="1600" dirty="0"/>
              <a:t> </a:t>
            </a:r>
            <a:r>
              <a:rPr lang="de-CH" altLang="de-DE" sz="1600" dirty="0" err="1"/>
              <a:t>distribution</a:t>
            </a:r>
            <a:endParaRPr lang="de-CH" altLang="de-DE" sz="1600" dirty="0"/>
          </a:p>
          <a:p>
            <a:r>
              <a:rPr lang="de-CH" altLang="de-DE" sz="1600" b="1" dirty="0">
                <a:solidFill>
                  <a:srgbClr val="FF0000"/>
                </a:solidFill>
              </a:rPr>
              <a:t>TLP RED</a:t>
            </a:r>
            <a:br>
              <a:rPr lang="de-CH" altLang="de-DE" sz="1600" b="1" dirty="0">
                <a:solidFill>
                  <a:srgbClr val="FF0000"/>
                </a:solidFill>
              </a:rPr>
            </a:br>
            <a:r>
              <a:rPr lang="de-CH" altLang="de-DE" sz="1600" b="1" dirty="0"/>
              <a:t>Personal, for named! recipients! only!</a:t>
            </a:r>
          </a:p>
          <a:p>
            <a:pPr>
              <a:buFontTx/>
              <a:buNone/>
            </a:pPr>
            <a:endParaRPr lang="de-CH" altLang="de-DE" sz="1200" dirty="0"/>
          </a:p>
          <a:p>
            <a:pPr>
              <a:buFontTx/>
              <a:buNone/>
            </a:pPr>
            <a:endParaRPr lang="de-CH" altLang="de-DE" sz="1200" dirty="0"/>
          </a:p>
          <a:p>
            <a:pPr>
              <a:buFontTx/>
              <a:buNone/>
            </a:pPr>
            <a:r>
              <a:rPr lang="de-CH" altLang="de-DE" sz="1200" dirty="0"/>
              <a:t>	More information: </a:t>
            </a:r>
            <a:r>
              <a:rPr lang="de-CH" altLang="de-DE" sz="1200" dirty="0">
                <a:hlinkClick r:id="rId3"/>
              </a:rPr>
              <a:t>https://www.first.org/tlp</a:t>
            </a:r>
            <a:r>
              <a:rPr lang="de-CH" altLang="de-DE" sz="1200" dirty="0"/>
              <a:t> </a:t>
            </a:r>
          </a:p>
        </p:txBody>
      </p:sp>
      <p:pic>
        <p:nvPicPr>
          <p:cNvPr id="2" name="Picture 6" descr="TLPweiss_en.jpg">
            <a:extLst>
              <a:ext uri="{FF2B5EF4-FFF2-40B4-BE49-F238E27FC236}">
                <a16:creationId xmlns:a16="http://schemas.microsoft.com/office/drawing/2014/main" id="{4512EFE2-2C9B-4B18-AA57-2899342A1F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40"/>
          <a:stretch/>
        </p:blipFill>
        <p:spPr bwMode="auto">
          <a:xfrm>
            <a:off x="6751391" y="1323688"/>
            <a:ext cx="502586" cy="51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TLPgelb_en.jpg">
            <a:extLst>
              <a:ext uri="{FF2B5EF4-FFF2-40B4-BE49-F238E27FC236}">
                <a16:creationId xmlns:a16="http://schemas.microsoft.com/office/drawing/2014/main" id="{5BE73710-A4B1-94ED-D0FB-E9A90CA4DA1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68"/>
          <a:stretch/>
        </p:blipFill>
        <p:spPr bwMode="auto">
          <a:xfrm>
            <a:off x="6732039" y="2649414"/>
            <a:ext cx="550041" cy="51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TLPgruen_en.jpg">
            <a:extLst>
              <a:ext uri="{FF2B5EF4-FFF2-40B4-BE49-F238E27FC236}">
                <a16:creationId xmlns:a16="http://schemas.microsoft.com/office/drawing/2014/main" id="{64D4D2BA-FFF8-7B48-F0C8-09363A9A51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03"/>
          <a:stretch/>
        </p:blipFill>
        <p:spPr bwMode="auto">
          <a:xfrm>
            <a:off x="6751392" y="1978048"/>
            <a:ext cx="511854" cy="51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 descr="TLProt_en.jpg">
            <a:extLst>
              <a:ext uri="{FF2B5EF4-FFF2-40B4-BE49-F238E27FC236}">
                <a16:creationId xmlns:a16="http://schemas.microsoft.com/office/drawing/2014/main" id="{E69DFDFD-6850-8631-87C5-F77BEBFCFCA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95"/>
          <a:stretch/>
        </p:blipFill>
        <p:spPr bwMode="auto">
          <a:xfrm>
            <a:off x="6759397" y="3376299"/>
            <a:ext cx="494580" cy="53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B85963AD-99B8-9533-01E9-B45C48BE1DC9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TLP Traffic Light Protocol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462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36D6C7-23C0-D359-EF1B-ECC9AD32A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181593"/>
              </p:ext>
            </p:extLst>
          </p:nvPr>
        </p:nvGraphicFramePr>
        <p:xfrm>
          <a:off x="350201" y="1149764"/>
          <a:ext cx="8439238" cy="376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7CAAD59-771F-EFEA-8A6B-955A8C45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NDAS and CSIRTS</a:t>
            </a:r>
          </a:p>
        </p:txBody>
      </p:sp>
    </p:spTree>
    <p:extLst>
      <p:ext uri="{BB962C8B-B14F-4D97-AF65-F5344CB8AC3E}">
        <p14:creationId xmlns:p14="http://schemas.microsoft.com/office/powerpoint/2010/main" val="291757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7E5829-2288-7518-3349-12D94249B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What problems might exist with using either of the standards for secure communication presented here (NDA / TLP)?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B9C12C-5666-C955-D39F-B78D8DCA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</p:spTree>
    <p:extLst>
      <p:ext uri="{BB962C8B-B14F-4D97-AF65-F5344CB8AC3E}">
        <p14:creationId xmlns:p14="http://schemas.microsoft.com/office/powerpoint/2010/main" val="4254609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0F7140-A320-A888-A58C-A10ECC41F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600192"/>
              </p:ext>
            </p:extLst>
          </p:nvPr>
        </p:nvGraphicFramePr>
        <p:xfrm>
          <a:off x="350201" y="1149764"/>
          <a:ext cx="8439238" cy="376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7F88672-3727-472D-93F6-E1A1B76F0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7CA0F2-EE66-4F60-8C00-E0BE38E7AEC5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37ECAE8-D367-4A41-8AF8-922E5489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en-GB" dirty="0"/>
              <a:t> – </a:t>
            </a:r>
            <a:r>
              <a:rPr lang="en-IE" dirty="0"/>
              <a:t>Secure Information Handling Process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487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6BDC59-A147-0847-9781-A3C06BBDDE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 and technical aspects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02442-E2D8-8D4E-9066-3F25C9A40E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Technical Tools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387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A302CB7-E3C6-459F-808B-917C0EA28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240335"/>
              </p:ext>
            </p:extLst>
          </p:nvPr>
        </p:nvGraphicFramePr>
        <p:xfrm>
          <a:off x="481466" y="1149348"/>
          <a:ext cx="4672425" cy="3768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id="{007802FE-8B7D-4019-A91B-144AF6BB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F0E93AC9-670C-42AF-8473-5966988642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8118320"/>
              </p:ext>
            </p:extLst>
          </p:nvPr>
        </p:nvGraphicFramePr>
        <p:xfrm>
          <a:off x="5332019" y="1109070"/>
          <a:ext cx="3728851" cy="3768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37844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2EBAA9-5E1C-8466-43D2-692177705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What tools do you use, and how secure are they?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E75112-0066-737B-5806-77FEE786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</a:t>
            </a:r>
            <a:r>
              <a:rPr lang="en-US" dirty="0" err="1"/>
              <a:t>YourIdeas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2152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74A6CC0-7CDF-4188-936A-806A1C618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938519"/>
              </p:ext>
            </p:extLst>
          </p:nvPr>
        </p:nvGraphicFramePr>
        <p:xfrm>
          <a:off x="350838" y="1149350"/>
          <a:ext cx="8439150" cy="3768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id="{38CFE360-4E56-47A8-B6CB-30334BEA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"Secure" </a:t>
            </a:r>
            <a:r>
              <a:rPr lang="fr-FR" dirty="0" err="1"/>
              <a:t>tools</a:t>
            </a:r>
            <a:r>
              <a:rPr lang="fr-FR" dirty="0"/>
              <a:t>, </a:t>
            </a:r>
            <a:r>
              <a:rPr lang="fr-FR" dirty="0" err="1"/>
              <a:t>really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289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16893C-F473-E11A-2187-F95AC1ADFF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BC10F-D9F2-5DD9-FE1F-5AD159B5EE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Secure e-mail and Cryptography</a:t>
            </a:r>
          </a:p>
        </p:txBody>
      </p:sp>
    </p:spTree>
    <p:extLst>
      <p:ext uri="{BB962C8B-B14F-4D97-AF65-F5344CB8AC3E}">
        <p14:creationId xmlns:p14="http://schemas.microsoft.com/office/powerpoint/2010/main" val="3815266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67145B-2A42-8038-BFCE-40C3555F7A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24224"/>
              </p:ext>
            </p:extLst>
          </p:nvPr>
        </p:nvGraphicFramePr>
        <p:xfrm>
          <a:off x="242594" y="1093693"/>
          <a:ext cx="8658811" cy="3665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A5D3DE-9B37-064B-EEB3-DF0ECE0CB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7CA0F2-EE66-4F60-8C00-E0BE38E7AEC5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01764A-293D-5028-89F8-D036DBB7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</p:spTree>
    <p:extLst>
      <p:ext uri="{BB962C8B-B14F-4D97-AF65-F5344CB8AC3E}">
        <p14:creationId xmlns:p14="http://schemas.microsoft.com/office/powerpoint/2010/main" val="372681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F8030E-CBA4-1026-7C68-0E093BB7D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01" y="1149764"/>
            <a:ext cx="4221799" cy="376890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Discussions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There are four group discussions in this material. 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Group Discussion 1: how do we trust secure comms / do this as a group and have a matrix of technical, people, legal, other on a flipchart to note down ideas.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Group Discussion 2: standards for secure communication.  have the group do this in small groups and feedback to the main group.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Group Discussion 3: What tools do we use and how do we secure?  Group Discussion.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Group Discussion 4: Is PGP still relevant?  You might want to move this / not do based on the experience of the group with PGP.  See right.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42EC0-CA74-1397-DD4A-EFCBDA1CA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7CA0F2-EE66-4F60-8C00-E0BE38E7AEC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EBC85D-9232-B252-A443-CF8F277A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Presenter Ideas- DELETE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2472ADA-CDCB-ECC3-E59B-B189545BA2CF}"/>
              </a:ext>
            </a:extLst>
          </p:cNvPr>
          <p:cNvSpPr txBox="1">
            <a:spLocks/>
          </p:cNvSpPr>
          <p:nvPr/>
        </p:nvSpPr>
        <p:spPr>
          <a:xfrm>
            <a:off x="4882998" y="1225009"/>
            <a:ext cx="3566939" cy="37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153D6E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00436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003F5E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153D6E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153D6E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PGP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There are three sections on PGP.  An advanced group would probably only need section 5a.  A less advanced group would need section 5b as well to go into further detail.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Section 5c is for a PGP </a:t>
            </a:r>
            <a:r>
              <a:rPr lang="en-US" dirty="0" err="1">
                <a:solidFill>
                  <a:srgbClr val="FF0000"/>
                </a:solidFill>
              </a:rPr>
              <a:t>keysigning</a:t>
            </a:r>
            <a:r>
              <a:rPr lang="en-US" dirty="0">
                <a:solidFill>
                  <a:srgbClr val="FF0000"/>
                </a:solidFill>
              </a:rPr>
              <a:t> party.  Do not use if you are not going to do this with the group. </a:t>
            </a:r>
          </a:p>
        </p:txBody>
      </p:sp>
    </p:spTree>
    <p:extLst>
      <p:ext uri="{BB962C8B-B14F-4D97-AF65-F5344CB8AC3E}">
        <p14:creationId xmlns:p14="http://schemas.microsoft.com/office/powerpoint/2010/main" val="860275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27F684B-14F3-403D-9065-029ABB031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Cryptography</a:t>
            </a:r>
          </a:p>
          <a:p>
            <a:pPr lvl="1"/>
            <a:r>
              <a:rPr lang="en-US" dirty="0"/>
              <a:t>Using algorithms to encrypt and decrypt data</a:t>
            </a:r>
          </a:p>
          <a:p>
            <a:endParaRPr lang="en-US" dirty="0"/>
          </a:p>
          <a:p>
            <a:r>
              <a:rPr lang="en-US" b="1" dirty="0"/>
              <a:t>Symmetric cryptography (Signal, file encryption, </a:t>
            </a:r>
            <a:r>
              <a:rPr lang="en-US" b="1" dirty="0" err="1"/>
              <a:t>bitlocker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Symmetric encryption uses a shared secret</a:t>
            </a:r>
          </a:p>
          <a:p>
            <a:pPr lvl="1"/>
            <a:r>
              <a:rPr lang="en-US" dirty="0"/>
              <a:t>Same key/password/code used to encrypt and decrypt data</a:t>
            </a:r>
          </a:p>
          <a:p>
            <a:pPr lvl="1"/>
            <a:r>
              <a:rPr lang="en-US" dirty="0"/>
              <a:t>Faster</a:t>
            </a:r>
          </a:p>
          <a:p>
            <a:endParaRPr lang="en-US" dirty="0"/>
          </a:p>
          <a:p>
            <a:r>
              <a:rPr lang="en-US" b="1" dirty="0"/>
              <a:t>Asymmetric cryptography (PGP, Adobe Sign, TLS)</a:t>
            </a:r>
          </a:p>
          <a:p>
            <a:pPr lvl="1"/>
            <a:r>
              <a:rPr lang="en-US" dirty="0"/>
              <a:t>Asymmetric encryption is based on secrets that are kept private and corresponding public keys</a:t>
            </a:r>
          </a:p>
          <a:p>
            <a:pPr lvl="1"/>
            <a:r>
              <a:rPr lang="en-US" dirty="0"/>
              <a:t>Different key used to encrypt and decrypt data</a:t>
            </a:r>
          </a:p>
          <a:p>
            <a:pPr lvl="1"/>
            <a:r>
              <a:rPr lang="en-US" dirty="0"/>
              <a:t>Easier to share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58B835-D7A3-437A-8955-984E87D4E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7CA0F2-EE66-4F60-8C00-E0BE38E7AEC5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CEFC587-5665-4412-B673-25AAFF8F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Cryptography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4126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02A6B18-758D-3803-DEE4-498D0CED6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353852"/>
              </p:ext>
            </p:extLst>
          </p:nvPr>
        </p:nvGraphicFramePr>
        <p:xfrm>
          <a:off x="350201" y="1149764"/>
          <a:ext cx="8439238" cy="376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AAE7B-D77C-761B-F1BF-CA6DCD086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7CA0F2-EE66-4F60-8C00-E0BE38E7AEC5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5FC641-1493-5475-064F-6C92F332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Requirements </a:t>
            </a:r>
          </a:p>
        </p:txBody>
      </p:sp>
    </p:spTree>
    <p:extLst>
      <p:ext uri="{BB962C8B-B14F-4D97-AF65-F5344CB8AC3E}">
        <p14:creationId xmlns:p14="http://schemas.microsoft.com/office/powerpoint/2010/main" val="1493098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5A02EC4-DC90-4A4D-B149-1360731B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7CA0F2-EE66-4F60-8C00-E0BE38E7AEC5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D21CE4A-334D-4677-9499-31EBCA40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Asymmetric</a:t>
            </a:r>
            <a:r>
              <a:rPr lang="fr-FR" dirty="0"/>
              <a:t> process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0735BC8-2DD6-45B2-9D7B-22DCCAC4E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9851" y="1149350"/>
            <a:ext cx="5041124" cy="37687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2BDD55-30D6-426F-8BEE-CD2DD5DCA517}"/>
              </a:ext>
            </a:extLst>
          </p:cNvPr>
          <p:cNvSpPr/>
          <p:nvPr/>
        </p:nvSpPr>
        <p:spPr>
          <a:xfrm>
            <a:off x="456733" y="4880562"/>
            <a:ext cx="84392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solidFill>
                  <a:srgbClr val="00B0F0"/>
                </a:solidFill>
              </a:rPr>
              <a:t>image source: https://www.andretimokhin.com/wp-content/uploads/2013/07/OpenPGP.jpg</a:t>
            </a:r>
          </a:p>
        </p:txBody>
      </p:sp>
    </p:spTree>
    <p:extLst>
      <p:ext uri="{BB962C8B-B14F-4D97-AF65-F5344CB8AC3E}">
        <p14:creationId xmlns:p14="http://schemas.microsoft.com/office/powerpoint/2010/main" val="1766572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AD06C7B-6540-4AEB-98DB-FE2977A9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Identity = email </a:t>
            </a:r>
            <a:r>
              <a:rPr lang="fr-FR" b="1" dirty="0" err="1"/>
              <a:t>address</a:t>
            </a:r>
            <a:r>
              <a:rPr lang="fr-FR" b="1" dirty="0"/>
              <a:t> ≠  a real </a:t>
            </a:r>
            <a:r>
              <a:rPr lang="fr-FR" b="1" dirty="0" err="1"/>
              <a:t>person</a:t>
            </a:r>
            <a:r>
              <a:rPr lang="fr-FR" sz="1100" b="1" dirty="0"/>
              <a:t>		</a:t>
            </a:r>
            <a:r>
              <a:rPr lang="fr-FR" sz="1100" b="1" dirty="0">
                <a:sym typeface="Wingdings" panose="05000000000000000000" pitchFamily="2" charset="2"/>
              </a:rPr>
              <a:t>		</a:t>
            </a:r>
            <a:endParaRPr lang="fr-FR" sz="1100" b="1" i="1" dirty="0"/>
          </a:p>
          <a:p>
            <a:r>
              <a:rPr lang="fr-FR" dirty="0"/>
              <a:t>A direct association </a:t>
            </a:r>
            <a:r>
              <a:rPr lang="fr-FR" dirty="0" err="1"/>
              <a:t>between</a:t>
            </a:r>
            <a:r>
              <a:rPr lang="fr-FR" dirty="0"/>
              <a:t> an </a:t>
            </a:r>
            <a:r>
              <a:rPr lang="fr-FR" dirty="0" err="1"/>
              <a:t>identity</a:t>
            </a:r>
            <a:r>
              <a:rPr lang="fr-FR" dirty="0"/>
              <a:t> and a </a:t>
            </a:r>
            <a:r>
              <a:rPr lang="fr-FR" dirty="0" err="1"/>
              <a:t>keypair</a:t>
            </a:r>
            <a:endParaRPr lang="fr-FR" dirty="0"/>
          </a:p>
          <a:p>
            <a:r>
              <a:rPr lang="fr-FR" dirty="0" err="1"/>
              <a:t>It’s</a:t>
            </a:r>
            <a:r>
              <a:rPr lang="fr-FR" dirty="0"/>
              <a:t> not a one-to-one </a:t>
            </a:r>
            <a:r>
              <a:rPr lang="fr-FR" dirty="0" err="1"/>
              <a:t>relationship</a:t>
            </a:r>
            <a:endParaRPr lang="fr-FR" dirty="0"/>
          </a:p>
          <a:p>
            <a:pPr lvl="1"/>
            <a:r>
              <a:rPr lang="fr-FR" dirty="0"/>
              <a:t>A </a:t>
            </a:r>
            <a:r>
              <a:rPr lang="fr-FR" dirty="0" err="1"/>
              <a:t>keypair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related</a:t>
            </a:r>
            <a:r>
              <a:rPr lang="fr-FR" dirty="0"/>
              <a:t> to multiple email </a:t>
            </a:r>
            <a:r>
              <a:rPr lang="fr-FR" dirty="0" err="1"/>
              <a:t>addresses</a:t>
            </a:r>
            <a:endParaRPr lang="fr-FR" dirty="0"/>
          </a:p>
          <a:p>
            <a:pPr marL="342900" lvl="1" indent="0">
              <a:buNone/>
            </a:pPr>
            <a:r>
              <a:rPr lang="fr-FR" dirty="0"/>
              <a:t>	pub  4096R/</a:t>
            </a:r>
            <a:r>
              <a:rPr lang="fr-FR" dirty="0">
                <a:hlinkClick r:id="rId3"/>
              </a:rPr>
              <a:t>40009346</a:t>
            </a:r>
            <a:r>
              <a:rPr lang="fr-FR" dirty="0"/>
              <a:t> 2018-01-12 </a:t>
            </a:r>
            <a:r>
              <a:rPr lang="fr-FR" dirty="0">
                <a:hlinkClick r:id="rId4"/>
              </a:rPr>
              <a:t>Olivier Caleff &lt;security@caleff.com&gt;</a:t>
            </a:r>
            <a:endParaRPr lang="fr-FR" dirty="0"/>
          </a:p>
          <a:p>
            <a:pPr marL="342900" lvl="1" indent="0">
              <a:buNone/>
            </a:pPr>
            <a:r>
              <a:rPr lang="fr-FR" dirty="0"/>
              <a:t>		Olivier Caleff (OPS-T) &lt;opst@caleff.com&gt;</a:t>
            </a:r>
          </a:p>
          <a:p>
            <a:pPr marL="342900" lvl="1" indent="0">
              <a:buNone/>
            </a:pPr>
            <a:r>
              <a:rPr lang="fr-FR" dirty="0"/>
              <a:t>		Olivier Caleff (CSIRT) &lt;csirt@caleff.com&gt;</a:t>
            </a:r>
          </a:p>
          <a:p>
            <a:pPr marL="342900" lvl="1" indent="0">
              <a:buNone/>
            </a:pPr>
            <a:r>
              <a:rPr lang="fr-FR" dirty="0"/>
              <a:t>		Olivier Caleff (FIRST) &lt;first@caleff.com&gt;</a:t>
            </a:r>
          </a:p>
          <a:p>
            <a:pPr marL="342900" lvl="1" indent="0">
              <a:buNone/>
            </a:pPr>
            <a:r>
              <a:rPr lang="fr-FR" dirty="0"/>
              <a:t>		Olivier Caleff (TF-CSIRT) &lt;tfcsirt@caleff.com&gt;</a:t>
            </a:r>
          </a:p>
          <a:p>
            <a:pPr marL="342900" lvl="1" indent="0">
              <a:buNone/>
            </a:pPr>
            <a:r>
              <a:rPr lang="fr-FR" dirty="0"/>
              <a:t>		Olivier Caleff (TRANSITS) &lt;transits@caleff.com&gt;</a:t>
            </a:r>
          </a:p>
          <a:p>
            <a:pPr marL="342900" lvl="1" indent="0">
              <a:buNone/>
            </a:pPr>
            <a:r>
              <a:rPr lang="fr-FR" dirty="0"/>
              <a:t>		Olivier Caleff (</a:t>
            </a:r>
            <a:r>
              <a:rPr lang="fr-FR" dirty="0" err="1"/>
              <a:t>OpenCSIRT</a:t>
            </a:r>
            <a:r>
              <a:rPr lang="fr-FR" dirty="0"/>
              <a:t>) &lt;opencsirt@caleff.com&gt;</a:t>
            </a:r>
          </a:p>
          <a:p>
            <a:pPr marL="342900" lvl="1" indent="0">
              <a:buNone/>
            </a:pPr>
            <a:r>
              <a:rPr lang="fr-FR" dirty="0"/>
              <a:t>	</a:t>
            </a:r>
            <a:r>
              <a:rPr lang="fr-FR" dirty="0" err="1"/>
              <a:t>Fingerprint</a:t>
            </a:r>
            <a:r>
              <a:rPr lang="fr-FR" dirty="0"/>
              <a:t>=3D75 29D8 0593 8153 5FC6  55C9 6BFC B595 4000 9346</a:t>
            </a:r>
          </a:p>
          <a:p>
            <a:pPr marL="342900" lvl="1" indent="0">
              <a:buNone/>
            </a:pPr>
            <a:endParaRPr lang="fr-FR" dirty="0"/>
          </a:p>
          <a:p>
            <a:pPr lvl="1"/>
            <a:r>
              <a:rPr lang="fr-FR" dirty="0"/>
              <a:t>An email </a:t>
            </a:r>
            <a:r>
              <a:rPr lang="fr-FR" dirty="0" err="1"/>
              <a:t>address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related</a:t>
            </a:r>
            <a:r>
              <a:rPr lang="fr-FR" dirty="0"/>
              <a:t> to multiple </a:t>
            </a:r>
            <a:r>
              <a:rPr lang="fr-FR" dirty="0" err="1"/>
              <a:t>keypairs</a:t>
            </a:r>
            <a:r>
              <a:rPr lang="fr-FR" dirty="0"/>
              <a:t>… but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wise</a:t>
            </a:r>
            <a:r>
              <a:rPr lang="fr-FR" dirty="0"/>
              <a:t>?</a:t>
            </a:r>
          </a:p>
          <a:p>
            <a:pPr marL="342900" lvl="1" indent="0">
              <a:buNone/>
            </a:pP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EE407CE-72F3-4345-B937-4D7E78FC5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7CA0F2-EE66-4F60-8C00-E0BE38E7AEC5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B0D84375-7FFD-4628-8983-C0E6B261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Relationship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identity</a:t>
            </a:r>
            <a:r>
              <a:rPr lang="fr-FR" dirty="0"/>
              <a:t>(</a:t>
            </a:r>
            <a:r>
              <a:rPr lang="fr-FR" dirty="0" err="1"/>
              <a:t>ies</a:t>
            </a:r>
            <a:r>
              <a:rPr lang="fr-FR" dirty="0"/>
              <a:t>) and key(s)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19E8D04-EAC0-4274-8DDE-03C1C37D86AF}"/>
              </a:ext>
            </a:extLst>
          </p:cNvPr>
          <p:cNvSpPr/>
          <p:nvPr/>
        </p:nvSpPr>
        <p:spPr>
          <a:xfrm>
            <a:off x="950018" y="2273171"/>
            <a:ext cx="5335372" cy="1935333"/>
          </a:xfrm>
          <a:custGeom>
            <a:avLst/>
            <a:gdLst>
              <a:gd name="connsiteX0" fmla="*/ 0 w 5335372"/>
              <a:gd name="connsiteY0" fmla="*/ 322562 h 1935333"/>
              <a:gd name="connsiteX1" fmla="*/ 322562 w 5335372"/>
              <a:gd name="connsiteY1" fmla="*/ 0 h 1935333"/>
              <a:gd name="connsiteX2" fmla="*/ 955745 w 5335372"/>
              <a:gd name="connsiteY2" fmla="*/ 0 h 1935333"/>
              <a:gd name="connsiteX3" fmla="*/ 1401319 w 5335372"/>
              <a:gd name="connsiteY3" fmla="*/ 0 h 1935333"/>
              <a:gd name="connsiteX4" fmla="*/ 2081405 w 5335372"/>
              <a:gd name="connsiteY4" fmla="*/ 0 h 1935333"/>
              <a:gd name="connsiteX5" fmla="*/ 2761491 w 5335372"/>
              <a:gd name="connsiteY5" fmla="*/ 0 h 1935333"/>
              <a:gd name="connsiteX6" fmla="*/ 3347772 w 5335372"/>
              <a:gd name="connsiteY6" fmla="*/ 0 h 1935333"/>
              <a:gd name="connsiteX7" fmla="*/ 3793346 w 5335372"/>
              <a:gd name="connsiteY7" fmla="*/ 0 h 1935333"/>
              <a:gd name="connsiteX8" fmla="*/ 4379627 w 5335372"/>
              <a:gd name="connsiteY8" fmla="*/ 0 h 1935333"/>
              <a:gd name="connsiteX9" fmla="*/ 5012810 w 5335372"/>
              <a:gd name="connsiteY9" fmla="*/ 0 h 1935333"/>
              <a:gd name="connsiteX10" fmla="*/ 5335372 w 5335372"/>
              <a:gd name="connsiteY10" fmla="*/ 322562 h 1935333"/>
              <a:gd name="connsiteX11" fmla="*/ 5335372 w 5335372"/>
              <a:gd name="connsiteY11" fmla="*/ 739730 h 1935333"/>
              <a:gd name="connsiteX12" fmla="*/ 5335372 w 5335372"/>
              <a:gd name="connsiteY12" fmla="*/ 1143995 h 1935333"/>
              <a:gd name="connsiteX13" fmla="*/ 5335372 w 5335372"/>
              <a:gd name="connsiteY13" fmla="*/ 1612771 h 1935333"/>
              <a:gd name="connsiteX14" fmla="*/ 5012810 w 5335372"/>
              <a:gd name="connsiteY14" fmla="*/ 1935333 h 1935333"/>
              <a:gd name="connsiteX15" fmla="*/ 4426529 w 5335372"/>
              <a:gd name="connsiteY15" fmla="*/ 1935333 h 1935333"/>
              <a:gd name="connsiteX16" fmla="*/ 3746443 w 5335372"/>
              <a:gd name="connsiteY16" fmla="*/ 1935333 h 1935333"/>
              <a:gd name="connsiteX17" fmla="*/ 3160162 w 5335372"/>
              <a:gd name="connsiteY17" fmla="*/ 1935333 h 1935333"/>
              <a:gd name="connsiteX18" fmla="*/ 2620784 w 5335372"/>
              <a:gd name="connsiteY18" fmla="*/ 1935333 h 1935333"/>
              <a:gd name="connsiteX19" fmla="*/ 2081405 w 5335372"/>
              <a:gd name="connsiteY19" fmla="*/ 1935333 h 1935333"/>
              <a:gd name="connsiteX20" fmla="*/ 1635831 w 5335372"/>
              <a:gd name="connsiteY20" fmla="*/ 1935333 h 1935333"/>
              <a:gd name="connsiteX21" fmla="*/ 1096453 w 5335372"/>
              <a:gd name="connsiteY21" fmla="*/ 1935333 h 1935333"/>
              <a:gd name="connsiteX22" fmla="*/ 322562 w 5335372"/>
              <a:gd name="connsiteY22" fmla="*/ 1935333 h 1935333"/>
              <a:gd name="connsiteX23" fmla="*/ 0 w 5335372"/>
              <a:gd name="connsiteY23" fmla="*/ 1612771 h 1935333"/>
              <a:gd name="connsiteX24" fmla="*/ 0 w 5335372"/>
              <a:gd name="connsiteY24" fmla="*/ 1208506 h 1935333"/>
              <a:gd name="connsiteX25" fmla="*/ 0 w 5335372"/>
              <a:gd name="connsiteY25" fmla="*/ 804240 h 1935333"/>
              <a:gd name="connsiteX26" fmla="*/ 0 w 5335372"/>
              <a:gd name="connsiteY26" fmla="*/ 322562 h 1935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35372" h="1935333" extrusionOk="0">
                <a:moveTo>
                  <a:pt x="0" y="322562"/>
                </a:moveTo>
                <a:cubicBezTo>
                  <a:pt x="3174" y="186864"/>
                  <a:pt x="138438" y="13338"/>
                  <a:pt x="322562" y="0"/>
                </a:cubicBezTo>
                <a:cubicBezTo>
                  <a:pt x="542488" y="-24313"/>
                  <a:pt x="671928" y="25338"/>
                  <a:pt x="955745" y="0"/>
                </a:cubicBezTo>
                <a:cubicBezTo>
                  <a:pt x="1239562" y="-25338"/>
                  <a:pt x="1247740" y="37239"/>
                  <a:pt x="1401319" y="0"/>
                </a:cubicBezTo>
                <a:cubicBezTo>
                  <a:pt x="1554898" y="-37239"/>
                  <a:pt x="1766527" y="2094"/>
                  <a:pt x="2081405" y="0"/>
                </a:cubicBezTo>
                <a:cubicBezTo>
                  <a:pt x="2396283" y="-2094"/>
                  <a:pt x="2470835" y="46563"/>
                  <a:pt x="2761491" y="0"/>
                </a:cubicBezTo>
                <a:cubicBezTo>
                  <a:pt x="3052147" y="-46563"/>
                  <a:pt x="3061234" y="20794"/>
                  <a:pt x="3347772" y="0"/>
                </a:cubicBezTo>
                <a:cubicBezTo>
                  <a:pt x="3634310" y="-20794"/>
                  <a:pt x="3587296" y="43522"/>
                  <a:pt x="3793346" y="0"/>
                </a:cubicBezTo>
                <a:cubicBezTo>
                  <a:pt x="3999396" y="-43522"/>
                  <a:pt x="4121109" y="10363"/>
                  <a:pt x="4379627" y="0"/>
                </a:cubicBezTo>
                <a:cubicBezTo>
                  <a:pt x="4638145" y="-10363"/>
                  <a:pt x="4769602" y="37004"/>
                  <a:pt x="5012810" y="0"/>
                </a:cubicBezTo>
                <a:cubicBezTo>
                  <a:pt x="5187412" y="16084"/>
                  <a:pt x="5339831" y="177727"/>
                  <a:pt x="5335372" y="322562"/>
                </a:cubicBezTo>
                <a:cubicBezTo>
                  <a:pt x="5366548" y="516631"/>
                  <a:pt x="5287208" y="544132"/>
                  <a:pt x="5335372" y="739730"/>
                </a:cubicBezTo>
                <a:cubicBezTo>
                  <a:pt x="5383536" y="935328"/>
                  <a:pt x="5318680" y="976722"/>
                  <a:pt x="5335372" y="1143995"/>
                </a:cubicBezTo>
                <a:cubicBezTo>
                  <a:pt x="5352064" y="1311269"/>
                  <a:pt x="5329562" y="1458857"/>
                  <a:pt x="5335372" y="1612771"/>
                </a:cubicBezTo>
                <a:cubicBezTo>
                  <a:pt x="5299607" y="1761610"/>
                  <a:pt x="5192165" y="1957998"/>
                  <a:pt x="5012810" y="1935333"/>
                </a:cubicBezTo>
                <a:cubicBezTo>
                  <a:pt x="4808605" y="1949907"/>
                  <a:pt x="4605763" y="1879047"/>
                  <a:pt x="4426529" y="1935333"/>
                </a:cubicBezTo>
                <a:cubicBezTo>
                  <a:pt x="4247295" y="1991619"/>
                  <a:pt x="3987052" y="1877781"/>
                  <a:pt x="3746443" y="1935333"/>
                </a:cubicBezTo>
                <a:cubicBezTo>
                  <a:pt x="3505834" y="1992885"/>
                  <a:pt x="3428670" y="1921611"/>
                  <a:pt x="3160162" y="1935333"/>
                </a:cubicBezTo>
                <a:cubicBezTo>
                  <a:pt x="2891654" y="1949055"/>
                  <a:pt x="2787850" y="1903812"/>
                  <a:pt x="2620784" y="1935333"/>
                </a:cubicBezTo>
                <a:cubicBezTo>
                  <a:pt x="2453718" y="1966854"/>
                  <a:pt x="2229094" y="1924647"/>
                  <a:pt x="2081405" y="1935333"/>
                </a:cubicBezTo>
                <a:cubicBezTo>
                  <a:pt x="1933716" y="1946019"/>
                  <a:pt x="1827877" y="1911902"/>
                  <a:pt x="1635831" y="1935333"/>
                </a:cubicBezTo>
                <a:cubicBezTo>
                  <a:pt x="1443785" y="1958764"/>
                  <a:pt x="1292583" y="1930817"/>
                  <a:pt x="1096453" y="1935333"/>
                </a:cubicBezTo>
                <a:cubicBezTo>
                  <a:pt x="900323" y="1939849"/>
                  <a:pt x="533570" y="1900014"/>
                  <a:pt x="322562" y="1935333"/>
                </a:cubicBezTo>
                <a:cubicBezTo>
                  <a:pt x="148775" y="1934651"/>
                  <a:pt x="-16793" y="1795958"/>
                  <a:pt x="0" y="1612771"/>
                </a:cubicBezTo>
                <a:cubicBezTo>
                  <a:pt x="-15531" y="1476942"/>
                  <a:pt x="47610" y="1389030"/>
                  <a:pt x="0" y="1208506"/>
                </a:cubicBezTo>
                <a:cubicBezTo>
                  <a:pt x="-47610" y="1027982"/>
                  <a:pt x="6200" y="988840"/>
                  <a:pt x="0" y="804240"/>
                </a:cubicBezTo>
                <a:cubicBezTo>
                  <a:pt x="-6200" y="619640"/>
                  <a:pt x="3990" y="561553"/>
                  <a:pt x="0" y="322562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83362018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D3131-2C31-4303-8D42-D4A9F8236791}"/>
              </a:ext>
            </a:extLst>
          </p:cNvPr>
          <p:cNvSpPr/>
          <p:nvPr/>
        </p:nvSpPr>
        <p:spPr>
          <a:xfrm rot="16200000">
            <a:off x="267987" y="3064559"/>
            <a:ext cx="9771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800" b="0" cap="none" spc="0" dirty="0">
                <a:ln w="0"/>
                <a:solidFill>
                  <a:srgbClr val="FF0000"/>
                </a:solidFill>
                <a:effectLst/>
              </a:rPr>
              <a:t>Example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869C47D-BCF0-408C-BD23-EE0F04F40DBE}"/>
              </a:ext>
            </a:extLst>
          </p:cNvPr>
          <p:cNvSpPr/>
          <p:nvPr/>
        </p:nvSpPr>
        <p:spPr>
          <a:xfrm>
            <a:off x="188017" y="1073717"/>
            <a:ext cx="8679145" cy="385968"/>
          </a:xfrm>
          <a:prstGeom prst="round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833620180">
                  <a:custGeom>
                    <a:avLst/>
                    <a:gdLst>
                      <a:gd name="connsiteX0" fmla="*/ 0 w 8679145"/>
                      <a:gd name="connsiteY0" fmla="*/ 64329 h 385968"/>
                      <a:gd name="connsiteX1" fmla="*/ 64329 w 8679145"/>
                      <a:gd name="connsiteY1" fmla="*/ 0 h 385968"/>
                      <a:gd name="connsiteX2" fmla="*/ 8614816 w 8679145"/>
                      <a:gd name="connsiteY2" fmla="*/ 0 h 385968"/>
                      <a:gd name="connsiteX3" fmla="*/ 8679145 w 8679145"/>
                      <a:gd name="connsiteY3" fmla="*/ 64329 h 385968"/>
                      <a:gd name="connsiteX4" fmla="*/ 8679145 w 8679145"/>
                      <a:gd name="connsiteY4" fmla="*/ 321639 h 385968"/>
                      <a:gd name="connsiteX5" fmla="*/ 8614816 w 8679145"/>
                      <a:gd name="connsiteY5" fmla="*/ 385968 h 385968"/>
                      <a:gd name="connsiteX6" fmla="*/ 64329 w 8679145"/>
                      <a:gd name="connsiteY6" fmla="*/ 385968 h 385968"/>
                      <a:gd name="connsiteX7" fmla="*/ 0 w 8679145"/>
                      <a:gd name="connsiteY7" fmla="*/ 321639 h 385968"/>
                      <a:gd name="connsiteX8" fmla="*/ 0 w 8679145"/>
                      <a:gd name="connsiteY8" fmla="*/ 64329 h 385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679145" h="385968" extrusionOk="0">
                        <a:moveTo>
                          <a:pt x="0" y="64329"/>
                        </a:moveTo>
                        <a:cubicBezTo>
                          <a:pt x="307" y="32903"/>
                          <a:pt x="26539" y="5048"/>
                          <a:pt x="64329" y="0"/>
                        </a:cubicBezTo>
                        <a:cubicBezTo>
                          <a:pt x="4143722" y="-3136"/>
                          <a:pt x="6690897" y="-67906"/>
                          <a:pt x="8614816" y="0"/>
                        </a:cubicBezTo>
                        <a:cubicBezTo>
                          <a:pt x="8649829" y="494"/>
                          <a:pt x="8677543" y="28235"/>
                          <a:pt x="8679145" y="64329"/>
                        </a:cubicBezTo>
                        <a:cubicBezTo>
                          <a:pt x="8663988" y="111804"/>
                          <a:pt x="8668659" y="236621"/>
                          <a:pt x="8679145" y="321639"/>
                        </a:cubicBezTo>
                        <a:cubicBezTo>
                          <a:pt x="8678378" y="354389"/>
                          <a:pt x="8651454" y="382232"/>
                          <a:pt x="8614816" y="385968"/>
                        </a:cubicBezTo>
                        <a:cubicBezTo>
                          <a:pt x="6846448" y="315156"/>
                          <a:pt x="2942280" y="479555"/>
                          <a:pt x="64329" y="385968"/>
                        </a:cubicBezTo>
                        <a:cubicBezTo>
                          <a:pt x="32845" y="384476"/>
                          <a:pt x="-608" y="358788"/>
                          <a:pt x="0" y="321639"/>
                        </a:cubicBezTo>
                        <a:cubicBezTo>
                          <a:pt x="-9405" y="292997"/>
                          <a:pt x="10834" y="174703"/>
                          <a:pt x="0" y="6432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757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6F10456-F366-468E-AA73-32F2D7A59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88" y="1833148"/>
            <a:ext cx="5676647" cy="3148090"/>
          </a:xfrm>
          <a:prstGeom prst="rect">
            <a:avLst/>
          </a:prstGeom>
        </p:spPr>
      </p:pic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AD06C7B-6540-4AEB-98DB-FE2977A9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can have multiple </a:t>
            </a:r>
            <a:r>
              <a:rPr lang="fr-FR" dirty="0" err="1"/>
              <a:t>employers</a:t>
            </a:r>
            <a:r>
              <a:rPr lang="fr-FR" dirty="0"/>
              <a:t> over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career</a:t>
            </a:r>
            <a:r>
              <a:rPr lang="fr-FR" dirty="0"/>
              <a:t>, and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roles</a:t>
            </a:r>
            <a:r>
              <a:rPr lang="fr-FR" dirty="0"/>
              <a:t> at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given</a:t>
            </a:r>
            <a:r>
              <a:rPr lang="fr-FR" dirty="0"/>
              <a:t> time</a:t>
            </a:r>
          </a:p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can  have multiple </a:t>
            </a:r>
            <a:r>
              <a:rPr lang="fr-FR" dirty="0" err="1"/>
              <a:t>valid</a:t>
            </a:r>
            <a:r>
              <a:rPr lang="fr-FR" dirty="0"/>
              <a:t> and </a:t>
            </a:r>
            <a:r>
              <a:rPr lang="fr-FR" dirty="0" err="1"/>
              <a:t>obsolete</a:t>
            </a:r>
            <a:r>
              <a:rPr lang="fr-FR" dirty="0"/>
              <a:t> email </a:t>
            </a:r>
            <a:r>
              <a:rPr lang="fr-FR" dirty="0" err="1"/>
              <a:t>addresses</a:t>
            </a:r>
            <a:endParaRPr lang="fr-FR" dirty="0"/>
          </a:p>
          <a:p>
            <a:pPr marL="342900" lvl="1" indent="0">
              <a:buNone/>
            </a:pPr>
            <a:r>
              <a:rPr lang="fr-FR" dirty="0"/>
              <a:t>	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EE407CE-72F3-4345-B937-4D7E78FC5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7CA0F2-EE66-4F60-8C00-E0BE38E7AEC5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B0D84375-7FFD-4628-8983-C0E6B261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Relationship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identity</a:t>
            </a:r>
            <a:r>
              <a:rPr lang="fr-FR" dirty="0"/>
              <a:t>(</a:t>
            </a:r>
            <a:r>
              <a:rPr lang="fr-FR" dirty="0" err="1"/>
              <a:t>ies</a:t>
            </a:r>
            <a:r>
              <a:rPr lang="fr-FR" dirty="0"/>
              <a:t>) and </a:t>
            </a:r>
            <a:r>
              <a:rPr lang="fr-FR" dirty="0" err="1"/>
              <a:t>humans</a:t>
            </a:r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19E8D04-EAC0-4274-8DDE-03C1C37D86AF}"/>
              </a:ext>
            </a:extLst>
          </p:cNvPr>
          <p:cNvSpPr/>
          <p:nvPr/>
        </p:nvSpPr>
        <p:spPr>
          <a:xfrm>
            <a:off x="852256" y="1748900"/>
            <a:ext cx="6161104" cy="3263037"/>
          </a:xfrm>
          <a:custGeom>
            <a:avLst/>
            <a:gdLst>
              <a:gd name="connsiteX0" fmla="*/ 0 w 6161104"/>
              <a:gd name="connsiteY0" fmla="*/ 543850 h 3263037"/>
              <a:gd name="connsiteX1" fmla="*/ 543850 w 6161104"/>
              <a:gd name="connsiteY1" fmla="*/ 0 h 3263037"/>
              <a:gd name="connsiteX2" fmla="*/ 1158296 w 6161104"/>
              <a:gd name="connsiteY2" fmla="*/ 0 h 3263037"/>
              <a:gd name="connsiteX3" fmla="*/ 1569805 w 6161104"/>
              <a:gd name="connsiteY3" fmla="*/ 0 h 3263037"/>
              <a:gd name="connsiteX4" fmla="*/ 2234985 w 6161104"/>
              <a:gd name="connsiteY4" fmla="*/ 0 h 3263037"/>
              <a:gd name="connsiteX5" fmla="*/ 2900164 w 6161104"/>
              <a:gd name="connsiteY5" fmla="*/ 0 h 3263037"/>
              <a:gd name="connsiteX6" fmla="*/ 3463876 w 6161104"/>
              <a:gd name="connsiteY6" fmla="*/ 0 h 3263037"/>
              <a:gd name="connsiteX7" fmla="*/ 3875385 w 6161104"/>
              <a:gd name="connsiteY7" fmla="*/ 0 h 3263037"/>
              <a:gd name="connsiteX8" fmla="*/ 4439097 w 6161104"/>
              <a:gd name="connsiteY8" fmla="*/ 0 h 3263037"/>
              <a:gd name="connsiteX9" fmla="*/ 4901340 w 6161104"/>
              <a:gd name="connsiteY9" fmla="*/ 0 h 3263037"/>
              <a:gd name="connsiteX10" fmla="*/ 5617254 w 6161104"/>
              <a:gd name="connsiteY10" fmla="*/ 0 h 3263037"/>
              <a:gd name="connsiteX11" fmla="*/ 6161104 w 6161104"/>
              <a:gd name="connsiteY11" fmla="*/ 543850 h 3263037"/>
              <a:gd name="connsiteX12" fmla="*/ 6161104 w 6161104"/>
              <a:gd name="connsiteY12" fmla="*/ 1022424 h 3263037"/>
              <a:gd name="connsiteX13" fmla="*/ 6161104 w 6161104"/>
              <a:gd name="connsiteY13" fmla="*/ 1522752 h 3263037"/>
              <a:gd name="connsiteX14" fmla="*/ 6161104 w 6161104"/>
              <a:gd name="connsiteY14" fmla="*/ 2001326 h 3263037"/>
              <a:gd name="connsiteX15" fmla="*/ 6161104 w 6161104"/>
              <a:gd name="connsiteY15" fmla="*/ 2719187 h 3263037"/>
              <a:gd name="connsiteX16" fmla="*/ 5617254 w 6161104"/>
              <a:gd name="connsiteY16" fmla="*/ 3263037 h 3263037"/>
              <a:gd name="connsiteX17" fmla="*/ 5002808 w 6161104"/>
              <a:gd name="connsiteY17" fmla="*/ 3263037 h 3263037"/>
              <a:gd name="connsiteX18" fmla="*/ 4489831 w 6161104"/>
              <a:gd name="connsiteY18" fmla="*/ 3263037 h 3263037"/>
              <a:gd name="connsiteX19" fmla="*/ 3976853 w 6161104"/>
              <a:gd name="connsiteY19" fmla="*/ 3263037 h 3263037"/>
              <a:gd name="connsiteX20" fmla="*/ 3565344 w 6161104"/>
              <a:gd name="connsiteY20" fmla="*/ 3263037 h 3263037"/>
              <a:gd name="connsiteX21" fmla="*/ 3052366 w 6161104"/>
              <a:gd name="connsiteY21" fmla="*/ 3263037 h 3263037"/>
              <a:gd name="connsiteX22" fmla="*/ 2488655 w 6161104"/>
              <a:gd name="connsiteY22" fmla="*/ 3263037 h 3263037"/>
              <a:gd name="connsiteX23" fmla="*/ 2077145 w 6161104"/>
              <a:gd name="connsiteY23" fmla="*/ 3263037 h 3263037"/>
              <a:gd name="connsiteX24" fmla="*/ 1614902 w 6161104"/>
              <a:gd name="connsiteY24" fmla="*/ 3263037 h 3263037"/>
              <a:gd name="connsiteX25" fmla="*/ 1101924 w 6161104"/>
              <a:gd name="connsiteY25" fmla="*/ 3263037 h 3263037"/>
              <a:gd name="connsiteX26" fmla="*/ 543850 w 6161104"/>
              <a:gd name="connsiteY26" fmla="*/ 3263037 h 3263037"/>
              <a:gd name="connsiteX27" fmla="*/ 0 w 6161104"/>
              <a:gd name="connsiteY27" fmla="*/ 2719187 h 3263037"/>
              <a:gd name="connsiteX28" fmla="*/ 0 w 6161104"/>
              <a:gd name="connsiteY28" fmla="*/ 2175353 h 3263037"/>
              <a:gd name="connsiteX29" fmla="*/ 0 w 6161104"/>
              <a:gd name="connsiteY29" fmla="*/ 1653272 h 3263037"/>
              <a:gd name="connsiteX30" fmla="*/ 0 w 6161104"/>
              <a:gd name="connsiteY30" fmla="*/ 1174698 h 3263037"/>
              <a:gd name="connsiteX31" fmla="*/ 0 w 6161104"/>
              <a:gd name="connsiteY31" fmla="*/ 543850 h 326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161104" h="3263037" extrusionOk="0">
                <a:moveTo>
                  <a:pt x="0" y="543850"/>
                </a:moveTo>
                <a:cubicBezTo>
                  <a:pt x="3837" y="294808"/>
                  <a:pt x="229440" y="31352"/>
                  <a:pt x="543850" y="0"/>
                </a:cubicBezTo>
                <a:cubicBezTo>
                  <a:pt x="731650" y="-25339"/>
                  <a:pt x="1032075" y="11602"/>
                  <a:pt x="1158296" y="0"/>
                </a:cubicBezTo>
                <a:cubicBezTo>
                  <a:pt x="1284517" y="-11602"/>
                  <a:pt x="1400334" y="20199"/>
                  <a:pt x="1569805" y="0"/>
                </a:cubicBezTo>
                <a:cubicBezTo>
                  <a:pt x="1739276" y="-20199"/>
                  <a:pt x="1944750" y="31388"/>
                  <a:pt x="2234985" y="0"/>
                </a:cubicBezTo>
                <a:cubicBezTo>
                  <a:pt x="2525220" y="-31388"/>
                  <a:pt x="2676778" y="51433"/>
                  <a:pt x="2900164" y="0"/>
                </a:cubicBezTo>
                <a:cubicBezTo>
                  <a:pt x="3123550" y="-51433"/>
                  <a:pt x="3284801" y="4311"/>
                  <a:pt x="3463876" y="0"/>
                </a:cubicBezTo>
                <a:cubicBezTo>
                  <a:pt x="3642951" y="-4311"/>
                  <a:pt x="3723787" y="17258"/>
                  <a:pt x="3875385" y="0"/>
                </a:cubicBezTo>
                <a:cubicBezTo>
                  <a:pt x="4026983" y="-17258"/>
                  <a:pt x="4272116" y="32971"/>
                  <a:pt x="4439097" y="0"/>
                </a:cubicBezTo>
                <a:cubicBezTo>
                  <a:pt x="4606078" y="-32971"/>
                  <a:pt x="4720514" y="49045"/>
                  <a:pt x="4901340" y="0"/>
                </a:cubicBezTo>
                <a:cubicBezTo>
                  <a:pt x="5082166" y="-49045"/>
                  <a:pt x="5472545" y="64854"/>
                  <a:pt x="5617254" y="0"/>
                </a:cubicBezTo>
                <a:cubicBezTo>
                  <a:pt x="5899589" y="-30856"/>
                  <a:pt x="6175403" y="173535"/>
                  <a:pt x="6161104" y="543850"/>
                </a:cubicBezTo>
                <a:cubicBezTo>
                  <a:pt x="6203702" y="691522"/>
                  <a:pt x="6136484" y="889189"/>
                  <a:pt x="6161104" y="1022424"/>
                </a:cubicBezTo>
                <a:cubicBezTo>
                  <a:pt x="6185724" y="1155659"/>
                  <a:pt x="6153379" y="1360949"/>
                  <a:pt x="6161104" y="1522752"/>
                </a:cubicBezTo>
                <a:cubicBezTo>
                  <a:pt x="6168829" y="1684555"/>
                  <a:pt x="6154146" y="1889880"/>
                  <a:pt x="6161104" y="2001326"/>
                </a:cubicBezTo>
                <a:cubicBezTo>
                  <a:pt x="6168062" y="2112772"/>
                  <a:pt x="6118940" y="2376072"/>
                  <a:pt x="6161104" y="2719187"/>
                </a:cubicBezTo>
                <a:cubicBezTo>
                  <a:pt x="6208478" y="3019821"/>
                  <a:pt x="5843001" y="3223988"/>
                  <a:pt x="5617254" y="3263037"/>
                </a:cubicBezTo>
                <a:cubicBezTo>
                  <a:pt x="5412438" y="3285457"/>
                  <a:pt x="5131784" y="3232510"/>
                  <a:pt x="5002808" y="3263037"/>
                </a:cubicBezTo>
                <a:cubicBezTo>
                  <a:pt x="4873832" y="3293564"/>
                  <a:pt x="4742452" y="3218986"/>
                  <a:pt x="4489831" y="3263037"/>
                </a:cubicBezTo>
                <a:cubicBezTo>
                  <a:pt x="4237210" y="3307088"/>
                  <a:pt x="4094854" y="3218446"/>
                  <a:pt x="3976853" y="3263037"/>
                </a:cubicBezTo>
                <a:cubicBezTo>
                  <a:pt x="3858852" y="3307628"/>
                  <a:pt x="3737250" y="3241668"/>
                  <a:pt x="3565344" y="3263037"/>
                </a:cubicBezTo>
                <a:cubicBezTo>
                  <a:pt x="3393438" y="3284406"/>
                  <a:pt x="3294115" y="3206971"/>
                  <a:pt x="3052366" y="3263037"/>
                </a:cubicBezTo>
                <a:cubicBezTo>
                  <a:pt x="2810617" y="3319103"/>
                  <a:pt x="2765879" y="3252467"/>
                  <a:pt x="2488655" y="3263037"/>
                </a:cubicBezTo>
                <a:cubicBezTo>
                  <a:pt x="2211431" y="3273607"/>
                  <a:pt x="2226238" y="3238411"/>
                  <a:pt x="2077145" y="3263037"/>
                </a:cubicBezTo>
                <a:cubicBezTo>
                  <a:pt x="1928052" y="3287663"/>
                  <a:pt x="1792041" y="3217607"/>
                  <a:pt x="1614902" y="3263037"/>
                </a:cubicBezTo>
                <a:cubicBezTo>
                  <a:pt x="1437763" y="3308467"/>
                  <a:pt x="1345707" y="3253574"/>
                  <a:pt x="1101924" y="3263037"/>
                </a:cubicBezTo>
                <a:cubicBezTo>
                  <a:pt x="858141" y="3272500"/>
                  <a:pt x="691343" y="3205291"/>
                  <a:pt x="543850" y="3263037"/>
                </a:cubicBezTo>
                <a:cubicBezTo>
                  <a:pt x="263308" y="3218666"/>
                  <a:pt x="8162" y="3089288"/>
                  <a:pt x="0" y="2719187"/>
                </a:cubicBezTo>
                <a:cubicBezTo>
                  <a:pt x="-52277" y="2506387"/>
                  <a:pt x="25180" y="2395052"/>
                  <a:pt x="0" y="2175353"/>
                </a:cubicBezTo>
                <a:cubicBezTo>
                  <a:pt x="-25180" y="1955654"/>
                  <a:pt x="25663" y="1824518"/>
                  <a:pt x="0" y="1653272"/>
                </a:cubicBezTo>
                <a:cubicBezTo>
                  <a:pt x="-25663" y="1482026"/>
                  <a:pt x="51028" y="1353791"/>
                  <a:pt x="0" y="1174698"/>
                </a:cubicBezTo>
                <a:cubicBezTo>
                  <a:pt x="-51028" y="995605"/>
                  <a:pt x="52716" y="841819"/>
                  <a:pt x="0" y="54385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83362018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317F7-5752-411E-813C-A5D58209C09C}"/>
              </a:ext>
            </a:extLst>
          </p:cNvPr>
          <p:cNvSpPr/>
          <p:nvPr/>
        </p:nvSpPr>
        <p:spPr>
          <a:xfrm rot="16200000">
            <a:off x="178995" y="3195751"/>
            <a:ext cx="9771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800" b="0" cap="none" spc="0" dirty="0">
                <a:ln w="0"/>
                <a:solidFill>
                  <a:schemeClr val="bg1">
                    <a:lumMod val="50000"/>
                  </a:schemeClr>
                </a:solidFill>
                <a:effectLst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76045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3B9E4F-DA34-5B84-012C-0720A92E6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071773"/>
              </p:ext>
            </p:extLst>
          </p:nvPr>
        </p:nvGraphicFramePr>
        <p:xfrm>
          <a:off x="350201" y="1149764"/>
          <a:ext cx="8439238" cy="376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6A94FC-E404-2650-9BD0-D009967F6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7CA0F2-EE66-4F60-8C00-E0BE38E7AEC5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C28DB3-BE94-1104-DAEA-62E3FEBA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Keys?</a:t>
            </a:r>
          </a:p>
        </p:txBody>
      </p:sp>
    </p:spTree>
    <p:extLst>
      <p:ext uri="{BB962C8B-B14F-4D97-AF65-F5344CB8AC3E}">
        <p14:creationId xmlns:p14="http://schemas.microsoft.com/office/powerpoint/2010/main" val="3415889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83BD6E-F0AF-52D7-9308-DECA248B0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345257"/>
              </p:ext>
            </p:extLst>
          </p:nvPr>
        </p:nvGraphicFramePr>
        <p:xfrm>
          <a:off x="350201" y="1149764"/>
          <a:ext cx="8439238" cy="376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78D1C3-60A3-38BE-DED0-A1B862D93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7CA0F2-EE66-4F60-8C00-E0BE38E7AEC5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A10A2A-9D02-969E-9802-41D7CCF1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and Acronyms</a:t>
            </a:r>
          </a:p>
        </p:txBody>
      </p:sp>
    </p:spTree>
    <p:extLst>
      <p:ext uri="{BB962C8B-B14F-4D97-AF65-F5344CB8AC3E}">
        <p14:creationId xmlns:p14="http://schemas.microsoft.com/office/powerpoint/2010/main" val="1250816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3507E-F80B-D7EB-27F9-D6D0C5E6B4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External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08634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C1537A-1C0D-6575-4FF9-0E5D29C49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/>
              <a:t>Build your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F0DB2-233C-F5CB-AB8A-E01F5A6F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02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96275" y="6405563"/>
            <a:ext cx="55562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14FA1FE7-7D29-C346-A4F5-4E29D3C19487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10243" name="Title 3"/>
          <p:cNvSpPr>
            <a:spLocks noGrp="1"/>
          </p:cNvSpPr>
          <p:nvPr>
            <p:ph type="title"/>
          </p:nvPr>
        </p:nvSpPr>
        <p:spPr>
          <a:xfrm>
            <a:off x="1398985" y="55960"/>
            <a:ext cx="5406628" cy="994172"/>
          </a:xfrm>
        </p:spPr>
        <p:txBody>
          <a:bodyPr/>
          <a:lstStyle/>
          <a:p>
            <a:r>
              <a:rPr lang="en-GB" dirty="0">
                <a:latin typeface="Calibri" charset="0"/>
                <a:cs typeface="Verdana" charset="0"/>
              </a:rPr>
              <a:t>TF-CSIRT, Trusted Introducer and TRANSITS	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491632800"/>
              </p:ext>
            </p:extLst>
          </p:nvPr>
        </p:nvGraphicFramePr>
        <p:xfrm>
          <a:off x="1528567" y="1104441"/>
          <a:ext cx="6157742" cy="3453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91460" y="1428672"/>
            <a:ext cx="2015616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1013" dirty="0"/>
              <a:t>Meets three times a year.</a:t>
            </a:r>
          </a:p>
          <a:p>
            <a:pPr marL="214313" indent="-214313">
              <a:buFont typeface="Arial"/>
              <a:buChar char="•"/>
            </a:pPr>
            <a:r>
              <a:rPr lang="en-US" sz="1013" dirty="0"/>
              <a:t>100 – 200 people per meeting.</a:t>
            </a:r>
          </a:p>
          <a:p>
            <a:pPr marL="214313" indent="-214313">
              <a:buFont typeface="Arial"/>
              <a:buChar char="•"/>
            </a:pPr>
            <a:r>
              <a:rPr lang="en-US" sz="1013" dirty="0"/>
              <a:t>Closed, only for teams in TI.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70704" y="1418247"/>
            <a:ext cx="2183931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1013" dirty="0"/>
              <a:t>GÉANT Task Force but not typical.</a:t>
            </a:r>
          </a:p>
          <a:p>
            <a:pPr marL="214313" indent="-214313">
              <a:buFont typeface="Arial"/>
              <a:buChar char="•"/>
            </a:pPr>
            <a:r>
              <a:rPr lang="en-US" sz="1013" dirty="0"/>
              <a:t>Even mix of NREN, commercial, </a:t>
            </a:r>
            <a:br>
              <a:rPr lang="en-US" sz="1013" dirty="0"/>
            </a:br>
            <a:r>
              <a:rPr lang="en-US" sz="1013" dirty="0"/>
              <a:t>government / national CERTS.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10017" y="3140809"/>
            <a:ext cx="1561966" cy="715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1013" dirty="0"/>
              <a:t>Procured service.</a:t>
            </a:r>
          </a:p>
          <a:p>
            <a:pPr marL="214313" indent="-214313">
              <a:buFont typeface="Arial"/>
              <a:buChar char="•"/>
            </a:pPr>
            <a:r>
              <a:rPr lang="en-US" sz="1013" dirty="0"/>
              <a:t>Supports listing, </a:t>
            </a:r>
            <a:br>
              <a:rPr lang="en-US" sz="1013" dirty="0"/>
            </a:br>
            <a:r>
              <a:rPr lang="en-US" sz="1013" dirty="0"/>
              <a:t> accreditation and </a:t>
            </a:r>
            <a:br>
              <a:rPr lang="en-US" sz="1013" dirty="0"/>
            </a:br>
            <a:r>
              <a:rPr lang="en-US" sz="1013" dirty="0"/>
              <a:t>certification of teams.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69805" y="3163487"/>
            <a:ext cx="1512273" cy="715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1013" dirty="0"/>
              <a:t>Provides both taught</a:t>
            </a:r>
            <a:br>
              <a:rPr lang="en-US" sz="1013" dirty="0"/>
            </a:br>
            <a:r>
              <a:rPr lang="en-US" sz="1013" dirty="0"/>
              <a:t>courses and licenses</a:t>
            </a:r>
            <a:br>
              <a:rPr lang="en-US" sz="1013" dirty="0"/>
            </a:br>
            <a:r>
              <a:rPr lang="en-US" sz="1013" dirty="0"/>
              <a:t>materials for general</a:t>
            </a:r>
            <a:br>
              <a:rPr lang="en-US" sz="1013" dirty="0"/>
            </a:br>
            <a:r>
              <a:rPr lang="en-US" sz="1013" dirty="0"/>
              <a:t>use. </a:t>
            </a:r>
          </a:p>
        </p:txBody>
      </p:sp>
    </p:spTree>
    <p:extLst>
      <p:ext uri="{BB962C8B-B14F-4D97-AF65-F5344CB8AC3E}">
        <p14:creationId xmlns:p14="http://schemas.microsoft.com/office/powerpoint/2010/main" val="296381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F8E9114-28A0-4219-A7CA-FAA8A27FD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7CA0F2-EE66-4F60-8C00-E0BE38E7AEC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5921C89-F202-4F26-9DBD-BC35808B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Objectives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D4E878-92AF-4978-9A29-C9DA5717E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707996"/>
              </p:ext>
            </p:extLst>
          </p:nvPr>
        </p:nvGraphicFramePr>
        <p:xfrm>
          <a:off x="350838" y="1149350"/>
          <a:ext cx="8439150" cy="3768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97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E659C36-ACE4-3478-A6B5-382613AEB1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731836"/>
              </p:ext>
            </p:extLst>
          </p:nvPr>
        </p:nvGraphicFramePr>
        <p:xfrm>
          <a:off x="-780767" y="1282112"/>
          <a:ext cx="9443504" cy="3338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Trusted Introducer?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96275" y="6405563"/>
            <a:ext cx="55562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14FA1FE7-7D29-C346-A4F5-4E29D3C19487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758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7239" y="1"/>
            <a:ext cx="5406799" cy="994172"/>
          </a:xfrm>
        </p:spPr>
        <p:txBody>
          <a:bodyPr/>
          <a:lstStyle/>
          <a:p>
            <a:r>
              <a:rPr lang="en-US" dirty="0"/>
              <a:t>Three Processes of 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96275" y="6405563"/>
            <a:ext cx="55562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14FA1FE7-7D29-C346-A4F5-4E29D3C19487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20399167"/>
              </p:ext>
            </p:extLst>
          </p:nvPr>
        </p:nvGraphicFramePr>
        <p:xfrm>
          <a:off x="745958" y="1059087"/>
          <a:ext cx="7724274" cy="3645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6935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59149" y="1700253"/>
            <a:ext cx="1948382" cy="2319293"/>
          </a:xfrm>
        </p:spPr>
        <p:txBody>
          <a:bodyPr>
            <a:normAutofit/>
          </a:bodyPr>
          <a:lstStyle/>
          <a:p>
            <a:r>
              <a:rPr lang="en-US" dirty="0"/>
              <a:t>APCERT,</a:t>
            </a:r>
          </a:p>
          <a:p>
            <a:r>
              <a:rPr lang="en-US" dirty="0" err="1"/>
              <a:t>AfricaCERT</a:t>
            </a:r>
            <a:r>
              <a:rPr lang="en-US" dirty="0"/>
              <a:t>,</a:t>
            </a:r>
          </a:p>
          <a:p>
            <a:r>
              <a:rPr lang="en-US" dirty="0"/>
              <a:t>AMPARO,</a:t>
            </a:r>
          </a:p>
          <a:p>
            <a:r>
              <a:rPr lang="en-US" dirty="0"/>
              <a:t>FIRST,</a:t>
            </a:r>
          </a:p>
          <a:p>
            <a:r>
              <a:rPr lang="en-US" dirty="0"/>
              <a:t>ENISA, </a:t>
            </a:r>
          </a:p>
          <a:p>
            <a:r>
              <a:rPr lang="en-US" dirty="0"/>
              <a:t>RIPE.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96275" y="6405563"/>
            <a:ext cx="55562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14FA1FE7-7D29-C346-A4F5-4E29D3C19487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369" y="1457059"/>
            <a:ext cx="4349901" cy="20745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60692" y="3682647"/>
            <a:ext cx="341520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b="1" dirty="0"/>
              <a:t>We align with the Regional Internet Regions </a:t>
            </a:r>
          </a:p>
        </p:txBody>
      </p:sp>
    </p:spTree>
    <p:extLst>
      <p:ext uri="{BB962C8B-B14F-4D97-AF65-F5344CB8AC3E}">
        <p14:creationId xmlns:p14="http://schemas.microsoft.com/office/powerpoint/2010/main" val="3066651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393032" y="1143001"/>
          <a:ext cx="6136481" cy="3489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1FE7-7D29-C346-A4F5-4E29D3C19487}" type="slidenum">
              <a:rPr lang="en-GB" smtClean="0"/>
              <a:pPr>
                <a:defRPr/>
              </a:pPr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382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A1FE7-7D29-C346-A4F5-4E29D3C19487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“TF-CSIRT operates with a European mindset, and strives to make it services and meetings inclusive, accessible, easy-to-reach, and affordable for all CSIRTS in Europe – regardless of sector.  Through the Trusted Introducer service, TF-CSIRT can offer well-maintained and up-to-date information and provide teams with recognition status via its differentiated listing, accreditation and certification processes.”</a:t>
            </a:r>
          </a:p>
        </p:txBody>
      </p:sp>
    </p:spTree>
    <p:extLst>
      <p:ext uri="{BB962C8B-B14F-4D97-AF65-F5344CB8AC3E}">
        <p14:creationId xmlns:p14="http://schemas.microsoft.com/office/powerpoint/2010/main" val="1873510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4553AF-AFEE-0D5A-06EB-0C32869FFA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5BDDB-A710-CB52-9641-7A9B94CB00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Getting started with PGP / GPG</a:t>
            </a:r>
          </a:p>
        </p:txBody>
      </p:sp>
    </p:spTree>
    <p:extLst>
      <p:ext uri="{BB962C8B-B14F-4D97-AF65-F5344CB8AC3E}">
        <p14:creationId xmlns:p14="http://schemas.microsoft.com/office/powerpoint/2010/main" val="1770463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BEAEF2D-3D68-3971-4102-177E3F31BC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9727" y="687297"/>
          <a:ext cx="8781768" cy="4137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34130B-D339-4FC5-96A0-8D118AE53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7CA0F2-EE66-4F60-8C00-E0BE38E7AEC5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17578A8-9DE9-4A30-B2DE-5BD94EDE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generation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0DFD739-36DE-C229-9D8B-8E2BF9FBB60D}"/>
              </a:ext>
            </a:extLst>
          </p:cNvPr>
          <p:cNvGraphicFramePr/>
          <p:nvPr/>
        </p:nvGraphicFramePr>
        <p:xfrm>
          <a:off x="2550695" y="3901333"/>
          <a:ext cx="6400800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63000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96B35DC-1CCE-48D8-AAB3-3581463C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Fingerprint</a:t>
            </a:r>
            <a:r>
              <a:rPr lang="en-US" dirty="0"/>
              <a:t> - a </a:t>
            </a:r>
            <a:r>
              <a:rPr lang="en-US" dirty="0" err="1"/>
              <a:t>recognisable</a:t>
            </a:r>
            <a:r>
              <a:rPr lang="en-US" dirty="0"/>
              <a:t> 128-bit hash value, in hexadecimals like</a:t>
            </a:r>
          </a:p>
          <a:p>
            <a:pPr lvl="1"/>
            <a:r>
              <a:rPr lang="en-US" dirty="0"/>
              <a:t>3D75 29D8 0593 8153 5FC6  55C9 6BFC B595 4000 9346</a:t>
            </a:r>
          </a:p>
          <a:p>
            <a:endParaRPr lang="en-US" dirty="0"/>
          </a:p>
          <a:p>
            <a:r>
              <a:rPr lang="en-US" b="1" dirty="0" err="1"/>
              <a:t>KeyID</a:t>
            </a:r>
            <a:r>
              <a:rPr lang="en-US" dirty="0"/>
              <a:t> is identical to last 8 or 16 hexadecimal positions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'0x40009346' or '0x</a:t>
            </a:r>
            <a:r>
              <a:rPr lang="en-US" i="1" dirty="0"/>
              <a:t>6BFCB595</a:t>
            </a:r>
            <a:r>
              <a:rPr lang="en-US" dirty="0"/>
              <a:t>40009346’</a:t>
            </a:r>
          </a:p>
          <a:p>
            <a:endParaRPr lang="en-US" dirty="0"/>
          </a:p>
          <a:p>
            <a:r>
              <a:rPr lang="en-US" dirty="0"/>
              <a:t>Check fingerprint </a:t>
            </a:r>
            <a:r>
              <a:rPr lang="en-US" b="1" dirty="0"/>
              <a:t>and</a:t>
            </a:r>
            <a:r>
              <a:rPr lang="en-US" dirty="0"/>
              <a:t> name/e-mail</a:t>
            </a:r>
          </a:p>
          <a:p>
            <a:pPr lvl="1"/>
            <a:r>
              <a:rPr lang="en-US" dirty="0"/>
              <a:t>The fingerprint is not guaranteed unique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34130B-D339-4FC5-96A0-8D118AE53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7CA0F2-EE66-4F60-8C00-E0BE38E7AEC5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17578A8-9DE9-4A30-B2DE-5BD94EDE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generation</a:t>
            </a:r>
          </a:p>
        </p:txBody>
      </p:sp>
    </p:spTree>
    <p:extLst>
      <p:ext uri="{BB962C8B-B14F-4D97-AF65-F5344CB8AC3E}">
        <p14:creationId xmlns:p14="http://schemas.microsoft.com/office/powerpoint/2010/main" val="1026788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96B35DC-1CCE-48D8-AAB3-3581463C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Key </a:t>
            </a:r>
            <a:r>
              <a:rPr lang="fr-FR" b="1" dirty="0" err="1"/>
              <a:t>storage</a:t>
            </a:r>
            <a:endParaRPr lang="fr-FR" b="1" dirty="0"/>
          </a:p>
          <a:p>
            <a:pPr lvl="1"/>
            <a:r>
              <a:rPr lang="fr-FR" dirty="0"/>
              <a:t>Export the </a:t>
            </a:r>
            <a:r>
              <a:rPr lang="fr-FR" dirty="0" err="1"/>
              <a:t>private</a:t>
            </a:r>
            <a:r>
              <a:rPr lang="fr-FR" dirty="0"/>
              <a:t> key and 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in a </a:t>
            </a:r>
            <a:r>
              <a:rPr lang="fr-FR" dirty="0" err="1"/>
              <a:t>secured</a:t>
            </a:r>
            <a:r>
              <a:rPr lang="fr-FR" dirty="0"/>
              <a:t> and </a:t>
            </a:r>
            <a:r>
              <a:rPr lang="fr-FR" dirty="0" err="1"/>
              <a:t>controlled</a:t>
            </a:r>
            <a:r>
              <a:rPr lang="fr-FR" dirty="0"/>
              <a:t> location</a:t>
            </a:r>
          </a:p>
          <a:p>
            <a:pPr lvl="1"/>
            <a:r>
              <a:rPr lang="fr-FR" dirty="0"/>
              <a:t>Export the </a:t>
            </a:r>
            <a:r>
              <a:rPr lang="fr-FR" dirty="0" err="1"/>
              <a:t>revocation</a:t>
            </a:r>
            <a:r>
              <a:rPr lang="fr-FR" dirty="0"/>
              <a:t> </a:t>
            </a:r>
            <a:r>
              <a:rPr lang="fr-FR" dirty="0" err="1"/>
              <a:t>certificate</a:t>
            </a:r>
            <a:endParaRPr lang="fr-FR" dirty="0"/>
          </a:p>
          <a:p>
            <a:pPr lvl="1"/>
            <a:r>
              <a:rPr lang="fr-FR" dirty="0" err="1"/>
              <a:t>Keep</a:t>
            </a:r>
            <a:r>
              <a:rPr lang="fr-FR" dirty="0"/>
              <a:t> the </a:t>
            </a:r>
            <a:r>
              <a:rPr lang="fr-FR" dirty="0" err="1"/>
              <a:t>passphrase</a:t>
            </a:r>
            <a:r>
              <a:rPr lang="fr-FR" dirty="0"/>
              <a:t> in a </a:t>
            </a:r>
            <a:r>
              <a:rPr lang="fr-FR" dirty="0" err="1"/>
              <a:t>safe</a:t>
            </a:r>
            <a:r>
              <a:rPr lang="fr-FR" dirty="0"/>
              <a:t> location</a:t>
            </a:r>
          </a:p>
          <a:p>
            <a:pPr lvl="1"/>
            <a:endParaRPr lang="fr-FR" dirty="0"/>
          </a:p>
          <a:p>
            <a:r>
              <a:rPr lang="fr-FR" b="1" dirty="0"/>
              <a:t>Key sharing</a:t>
            </a:r>
          </a:p>
          <a:p>
            <a:pPr lvl="1"/>
            <a:r>
              <a:rPr lang="en-US" dirty="0"/>
              <a:t>Public announcement</a:t>
            </a:r>
          </a:p>
          <a:p>
            <a:pPr lvl="1"/>
            <a:r>
              <a:rPr lang="en-US" dirty="0"/>
              <a:t>Upload on major publicly available servers</a:t>
            </a:r>
          </a:p>
          <a:p>
            <a:pPr lvl="2"/>
            <a:r>
              <a:rPr lang="en-US" dirty="0">
                <a:hlinkClick r:id="rId3"/>
              </a:rPr>
              <a:t>https://pgp.mit.edu/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http://pgp.circl.lu/</a:t>
            </a:r>
            <a:r>
              <a:rPr lang="en-US" dirty="0"/>
              <a:t> – </a:t>
            </a:r>
            <a:r>
              <a:rPr lang="en-US" dirty="0">
                <a:hlinkClick r:id="rId5"/>
              </a:rPr>
              <a:t>https://pgp.surfnet.nl/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6"/>
              </a:rPr>
              <a:t>http://pool.sks-keyservers.net/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Others: </a:t>
            </a:r>
            <a:r>
              <a:rPr lang="en-US" dirty="0">
                <a:hlinkClick r:id="rId7"/>
              </a:rPr>
              <a:t>https://keys.openpgp.org/</a:t>
            </a:r>
            <a:r>
              <a:rPr lang="en-US" dirty="0"/>
              <a:t> – </a:t>
            </a:r>
            <a:r>
              <a:rPr lang="en-US" dirty="0">
                <a:hlinkClick r:id="rId8"/>
              </a:rPr>
              <a:t>https://keyserver.pgp.com/</a:t>
            </a:r>
            <a:endParaRPr lang="en-US" dirty="0"/>
          </a:p>
          <a:p>
            <a:pPr lvl="1"/>
            <a:r>
              <a:rPr lang="en-US" dirty="0"/>
              <a:t>Sharing with a CSIRT community</a:t>
            </a:r>
          </a:p>
          <a:p>
            <a:pPr lvl="1"/>
            <a:r>
              <a:rPr lang="en-US" dirty="0"/>
              <a:t>Next step: Ensuring of authenticity of the shared key</a:t>
            </a:r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34130B-D339-4FC5-96A0-8D118AE53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7CA0F2-EE66-4F60-8C00-E0BE38E7AEC5}" type="slidenum">
              <a:rPr lang="en-GB" smtClean="0"/>
              <a:pPr/>
              <a:t>38</a:t>
            </a:fld>
            <a:endParaRPr lang="en-GB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17578A8-9DE9-4A30-B2DE-5BD94EDE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Key </a:t>
            </a:r>
            <a:r>
              <a:rPr lang="fr-FR" dirty="0" err="1"/>
              <a:t>storages</a:t>
            </a:r>
            <a:r>
              <a:rPr lang="fr-FR" dirty="0"/>
              <a:t> and sharing </a:t>
            </a:r>
          </a:p>
        </p:txBody>
      </p:sp>
    </p:spTree>
    <p:extLst>
      <p:ext uri="{BB962C8B-B14F-4D97-AF65-F5344CB8AC3E}">
        <p14:creationId xmlns:p14="http://schemas.microsoft.com/office/powerpoint/2010/main" val="1458614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96B35DC-1CCE-48D8-AAB3-3581463C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update</a:t>
            </a:r>
          </a:p>
          <a:p>
            <a:pPr lvl="1"/>
            <a:r>
              <a:rPr lang="en-US" dirty="0"/>
              <a:t>Adding an email address</a:t>
            </a:r>
          </a:p>
          <a:p>
            <a:pPr lvl="1"/>
            <a:r>
              <a:rPr lang="en-US" dirty="0"/>
              <a:t>Extending the duration of the validity</a:t>
            </a:r>
          </a:p>
          <a:p>
            <a:endParaRPr lang="en-US" dirty="0"/>
          </a:p>
          <a:p>
            <a:r>
              <a:rPr lang="en-US" b="1" dirty="0"/>
              <a:t>Key revocation</a:t>
            </a:r>
          </a:p>
          <a:p>
            <a:pPr lvl="1"/>
            <a:r>
              <a:rPr lang="en-US" dirty="0"/>
              <a:t>When the key becomes useless</a:t>
            </a:r>
          </a:p>
          <a:p>
            <a:pPr lvl="1"/>
            <a:r>
              <a:rPr lang="en-US" dirty="0"/>
              <a:t>When there are some risks that it has been compromised</a:t>
            </a:r>
          </a:p>
          <a:p>
            <a:endParaRPr lang="en-US" dirty="0"/>
          </a:p>
          <a:p>
            <a:r>
              <a:rPr lang="en-US" dirty="0"/>
              <a:t>Do not think about modifying or deleting</a:t>
            </a:r>
          </a:p>
          <a:p>
            <a:r>
              <a:rPr lang="en-US" b="1" dirty="0"/>
              <a:t>Revocation is the only way</a:t>
            </a:r>
            <a:endParaRPr lang="en-US" dirty="0"/>
          </a:p>
          <a:p>
            <a:pPr lvl="1"/>
            <a:r>
              <a:rPr lang="en-US" dirty="0"/>
              <a:t>What do you need to </a:t>
            </a:r>
            <a:r>
              <a:rPr lang="en-US" dirty="0" err="1"/>
              <a:t>revocate</a:t>
            </a:r>
            <a:r>
              <a:rPr lang="en-US" dirty="0"/>
              <a:t> a key?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34130B-D339-4FC5-96A0-8D118AE53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7CA0F2-EE66-4F60-8C00-E0BE38E7AEC5}" type="slidenum">
              <a:rPr lang="en-GB" smtClean="0"/>
              <a:pPr/>
              <a:t>39</a:t>
            </a:fld>
            <a:endParaRPr lang="en-GB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17578A8-9DE9-4A30-B2DE-5BD94EDE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updates and revocation</a:t>
            </a:r>
          </a:p>
        </p:txBody>
      </p:sp>
    </p:spTree>
    <p:extLst>
      <p:ext uri="{BB962C8B-B14F-4D97-AF65-F5344CB8AC3E}">
        <p14:creationId xmlns:p14="http://schemas.microsoft.com/office/powerpoint/2010/main" val="358389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B1EB94-AB83-0542-AC30-0DF7B3908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809684"/>
              </p:ext>
            </p:extLst>
          </p:nvPr>
        </p:nvGraphicFramePr>
        <p:xfrm>
          <a:off x="350201" y="956346"/>
          <a:ext cx="8439238" cy="3991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1736" y="108000"/>
            <a:ext cx="6504542" cy="734400"/>
          </a:xfrm>
        </p:spPr>
        <p:txBody>
          <a:bodyPr>
            <a:normAutofit/>
          </a:bodyPr>
          <a:lstStyle/>
          <a:p>
            <a:r>
              <a:rPr lang="en-GB" sz="1800" dirty="0"/>
              <a:t>Session Plan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7CA0F2-EE66-4F60-8C00-E0BE38E7AEC5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8841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20DFD91-699F-46D3-AF73-8B4A5EF7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 to cross-sign the keys of participants</a:t>
            </a:r>
          </a:p>
          <a:p>
            <a:endParaRPr lang="en-US" dirty="0"/>
          </a:p>
          <a:p>
            <a:r>
              <a:rPr lang="en-US" dirty="0"/>
              <a:t>Participants print their key-data (email, fingerprint) and bring their ID ready</a:t>
            </a:r>
          </a:p>
          <a:p>
            <a:endParaRPr lang="en-US" dirty="0"/>
          </a:p>
          <a:p>
            <a:r>
              <a:rPr lang="en-US" dirty="0"/>
              <a:t>For each </a:t>
            </a:r>
            <a:r>
              <a:rPr lang="en-US" b="1" dirty="0"/>
              <a:t>individual</a:t>
            </a:r>
            <a:r>
              <a:rPr lang="en-US" dirty="0"/>
              <a:t> key presented, verify individual’s identity (against passport or national ID with photo)</a:t>
            </a:r>
          </a:p>
          <a:p>
            <a:endParaRPr lang="en-US" dirty="0"/>
          </a:p>
          <a:p>
            <a:r>
              <a:rPr lang="en-US" dirty="0"/>
              <a:t>Do this effectively by rotating like the track of a tank</a:t>
            </a:r>
          </a:p>
          <a:p>
            <a:r>
              <a:rPr lang="en-US" dirty="0"/>
              <a:t>Sign all the keys that you verified (this is best practice – but you decide based on your policy)</a:t>
            </a:r>
          </a:p>
          <a:p>
            <a:r>
              <a:rPr lang="en-US" dirty="0"/>
              <a:t>Need electronic copy of public key from </a:t>
            </a:r>
            <a:r>
              <a:rPr lang="en-US" dirty="0" err="1"/>
              <a:t>keyservers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 signed keys to </a:t>
            </a:r>
            <a:r>
              <a:rPr lang="en-US" dirty="0" err="1"/>
              <a:t>keyservers</a:t>
            </a:r>
            <a:r>
              <a:rPr lang="en-US" dirty="0"/>
              <a:t> in order to have your signature visible to the world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534E47-2D51-4BCC-8F31-5B8A91C8A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7CA0F2-EE66-4F60-8C00-E0BE38E7AEC5}" type="slidenum">
              <a:rPr lang="en-GB" smtClean="0"/>
              <a:pPr/>
              <a:t>40</a:t>
            </a:fld>
            <a:endParaRPr lang="en-GB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C92C638-42DB-43A9-BA46-704DF97F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Signing Party</a:t>
            </a:r>
          </a:p>
        </p:txBody>
      </p:sp>
    </p:spTree>
    <p:extLst>
      <p:ext uri="{BB962C8B-B14F-4D97-AF65-F5344CB8AC3E}">
        <p14:creationId xmlns:p14="http://schemas.microsoft.com/office/powerpoint/2010/main" val="531846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134C9D7-4B1D-428F-A0A9-34079895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Public key cryptography with a keypair</a:t>
            </a:r>
          </a:p>
          <a:p>
            <a:pPr lvl="1"/>
            <a:r>
              <a:rPr lang="en-US" b="1" dirty="0"/>
              <a:t>PUBLIC</a:t>
            </a:r>
            <a:r>
              <a:rPr lang="en-US" dirty="0"/>
              <a:t> key to be </a:t>
            </a:r>
            <a:r>
              <a:rPr lang="en-US" b="1" dirty="0"/>
              <a:t>shared</a:t>
            </a:r>
            <a:r>
              <a:rPr lang="en-US" dirty="0"/>
              <a:t> over key servers</a:t>
            </a:r>
          </a:p>
          <a:p>
            <a:pPr lvl="1"/>
            <a:r>
              <a:rPr lang="en-US" b="1" dirty="0"/>
              <a:t>PRIVATE</a:t>
            </a:r>
            <a:r>
              <a:rPr lang="en-US" dirty="0"/>
              <a:t> key to be protected and </a:t>
            </a:r>
            <a:r>
              <a:rPr lang="en-US" b="1" dirty="0"/>
              <a:t>kept</a:t>
            </a:r>
            <a:r>
              <a:rPr lang="en-US" dirty="0"/>
              <a:t> </a:t>
            </a:r>
            <a:r>
              <a:rPr lang="en-US" b="1" dirty="0"/>
              <a:t>PRIVATE</a:t>
            </a:r>
          </a:p>
          <a:p>
            <a:endParaRPr lang="en-US" dirty="0"/>
          </a:p>
          <a:p>
            <a:r>
              <a:rPr lang="en-US" b="1" dirty="0"/>
              <a:t>Encryption/</a:t>
            </a:r>
            <a:r>
              <a:rPr lang="en-US" b="1" dirty="0" err="1"/>
              <a:t>DEcyption</a:t>
            </a:r>
            <a:endParaRPr lang="en-US" b="1" dirty="0"/>
          </a:p>
          <a:p>
            <a:pPr lvl="1"/>
            <a:r>
              <a:rPr lang="en-US" dirty="0" err="1"/>
              <a:t>ENcrypted</a:t>
            </a:r>
            <a:r>
              <a:rPr lang="en-US" dirty="0"/>
              <a:t> with the recipient’s public key</a:t>
            </a:r>
          </a:p>
          <a:p>
            <a:pPr lvl="1"/>
            <a:r>
              <a:rPr lang="en-US" dirty="0" err="1"/>
              <a:t>DEcrypted</a:t>
            </a:r>
            <a:r>
              <a:rPr lang="en-US" dirty="0"/>
              <a:t> with the recipient’s private key</a:t>
            </a:r>
          </a:p>
          <a:p>
            <a:pPr lvl="1"/>
            <a:r>
              <a:rPr lang="en-US" dirty="0"/>
              <a:t>Encryption enforces Confidentiality and Integrity,</a:t>
            </a:r>
          </a:p>
          <a:p>
            <a:pPr lvl="2"/>
            <a:r>
              <a:rPr lang="en-US" dirty="0"/>
              <a:t>Availability is not covered</a:t>
            </a:r>
          </a:p>
          <a:p>
            <a:pPr lvl="1"/>
            <a:r>
              <a:rPr lang="en-US" dirty="0"/>
              <a:t>Encrypted information can be sent over insecure communication links</a:t>
            </a:r>
          </a:p>
          <a:p>
            <a:endParaRPr lang="en-US" dirty="0"/>
          </a:p>
          <a:p>
            <a:r>
              <a:rPr lang="en-US" b="1" dirty="0"/>
              <a:t>Signing with a PRIVATE key</a:t>
            </a:r>
          </a:p>
          <a:p>
            <a:pPr lvl="1"/>
            <a:r>
              <a:rPr lang="en-US" dirty="0"/>
              <a:t>Makes recipients know you are the author of a message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AAF612-DABA-4AA6-8335-2EDF1DDC5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7CA0F2-EE66-4F60-8C00-E0BE38E7AEC5}" type="slidenum">
              <a:rPr lang="en-GB" smtClean="0"/>
              <a:pPr/>
              <a:t>41</a:t>
            </a:fld>
            <a:endParaRPr lang="en-GB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BE5B6006-C31D-4D17-A1CD-CF7B1F98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1E43DE-85DF-4AA9-BC9A-5992C4551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327" y="1652439"/>
            <a:ext cx="2057400" cy="23679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C8C1A-DF42-4635-A2BD-303BCC66BDF7}"/>
              </a:ext>
            </a:extLst>
          </p:cNvPr>
          <p:cNvSpPr/>
          <p:nvPr/>
        </p:nvSpPr>
        <p:spPr>
          <a:xfrm rot="17989826">
            <a:off x="7136597" y="2693319"/>
            <a:ext cx="724810" cy="204087"/>
          </a:xfrm>
          <a:prstGeom prst="rect">
            <a:avLst/>
          </a:pr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B92ABD-9DEE-4D7E-B3E7-C2AD4F0E2FC8}"/>
              </a:ext>
            </a:extLst>
          </p:cNvPr>
          <p:cNvSpPr/>
          <p:nvPr/>
        </p:nvSpPr>
        <p:spPr>
          <a:xfrm rot="3595992">
            <a:off x="7849706" y="2729999"/>
            <a:ext cx="452220" cy="178687"/>
          </a:xfrm>
          <a:prstGeom prst="rect">
            <a:avLst/>
          </a:pr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0AAF1A-EB95-4536-9879-55C890A43E7B}"/>
              </a:ext>
            </a:extLst>
          </p:cNvPr>
          <p:cNvSpPr/>
          <p:nvPr/>
        </p:nvSpPr>
        <p:spPr>
          <a:xfrm>
            <a:off x="7542266" y="3301659"/>
            <a:ext cx="533911" cy="20987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3911"/>
                      <a:gd name="connsiteY0" fmla="*/ 0 h 209879"/>
                      <a:gd name="connsiteX1" fmla="*/ 533911 w 533911"/>
                      <a:gd name="connsiteY1" fmla="*/ 0 h 209879"/>
                      <a:gd name="connsiteX2" fmla="*/ 533911 w 533911"/>
                      <a:gd name="connsiteY2" fmla="*/ 209879 h 209879"/>
                      <a:gd name="connsiteX3" fmla="*/ 0 w 533911"/>
                      <a:gd name="connsiteY3" fmla="*/ 209879 h 209879"/>
                      <a:gd name="connsiteX4" fmla="*/ 0 w 533911"/>
                      <a:gd name="connsiteY4" fmla="*/ 0 h 2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3911" h="209879" extrusionOk="0">
                        <a:moveTo>
                          <a:pt x="0" y="0"/>
                        </a:moveTo>
                        <a:cubicBezTo>
                          <a:pt x="257805" y="-42927"/>
                          <a:pt x="372015" y="52131"/>
                          <a:pt x="533911" y="0"/>
                        </a:cubicBezTo>
                        <a:cubicBezTo>
                          <a:pt x="545843" y="94994"/>
                          <a:pt x="516429" y="116333"/>
                          <a:pt x="533911" y="209879"/>
                        </a:cubicBezTo>
                        <a:cubicBezTo>
                          <a:pt x="338327" y="256270"/>
                          <a:pt x="148646" y="161573"/>
                          <a:pt x="0" y="209879"/>
                        </a:cubicBezTo>
                        <a:cubicBezTo>
                          <a:pt x="-5703" y="135133"/>
                          <a:pt x="20181" y="7470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97A5EC5-A783-4D39-82E3-6C05F345A28F}"/>
              </a:ext>
            </a:extLst>
          </p:cNvPr>
          <p:cNvSpPr/>
          <p:nvPr/>
        </p:nvSpPr>
        <p:spPr>
          <a:xfrm>
            <a:off x="133270" y="1029809"/>
            <a:ext cx="8895319" cy="3613212"/>
          </a:xfrm>
          <a:custGeom>
            <a:avLst/>
            <a:gdLst>
              <a:gd name="connsiteX0" fmla="*/ 0 w 8895319"/>
              <a:gd name="connsiteY0" fmla="*/ 602214 h 3613212"/>
              <a:gd name="connsiteX1" fmla="*/ 602214 w 8895319"/>
              <a:gd name="connsiteY1" fmla="*/ 0 h 3613212"/>
              <a:gd name="connsiteX2" fmla="*/ 1270730 w 8895319"/>
              <a:gd name="connsiteY2" fmla="*/ 0 h 3613212"/>
              <a:gd name="connsiteX3" fmla="*/ 1631610 w 8895319"/>
              <a:gd name="connsiteY3" fmla="*/ 0 h 3613212"/>
              <a:gd name="connsiteX4" fmla="*/ 2377035 w 8895319"/>
              <a:gd name="connsiteY4" fmla="*/ 0 h 3613212"/>
              <a:gd name="connsiteX5" fmla="*/ 3122460 w 8895319"/>
              <a:gd name="connsiteY5" fmla="*/ 0 h 3613212"/>
              <a:gd name="connsiteX6" fmla="*/ 3714067 w 8895319"/>
              <a:gd name="connsiteY6" fmla="*/ 0 h 3613212"/>
              <a:gd name="connsiteX7" fmla="*/ 4074947 w 8895319"/>
              <a:gd name="connsiteY7" fmla="*/ 0 h 3613212"/>
              <a:gd name="connsiteX8" fmla="*/ 4666554 w 8895319"/>
              <a:gd name="connsiteY8" fmla="*/ 0 h 3613212"/>
              <a:gd name="connsiteX9" fmla="*/ 5104343 w 8895319"/>
              <a:gd name="connsiteY9" fmla="*/ 0 h 3613212"/>
              <a:gd name="connsiteX10" fmla="*/ 5772859 w 8895319"/>
              <a:gd name="connsiteY10" fmla="*/ 0 h 3613212"/>
              <a:gd name="connsiteX11" fmla="*/ 6364466 w 8895319"/>
              <a:gd name="connsiteY11" fmla="*/ 0 h 3613212"/>
              <a:gd name="connsiteX12" fmla="*/ 6725346 w 8895319"/>
              <a:gd name="connsiteY12" fmla="*/ 0 h 3613212"/>
              <a:gd name="connsiteX13" fmla="*/ 7163136 w 8895319"/>
              <a:gd name="connsiteY13" fmla="*/ 0 h 3613212"/>
              <a:gd name="connsiteX14" fmla="*/ 7600925 w 8895319"/>
              <a:gd name="connsiteY14" fmla="*/ 0 h 3613212"/>
              <a:gd name="connsiteX15" fmla="*/ 8293105 w 8895319"/>
              <a:gd name="connsiteY15" fmla="*/ 0 h 3613212"/>
              <a:gd name="connsiteX16" fmla="*/ 8895319 w 8895319"/>
              <a:gd name="connsiteY16" fmla="*/ 602214 h 3613212"/>
              <a:gd name="connsiteX17" fmla="*/ 8895319 w 8895319"/>
              <a:gd name="connsiteY17" fmla="*/ 1108059 h 3613212"/>
              <a:gd name="connsiteX18" fmla="*/ 8895319 w 8895319"/>
              <a:gd name="connsiteY18" fmla="*/ 1589815 h 3613212"/>
              <a:gd name="connsiteX19" fmla="*/ 8895319 w 8895319"/>
              <a:gd name="connsiteY19" fmla="*/ 2047484 h 3613212"/>
              <a:gd name="connsiteX20" fmla="*/ 8895319 w 8895319"/>
              <a:gd name="connsiteY20" fmla="*/ 2505153 h 3613212"/>
              <a:gd name="connsiteX21" fmla="*/ 8895319 w 8895319"/>
              <a:gd name="connsiteY21" fmla="*/ 3010998 h 3613212"/>
              <a:gd name="connsiteX22" fmla="*/ 8293105 w 8895319"/>
              <a:gd name="connsiteY22" fmla="*/ 3613212 h 3613212"/>
              <a:gd name="connsiteX23" fmla="*/ 7701498 w 8895319"/>
              <a:gd name="connsiteY23" fmla="*/ 3613212 h 3613212"/>
              <a:gd name="connsiteX24" fmla="*/ 7263709 w 8895319"/>
              <a:gd name="connsiteY24" fmla="*/ 3613212 h 3613212"/>
              <a:gd name="connsiteX25" fmla="*/ 6749011 w 8895319"/>
              <a:gd name="connsiteY25" fmla="*/ 3613212 h 3613212"/>
              <a:gd name="connsiteX26" fmla="*/ 6311222 w 8895319"/>
              <a:gd name="connsiteY26" fmla="*/ 3613212 h 3613212"/>
              <a:gd name="connsiteX27" fmla="*/ 5950341 w 8895319"/>
              <a:gd name="connsiteY27" fmla="*/ 3613212 h 3613212"/>
              <a:gd name="connsiteX28" fmla="*/ 5204916 w 8895319"/>
              <a:gd name="connsiteY28" fmla="*/ 3613212 h 3613212"/>
              <a:gd name="connsiteX29" fmla="*/ 4844036 w 8895319"/>
              <a:gd name="connsiteY29" fmla="*/ 3613212 h 3613212"/>
              <a:gd name="connsiteX30" fmla="*/ 4329338 w 8895319"/>
              <a:gd name="connsiteY30" fmla="*/ 3613212 h 3613212"/>
              <a:gd name="connsiteX31" fmla="*/ 3968458 w 8895319"/>
              <a:gd name="connsiteY31" fmla="*/ 3613212 h 3613212"/>
              <a:gd name="connsiteX32" fmla="*/ 3223033 w 8895319"/>
              <a:gd name="connsiteY32" fmla="*/ 3613212 h 3613212"/>
              <a:gd name="connsiteX33" fmla="*/ 2862153 w 8895319"/>
              <a:gd name="connsiteY33" fmla="*/ 3613212 h 3613212"/>
              <a:gd name="connsiteX34" fmla="*/ 2347455 w 8895319"/>
              <a:gd name="connsiteY34" fmla="*/ 3613212 h 3613212"/>
              <a:gd name="connsiteX35" fmla="*/ 1602030 w 8895319"/>
              <a:gd name="connsiteY35" fmla="*/ 3613212 h 3613212"/>
              <a:gd name="connsiteX36" fmla="*/ 602214 w 8895319"/>
              <a:gd name="connsiteY36" fmla="*/ 3613212 h 3613212"/>
              <a:gd name="connsiteX37" fmla="*/ 0 w 8895319"/>
              <a:gd name="connsiteY37" fmla="*/ 3010998 h 3613212"/>
              <a:gd name="connsiteX38" fmla="*/ 0 w 8895319"/>
              <a:gd name="connsiteY38" fmla="*/ 2577417 h 3613212"/>
              <a:gd name="connsiteX39" fmla="*/ 0 w 8895319"/>
              <a:gd name="connsiteY39" fmla="*/ 2143836 h 3613212"/>
              <a:gd name="connsiteX40" fmla="*/ 0 w 8895319"/>
              <a:gd name="connsiteY40" fmla="*/ 1734342 h 3613212"/>
              <a:gd name="connsiteX41" fmla="*/ 0 w 8895319"/>
              <a:gd name="connsiteY41" fmla="*/ 1228498 h 3613212"/>
              <a:gd name="connsiteX42" fmla="*/ 0 w 8895319"/>
              <a:gd name="connsiteY42" fmla="*/ 602214 h 361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8895319" h="3613212" extrusionOk="0">
                <a:moveTo>
                  <a:pt x="0" y="602214"/>
                </a:moveTo>
                <a:cubicBezTo>
                  <a:pt x="4153" y="325155"/>
                  <a:pt x="231494" y="85076"/>
                  <a:pt x="602214" y="0"/>
                </a:cubicBezTo>
                <a:cubicBezTo>
                  <a:pt x="910713" y="-23055"/>
                  <a:pt x="937416" y="77710"/>
                  <a:pt x="1270730" y="0"/>
                </a:cubicBezTo>
                <a:cubicBezTo>
                  <a:pt x="1604044" y="-77710"/>
                  <a:pt x="1470014" y="13936"/>
                  <a:pt x="1631610" y="0"/>
                </a:cubicBezTo>
                <a:cubicBezTo>
                  <a:pt x="1793206" y="-13936"/>
                  <a:pt x="2218421" y="26196"/>
                  <a:pt x="2377035" y="0"/>
                </a:cubicBezTo>
                <a:cubicBezTo>
                  <a:pt x="2535649" y="-26196"/>
                  <a:pt x="2836116" y="27674"/>
                  <a:pt x="3122460" y="0"/>
                </a:cubicBezTo>
                <a:cubicBezTo>
                  <a:pt x="3408804" y="-27674"/>
                  <a:pt x="3554113" y="12391"/>
                  <a:pt x="3714067" y="0"/>
                </a:cubicBezTo>
                <a:cubicBezTo>
                  <a:pt x="3874021" y="-12391"/>
                  <a:pt x="3945831" y="23952"/>
                  <a:pt x="4074947" y="0"/>
                </a:cubicBezTo>
                <a:cubicBezTo>
                  <a:pt x="4204063" y="-23952"/>
                  <a:pt x="4412704" y="15441"/>
                  <a:pt x="4666554" y="0"/>
                </a:cubicBezTo>
                <a:cubicBezTo>
                  <a:pt x="4920404" y="-15441"/>
                  <a:pt x="4998557" y="50643"/>
                  <a:pt x="5104343" y="0"/>
                </a:cubicBezTo>
                <a:cubicBezTo>
                  <a:pt x="5210129" y="-50643"/>
                  <a:pt x="5450464" y="56162"/>
                  <a:pt x="5772859" y="0"/>
                </a:cubicBezTo>
                <a:cubicBezTo>
                  <a:pt x="6095254" y="-56162"/>
                  <a:pt x="6183936" y="11164"/>
                  <a:pt x="6364466" y="0"/>
                </a:cubicBezTo>
                <a:cubicBezTo>
                  <a:pt x="6544996" y="-11164"/>
                  <a:pt x="6557201" y="24298"/>
                  <a:pt x="6725346" y="0"/>
                </a:cubicBezTo>
                <a:cubicBezTo>
                  <a:pt x="6893491" y="-24298"/>
                  <a:pt x="7053294" y="19759"/>
                  <a:pt x="7163136" y="0"/>
                </a:cubicBezTo>
                <a:cubicBezTo>
                  <a:pt x="7272978" y="-19759"/>
                  <a:pt x="7444797" y="31647"/>
                  <a:pt x="7600925" y="0"/>
                </a:cubicBezTo>
                <a:cubicBezTo>
                  <a:pt x="7757053" y="-31647"/>
                  <a:pt x="8041253" y="64628"/>
                  <a:pt x="8293105" y="0"/>
                </a:cubicBezTo>
                <a:cubicBezTo>
                  <a:pt x="8629974" y="14181"/>
                  <a:pt x="8910588" y="254025"/>
                  <a:pt x="8895319" y="602214"/>
                </a:cubicBezTo>
                <a:cubicBezTo>
                  <a:pt x="8921369" y="811214"/>
                  <a:pt x="8869434" y="862497"/>
                  <a:pt x="8895319" y="1108059"/>
                </a:cubicBezTo>
                <a:cubicBezTo>
                  <a:pt x="8921204" y="1353621"/>
                  <a:pt x="8878496" y="1400318"/>
                  <a:pt x="8895319" y="1589815"/>
                </a:cubicBezTo>
                <a:cubicBezTo>
                  <a:pt x="8912142" y="1779312"/>
                  <a:pt x="8868171" y="1917689"/>
                  <a:pt x="8895319" y="2047484"/>
                </a:cubicBezTo>
                <a:cubicBezTo>
                  <a:pt x="8922467" y="2177279"/>
                  <a:pt x="8880994" y="2324809"/>
                  <a:pt x="8895319" y="2505153"/>
                </a:cubicBezTo>
                <a:cubicBezTo>
                  <a:pt x="8909644" y="2685497"/>
                  <a:pt x="8865298" y="2789903"/>
                  <a:pt x="8895319" y="3010998"/>
                </a:cubicBezTo>
                <a:cubicBezTo>
                  <a:pt x="8874174" y="3326877"/>
                  <a:pt x="8648134" y="3612289"/>
                  <a:pt x="8293105" y="3613212"/>
                </a:cubicBezTo>
                <a:cubicBezTo>
                  <a:pt x="8080144" y="3665756"/>
                  <a:pt x="7912062" y="3547216"/>
                  <a:pt x="7701498" y="3613212"/>
                </a:cubicBezTo>
                <a:cubicBezTo>
                  <a:pt x="7490934" y="3679208"/>
                  <a:pt x="7369371" y="3605309"/>
                  <a:pt x="7263709" y="3613212"/>
                </a:cubicBezTo>
                <a:cubicBezTo>
                  <a:pt x="7158047" y="3621115"/>
                  <a:pt x="6868950" y="3563060"/>
                  <a:pt x="6749011" y="3613212"/>
                </a:cubicBezTo>
                <a:cubicBezTo>
                  <a:pt x="6629072" y="3663364"/>
                  <a:pt x="6514551" y="3583062"/>
                  <a:pt x="6311222" y="3613212"/>
                </a:cubicBezTo>
                <a:cubicBezTo>
                  <a:pt x="6107893" y="3643362"/>
                  <a:pt x="6060862" y="3572152"/>
                  <a:pt x="5950341" y="3613212"/>
                </a:cubicBezTo>
                <a:cubicBezTo>
                  <a:pt x="5839820" y="3654272"/>
                  <a:pt x="5488063" y="3541384"/>
                  <a:pt x="5204916" y="3613212"/>
                </a:cubicBezTo>
                <a:cubicBezTo>
                  <a:pt x="4921769" y="3685040"/>
                  <a:pt x="4921880" y="3580356"/>
                  <a:pt x="4844036" y="3613212"/>
                </a:cubicBezTo>
                <a:cubicBezTo>
                  <a:pt x="4766192" y="3646068"/>
                  <a:pt x="4493499" y="3609545"/>
                  <a:pt x="4329338" y="3613212"/>
                </a:cubicBezTo>
                <a:cubicBezTo>
                  <a:pt x="4165177" y="3616879"/>
                  <a:pt x="4084316" y="3589822"/>
                  <a:pt x="3968458" y="3613212"/>
                </a:cubicBezTo>
                <a:cubicBezTo>
                  <a:pt x="3852600" y="3636602"/>
                  <a:pt x="3474624" y="3554867"/>
                  <a:pt x="3223033" y="3613212"/>
                </a:cubicBezTo>
                <a:cubicBezTo>
                  <a:pt x="2971443" y="3671557"/>
                  <a:pt x="3019078" y="3583205"/>
                  <a:pt x="2862153" y="3613212"/>
                </a:cubicBezTo>
                <a:cubicBezTo>
                  <a:pt x="2705228" y="3643219"/>
                  <a:pt x="2520861" y="3564741"/>
                  <a:pt x="2347455" y="3613212"/>
                </a:cubicBezTo>
                <a:cubicBezTo>
                  <a:pt x="2174049" y="3661683"/>
                  <a:pt x="1922570" y="3547795"/>
                  <a:pt x="1602030" y="3613212"/>
                </a:cubicBezTo>
                <a:cubicBezTo>
                  <a:pt x="1281491" y="3678629"/>
                  <a:pt x="912617" y="3577564"/>
                  <a:pt x="602214" y="3613212"/>
                </a:cubicBezTo>
                <a:cubicBezTo>
                  <a:pt x="240289" y="3666016"/>
                  <a:pt x="46246" y="3369910"/>
                  <a:pt x="0" y="3010998"/>
                </a:cubicBezTo>
                <a:cubicBezTo>
                  <a:pt x="-11430" y="2823703"/>
                  <a:pt x="50433" y="2769055"/>
                  <a:pt x="0" y="2577417"/>
                </a:cubicBezTo>
                <a:cubicBezTo>
                  <a:pt x="-50433" y="2385779"/>
                  <a:pt x="36583" y="2327539"/>
                  <a:pt x="0" y="2143836"/>
                </a:cubicBezTo>
                <a:cubicBezTo>
                  <a:pt x="-36583" y="1960133"/>
                  <a:pt x="46557" y="1868227"/>
                  <a:pt x="0" y="1734342"/>
                </a:cubicBezTo>
                <a:cubicBezTo>
                  <a:pt x="-46557" y="1600457"/>
                  <a:pt x="25892" y="1331802"/>
                  <a:pt x="0" y="1228498"/>
                </a:cubicBezTo>
                <a:cubicBezTo>
                  <a:pt x="-25892" y="1125194"/>
                  <a:pt x="50517" y="902163"/>
                  <a:pt x="0" y="602214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83362018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515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97644" y="1992850"/>
            <a:ext cx="7569278" cy="426979"/>
          </a:xfrm>
        </p:spPr>
        <p:txBody>
          <a:bodyPr/>
          <a:lstStyle/>
          <a:p>
            <a:r>
              <a:rPr lang="en-US" dirty="0"/>
              <a:t>PGP Usage in CSIRT communities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364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3422693-EAA5-4DD7-9318-253CDD28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team GPG key is a MUST-HAVE</a:t>
            </a:r>
          </a:p>
          <a:p>
            <a:endParaRPr lang="en-US" dirty="0"/>
          </a:p>
          <a:p>
            <a:r>
              <a:rPr lang="en-US" b="1" dirty="0"/>
              <a:t>The team managers (main + alternate) MUST  HAVE their own GPG keypairs</a:t>
            </a:r>
          </a:p>
          <a:p>
            <a:endParaRPr lang="en-US" dirty="0"/>
          </a:p>
          <a:p>
            <a:r>
              <a:rPr lang="en-US" dirty="0"/>
              <a:t>The communication basis for tools such as MISP</a:t>
            </a:r>
          </a:p>
          <a:p>
            <a:endParaRPr lang="en-US" dirty="0"/>
          </a:p>
          <a:p>
            <a:r>
              <a:rPr lang="en-US" dirty="0"/>
              <a:t>Key Sharing parties are organized at most CSIRT conferences and at all on-site TRANSITS trainings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765BF5-EFA8-4820-8CD6-92CB1B05E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7CA0F2-EE66-4F60-8C00-E0BE38E7AEC5}" type="slidenum">
              <a:rPr lang="en-GB" smtClean="0"/>
              <a:pPr/>
              <a:t>43</a:t>
            </a:fld>
            <a:endParaRPr lang="en-GB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9AFB194-DE83-4B9E-9593-FB3E4C30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Usage in the CSIRT Community</a:t>
            </a:r>
          </a:p>
        </p:txBody>
      </p:sp>
    </p:spTree>
    <p:extLst>
      <p:ext uri="{BB962C8B-B14F-4D97-AF65-F5344CB8AC3E}">
        <p14:creationId xmlns:p14="http://schemas.microsoft.com/office/powerpoint/2010/main" val="2202805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FBF87E-2C37-2C44-8176-0B9FA7150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7CA0F2-EE66-4F60-8C00-E0BE38E7AEC5}" type="slidenum">
              <a:rPr lang="en-GB" smtClean="0"/>
              <a:pPr/>
              <a:t>44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7CFF1C-C761-BB43-AD21-DD346773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PGP/MIME versus S/MIME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0139A07-E451-3540-BF9E-BB858C72B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64" y="1173433"/>
            <a:ext cx="5880065" cy="363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18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260929-8B30-9E41-9E2B-13CC86FE5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01" y="1149764"/>
            <a:ext cx="8439238" cy="3727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Symmetric encryption </a:t>
            </a:r>
            <a:r>
              <a:rPr lang="en-US" sz="1400" dirty="0"/>
              <a:t>uses a shared secret</a:t>
            </a:r>
          </a:p>
          <a:p>
            <a:pPr lvl="1"/>
            <a:r>
              <a:rPr lang="en-US" sz="1200" dirty="0"/>
              <a:t>A password/code to encrypt/decrypt on both sides</a:t>
            </a:r>
          </a:p>
          <a:p>
            <a:pPr lvl="1"/>
            <a:r>
              <a:rPr lang="en-US" sz="1200" dirty="0"/>
              <a:t>Does not scale for bigger groups or communities</a:t>
            </a:r>
          </a:p>
          <a:p>
            <a:pPr marL="0" indent="0">
              <a:buNone/>
            </a:pPr>
            <a:r>
              <a:rPr lang="en-US" dirty="0"/>
              <a:t>S/MIME and PGP/MIME both based on:</a:t>
            </a:r>
          </a:p>
          <a:p>
            <a:pPr marL="0" indent="0">
              <a:buNone/>
            </a:pPr>
            <a:r>
              <a:rPr lang="en-US" b="1" dirty="0"/>
              <a:t>Asymmetric encryption </a:t>
            </a:r>
            <a:r>
              <a:rPr lang="en-US" dirty="0"/>
              <a:t>is based on </a:t>
            </a:r>
            <a:r>
              <a:rPr lang="en-US" dirty="0">
                <a:solidFill>
                  <a:srgbClr val="D01384"/>
                </a:solidFill>
              </a:rPr>
              <a:t>secrets that are kept private </a:t>
            </a:r>
            <a:br>
              <a:rPr lang="en-US" dirty="0"/>
            </a:br>
            <a:r>
              <a:rPr lang="en-US" dirty="0"/>
              <a:t>and corresponding </a:t>
            </a:r>
            <a:r>
              <a:rPr lang="en-US" dirty="0">
                <a:solidFill>
                  <a:srgbClr val="00B0F0"/>
                </a:solidFill>
              </a:rPr>
              <a:t>public keys</a:t>
            </a:r>
          </a:p>
          <a:p>
            <a:pPr lvl="1"/>
            <a:r>
              <a:rPr lang="en-US" dirty="0"/>
              <a:t>Keypair: </a:t>
            </a:r>
            <a:r>
              <a:rPr lang="en-US" b="1" dirty="0">
                <a:solidFill>
                  <a:srgbClr val="D01384"/>
                </a:solidFill>
              </a:rPr>
              <a:t>private/secret </a:t>
            </a:r>
            <a:r>
              <a:rPr lang="en-US" dirty="0"/>
              <a:t>and </a:t>
            </a:r>
            <a:r>
              <a:rPr lang="en-US" b="1" dirty="0">
                <a:solidFill>
                  <a:srgbClr val="00B0F0"/>
                </a:solidFill>
              </a:rPr>
              <a:t>public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keys</a:t>
            </a:r>
          </a:p>
          <a:p>
            <a:pPr lvl="1"/>
            <a:r>
              <a:rPr lang="en-US" dirty="0">
                <a:solidFill>
                  <a:srgbClr val="D01384"/>
                </a:solidFill>
              </a:rPr>
              <a:t>Secret key </a:t>
            </a:r>
            <a:r>
              <a:rPr lang="en-US" dirty="0"/>
              <a:t>unlocked by passphrase - remember that the chain is as strong as its weakest link ....</a:t>
            </a:r>
          </a:p>
          <a:p>
            <a:pPr lvl="1"/>
            <a:r>
              <a:rPr lang="en-US" dirty="0"/>
              <a:t>Items encrypted with your </a:t>
            </a:r>
            <a:r>
              <a:rPr lang="en-US" dirty="0">
                <a:solidFill>
                  <a:srgbClr val="00B0F0"/>
                </a:solidFill>
              </a:rPr>
              <a:t>PUBLIC key </a:t>
            </a:r>
            <a:r>
              <a:rPr lang="en-US" dirty="0"/>
              <a:t>can only be decrypted using your </a:t>
            </a:r>
            <a:r>
              <a:rPr lang="en-US" dirty="0">
                <a:solidFill>
                  <a:srgbClr val="D01384"/>
                </a:solidFill>
              </a:rPr>
              <a:t>SECRET key</a:t>
            </a:r>
          </a:p>
          <a:p>
            <a:pPr lvl="1"/>
            <a:r>
              <a:rPr lang="en-US" dirty="0"/>
              <a:t>Items signed with your </a:t>
            </a:r>
            <a:r>
              <a:rPr lang="en-US" dirty="0">
                <a:solidFill>
                  <a:srgbClr val="D01384"/>
                </a:solidFill>
              </a:rPr>
              <a:t>SECRET key </a:t>
            </a:r>
            <a:r>
              <a:rPr lang="en-US" dirty="0"/>
              <a:t>can be recognized using your </a:t>
            </a:r>
            <a:r>
              <a:rPr lang="en-US" dirty="0">
                <a:solidFill>
                  <a:srgbClr val="00B0F0"/>
                </a:solidFill>
              </a:rPr>
              <a:t>PUBLIC key </a:t>
            </a:r>
          </a:p>
          <a:p>
            <a:pPr lvl="1"/>
            <a:r>
              <a:rPr lang="en-US" dirty="0"/>
              <a:t>Additionally, the signing process is used to ensure integrity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0F756E-1B56-0A47-920F-73648BF48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7CA0F2-EE66-4F60-8C00-E0BE38E7AEC5}" type="slidenum">
              <a:rPr lang="en-GB" smtClean="0"/>
              <a:pPr/>
              <a:t>45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ECEE43-39E9-7343-A809-B47E2E29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basis of S/MIME and PGP/MIME</a:t>
            </a:r>
          </a:p>
        </p:txBody>
      </p:sp>
    </p:spTree>
    <p:extLst>
      <p:ext uri="{BB962C8B-B14F-4D97-AF65-F5344CB8AC3E}">
        <p14:creationId xmlns:p14="http://schemas.microsoft.com/office/powerpoint/2010/main" val="1402334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5B922D-C5C0-2684-38A9-A12648BBC0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F2D41-BA8F-D2BF-A6A9-52D1FDBE5C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PGP </a:t>
            </a:r>
            <a:r>
              <a:rPr lang="en-US" dirty="0" err="1"/>
              <a:t>Keysigning</a:t>
            </a:r>
            <a:r>
              <a:rPr lang="en-US" dirty="0"/>
              <a:t> Party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CAAAB4-C2CB-3EBB-8A97-A607F7BB07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948238"/>
            <a:ext cx="2057400" cy="165100"/>
          </a:xfrm>
        </p:spPr>
        <p:txBody>
          <a:bodyPr/>
          <a:lstStyle/>
          <a:p>
            <a:fld id="{9E7CA0F2-EE66-4F60-8C00-E0BE38E7AEC5}" type="slidenum">
              <a:rPr lang="en-GB" smtClean="0"/>
              <a:pPr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813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20DFD91-699F-46D3-AF73-8B4A5EF7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Gathering to cross-sign the keys of participants</a:t>
            </a:r>
          </a:p>
          <a:p>
            <a:endParaRPr lang="en-US" dirty="0"/>
          </a:p>
          <a:p>
            <a:r>
              <a:rPr lang="en-US" dirty="0"/>
              <a:t>We’ve printed participant  key-data (email, fingerprint) </a:t>
            </a:r>
          </a:p>
          <a:p>
            <a:endParaRPr lang="en-US" dirty="0"/>
          </a:p>
          <a:p>
            <a:r>
              <a:rPr lang="en-US" dirty="0"/>
              <a:t>Bring your ID ready</a:t>
            </a:r>
          </a:p>
          <a:p>
            <a:endParaRPr lang="en-US" dirty="0"/>
          </a:p>
          <a:p>
            <a:r>
              <a:rPr lang="en-US" dirty="0"/>
              <a:t>For each </a:t>
            </a:r>
            <a:r>
              <a:rPr lang="en-US" b="1" dirty="0"/>
              <a:t>individual</a:t>
            </a:r>
            <a:r>
              <a:rPr lang="en-US" dirty="0"/>
              <a:t> key presented, verify individual’s identity (against passport or national ID with photo)</a:t>
            </a:r>
          </a:p>
          <a:p>
            <a:endParaRPr lang="en-US" dirty="0"/>
          </a:p>
          <a:p>
            <a:r>
              <a:rPr lang="en-US" dirty="0"/>
              <a:t>Do this effectively by rotating like the track of a tank</a:t>
            </a:r>
          </a:p>
          <a:p>
            <a:r>
              <a:rPr lang="en-US" dirty="0"/>
              <a:t>Sign all the keys that you verified (this is best practice – but you decide based on your policy)</a:t>
            </a:r>
          </a:p>
          <a:p>
            <a:r>
              <a:rPr lang="en-US" dirty="0"/>
              <a:t>Need electronic copy of public key from </a:t>
            </a:r>
            <a:r>
              <a:rPr lang="en-US" dirty="0" err="1"/>
              <a:t>keyservers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 signed keys to </a:t>
            </a:r>
            <a:r>
              <a:rPr lang="en-US" dirty="0" err="1"/>
              <a:t>keyservers</a:t>
            </a:r>
            <a:r>
              <a:rPr lang="en-US" dirty="0"/>
              <a:t> in order to have your signature visible to the world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534E47-2D51-4BCC-8F31-5B8A91C8A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7CA0F2-EE66-4F60-8C00-E0BE38E7AEC5}" type="slidenum">
              <a:rPr lang="en-GB" smtClean="0"/>
              <a:pPr/>
              <a:t>47</a:t>
            </a:fld>
            <a:endParaRPr lang="en-GB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C92C638-42DB-43A9-BA46-704DF97F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Signing Party</a:t>
            </a:r>
          </a:p>
        </p:txBody>
      </p:sp>
    </p:spTree>
    <p:extLst>
      <p:ext uri="{BB962C8B-B14F-4D97-AF65-F5344CB8AC3E}">
        <p14:creationId xmlns:p14="http://schemas.microsoft.com/office/powerpoint/2010/main" val="1941238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CF1E6-EF44-314D-9C98-9CF67A9662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TRANSITS I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SCM – Secure Communication 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2ADD45-05C7-4012-9039-24A7AD558C64}"/>
              </a:ext>
            </a:extLst>
          </p:cNvPr>
          <p:cNvSpPr/>
          <p:nvPr/>
        </p:nvSpPr>
        <p:spPr>
          <a:xfrm>
            <a:off x="680519" y="4011484"/>
            <a:ext cx="817302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Authors: Olivier Caleff, Jeffeny Hoogervorst &amp; Don Stikvoort</a:t>
            </a:r>
          </a:p>
          <a:p>
            <a:endParaRPr lang="en-US" sz="400" dirty="0">
              <a:solidFill>
                <a:schemeClr val="bg1"/>
              </a:solidFill>
            </a:endParaRPr>
          </a:p>
          <a:p>
            <a:r>
              <a:rPr lang="en-US" sz="1300" dirty="0">
                <a:solidFill>
                  <a:schemeClr val="bg1"/>
                </a:solidFill>
              </a:rPr>
              <a:t>Version: experimental</a:t>
            </a:r>
          </a:p>
          <a:p>
            <a:r>
              <a:rPr lang="en-GB" sz="1300" baseline="0" dirty="0">
                <a:solidFill>
                  <a:schemeClr val="bg1"/>
                </a:solidFill>
              </a:rPr>
              <a:t>This work is licensed under a </a:t>
            </a:r>
            <a:r>
              <a:rPr lang="en-GB" sz="1300" baseline="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Attribution-NonCommercial-ShareAlike 4.0 International License</a:t>
            </a:r>
            <a:endParaRPr lang="en-US" sz="13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9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6BDC59-A147-0847-9781-A3C06BBDDE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Introduction – Concepts, techniques and trust – </a:t>
            </a:r>
            <a:r>
              <a:rPr lang="en-GB" dirty="0"/>
              <a:t>What is “secure”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02442-E2D8-8D4E-9066-3F25C9A40E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Why Secure Communication ?</a:t>
            </a:r>
          </a:p>
        </p:txBody>
      </p:sp>
    </p:spTree>
    <p:extLst>
      <p:ext uri="{BB962C8B-B14F-4D97-AF65-F5344CB8AC3E}">
        <p14:creationId xmlns:p14="http://schemas.microsoft.com/office/powerpoint/2010/main" val="363252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FFC6CF4-81AE-4114-89F1-DDC6FDA67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916533"/>
              </p:ext>
            </p:extLst>
          </p:nvPr>
        </p:nvGraphicFramePr>
        <p:xfrm>
          <a:off x="350838" y="1149350"/>
          <a:ext cx="8439150" cy="3768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id="{4F1866F9-6762-4DA2-BD0D-B13EE4CF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comes</a:t>
            </a:r>
            <a:r>
              <a:rPr lang="fr-FR" dirty="0"/>
              <a:t> to communication… (1/2)</a:t>
            </a:r>
          </a:p>
        </p:txBody>
      </p:sp>
    </p:spTree>
    <p:extLst>
      <p:ext uri="{BB962C8B-B14F-4D97-AF65-F5344CB8AC3E}">
        <p14:creationId xmlns:p14="http://schemas.microsoft.com/office/powerpoint/2010/main" val="16100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FFC6CF4-81AE-4114-89F1-DDC6FDA67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553039"/>
              </p:ext>
            </p:extLst>
          </p:nvPr>
        </p:nvGraphicFramePr>
        <p:xfrm>
          <a:off x="350838" y="1149350"/>
          <a:ext cx="8439150" cy="3768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id="{4F1866F9-6762-4DA2-BD0D-B13EE4CF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comes</a:t>
            </a:r>
            <a:r>
              <a:rPr lang="fr-FR" dirty="0"/>
              <a:t> to communication… (2/2)</a:t>
            </a:r>
          </a:p>
        </p:txBody>
      </p:sp>
    </p:spTree>
    <p:extLst>
      <p:ext uri="{BB962C8B-B14F-4D97-AF65-F5344CB8AC3E}">
        <p14:creationId xmlns:p14="http://schemas.microsoft.com/office/powerpoint/2010/main" val="251986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8A70E4-B1D6-4AC8-1354-AF154B77A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/>
              <a:t>How do we trust / secure any communication?</a:t>
            </a:r>
          </a:p>
          <a:p>
            <a:pPr marL="0" indent="0" algn="ctr">
              <a:buNone/>
            </a:pPr>
            <a:r>
              <a:rPr lang="en-US" dirty="0"/>
              <a:t>(technical, human, policy / process, combined?)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8054FA-839A-AC3A-7CC8-8FE6DF15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Your Ideas </a:t>
            </a:r>
          </a:p>
        </p:txBody>
      </p:sp>
    </p:spTree>
    <p:extLst>
      <p:ext uri="{BB962C8B-B14F-4D97-AF65-F5344CB8AC3E}">
        <p14:creationId xmlns:p14="http://schemas.microsoft.com/office/powerpoint/2010/main" val="2171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0E0360-F863-6ABC-621C-6C68F38091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E2D7A-E98D-3A54-CD38-577EDDACA4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Communication Standards and Processes</a:t>
            </a:r>
          </a:p>
        </p:txBody>
      </p:sp>
    </p:spTree>
    <p:extLst>
      <p:ext uri="{BB962C8B-B14F-4D97-AF65-F5344CB8AC3E}">
        <p14:creationId xmlns:p14="http://schemas.microsoft.com/office/powerpoint/2010/main" val="184343650"/>
      </p:ext>
    </p:extLst>
  </p:cSld>
  <p:clrMapOvr>
    <a:masterClrMapping/>
  </p:clrMapOvr>
</p:sld>
</file>

<file path=ppt/theme/theme1.xml><?xml version="1.0" encoding="utf-8"?>
<a:theme xmlns:a="http://schemas.openxmlformats.org/drawingml/2006/main" name="GEANT Associ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_CSIRT_presentation_template" id="{BAE1F2C8-9007-D643-A917-3F531FA67AD0}" vid="{3FA60815-EAB5-2B4B-B484-188C0EDB74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e7019c98-23ef-46f8-8434-cfd3a3bc7393">GN4PROJ-13-16</_dlc_DocId>
    <_dlc_DocIdUrl xmlns="e7019c98-23ef-46f8-8434-cfd3a3bc7393">
      <Url>https://intranet.geant.org/help-and-support/_layouts/15/DocIdRedir.aspx?ID=GN4PROJ-13-16</Url>
      <Description>GN4PROJ-13-16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C14C35B6BD02428EFDFCF6B38DCCFF" ma:contentTypeVersion="3" ma:contentTypeDescription="Create a new document." ma:contentTypeScope="" ma:versionID="cb80918fe4a605eb18370ba55c5d957b">
  <xsd:schema xmlns:xsd="http://www.w3.org/2001/XMLSchema" xmlns:xs="http://www.w3.org/2001/XMLSchema" xmlns:p="http://schemas.microsoft.com/office/2006/metadata/properties" xmlns:ns1="http://schemas.microsoft.com/sharepoint/v3" xmlns:ns2="e7019c98-23ef-46f8-8434-cfd3a3bc7393" targetNamespace="http://schemas.microsoft.com/office/2006/metadata/properties" ma:root="true" ma:fieldsID="19d4d48c21c094bbdb8e7cf95f595ca6" ns1:_="" ns2:_="">
    <xsd:import namespace="http://schemas.microsoft.com/sharepoint/v3"/>
    <xsd:import namespace="e7019c98-23ef-46f8-8434-cfd3a3bc739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19c98-23ef-46f8-8434-cfd3a3bc7393" elementFormDefault="qualified">
    <xsd:import namespace="http://schemas.microsoft.com/office/2006/documentManagement/types"/>
    <xsd:import namespace="http://schemas.microsoft.com/office/infopath/2007/PartnerControls"/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10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AA3960-760A-4B61-8C8B-DBF90F37C8C8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sharepoint/v3"/>
    <ds:schemaRef ds:uri="http://purl.org/dc/dcmitype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e7019c98-23ef-46f8-8434-cfd3a3bc739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2C07721-32FF-48B6-9D36-E09F4CC3A6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4E8D75-8AF6-4906-9862-16846F3CF79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2E35BE0-4019-4082-B1C6-2E4ACDDEA2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7019c98-23ef-46f8-8434-cfd3a3bc73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GEANT Association</Template>
  <TotalTime>19061</TotalTime>
  <Words>2931</Words>
  <Application>Microsoft Macintosh PowerPoint</Application>
  <PresentationFormat>On-screen Show (16:9)</PresentationFormat>
  <Paragraphs>469</Paragraphs>
  <Slides>48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Wingdings</vt:lpstr>
      <vt:lpstr>GEANT Association</vt:lpstr>
      <vt:lpstr>PowerPoint Presentation</vt:lpstr>
      <vt:lpstr>Presenter Ideas- DELETE</vt:lpstr>
      <vt:lpstr>Learning Objectives</vt:lpstr>
      <vt:lpstr>Session Plan </vt:lpstr>
      <vt:lpstr>PowerPoint Presentation</vt:lpstr>
      <vt:lpstr>When it comes to communication… (1/2)</vt:lpstr>
      <vt:lpstr>When it comes to communication… (2/2)</vt:lpstr>
      <vt:lpstr>Share Your Ideas </vt:lpstr>
      <vt:lpstr>PowerPoint Presentation</vt:lpstr>
      <vt:lpstr>TLP Traffic Light Protocol</vt:lpstr>
      <vt:lpstr>NDAS and CSIRTS</vt:lpstr>
      <vt:lpstr>Group Discussion</vt:lpstr>
      <vt:lpstr>4 – Secure Information Handling Process</vt:lpstr>
      <vt:lpstr>PowerPoint Presentation</vt:lpstr>
      <vt:lpstr>Tools</vt:lpstr>
      <vt:lpstr>Share YourIdeas </vt:lpstr>
      <vt:lpstr>"Secure" tools, really?</vt:lpstr>
      <vt:lpstr>PowerPoint Presentation</vt:lpstr>
      <vt:lpstr>Group Discussion</vt:lpstr>
      <vt:lpstr>Cryptography</vt:lpstr>
      <vt:lpstr>Security Requirements </vt:lpstr>
      <vt:lpstr>Asymmetric process</vt:lpstr>
      <vt:lpstr>Relationship between identity(ies) and key(s)</vt:lpstr>
      <vt:lpstr>Relationship between identity(ies) and humans</vt:lpstr>
      <vt:lpstr>How to Manage Keys?</vt:lpstr>
      <vt:lpstr>History and Acronyms</vt:lpstr>
      <vt:lpstr>PowerPoint Presentation</vt:lpstr>
      <vt:lpstr>PowerPoint Presentation</vt:lpstr>
      <vt:lpstr>TF-CSIRT, Trusted Introducer and TRANSITS </vt:lpstr>
      <vt:lpstr>What is Trusted Introducer?</vt:lpstr>
      <vt:lpstr>Three Processes of TI</vt:lpstr>
      <vt:lpstr>Partners</vt:lpstr>
      <vt:lpstr>Mission </vt:lpstr>
      <vt:lpstr>Why Us? </vt:lpstr>
      <vt:lpstr>PowerPoint Presentation</vt:lpstr>
      <vt:lpstr>Key generation</vt:lpstr>
      <vt:lpstr>Key generation</vt:lpstr>
      <vt:lpstr>Key storages and sharing </vt:lpstr>
      <vt:lpstr>Key updates and revocation</vt:lpstr>
      <vt:lpstr>Key Signing Party</vt:lpstr>
      <vt:lpstr>Wrap-up</vt:lpstr>
      <vt:lpstr>PowerPoint Presentation</vt:lpstr>
      <vt:lpstr>Usage in the CSIRT Community</vt:lpstr>
      <vt:lpstr>PGP/MIME versus S/MIME</vt:lpstr>
      <vt:lpstr>Cryptographic basis of S/MIME and PGP/MIME</vt:lpstr>
      <vt:lpstr>PowerPoint Presentation</vt:lpstr>
      <vt:lpstr>Key Signing Party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Harris</dc:creator>
  <cp:keywords/>
  <dc:description>change to funding information Nov 2015</dc:description>
  <cp:lastModifiedBy>Nicole Harris</cp:lastModifiedBy>
  <cp:revision>425</cp:revision>
  <cp:lastPrinted>2021-10-13T14:41:01Z</cp:lastPrinted>
  <dcterms:created xsi:type="dcterms:W3CDTF">2018-10-05T14:17:24Z</dcterms:created>
  <dcterms:modified xsi:type="dcterms:W3CDTF">2024-07-03T12:00:15Z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0x010100EFC14C35B6BD02428EFDFCF6B38DCCFF</vt:lpwstr>
  </property>
  <property fmtid="{D5CDD505-2E9C-101B-9397-08002B2CF9AE}" pid="3" name="_dlc_DocIdItemGuid">
    <vt:lpwstr>44859268-e552-4f71-81b4-ca39bd175d99</vt:lpwstr>
  </property>
</Properties>
</file>