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6AF223C6-A88C-447B-B289-9B5F944F4459}" type="datetimeFigureOut">
              <a:rPr lang="es-CO" smtClean="0"/>
              <a:t>06/03/2017</a:t>
            </a:fld>
            <a:endParaRPr lang="es-CO"/>
          </a:p>
        </p:txBody>
      </p:sp>
      <p:sp>
        <p:nvSpPr>
          <p:cNvPr id="8" name="Slide Number Placeholder 7"/>
          <p:cNvSpPr>
            <a:spLocks noGrp="1"/>
          </p:cNvSpPr>
          <p:nvPr>
            <p:ph type="sldNum" sz="quarter" idx="11"/>
          </p:nvPr>
        </p:nvSpPr>
        <p:spPr/>
        <p:txBody>
          <a:bodyPr/>
          <a:lstStyle/>
          <a:p>
            <a:fld id="{26E42156-3A8E-426E-8A95-C242AF04A7F6}" type="slidenum">
              <a:rPr lang="es-CO" smtClean="0"/>
              <a:t>‹Nº›</a:t>
            </a:fld>
            <a:endParaRPr lang="es-CO"/>
          </a:p>
        </p:txBody>
      </p:sp>
      <p:sp>
        <p:nvSpPr>
          <p:cNvPr id="9" name="Footer Placeholder 8"/>
          <p:cNvSpPr>
            <a:spLocks noGrp="1"/>
          </p:cNvSpPr>
          <p:nvPr>
            <p:ph type="ftr" sz="quarter" idx="12"/>
          </p:nvPr>
        </p:nvSpPr>
        <p:spPr/>
        <p:txBody>
          <a:bodyPr/>
          <a:lstStyle/>
          <a:p>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AF223C6-A88C-447B-B289-9B5F944F4459}" type="datetimeFigureOut">
              <a:rPr lang="es-CO" smtClean="0"/>
              <a:t>06/03/2017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E42156-3A8E-426E-8A95-C242AF04A7F6}"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AF223C6-A88C-447B-B289-9B5F944F4459}" type="datetimeFigureOut">
              <a:rPr lang="es-CO" smtClean="0"/>
              <a:t>06/03/2017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E42156-3A8E-426E-8A95-C242AF04A7F6}"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6AF223C6-A88C-447B-B289-9B5F944F4459}" type="datetimeFigureOut">
              <a:rPr lang="es-CO" smtClean="0"/>
              <a:t>06/03/2017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E42156-3A8E-426E-8A95-C242AF04A7F6}"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AF223C6-A88C-447B-B289-9B5F944F4459}" type="datetimeFigureOut">
              <a:rPr lang="es-CO" smtClean="0"/>
              <a:t>06/03/2017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6E42156-3A8E-426E-8A95-C242AF04A7F6}" type="slidenum">
              <a:rPr lang="es-CO" smtClean="0"/>
              <a:t>‹Nº›</a:t>
            </a:fld>
            <a:endParaRPr lang="es-CO"/>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6AF223C6-A88C-447B-B289-9B5F944F4459}" type="datetimeFigureOut">
              <a:rPr lang="es-CO" smtClean="0"/>
              <a:t>06/03/2017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E42156-3A8E-426E-8A95-C242AF04A7F6}" type="slidenum">
              <a:rPr lang="es-CO" smtClean="0"/>
              <a:t>‹Nº›</a:t>
            </a:fld>
            <a:endParaRPr lang="es-CO"/>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AF223C6-A88C-447B-B289-9B5F944F4459}" type="datetimeFigureOut">
              <a:rPr lang="es-CO" smtClean="0"/>
              <a:t>06/03/2017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6E42156-3A8E-426E-8A95-C242AF04A7F6}" type="slidenum">
              <a:rPr lang="es-CO" smtClean="0"/>
              <a:t>‹Nº›</a:t>
            </a:fld>
            <a:endParaRPr lang="es-CO"/>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AF223C6-A88C-447B-B289-9B5F944F4459}" type="datetimeFigureOut">
              <a:rPr lang="es-CO" smtClean="0"/>
              <a:t>06/03/2017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6E42156-3A8E-426E-8A95-C242AF04A7F6}"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223C6-A88C-447B-B289-9B5F944F4459}" type="datetimeFigureOut">
              <a:rPr lang="es-CO" smtClean="0"/>
              <a:t>06/03/2017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6E42156-3A8E-426E-8A95-C242AF04A7F6}"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AF223C6-A88C-447B-B289-9B5F944F4459}" type="datetimeFigureOut">
              <a:rPr lang="es-CO" smtClean="0"/>
              <a:t>06/03/2017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E42156-3A8E-426E-8A95-C242AF04A7F6}"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AF223C6-A88C-447B-B289-9B5F944F4459}" type="datetimeFigureOut">
              <a:rPr lang="es-CO" smtClean="0"/>
              <a:t>06/03/2017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6E42156-3A8E-426E-8A95-C242AF04A7F6}"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AF223C6-A88C-447B-B289-9B5F944F4459}" type="datetimeFigureOut">
              <a:rPr lang="es-CO" smtClean="0"/>
              <a:t>06/03/2017</a:t>
            </a:fld>
            <a:endParaRPr lang="es-CO"/>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s-CO"/>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6E42156-3A8E-426E-8A95-C242AF04A7F6}" type="slidenum">
              <a:rPr lang="es-CO" smtClean="0"/>
              <a:t>‹Nº›</a:t>
            </a:fld>
            <a:endParaRPr lang="es-CO"/>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CO" dirty="0" smtClean="0"/>
              <a:t>Proyecto</a:t>
            </a:r>
            <a:br>
              <a:rPr lang="es-CO" dirty="0" smtClean="0"/>
            </a:br>
            <a:r>
              <a:rPr lang="es-CO" dirty="0" smtClean="0"/>
              <a:t>ONLINE SITP</a:t>
            </a:r>
            <a:endParaRPr lang="es-CO" dirty="0"/>
          </a:p>
        </p:txBody>
      </p:sp>
      <p:sp>
        <p:nvSpPr>
          <p:cNvPr id="3" name="2 Subtítulo"/>
          <p:cNvSpPr>
            <a:spLocks noGrp="1"/>
          </p:cNvSpPr>
          <p:nvPr>
            <p:ph type="subTitle" idx="1"/>
          </p:nvPr>
        </p:nvSpPr>
        <p:spPr/>
        <p:txBody>
          <a:bodyPr>
            <a:normAutofit/>
          </a:bodyPr>
          <a:lstStyle/>
          <a:p>
            <a:r>
              <a:rPr lang="es-CO" b="1" dirty="0" smtClean="0">
                <a:solidFill>
                  <a:schemeClr val="tx1"/>
                </a:solidFill>
              </a:rPr>
              <a:t>David Andrés Vargas León</a:t>
            </a:r>
          </a:p>
          <a:p>
            <a:r>
              <a:rPr lang="es-CO" b="1" dirty="0" err="1" smtClean="0">
                <a:solidFill>
                  <a:schemeClr val="tx1"/>
                </a:solidFill>
              </a:rPr>
              <a:t>Cristhian</a:t>
            </a:r>
            <a:r>
              <a:rPr lang="es-CO" b="1" dirty="0" smtClean="0">
                <a:solidFill>
                  <a:schemeClr val="tx1"/>
                </a:solidFill>
              </a:rPr>
              <a:t> Camilo Torres Castro</a:t>
            </a:r>
            <a:endParaRPr lang="es-CO" b="1" dirty="0">
              <a:solidFill>
                <a:schemeClr val="tx1"/>
              </a:solidFill>
            </a:endParaRPr>
          </a:p>
        </p:txBody>
      </p:sp>
    </p:spTree>
    <p:extLst>
      <p:ext uri="{BB962C8B-B14F-4D97-AF65-F5344CB8AC3E}">
        <p14:creationId xmlns:p14="http://schemas.microsoft.com/office/powerpoint/2010/main" val="225563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Diferencia de nuestra idea</a:t>
            </a:r>
          </a:p>
        </p:txBody>
      </p:sp>
      <p:sp>
        <p:nvSpPr>
          <p:cNvPr id="3" name="2 Marcador de contenido"/>
          <p:cNvSpPr>
            <a:spLocks noGrp="1"/>
          </p:cNvSpPr>
          <p:nvPr>
            <p:ph idx="1"/>
          </p:nvPr>
        </p:nvSpPr>
        <p:spPr/>
        <p:txBody>
          <a:bodyPr/>
          <a:lstStyle/>
          <a:p>
            <a:r>
              <a:rPr lang="es-CO" dirty="0">
                <a:solidFill>
                  <a:schemeClr val="tx1"/>
                </a:solidFill>
              </a:rPr>
              <a:t>Nuestra aplicación a comparación de Uber, es que el objetivo de informar en </a:t>
            </a:r>
            <a:r>
              <a:rPr lang="es-CO" dirty="0" smtClean="0">
                <a:solidFill>
                  <a:schemeClr val="tx1"/>
                </a:solidFill>
              </a:rPr>
              <a:t>tiempo real la hora estimada </a:t>
            </a:r>
            <a:r>
              <a:rPr lang="es-CO" dirty="0">
                <a:solidFill>
                  <a:schemeClr val="tx1"/>
                </a:solidFill>
              </a:rPr>
              <a:t>de llegada y salida respecto a la ubicación y el destino está integrado a un servicio público y no privado</a:t>
            </a:r>
          </a:p>
          <a:p>
            <a:endParaRPr lang="es-CO" dirty="0" smtClean="0">
              <a:solidFill>
                <a:schemeClr val="tx1"/>
              </a:solidFill>
            </a:endParaRPr>
          </a:p>
          <a:p>
            <a:r>
              <a:rPr lang="es-CO" dirty="0" smtClean="0">
                <a:solidFill>
                  <a:schemeClr val="tx1"/>
                </a:solidFill>
              </a:rPr>
              <a:t>Otra diferencia  con la aplicación Uber es que la información en tiempo real que aporta nuestra aplicación respecto a la capacidad del servicio es variante, mientras que la de Uber siempre es fija (excluyendo el servicio Uberpool)</a:t>
            </a:r>
            <a:endParaRPr lang="es-CO" dirty="0">
              <a:solidFill>
                <a:schemeClr val="tx1"/>
              </a:solidFill>
            </a:endParaRPr>
          </a:p>
        </p:txBody>
      </p:sp>
    </p:spTree>
    <p:extLst>
      <p:ext uri="{BB962C8B-B14F-4D97-AF65-F5344CB8AC3E}">
        <p14:creationId xmlns:p14="http://schemas.microsoft.com/office/powerpoint/2010/main" val="177058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Porque Online </a:t>
            </a:r>
            <a:r>
              <a:rPr lang="es-CO" dirty="0" err="1" smtClean="0"/>
              <a:t>Sitp</a:t>
            </a:r>
            <a:r>
              <a:rPr lang="es-CO" dirty="0" smtClean="0"/>
              <a:t> es diferente </a:t>
            </a:r>
            <a:endParaRPr lang="es-CO" dirty="0"/>
          </a:p>
        </p:txBody>
      </p:sp>
      <p:sp>
        <p:nvSpPr>
          <p:cNvPr id="3" name="2 Marcador de contenido"/>
          <p:cNvSpPr>
            <a:spLocks noGrp="1"/>
          </p:cNvSpPr>
          <p:nvPr>
            <p:ph idx="1"/>
          </p:nvPr>
        </p:nvSpPr>
        <p:spPr/>
        <p:txBody>
          <a:bodyPr/>
          <a:lstStyle/>
          <a:p>
            <a:r>
              <a:rPr lang="es-CO" dirty="0" smtClean="0">
                <a:solidFill>
                  <a:schemeClr val="tx1"/>
                </a:solidFill>
              </a:rPr>
              <a:t>Nuestra aplicación es diferente a las de la competencia, ya que posee varios elementos de otras aplicaciones pero mejores e integradas en conjunto para el servicio público de Bogotá</a:t>
            </a:r>
          </a:p>
          <a:p>
            <a:r>
              <a:rPr lang="es-CO" dirty="0" smtClean="0">
                <a:solidFill>
                  <a:schemeClr val="tx1"/>
                </a:solidFill>
              </a:rPr>
              <a:t>Vale la pena invertir en esta aplicación porque esta ayuda a los usuarios del transporte público a tener mejor experiencia, comodidad y seguridad a la hora de ingresar al servicio publico, esto con el fin de mejorar la calidad de servicio que brinda Bogotá respecto al transporte público</a:t>
            </a:r>
            <a:endParaRPr lang="es-CO" dirty="0">
              <a:solidFill>
                <a:schemeClr val="tx1"/>
              </a:solidFill>
            </a:endParaRPr>
          </a:p>
          <a:p>
            <a:pPr marL="0" indent="0">
              <a:buNone/>
            </a:pPr>
            <a:endParaRPr lang="es-CO" dirty="0">
              <a:solidFill>
                <a:schemeClr val="tx1"/>
              </a:solidFill>
            </a:endParaRPr>
          </a:p>
        </p:txBody>
      </p:sp>
    </p:spTree>
    <p:extLst>
      <p:ext uri="{BB962C8B-B14F-4D97-AF65-F5344CB8AC3E}">
        <p14:creationId xmlns:p14="http://schemas.microsoft.com/office/powerpoint/2010/main" val="383049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¿Qué problema se está resolviendo?</a:t>
            </a:r>
            <a:endParaRPr lang="es-CO" dirty="0"/>
          </a:p>
        </p:txBody>
      </p:sp>
      <p:sp>
        <p:nvSpPr>
          <p:cNvPr id="3" name="2 Marcador de contenido"/>
          <p:cNvSpPr>
            <a:spLocks noGrp="1"/>
          </p:cNvSpPr>
          <p:nvPr>
            <p:ph idx="1"/>
          </p:nvPr>
        </p:nvSpPr>
        <p:spPr>
          <a:xfrm>
            <a:off x="395536" y="2492896"/>
            <a:ext cx="8229600" cy="1828800"/>
          </a:xfrm>
        </p:spPr>
        <p:txBody>
          <a:bodyPr/>
          <a:lstStyle/>
          <a:p>
            <a:r>
              <a:rPr lang="es-CO" dirty="0" smtClean="0">
                <a:solidFill>
                  <a:schemeClr val="tx1"/>
                </a:solidFill>
              </a:rPr>
              <a:t>La incomodidad y la desinformación de los usuarios de transporte público</a:t>
            </a:r>
          </a:p>
          <a:p>
            <a:r>
              <a:rPr lang="es-CO" dirty="0" smtClean="0">
                <a:solidFill>
                  <a:schemeClr val="tx1"/>
                </a:solidFill>
              </a:rPr>
              <a:t>El estrés del usuario</a:t>
            </a:r>
          </a:p>
          <a:p>
            <a:endParaRPr lang="es-CO" dirty="0">
              <a:solidFill>
                <a:schemeClr val="tx1"/>
              </a:solidFill>
            </a:endParaRPr>
          </a:p>
        </p:txBody>
      </p:sp>
    </p:spTree>
    <p:extLst>
      <p:ext uri="{BB962C8B-B14F-4D97-AF65-F5344CB8AC3E}">
        <p14:creationId xmlns:p14="http://schemas.microsoft.com/office/powerpoint/2010/main" val="992863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¿Qué necesidad se está resolviendo?</a:t>
            </a:r>
            <a:endParaRPr lang="es-CO" dirty="0"/>
          </a:p>
        </p:txBody>
      </p:sp>
      <p:sp>
        <p:nvSpPr>
          <p:cNvPr id="3" name="2 Marcador de contenido"/>
          <p:cNvSpPr>
            <a:spLocks noGrp="1"/>
          </p:cNvSpPr>
          <p:nvPr>
            <p:ph idx="1"/>
          </p:nvPr>
        </p:nvSpPr>
        <p:spPr>
          <a:xfrm>
            <a:off x="467544" y="2276872"/>
            <a:ext cx="8229600" cy="1900808"/>
          </a:xfrm>
        </p:spPr>
        <p:txBody>
          <a:bodyPr>
            <a:normAutofit/>
          </a:bodyPr>
          <a:lstStyle/>
          <a:p>
            <a:r>
              <a:rPr lang="es-CO" dirty="0" smtClean="0">
                <a:solidFill>
                  <a:schemeClr val="tx1"/>
                </a:solidFill>
              </a:rPr>
              <a:t>La necesidad de estar informado del servicio público respecto a su capacidad, y tiempo exacto del desplazamiento hasta la ubicación del cliente junto a la del destino estación o paradero.</a:t>
            </a:r>
            <a:endParaRPr lang="es-CO" dirty="0">
              <a:solidFill>
                <a:schemeClr val="tx1"/>
              </a:solidFill>
            </a:endParaRPr>
          </a:p>
        </p:txBody>
      </p:sp>
    </p:spTree>
    <p:extLst>
      <p:ext uri="{BB962C8B-B14F-4D97-AF65-F5344CB8AC3E}">
        <p14:creationId xmlns:p14="http://schemas.microsoft.com/office/powerpoint/2010/main" val="244259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Productos y servicios que ofrecemos</a:t>
            </a:r>
            <a:endParaRPr lang="es-CO" dirty="0"/>
          </a:p>
        </p:txBody>
      </p:sp>
      <p:sp>
        <p:nvSpPr>
          <p:cNvPr id="3" name="2 Marcador de contenido"/>
          <p:cNvSpPr>
            <a:spLocks noGrp="1"/>
          </p:cNvSpPr>
          <p:nvPr>
            <p:ph idx="1"/>
          </p:nvPr>
        </p:nvSpPr>
        <p:spPr/>
        <p:txBody>
          <a:bodyPr/>
          <a:lstStyle/>
          <a:p>
            <a:r>
              <a:rPr lang="es-CO" dirty="0" smtClean="0">
                <a:solidFill>
                  <a:schemeClr val="tx1"/>
                </a:solidFill>
              </a:rPr>
              <a:t>Ofrecemos una aplicación móvil que sirve como herramienta para estar informado del servicio (capacidad y tiempo de demora a la ubicación de la estación de espera y de destino), también pantallas integradas en las estaciones de transporte público (estas pantallas no son táctiles y solo muestran en tiempo real la transmisión de ubicación de los servicios que se aproximan a la estación de espera, solo se muestra la imagen del servicio como máximo una estación atrás, si es mas de una estación que viene el servicio solo se muestra unos cuadradillos del servicio)</a:t>
            </a:r>
            <a:endParaRPr lang="es-CO" dirty="0">
              <a:solidFill>
                <a:schemeClr val="tx1"/>
              </a:solidFill>
            </a:endParaRPr>
          </a:p>
        </p:txBody>
      </p:sp>
    </p:spTree>
    <p:extLst>
      <p:ext uri="{BB962C8B-B14F-4D97-AF65-F5344CB8AC3E}">
        <p14:creationId xmlns:p14="http://schemas.microsoft.com/office/powerpoint/2010/main" val="422924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Nuestros clientes</a:t>
            </a:r>
            <a:endParaRPr lang="es-CO" dirty="0"/>
          </a:p>
        </p:txBody>
      </p:sp>
      <p:sp>
        <p:nvSpPr>
          <p:cNvPr id="3" name="2 Marcador de contenido"/>
          <p:cNvSpPr>
            <a:spLocks noGrp="1"/>
          </p:cNvSpPr>
          <p:nvPr>
            <p:ph idx="1"/>
          </p:nvPr>
        </p:nvSpPr>
        <p:spPr>
          <a:xfrm>
            <a:off x="539552" y="2204864"/>
            <a:ext cx="8229600" cy="1468760"/>
          </a:xfrm>
        </p:spPr>
        <p:txBody>
          <a:bodyPr/>
          <a:lstStyle/>
          <a:p>
            <a:r>
              <a:rPr lang="es-CO" dirty="0" smtClean="0">
                <a:solidFill>
                  <a:schemeClr val="tx1"/>
                </a:solidFill>
              </a:rPr>
              <a:t>Usuarios de transporte público de Bogotá (cualquier estrato, edad y ubicación de vivienda dentro de Bogotá)</a:t>
            </a:r>
            <a:endParaRPr lang="es-CO" dirty="0">
              <a:solidFill>
                <a:schemeClr val="tx1"/>
              </a:solidFill>
            </a:endParaRPr>
          </a:p>
        </p:txBody>
      </p:sp>
    </p:spTree>
    <p:extLst>
      <p:ext uri="{BB962C8B-B14F-4D97-AF65-F5344CB8AC3E}">
        <p14:creationId xmlns:p14="http://schemas.microsoft.com/office/powerpoint/2010/main" val="18030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¿Cómo se interactúa con los clientes?</a:t>
            </a:r>
            <a:endParaRPr lang="es-CO" dirty="0"/>
          </a:p>
        </p:txBody>
      </p:sp>
      <p:sp>
        <p:nvSpPr>
          <p:cNvPr id="3" name="2 Marcador de contenido"/>
          <p:cNvSpPr>
            <a:spLocks noGrp="1"/>
          </p:cNvSpPr>
          <p:nvPr>
            <p:ph idx="1"/>
          </p:nvPr>
        </p:nvSpPr>
        <p:spPr>
          <a:xfrm>
            <a:off x="395536" y="2420888"/>
            <a:ext cx="8229600" cy="1368152"/>
          </a:xfrm>
        </p:spPr>
        <p:txBody>
          <a:bodyPr/>
          <a:lstStyle/>
          <a:p>
            <a:r>
              <a:rPr lang="es-CO" dirty="0" smtClean="0">
                <a:solidFill>
                  <a:schemeClr val="tx1"/>
                </a:solidFill>
              </a:rPr>
              <a:t>Por medio de mensajes de texto dentro de la misma aplicación (mensaje de soporte)</a:t>
            </a:r>
            <a:endParaRPr lang="es-CO" dirty="0">
              <a:solidFill>
                <a:schemeClr val="tx1"/>
              </a:solidFill>
            </a:endParaRPr>
          </a:p>
        </p:txBody>
      </p:sp>
    </p:spTree>
    <p:extLst>
      <p:ext uri="{BB962C8B-B14F-4D97-AF65-F5344CB8AC3E}">
        <p14:creationId xmlns:p14="http://schemas.microsoft.com/office/powerpoint/2010/main" val="3874131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¿Qué relaciones esperan nuestro clientes?</a:t>
            </a:r>
            <a:endParaRPr lang="es-CO" dirty="0"/>
          </a:p>
        </p:txBody>
      </p:sp>
      <p:sp>
        <p:nvSpPr>
          <p:cNvPr id="3" name="2 Marcador de contenido"/>
          <p:cNvSpPr>
            <a:spLocks noGrp="1"/>
          </p:cNvSpPr>
          <p:nvPr>
            <p:ph idx="1"/>
          </p:nvPr>
        </p:nvSpPr>
        <p:spPr>
          <a:xfrm>
            <a:off x="467544" y="2204864"/>
            <a:ext cx="8229600" cy="1972816"/>
          </a:xfrm>
        </p:spPr>
        <p:txBody>
          <a:bodyPr/>
          <a:lstStyle/>
          <a:p>
            <a:r>
              <a:rPr lang="es-CO" dirty="0" smtClean="0">
                <a:solidFill>
                  <a:schemeClr val="tx1"/>
                </a:solidFill>
              </a:rPr>
              <a:t>Una relación instantánea con los trabajadores de la aplicación, donde si tiene algún problema se resolverá lo mas rápido posible, y al mismo tiempo ayudará a ir mejorando la aplicación mediante los errores</a:t>
            </a:r>
            <a:endParaRPr lang="es-CO" dirty="0">
              <a:solidFill>
                <a:schemeClr val="tx1"/>
              </a:solidFill>
            </a:endParaRPr>
          </a:p>
        </p:txBody>
      </p:sp>
    </p:spTree>
    <p:extLst>
      <p:ext uri="{BB962C8B-B14F-4D97-AF65-F5344CB8AC3E}">
        <p14:creationId xmlns:p14="http://schemas.microsoft.com/office/powerpoint/2010/main" val="45741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Nuestros proveedores</a:t>
            </a:r>
            <a:endParaRPr lang="es-CO" dirty="0"/>
          </a:p>
        </p:txBody>
      </p:sp>
      <p:sp>
        <p:nvSpPr>
          <p:cNvPr id="3" name="2 Marcador de contenido"/>
          <p:cNvSpPr>
            <a:spLocks noGrp="1"/>
          </p:cNvSpPr>
          <p:nvPr>
            <p:ph idx="1"/>
          </p:nvPr>
        </p:nvSpPr>
        <p:spPr>
          <a:xfrm>
            <a:off x="539552" y="2132856"/>
            <a:ext cx="8229600" cy="1324744"/>
          </a:xfrm>
        </p:spPr>
        <p:txBody>
          <a:bodyPr/>
          <a:lstStyle/>
          <a:p>
            <a:r>
              <a:rPr lang="es-CO" dirty="0" smtClean="0">
                <a:solidFill>
                  <a:schemeClr val="tx1"/>
                </a:solidFill>
              </a:rPr>
              <a:t>Compañías móviles , mediante los planes de datos de internet para celulares </a:t>
            </a:r>
            <a:endParaRPr lang="es-CO" dirty="0">
              <a:solidFill>
                <a:schemeClr val="tx1"/>
              </a:solidFill>
            </a:endParaRPr>
          </a:p>
        </p:txBody>
      </p:sp>
    </p:spTree>
    <p:extLst>
      <p:ext uri="{BB962C8B-B14F-4D97-AF65-F5344CB8AC3E}">
        <p14:creationId xmlns:p14="http://schemas.microsoft.com/office/powerpoint/2010/main" val="218165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Aliados </a:t>
            </a:r>
            <a:endParaRPr lang="es-CO" dirty="0"/>
          </a:p>
        </p:txBody>
      </p:sp>
      <p:sp>
        <p:nvSpPr>
          <p:cNvPr id="3" name="2 Marcador de contenido"/>
          <p:cNvSpPr>
            <a:spLocks noGrp="1"/>
          </p:cNvSpPr>
          <p:nvPr>
            <p:ph idx="1"/>
          </p:nvPr>
        </p:nvSpPr>
        <p:spPr>
          <a:xfrm>
            <a:off x="467544" y="2132856"/>
            <a:ext cx="8229600" cy="1324744"/>
          </a:xfrm>
        </p:spPr>
        <p:txBody>
          <a:bodyPr/>
          <a:lstStyle/>
          <a:p>
            <a:r>
              <a:rPr lang="es-CO" dirty="0" smtClean="0">
                <a:solidFill>
                  <a:schemeClr val="tx1"/>
                </a:solidFill>
              </a:rPr>
              <a:t>Nuestros aliados son las empresas móviles y empresas de transporte público en Bogotá </a:t>
            </a:r>
            <a:endParaRPr lang="es-CO" dirty="0">
              <a:solidFill>
                <a:schemeClr val="tx1"/>
              </a:solidFill>
            </a:endParaRPr>
          </a:p>
        </p:txBody>
      </p:sp>
    </p:spTree>
    <p:extLst>
      <p:ext uri="{BB962C8B-B14F-4D97-AF65-F5344CB8AC3E}">
        <p14:creationId xmlns:p14="http://schemas.microsoft.com/office/powerpoint/2010/main" val="82531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Objetivos</a:t>
            </a:r>
            <a:endParaRPr lang="es-CO" dirty="0"/>
          </a:p>
        </p:txBody>
      </p:sp>
      <p:sp>
        <p:nvSpPr>
          <p:cNvPr id="3" name="2 Marcador de contenido"/>
          <p:cNvSpPr>
            <a:spLocks noGrp="1"/>
          </p:cNvSpPr>
          <p:nvPr>
            <p:ph idx="1"/>
          </p:nvPr>
        </p:nvSpPr>
        <p:spPr/>
        <p:txBody>
          <a:bodyPr>
            <a:normAutofit/>
          </a:bodyPr>
          <a:lstStyle/>
          <a:p>
            <a:r>
              <a:rPr lang="es-CO" dirty="0" smtClean="0">
                <a:solidFill>
                  <a:schemeClr val="tx1"/>
                </a:solidFill>
              </a:rPr>
              <a:t>Ayudar a mejorar la movilidad del transporte público de Bogotá, mediante una aplicación móvil que proporciona información en </a:t>
            </a:r>
            <a:r>
              <a:rPr lang="es-CO" dirty="0" err="1" smtClean="0">
                <a:solidFill>
                  <a:schemeClr val="tx1"/>
                </a:solidFill>
              </a:rPr>
              <a:t>linea</a:t>
            </a:r>
            <a:r>
              <a:rPr lang="es-CO" dirty="0" smtClean="0">
                <a:solidFill>
                  <a:schemeClr val="tx1"/>
                </a:solidFill>
              </a:rPr>
              <a:t> a los usuarios del servicio público.</a:t>
            </a:r>
          </a:p>
          <a:p>
            <a:r>
              <a:rPr lang="es-CO" dirty="0" smtClean="0">
                <a:solidFill>
                  <a:schemeClr val="tx1"/>
                </a:solidFill>
              </a:rPr>
              <a:t>Ofrecer opciones de elección del servicio, en relación a tiempo de llegada y salida de destino.</a:t>
            </a:r>
          </a:p>
          <a:p>
            <a:r>
              <a:rPr lang="es-CO" dirty="0" smtClean="0">
                <a:solidFill>
                  <a:schemeClr val="tx1"/>
                </a:solidFill>
              </a:rPr>
              <a:t>Ayudar al usuario en saber la capacidad de cupo del servicio que se espera. </a:t>
            </a:r>
            <a:endParaRPr lang="es-CO" dirty="0">
              <a:solidFill>
                <a:schemeClr val="tx1"/>
              </a:solidFill>
            </a:endParaRPr>
          </a:p>
        </p:txBody>
      </p:sp>
    </p:spTree>
    <p:extLst>
      <p:ext uri="{BB962C8B-B14F-4D97-AF65-F5344CB8AC3E}">
        <p14:creationId xmlns:p14="http://schemas.microsoft.com/office/powerpoint/2010/main" val="1884909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Canales </a:t>
            </a:r>
            <a:endParaRPr lang="es-CO" dirty="0"/>
          </a:p>
        </p:txBody>
      </p:sp>
      <p:sp>
        <p:nvSpPr>
          <p:cNvPr id="3" name="2 Marcador de contenido"/>
          <p:cNvSpPr>
            <a:spLocks noGrp="1"/>
          </p:cNvSpPr>
          <p:nvPr>
            <p:ph idx="1"/>
          </p:nvPr>
        </p:nvSpPr>
        <p:spPr>
          <a:xfrm>
            <a:off x="467544" y="2132856"/>
            <a:ext cx="8229600" cy="1900808"/>
          </a:xfrm>
        </p:spPr>
        <p:txBody>
          <a:bodyPr/>
          <a:lstStyle/>
          <a:p>
            <a:r>
              <a:rPr lang="es-CO" dirty="0" smtClean="0">
                <a:solidFill>
                  <a:schemeClr val="tx1"/>
                </a:solidFill>
              </a:rPr>
              <a:t>Mediante pantallas de publicidad en los transportes públicos, redes sociales  y por medio de los planes de datos de las compañías de los celulares y de red de Bogotá </a:t>
            </a:r>
            <a:endParaRPr lang="es-CO" dirty="0">
              <a:solidFill>
                <a:schemeClr val="tx1"/>
              </a:solidFill>
            </a:endParaRPr>
          </a:p>
        </p:txBody>
      </p:sp>
    </p:spTree>
    <p:extLst>
      <p:ext uri="{BB962C8B-B14F-4D97-AF65-F5344CB8AC3E}">
        <p14:creationId xmlns:p14="http://schemas.microsoft.com/office/powerpoint/2010/main" val="206175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Actividades </a:t>
            </a:r>
            <a:endParaRPr lang="es-CO" dirty="0"/>
          </a:p>
        </p:txBody>
      </p:sp>
      <p:sp>
        <p:nvSpPr>
          <p:cNvPr id="3" name="2 Marcador de contenido"/>
          <p:cNvSpPr>
            <a:spLocks noGrp="1"/>
          </p:cNvSpPr>
          <p:nvPr>
            <p:ph idx="1"/>
          </p:nvPr>
        </p:nvSpPr>
        <p:spPr/>
        <p:txBody>
          <a:bodyPr/>
          <a:lstStyle/>
          <a:p>
            <a:r>
              <a:rPr lang="es-CO" dirty="0" smtClean="0">
                <a:solidFill>
                  <a:schemeClr val="tx1"/>
                </a:solidFill>
              </a:rPr>
              <a:t>Informar al usuario el tiempo real de duración del viaje respecto al destino de la estación a la que se quiere llegar (esto dentro del servicio para que la aplicación pueda soportar esa información al usuario)</a:t>
            </a:r>
          </a:p>
          <a:p>
            <a:r>
              <a:rPr lang="es-CO" dirty="0" smtClean="0">
                <a:solidFill>
                  <a:schemeClr val="tx1"/>
                </a:solidFill>
              </a:rPr>
              <a:t>Informar al usuario la cercanía en vivo del transporte publico a la ubicación actual a la estación donde se espera el transporte</a:t>
            </a:r>
          </a:p>
          <a:p>
            <a:r>
              <a:rPr lang="es-CO" dirty="0" smtClean="0">
                <a:solidFill>
                  <a:schemeClr val="tx1"/>
                </a:solidFill>
              </a:rPr>
              <a:t>Informar al usuario la capacidad de cupo del transporte publico que esta una estación atrás de donde se espera ingresar.</a:t>
            </a:r>
            <a:endParaRPr lang="es-CO" dirty="0">
              <a:solidFill>
                <a:schemeClr val="tx1"/>
              </a:solidFill>
            </a:endParaRPr>
          </a:p>
        </p:txBody>
      </p:sp>
    </p:spTree>
    <p:extLst>
      <p:ext uri="{BB962C8B-B14F-4D97-AF65-F5344CB8AC3E}">
        <p14:creationId xmlns:p14="http://schemas.microsoft.com/office/powerpoint/2010/main" val="3018419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Recursos </a:t>
            </a:r>
            <a:endParaRPr lang="es-CO" dirty="0"/>
          </a:p>
        </p:txBody>
      </p:sp>
      <p:sp>
        <p:nvSpPr>
          <p:cNvPr id="3" name="2 Marcador de contenido"/>
          <p:cNvSpPr>
            <a:spLocks noGrp="1"/>
          </p:cNvSpPr>
          <p:nvPr>
            <p:ph idx="1"/>
          </p:nvPr>
        </p:nvSpPr>
        <p:spPr/>
        <p:txBody>
          <a:bodyPr/>
          <a:lstStyle/>
          <a:p>
            <a:r>
              <a:rPr lang="es-CO" dirty="0" smtClean="0">
                <a:solidFill>
                  <a:schemeClr val="tx1"/>
                </a:solidFill>
              </a:rPr>
              <a:t>Red internet </a:t>
            </a:r>
          </a:p>
          <a:p>
            <a:r>
              <a:rPr lang="es-CO" dirty="0" smtClean="0">
                <a:solidFill>
                  <a:schemeClr val="tx1"/>
                </a:solidFill>
              </a:rPr>
              <a:t>Personal con perfil electrónico para poder conectar nuestra aplicación, con un medidor de capacidad y el cálculo de los servicios públicos, respecto a la transmisión de información de capacidad y el cálculo de tiempos de demora de los servicios (tiempo de llegada a la ubicación de espera y destino)</a:t>
            </a:r>
          </a:p>
          <a:p>
            <a:r>
              <a:rPr lang="es-CO" dirty="0" smtClean="0">
                <a:solidFill>
                  <a:schemeClr val="tx1"/>
                </a:solidFill>
              </a:rPr>
              <a:t>Personas encargadas de atender a nuestro clientes (servicio al cliente por medio de mensaje de soporte)</a:t>
            </a:r>
            <a:endParaRPr lang="es-CO" dirty="0">
              <a:solidFill>
                <a:schemeClr val="tx1"/>
              </a:solidFill>
            </a:endParaRPr>
          </a:p>
        </p:txBody>
      </p:sp>
    </p:spTree>
    <p:extLst>
      <p:ext uri="{BB962C8B-B14F-4D97-AF65-F5344CB8AC3E}">
        <p14:creationId xmlns:p14="http://schemas.microsoft.com/office/powerpoint/2010/main" val="251372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6632"/>
            <a:ext cx="8229600" cy="880120"/>
          </a:xfrm>
        </p:spPr>
        <p:txBody>
          <a:bodyPr/>
          <a:lstStyle/>
          <a:p>
            <a:r>
              <a:rPr lang="es-CO" dirty="0" smtClean="0"/>
              <a:t>Necesidad que resuelve</a:t>
            </a:r>
            <a:endParaRPr lang="es-CO" dirty="0"/>
          </a:p>
        </p:txBody>
      </p:sp>
      <p:sp>
        <p:nvSpPr>
          <p:cNvPr id="3" name="2 Marcador de contenido"/>
          <p:cNvSpPr>
            <a:spLocks noGrp="1"/>
          </p:cNvSpPr>
          <p:nvPr>
            <p:ph idx="1"/>
          </p:nvPr>
        </p:nvSpPr>
        <p:spPr>
          <a:xfrm>
            <a:off x="395536" y="980728"/>
            <a:ext cx="8229600" cy="5544616"/>
          </a:xfrm>
        </p:spPr>
        <p:txBody>
          <a:bodyPr>
            <a:normAutofit/>
          </a:bodyPr>
          <a:lstStyle/>
          <a:p>
            <a:pPr marL="0" indent="0">
              <a:buNone/>
            </a:pPr>
            <a:r>
              <a:rPr lang="es-CO" b="1" dirty="0" smtClean="0">
                <a:solidFill>
                  <a:srgbClr val="FF0000"/>
                </a:solidFill>
              </a:rPr>
              <a:t>CONDICIONES INICIALES:</a:t>
            </a:r>
          </a:p>
          <a:p>
            <a:pPr>
              <a:buFont typeface="Wingdings" pitchFamily="2" charset="2"/>
              <a:buChar char="Ø"/>
            </a:pPr>
            <a:r>
              <a:rPr lang="es-CO" dirty="0" smtClean="0">
                <a:solidFill>
                  <a:schemeClr val="tx1"/>
                </a:solidFill>
              </a:rPr>
              <a:t>Congestión de los servicios públicos en Bogotá</a:t>
            </a:r>
          </a:p>
          <a:p>
            <a:pPr>
              <a:buFont typeface="Wingdings" pitchFamily="2" charset="2"/>
              <a:buChar char="Ø"/>
            </a:pPr>
            <a:r>
              <a:rPr lang="es-CO" dirty="0" smtClean="0">
                <a:solidFill>
                  <a:schemeClr val="tx1"/>
                </a:solidFill>
              </a:rPr>
              <a:t>Desinformación del transporte público respecto a capacidad del servicio en </a:t>
            </a:r>
            <a:r>
              <a:rPr lang="es-CO" dirty="0" err="1" smtClean="0">
                <a:solidFill>
                  <a:schemeClr val="tx1"/>
                </a:solidFill>
              </a:rPr>
              <a:t>linea</a:t>
            </a:r>
            <a:r>
              <a:rPr lang="es-CO" dirty="0" smtClean="0">
                <a:solidFill>
                  <a:schemeClr val="tx1"/>
                </a:solidFill>
              </a:rPr>
              <a:t>.</a:t>
            </a:r>
          </a:p>
          <a:p>
            <a:pPr>
              <a:buFont typeface="Wingdings" pitchFamily="2" charset="2"/>
              <a:buChar char="Ø"/>
            </a:pPr>
            <a:r>
              <a:rPr lang="es-CO" dirty="0" smtClean="0">
                <a:solidFill>
                  <a:schemeClr val="tx1"/>
                </a:solidFill>
              </a:rPr>
              <a:t>Incomodidad de los usuarios de transporte público.</a:t>
            </a:r>
          </a:p>
          <a:p>
            <a:pPr>
              <a:buFont typeface="Wingdings" pitchFamily="2" charset="2"/>
              <a:buChar char="Ø"/>
            </a:pPr>
            <a:r>
              <a:rPr lang="es-CO" dirty="0" smtClean="0">
                <a:solidFill>
                  <a:schemeClr val="tx1"/>
                </a:solidFill>
              </a:rPr>
              <a:t>Inexactitud en el calculo de tiempo de llegada de donde se espera el servicio, y tiempo de llegada al punto de destino en vivo</a:t>
            </a:r>
          </a:p>
          <a:p>
            <a:pPr marL="0" indent="0">
              <a:buNone/>
            </a:pPr>
            <a:r>
              <a:rPr lang="es-CO" b="1" dirty="0" smtClean="0">
                <a:solidFill>
                  <a:srgbClr val="FF0000"/>
                </a:solidFill>
              </a:rPr>
              <a:t>CONDICIONES FINALES: </a:t>
            </a:r>
          </a:p>
          <a:p>
            <a:pPr>
              <a:buFont typeface="Wingdings" pitchFamily="2" charset="2"/>
              <a:buChar char="Ø"/>
            </a:pPr>
            <a:r>
              <a:rPr lang="es-CO" dirty="0" smtClean="0">
                <a:solidFill>
                  <a:schemeClr val="tx1"/>
                </a:solidFill>
              </a:rPr>
              <a:t>Los usuarios de transporte público de Bogotá, tengan información del servicio en tiempo real al que desean entrar y escojan la mejor opción de transporte y en forma segura</a:t>
            </a:r>
            <a:endParaRPr lang="es-CO" dirty="0">
              <a:solidFill>
                <a:schemeClr val="tx1"/>
              </a:solidFill>
            </a:endParaRPr>
          </a:p>
        </p:txBody>
      </p:sp>
    </p:spTree>
    <p:extLst>
      <p:ext uri="{BB962C8B-B14F-4D97-AF65-F5344CB8AC3E}">
        <p14:creationId xmlns:p14="http://schemas.microsoft.com/office/powerpoint/2010/main" val="3368181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Necesidad que resuelve</a:t>
            </a:r>
          </a:p>
        </p:txBody>
      </p:sp>
      <p:sp>
        <p:nvSpPr>
          <p:cNvPr id="3" name="2 Marcador de contenido"/>
          <p:cNvSpPr>
            <a:spLocks noGrp="1"/>
          </p:cNvSpPr>
          <p:nvPr>
            <p:ph idx="1"/>
          </p:nvPr>
        </p:nvSpPr>
        <p:spPr>
          <a:xfrm>
            <a:off x="457200" y="2276872"/>
            <a:ext cx="8229600" cy="3849291"/>
          </a:xfrm>
        </p:spPr>
        <p:txBody>
          <a:bodyPr/>
          <a:lstStyle/>
          <a:p>
            <a:pPr marL="0" indent="0">
              <a:buNone/>
            </a:pPr>
            <a:r>
              <a:rPr lang="es-CO" b="1" dirty="0" smtClean="0">
                <a:solidFill>
                  <a:srgbClr val="FF0000"/>
                </a:solidFill>
              </a:rPr>
              <a:t>CONTEXTO</a:t>
            </a:r>
          </a:p>
          <a:p>
            <a:pPr>
              <a:buFont typeface="Wingdings" pitchFamily="2" charset="2"/>
              <a:buChar char="Ø"/>
            </a:pPr>
            <a:r>
              <a:rPr lang="es-CO" dirty="0" smtClean="0">
                <a:solidFill>
                  <a:schemeClr val="tx1"/>
                </a:solidFill>
              </a:rPr>
              <a:t>Congestión del transporte público</a:t>
            </a:r>
          </a:p>
          <a:p>
            <a:pPr>
              <a:buFont typeface="Wingdings" pitchFamily="2" charset="2"/>
              <a:buChar char="Ø"/>
            </a:pPr>
            <a:r>
              <a:rPr lang="es-CO" dirty="0" smtClean="0">
                <a:solidFill>
                  <a:schemeClr val="tx1"/>
                </a:solidFill>
              </a:rPr>
              <a:t>Usuarios que ignoran oportunidad del servicio en tiempo y capacidad.</a:t>
            </a:r>
          </a:p>
          <a:p>
            <a:pPr>
              <a:buFont typeface="Wingdings" pitchFamily="2" charset="2"/>
              <a:buChar char="Ø"/>
            </a:pPr>
            <a:r>
              <a:rPr lang="es-CO" dirty="0" smtClean="0">
                <a:solidFill>
                  <a:schemeClr val="tx1"/>
                </a:solidFill>
              </a:rPr>
              <a:t>Poca comodidad del transporte público</a:t>
            </a:r>
            <a:endParaRPr lang="es-CO" dirty="0">
              <a:solidFill>
                <a:schemeClr val="tx1"/>
              </a:solidFill>
            </a:endParaRPr>
          </a:p>
        </p:txBody>
      </p:sp>
    </p:spTree>
    <p:extLst>
      <p:ext uri="{BB962C8B-B14F-4D97-AF65-F5344CB8AC3E}">
        <p14:creationId xmlns:p14="http://schemas.microsoft.com/office/powerpoint/2010/main" val="3270233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Manera que nuestra aplicación nos dará dinero</a:t>
            </a:r>
            <a:endParaRPr lang="es-CO" dirty="0"/>
          </a:p>
        </p:txBody>
      </p:sp>
      <p:sp>
        <p:nvSpPr>
          <p:cNvPr id="3" name="2 Marcador de contenido"/>
          <p:cNvSpPr>
            <a:spLocks noGrp="1"/>
          </p:cNvSpPr>
          <p:nvPr>
            <p:ph idx="1"/>
          </p:nvPr>
        </p:nvSpPr>
        <p:spPr/>
        <p:txBody>
          <a:bodyPr>
            <a:normAutofit fontScale="92500" lnSpcReduction="10000"/>
          </a:bodyPr>
          <a:lstStyle/>
          <a:p>
            <a:pPr marL="0" indent="0">
              <a:buNone/>
            </a:pPr>
            <a:r>
              <a:rPr lang="es-CO" dirty="0" smtClean="0">
                <a:solidFill>
                  <a:schemeClr val="tx1"/>
                </a:solidFill>
              </a:rPr>
              <a:t>El dinero recaudado compañías de telefonía y transporte público.</a:t>
            </a:r>
          </a:p>
          <a:p>
            <a:pPr marL="0" indent="0">
              <a:buNone/>
            </a:pPr>
            <a:r>
              <a:rPr lang="es-CO" dirty="0" smtClean="0">
                <a:solidFill>
                  <a:schemeClr val="tx1"/>
                </a:solidFill>
              </a:rPr>
              <a:t> ya que tendrá una asociación entre la empresa ONLINE SITP, compañías móviles y la empresa de servicio público, donde los usuarios de las compañías móviles proveen planes, que integren la aplicación con un uso ilimitado de datos, así como </a:t>
            </a:r>
            <a:r>
              <a:rPr lang="es-CO" dirty="0" err="1" smtClean="0">
                <a:solidFill>
                  <a:schemeClr val="tx1"/>
                </a:solidFill>
              </a:rPr>
              <a:t>whatsaap</a:t>
            </a:r>
            <a:r>
              <a:rPr lang="es-CO" dirty="0" smtClean="0">
                <a:solidFill>
                  <a:schemeClr val="tx1"/>
                </a:solidFill>
              </a:rPr>
              <a:t> o Facebook</a:t>
            </a:r>
          </a:p>
          <a:p>
            <a:pPr marL="0" indent="0">
              <a:buNone/>
            </a:pPr>
            <a:r>
              <a:rPr lang="es-CO" dirty="0" smtClean="0">
                <a:solidFill>
                  <a:schemeClr val="tx1"/>
                </a:solidFill>
              </a:rPr>
              <a:t>Nuestros clientes van a pagar mediante el uso de compañías móviles (ETB, Claro, etc.) y ese dinero de ingreso primero proviene de las entradas de los usuarios de transporte público, luego la empresa de transporte le paga a las compañías móviles por el uso de la aplicación en su servicio (</a:t>
            </a:r>
            <a:r>
              <a:rPr lang="es-CO" dirty="0" err="1" smtClean="0">
                <a:solidFill>
                  <a:schemeClr val="tx1"/>
                </a:solidFill>
              </a:rPr>
              <a:t>transmilenio</a:t>
            </a:r>
            <a:r>
              <a:rPr lang="es-CO" dirty="0" smtClean="0">
                <a:solidFill>
                  <a:schemeClr val="tx1"/>
                </a:solidFill>
              </a:rPr>
              <a:t>, Alimentador y </a:t>
            </a:r>
            <a:r>
              <a:rPr lang="es-CO" dirty="0" err="1" smtClean="0">
                <a:solidFill>
                  <a:schemeClr val="tx1"/>
                </a:solidFill>
              </a:rPr>
              <a:t>Sitp</a:t>
            </a:r>
            <a:r>
              <a:rPr lang="es-CO" dirty="0" smtClean="0">
                <a:solidFill>
                  <a:schemeClr val="tx1"/>
                </a:solidFill>
              </a:rPr>
              <a:t>)</a:t>
            </a:r>
            <a:endParaRPr lang="es-CO" dirty="0">
              <a:solidFill>
                <a:schemeClr val="tx1"/>
              </a:solidFill>
            </a:endParaRPr>
          </a:p>
        </p:txBody>
      </p:sp>
    </p:spTree>
    <p:extLst>
      <p:ext uri="{BB962C8B-B14F-4D97-AF65-F5344CB8AC3E}">
        <p14:creationId xmlns:p14="http://schemas.microsoft.com/office/powerpoint/2010/main" val="437564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Justificación </a:t>
            </a:r>
            <a:endParaRPr lang="es-CO" dirty="0"/>
          </a:p>
        </p:txBody>
      </p:sp>
      <p:sp>
        <p:nvSpPr>
          <p:cNvPr id="3" name="2 Marcador de contenido"/>
          <p:cNvSpPr>
            <a:spLocks noGrp="1"/>
          </p:cNvSpPr>
          <p:nvPr>
            <p:ph idx="1"/>
          </p:nvPr>
        </p:nvSpPr>
        <p:spPr>
          <a:xfrm>
            <a:off x="457200" y="2564905"/>
            <a:ext cx="8229600" cy="2304256"/>
          </a:xfrm>
        </p:spPr>
        <p:txBody>
          <a:bodyPr/>
          <a:lstStyle/>
          <a:p>
            <a:r>
              <a:rPr lang="es-CO" dirty="0" smtClean="0">
                <a:solidFill>
                  <a:schemeClr val="tx1"/>
                </a:solidFill>
              </a:rPr>
              <a:t>Esta aplicación es necesaria porque la mayoría de personas que ingresan al servicio publico, no saben el estado del servicio que esperan: opciones de rutas, movilidad e tiempo real, capacidad, tiempo exacto de demora al punto de donde se espera ingresar y se desea llegar.</a:t>
            </a:r>
            <a:endParaRPr lang="es-CO" dirty="0">
              <a:solidFill>
                <a:schemeClr val="tx1"/>
              </a:solidFill>
            </a:endParaRPr>
          </a:p>
        </p:txBody>
      </p:sp>
    </p:spTree>
    <p:extLst>
      <p:ext uri="{BB962C8B-B14F-4D97-AF65-F5344CB8AC3E}">
        <p14:creationId xmlns:p14="http://schemas.microsoft.com/office/powerpoint/2010/main" val="2960702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¿porqué esta idea?</a:t>
            </a:r>
            <a:endParaRPr lang="es-CO" dirty="0"/>
          </a:p>
        </p:txBody>
      </p:sp>
      <p:sp>
        <p:nvSpPr>
          <p:cNvPr id="3" name="2 Marcador de contenido"/>
          <p:cNvSpPr>
            <a:spLocks noGrp="1"/>
          </p:cNvSpPr>
          <p:nvPr>
            <p:ph idx="1"/>
          </p:nvPr>
        </p:nvSpPr>
        <p:spPr>
          <a:xfrm>
            <a:off x="467544" y="2564904"/>
            <a:ext cx="8229600" cy="2980928"/>
          </a:xfrm>
        </p:spPr>
        <p:txBody>
          <a:bodyPr>
            <a:normAutofit/>
          </a:bodyPr>
          <a:lstStyle/>
          <a:p>
            <a:r>
              <a:rPr lang="es-CO" dirty="0" smtClean="0">
                <a:solidFill>
                  <a:schemeClr val="tx1"/>
                </a:solidFill>
              </a:rPr>
              <a:t>Nos impulso tomar esta idea el experimentar diariamente como usuarios de transporte público, las dificultades de ingresar al transporte mismo, y darnos cuenta de la necesidad de una herramienta que ayude a tomar decisiones del transporte.</a:t>
            </a:r>
            <a:endParaRPr lang="es-CO" dirty="0">
              <a:solidFill>
                <a:schemeClr val="tx1"/>
              </a:solidFill>
            </a:endParaRPr>
          </a:p>
        </p:txBody>
      </p:sp>
    </p:spTree>
    <p:extLst>
      <p:ext uri="{BB962C8B-B14F-4D97-AF65-F5344CB8AC3E}">
        <p14:creationId xmlns:p14="http://schemas.microsoft.com/office/powerpoint/2010/main" val="317124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29600" cy="979512"/>
          </a:xfrm>
        </p:spPr>
        <p:txBody>
          <a:bodyPr/>
          <a:lstStyle/>
          <a:p>
            <a:r>
              <a:rPr lang="es-CO" dirty="0" smtClean="0"/>
              <a:t>Aplicaciones similares</a:t>
            </a:r>
            <a:endParaRPr lang="es-CO" dirty="0"/>
          </a:p>
        </p:txBody>
      </p:sp>
      <p:sp>
        <p:nvSpPr>
          <p:cNvPr id="3" name="2 Marcador de contenido"/>
          <p:cNvSpPr>
            <a:spLocks noGrp="1"/>
          </p:cNvSpPr>
          <p:nvPr>
            <p:ph idx="1"/>
          </p:nvPr>
        </p:nvSpPr>
        <p:spPr>
          <a:xfrm>
            <a:off x="467544" y="1124744"/>
            <a:ext cx="8229600" cy="5112568"/>
          </a:xfrm>
        </p:spPr>
        <p:txBody>
          <a:bodyPr>
            <a:normAutofit lnSpcReduction="10000"/>
          </a:bodyPr>
          <a:lstStyle/>
          <a:p>
            <a:r>
              <a:rPr lang="es-CO" dirty="0" smtClean="0">
                <a:solidFill>
                  <a:srgbClr val="FF0000"/>
                </a:solidFill>
              </a:rPr>
              <a:t>Uber:</a:t>
            </a:r>
          </a:p>
          <a:p>
            <a:pPr marL="0" indent="0">
              <a:buNone/>
            </a:pPr>
            <a:r>
              <a:rPr lang="es-CO" dirty="0" smtClean="0">
                <a:solidFill>
                  <a:schemeClr val="tx1"/>
                </a:solidFill>
              </a:rPr>
              <a:t>Informa el tiempo de llegada donde se pide el servicio y tiempo aproximado de llegada al destino, junto a su capacidad pero sin variaciones, a no ser que sea el servicio Uberpool.</a:t>
            </a:r>
          </a:p>
          <a:p>
            <a:r>
              <a:rPr lang="es-CO" dirty="0" smtClean="0">
                <a:solidFill>
                  <a:srgbClr val="FF0000"/>
                </a:solidFill>
              </a:rPr>
              <a:t>Wase:</a:t>
            </a:r>
          </a:p>
          <a:p>
            <a:pPr marL="0" indent="0">
              <a:buNone/>
            </a:pPr>
            <a:r>
              <a:rPr lang="es-CO" dirty="0" smtClean="0">
                <a:solidFill>
                  <a:schemeClr val="tx1"/>
                </a:solidFill>
              </a:rPr>
              <a:t>Informa congestión de vías  y reporta rutas para que los usuarios tengan opciones para llegar a su destino de forma mas rápida.</a:t>
            </a:r>
          </a:p>
          <a:p>
            <a:r>
              <a:rPr lang="es-CO" dirty="0" smtClean="0">
                <a:solidFill>
                  <a:srgbClr val="FF0000"/>
                </a:solidFill>
              </a:rPr>
              <a:t>Transmisitp:</a:t>
            </a:r>
          </a:p>
          <a:p>
            <a:pPr marL="0" indent="0">
              <a:buNone/>
            </a:pPr>
            <a:r>
              <a:rPr lang="es-CO" dirty="0" smtClean="0">
                <a:solidFill>
                  <a:schemeClr val="tx1"/>
                </a:solidFill>
              </a:rPr>
              <a:t>Informa al usuario un tiempo estipulado fijo desde la estación de salida hasta la de llegada, respecto a las rutas que estén activas.</a:t>
            </a:r>
          </a:p>
          <a:p>
            <a:pPr marL="0" indent="0">
              <a:buNone/>
            </a:pPr>
            <a:endParaRPr lang="es-CO" dirty="0">
              <a:solidFill>
                <a:schemeClr val="tx1"/>
              </a:solidFill>
            </a:endParaRPr>
          </a:p>
        </p:txBody>
      </p:sp>
    </p:spTree>
    <p:extLst>
      <p:ext uri="{BB962C8B-B14F-4D97-AF65-F5344CB8AC3E}">
        <p14:creationId xmlns:p14="http://schemas.microsoft.com/office/powerpoint/2010/main" val="2204848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907504"/>
          </a:xfrm>
        </p:spPr>
        <p:txBody>
          <a:bodyPr/>
          <a:lstStyle/>
          <a:p>
            <a:r>
              <a:rPr lang="es-CO" dirty="0" smtClean="0"/>
              <a:t>Diferencia de nuestra idea</a:t>
            </a:r>
            <a:endParaRPr lang="es-CO" dirty="0"/>
          </a:p>
        </p:txBody>
      </p:sp>
      <p:sp>
        <p:nvSpPr>
          <p:cNvPr id="3" name="2 Marcador de contenido"/>
          <p:cNvSpPr>
            <a:spLocks noGrp="1"/>
          </p:cNvSpPr>
          <p:nvPr>
            <p:ph idx="1"/>
          </p:nvPr>
        </p:nvSpPr>
        <p:spPr>
          <a:xfrm>
            <a:off x="467544" y="1124744"/>
            <a:ext cx="8229600" cy="5328592"/>
          </a:xfrm>
        </p:spPr>
        <p:txBody>
          <a:bodyPr>
            <a:normAutofit lnSpcReduction="10000"/>
          </a:bodyPr>
          <a:lstStyle/>
          <a:p>
            <a:r>
              <a:rPr lang="es-CO" dirty="0" smtClean="0">
                <a:solidFill>
                  <a:schemeClr val="tx1"/>
                </a:solidFill>
              </a:rPr>
              <a:t>Nuestra aplicación a comparación de transmisitp, es que informa en tiempo real, la duración del viaje y espera, además con algo muy importante que no posee es información respecto a la capacidad de servicio.</a:t>
            </a:r>
          </a:p>
          <a:p>
            <a:r>
              <a:rPr lang="es-CO" dirty="0" smtClean="0">
                <a:solidFill>
                  <a:schemeClr val="tx1"/>
                </a:solidFill>
              </a:rPr>
              <a:t>Nuestra aplicación a comparación de Waze, informa el tiempo de demora integrado al servicio público y no solamente al transporte particular, y envés de recomendar rutas para llegar al destino, nuestra aplicación informa en vivo capacidad y tiempos de llegada y salida al destino, pero no de forma automática como Waze, sino que el mismo usuario es el que autónomamente hace su propia decisión, pero eso si con la ayuda de la herramienta. </a:t>
            </a:r>
          </a:p>
          <a:p>
            <a:pPr marL="0" indent="0">
              <a:buNone/>
            </a:pPr>
            <a:endParaRPr lang="es-CO" dirty="0">
              <a:solidFill>
                <a:schemeClr val="tx1"/>
              </a:solidFill>
            </a:endParaRPr>
          </a:p>
        </p:txBody>
      </p:sp>
    </p:spTree>
    <p:extLst>
      <p:ext uri="{BB962C8B-B14F-4D97-AF65-F5344CB8AC3E}">
        <p14:creationId xmlns:p14="http://schemas.microsoft.com/office/powerpoint/2010/main" val="3053493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269</TotalTime>
  <Words>1255</Words>
  <Application>Microsoft Office PowerPoint</Application>
  <PresentationFormat>Presentación en pantalla (4:3)</PresentationFormat>
  <Paragraphs>72</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Ejecutivo</vt:lpstr>
      <vt:lpstr>Proyecto ONLINE SITP</vt:lpstr>
      <vt:lpstr>Objetivos</vt:lpstr>
      <vt:lpstr>Necesidad que resuelve</vt:lpstr>
      <vt:lpstr>Necesidad que resuelve</vt:lpstr>
      <vt:lpstr>Manera que nuestra aplicación nos dará dinero</vt:lpstr>
      <vt:lpstr>Justificación </vt:lpstr>
      <vt:lpstr>¿porqué esta idea?</vt:lpstr>
      <vt:lpstr>Aplicaciones similares</vt:lpstr>
      <vt:lpstr>Diferencia de nuestra idea</vt:lpstr>
      <vt:lpstr>Diferencia de nuestra idea</vt:lpstr>
      <vt:lpstr>Porque Online Sitp es diferente </vt:lpstr>
      <vt:lpstr>¿Qué problema se está resolviendo?</vt:lpstr>
      <vt:lpstr>¿Qué necesidad se está resolviendo?</vt:lpstr>
      <vt:lpstr>Productos y servicios que ofrecemos</vt:lpstr>
      <vt:lpstr>Nuestros clientes</vt:lpstr>
      <vt:lpstr>¿Cómo se interactúa con los clientes?</vt:lpstr>
      <vt:lpstr>¿Qué relaciones esperan nuestro clientes?</vt:lpstr>
      <vt:lpstr>Nuestros proveedores</vt:lpstr>
      <vt:lpstr>Aliados </vt:lpstr>
      <vt:lpstr>Canales </vt:lpstr>
      <vt:lpstr>Actividades </vt:lpstr>
      <vt:lpstr>Recursos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ONLINE SITP</dc:title>
  <dc:creator>usuario</dc:creator>
  <cp:lastModifiedBy>usuario</cp:lastModifiedBy>
  <cp:revision>47</cp:revision>
  <dcterms:created xsi:type="dcterms:W3CDTF">2017-03-06T05:55:13Z</dcterms:created>
  <dcterms:modified xsi:type="dcterms:W3CDTF">2017-03-06T10:25:09Z</dcterms:modified>
</cp:coreProperties>
</file>