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5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2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9"/>
    <p:restoredTop sz="94712"/>
  </p:normalViewPr>
  <p:slideViewPr>
    <p:cSldViewPr snapToGrid="0" snapToObjects="1">
      <p:cViewPr varScale="1">
        <p:scale>
          <a:sx n="66" d="100"/>
          <a:sy n="66" d="100"/>
        </p:scale>
        <p:origin x="216" y="9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1C77C-AADD-7B4D-BC8A-DA3F3DF40E5E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604D0-0D77-6A49-A0A9-EC3A38EBE5BF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659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9604D0-0D77-6A49-A0A9-EC3A38EBE5BF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6245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0599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097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967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9219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5766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625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8517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9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74867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208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9095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329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91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0130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7671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30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7919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151867-DD3F-6F48-8CD0-4C741BEF9AF1}" type="datetimeFigureOut">
              <a:rPr lang="es-ES_tradnl" smtClean="0"/>
              <a:t>10/4/17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526008-1BAA-AB4A-8A9D-1C80E955F7BC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5043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523" y="1733245"/>
            <a:ext cx="4572698" cy="45726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0799" y="482371"/>
            <a:ext cx="10131425" cy="1456267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APLICACIÓN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8285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42099"/>
            <a:ext cx="3143249" cy="6249375"/>
          </a:xfrm>
        </p:spPr>
      </p:pic>
      <p:sp>
        <p:nvSpPr>
          <p:cNvPr id="5" name="CuadroTexto 4"/>
          <p:cNvSpPr txBox="1"/>
          <p:nvPr/>
        </p:nvSpPr>
        <p:spPr>
          <a:xfrm>
            <a:off x="3562350" y="571500"/>
            <a:ext cx="8823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 smtClean="0"/>
              <a:t>Funci</a:t>
            </a:r>
            <a:r>
              <a:rPr lang="es-ES" sz="3600" dirty="0" err="1" smtClean="0"/>
              <a:t>ón</a:t>
            </a:r>
            <a:r>
              <a:rPr lang="es-ES_tradnl" sz="3600" dirty="0" smtClean="0"/>
              <a:t> de compartir el viaje con un contacto </a:t>
            </a:r>
            <a:endParaRPr lang="es-ES_tradnl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3562350" y="1684314"/>
            <a:ext cx="664845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charset="0"/>
              <a:buChar char="•"/>
            </a:pPr>
            <a:r>
              <a:rPr lang="es-ES_tradnl" sz="3200" dirty="0" smtClean="0"/>
              <a:t>Al </a:t>
            </a:r>
            <a:r>
              <a:rPr lang="es-ES_tradnl" sz="3200" dirty="0" err="1" smtClean="0"/>
              <a:t>compatir</a:t>
            </a:r>
            <a:r>
              <a:rPr lang="es-ES_tradnl" sz="3200" dirty="0" smtClean="0"/>
              <a:t> el viaje con un contacto, automáticamente en la cuenta ONLINE SITP del contacto se puede visualizar  el viaje en vivo. 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3491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97959"/>
            <a:ext cx="3280299" cy="6508737"/>
          </a:xfrm>
        </p:spPr>
      </p:pic>
      <p:sp>
        <p:nvSpPr>
          <p:cNvPr id="5" name="CuadroTexto 4"/>
          <p:cNvSpPr txBox="1"/>
          <p:nvPr/>
        </p:nvSpPr>
        <p:spPr>
          <a:xfrm>
            <a:off x="3677917" y="318581"/>
            <a:ext cx="8514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000" dirty="0" err="1" smtClean="0"/>
              <a:t>Visualizac</a:t>
            </a:r>
            <a:r>
              <a:rPr lang="es-ES" sz="4000" dirty="0" err="1" smtClean="0"/>
              <a:t>ión</a:t>
            </a:r>
            <a:r>
              <a:rPr lang="es-ES" sz="4000" dirty="0" smtClean="0"/>
              <a:t> después de compartir el viaje </a:t>
            </a:r>
            <a:endParaRPr lang="es-ES_tradnl" sz="4000" dirty="0"/>
          </a:p>
        </p:txBody>
      </p:sp>
    </p:spTree>
    <p:extLst>
      <p:ext uri="{BB962C8B-B14F-4D97-AF65-F5344CB8AC3E}">
        <p14:creationId xmlns:p14="http://schemas.microsoft.com/office/powerpoint/2010/main" val="178721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7086841" y="298938"/>
            <a:ext cx="4738813" cy="1456267"/>
          </a:xfrm>
        </p:spPr>
        <p:txBody>
          <a:bodyPr/>
          <a:lstStyle/>
          <a:p>
            <a:r>
              <a:rPr lang="es-CO" dirty="0" smtClean="0"/>
              <a:t>Seleccionar Destino del viaje </a:t>
            </a:r>
            <a:endParaRPr lang="es-CO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7086841" y="2134639"/>
            <a:ext cx="4738813" cy="173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Espacio</a:t>
            </a:r>
            <a:r>
              <a:rPr lang="en-US" sz="4000" dirty="0" smtClean="0"/>
              <a:t> para </a:t>
            </a:r>
            <a:r>
              <a:rPr lang="en-US" sz="4000" dirty="0" err="1" smtClean="0"/>
              <a:t>escribir</a:t>
            </a:r>
            <a:r>
              <a:rPr lang="en-US" sz="4000" dirty="0" smtClean="0"/>
              <a:t> </a:t>
            </a:r>
            <a:r>
              <a:rPr lang="en-US" sz="4000" dirty="0" err="1" smtClean="0"/>
              <a:t>su</a:t>
            </a:r>
            <a:r>
              <a:rPr lang="en-US" sz="4000" dirty="0" smtClean="0"/>
              <a:t> </a:t>
            </a:r>
            <a:r>
              <a:rPr lang="en-US" sz="4000" dirty="0" err="1" smtClean="0"/>
              <a:t>destino</a:t>
            </a:r>
            <a:r>
              <a:rPr lang="en-US" sz="4000" dirty="0" smtClean="0"/>
              <a:t> </a:t>
            </a:r>
            <a:r>
              <a:rPr lang="en-US" sz="4000" dirty="0" err="1" smtClean="0"/>
              <a:t>respecto</a:t>
            </a:r>
            <a:r>
              <a:rPr lang="en-US" sz="4000" dirty="0" smtClean="0"/>
              <a:t>  al </a:t>
            </a:r>
            <a:r>
              <a:rPr lang="en-US" sz="4000" dirty="0" err="1" smtClean="0"/>
              <a:t>sentido</a:t>
            </a:r>
            <a:r>
              <a:rPr lang="en-US" sz="4000" dirty="0" smtClean="0"/>
              <a:t> del </a:t>
            </a:r>
            <a:r>
              <a:rPr lang="en-US" sz="4000" dirty="0" err="1" smtClean="0"/>
              <a:t>viaje</a:t>
            </a:r>
            <a:r>
              <a:rPr lang="en-US" sz="4000" dirty="0" smtClean="0"/>
              <a:t>.</a:t>
            </a:r>
          </a:p>
          <a:p>
            <a:endParaRPr lang="en-US" sz="4000" dirty="0" smtClean="0"/>
          </a:p>
          <a:p>
            <a:endParaRPr lang="en-US" sz="4000" dirty="0"/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425" y="380995"/>
            <a:ext cx="3171908" cy="6318743"/>
          </a:xfr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3" y="380995"/>
            <a:ext cx="3035544" cy="6318743"/>
          </a:xfrm>
          <a:prstGeom prst="rect">
            <a:avLst/>
          </a:prstGeom>
        </p:spPr>
      </p:pic>
      <p:sp>
        <p:nvSpPr>
          <p:cNvPr id="10" name="Title 4"/>
          <p:cNvSpPr txBox="1">
            <a:spLocks/>
          </p:cNvSpPr>
          <p:nvPr/>
        </p:nvSpPr>
        <p:spPr>
          <a:xfrm>
            <a:off x="7086841" y="3000894"/>
            <a:ext cx="4538297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CO" dirty="0" smtClean="0"/>
              <a:t>Escribir su destino </a:t>
            </a:r>
            <a:endParaRPr lang="es-CO" dirty="0"/>
          </a:p>
        </p:txBody>
      </p:sp>
      <p:sp>
        <p:nvSpPr>
          <p:cNvPr id="11" name="Content Placeholder 6"/>
          <p:cNvSpPr txBox="1">
            <a:spLocks/>
          </p:cNvSpPr>
          <p:nvPr/>
        </p:nvSpPr>
        <p:spPr>
          <a:xfrm>
            <a:off x="7086840" y="4543404"/>
            <a:ext cx="4738813" cy="1152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Ejemplo</a:t>
            </a:r>
            <a:r>
              <a:rPr lang="en-US" sz="4000" dirty="0" smtClean="0"/>
              <a:t>: </a:t>
            </a:r>
            <a:r>
              <a:rPr lang="en-US" sz="4000" dirty="0" err="1" smtClean="0"/>
              <a:t>estación</a:t>
            </a:r>
            <a:r>
              <a:rPr lang="en-US" sz="4000" dirty="0" smtClean="0"/>
              <a:t> </a:t>
            </a:r>
            <a:r>
              <a:rPr lang="en-US" sz="4000" dirty="0" err="1"/>
              <a:t>C</a:t>
            </a:r>
            <a:r>
              <a:rPr lang="en-US" sz="4000" dirty="0" err="1" smtClean="0"/>
              <a:t>alle</a:t>
            </a:r>
            <a:r>
              <a:rPr lang="en-US" sz="4000" dirty="0" smtClean="0"/>
              <a:t> 76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1679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16028" y="237392"/>
            <a:ext cx="7916196" cy="1456267"/>
          </a:xfrm>
        </p:spPr>
        <p:txBody>
          <a:bodyPr/>
          <a:lstStyle/>
          <a:p>
            <a:r>
              <a:rPr lang="es-CO" dirty="0" smtClean="0"/>
              <a:t>Acción después de </a:t>
            </a:r>
            <a:r>
              <a:rPr lang="es-CO" dirty="0" smtClean="0"/>
              <a:t>tener un destino en el viaje </a:t>
            </a:r>
            <a:endParaRPr lang="es-CO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571964" y="1154401"/>
            <a:ext cx="8161845" cy="416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Indicador</a:t>
            </a:r>
            <a:r>
              <a:rPr lang="en-US" sz="4000" dirty="0" smtClean="0"/>
              <a:t> de </a:t>
            </a:r>
            <a:r>
              <a:rPr lang="en-US" sz="4000" dirty="0" err="1" smtClean="0"/>
              <a:t>tiempo</a:t>
            </a:r>
            <a:r>
              <a:rPr lang="en-US" sz="4000" dirty="0" smtClean="0"/>
              <a:t> </a:t>
            </a:r>
            <a:r>
              <a:rPr lang="en-US" sz="4000" dirty="0" err="1" smtClean="0"/>
              <a:t>aproximado</a:t>
            </a:r>
            <a:r>
              <a:rPr lang="en-US" sz="4000" dirty="0" smtClean="0"/>
              <a:t> de </a:t>
            </a:r>
            <a:r>
              <a:rPr lang="en-US" sz="4000" dirty="0" err="1" smtClean="0"/>
              <a:t>llegada</a:t>
            </a:r>
            <a:r>
              <a:rPr lang="en-US" sz="4000" dirty="0" smtClean="0"/>
              <a:t> a la </a:t>
            </a:r>
            <a:r>
              <a:rPr lang="en-US" sz="4000" dirty="0" err="1" smtClean="0"/>
              <a:t>estación</a:t>
            </a:r>
            <a:r>
              <a:rPr lang="en-US" sz="4000" dirty="0" smtClean="0"/>
              <a:t> de </a:t>
            </a:r>
            <a:r>
              <a:rPr lang="en-US" sz="4000" dirty="0" err="1" smtClean="0"/>
              <a:t>destino</a:t>
            </a:r>
            <a:endParaRPr lang="en-US" sz="4000" dirty="0" smtClean="0"/>
          </a:p>
          <a:p>
            <a:r>
              <a:rPr lang="en-US" sz="4000" dirty="0" err="1" smtClean="0"/>
              <a:t>Ubicación</a:t>
            </a:r>
            <a:r>
              <a:rPr lang="en-US" sz="4000" dirty="0" smtClean="0"/>
              <a:t> </a:t>
            </a:r>
            <a:r>
              <a:rPr lang="en-US" sz="4000" dirty="0" err="1" smtClean="0"/>
              <a:t>seleccionada</a:t>
            </a:r>
            <a:r>
              <a:rPr lang="en-US" sz="4000" dirty="0" smtClean="0"/>
              <a:t> del </a:t>
            </a:r>
            <a:r>
              <a:rPr lang="en-US" sz="4000" dirty="0" err="1" smtClean="0"/>
              <a:t>destino</a:t>
            </a:r>
            <a:r>
              <a:rPr lang="en-US" sz="4000" dirty="0" smtClean="0"/>
              <a:t>  </a:t>
            </a:r>
          </a:p>
          <a:p>
            <a:endParaRPr lang="en-US" sz="4000" dirty="0"/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2" y="400050"/>
            <a:ext cx="3174667" cy="6274929"/>
          </a:xfrm>
        </p:spPr>
      </p:pic>
    </p:spTree>
    <p:extLst>
      <p:ext uri="{BB962C8B-B14F-4D97-AF65-F5344CB8AC3E}">
        <p14:creationId xmlns:p14="http://schemas.microsoft.com/office/powerpoint/2010/main" val="76181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3821536" y="237392"/>
            <a:ext cx="7916196" cy="1456267"/>
          </a:xfrm>
        </p:spPr>
        <p:txBody>
          <a:bodyPr/>
          <a:lstStyle/>
          <a:p>
            <a:r>
              <a:rPr lang="es-CO" dirty="0" smtClean="0"/>
              <a:t>LLEGADA AL </a:t>
            </a:r>
            <a:r>
              <a:rPr lang="es-CO" dirty="0" smtClean="0"/>
              <a:t>DESTINO del viaje  </a:t>
            </a:r>
            <a:endParaRPr lang="es-CO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3571964" y="1154401"/>
            <a:ext cx="8161845" cy="416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Cambio</a:t>
            </a:r>
            <a:r>
              <a:rPr lang="en-US" sz="4000" dirty="0" smtClean="0"/>
              <a:t> </a:t>
            </a:r>
            <a:r>
              <a:rPr lang="en-US" sz="4000" dirty="0" err="1" smtClean="0"/>
              <a:t>en</a:t>
            </a:r>
            <a:r>
              <a:rPr lang="en-US" sz="4000" dirty="0" smtClean="0"/>
              <a:t> el </a:t>
            </a:r>
            <a:r>
              <a:rPr lang="en-US" sz="4000" dirty="0" err="1" smtClean="0"/>
              <a:t>indicador</a:t>
            </a:r>
            <a:r>
              <a:rPr lang="en-US" sz="4000" dirty="0" smtClean="0"/>
              <a:t> de </a:t>
            </a:r>
            <a:r>
              <a:rPr lang="en-US" sz="4000" dirty="0" err="1" smtClean="0"/>
              <a:t>tiempo</a:t>
            </a:r>
            <a:r>
              <a:rPr lang="en-US" sz="4000" dirty="0" smtClean="0"/>
              <a:t> del </a:t>
            </a:r>
            <a:r>
              <a:rPr lang="en-US" sz="4000" dirty="0" err="1" smtClean="0"/>
              <a:t>destino</a:t>
            </a:r>
            <a:endParaRPr lang="en-US" sz="4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77" y="237392"/>
            <a:ext cx="3384763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8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3746796" y="70338"/>
            <a:ext cx="7916196" cy="1456267"/>
          </a:xfrm>
        </p:spPr>
        <p:txBody>
          <a:bodyPr/>
          <a:lstStyle/>
          <a:p>
            <a:r>
              <a:rPr lang="es-CO" dirty="0" smtClean="0"/>
              <a:t>Terminar el viaje en el transporte </a:t>
            </a:r>
            <a:endParaRPr lang="es-CO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3698711" y="1154401"/>
            <a:ext cx="8161845" cy="416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/>
          </a:p>
        </p:txBody>
      </p:sp>
      <p:sp>
        <p:nvSpPr>
          <p:cNvPr id="6" name="Content Placeholder 6"/>
          <p:cNvSpPr txBox="1">
            <a:spLocks/>
          </p:cNvSpPr>
          <p:nvPr/>
        </p:nvSpPr>
        <p:spPr>
          <a:xfrm>
            <a:off x="3821536" y="1702816"/>
            <a:ext cx="8161845" cy="4164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Cambio</a:t>
            </a:r>
            <a:r>
              <a:rPr lang="en-US" sz="4000" dirty="0" smtClean="0"/>
              <a:t> </a:t>
            </a:r>
            <a:r>
              <a:rPr lang="en-US" sz="4000" dirty="0" err="1" smtClean="0"/>
              <a:t>automático</a:t>
            </a:r>
            <a:r>
              <a:rPr lang="en-US" sz="4000" dirty="0" smtClean="0"/>
              <a:t> </a:t>
            </a:r>
            <a:r>
              <a:rPr lang="en-US" sz="4000" dirty="0" err="1" smtClean="0"/>
              <a:t>en</a:t>
            </a:r>
            <a:r>
              <a:rPr lang="en-US" sz="4000" dirty="0" smtClean="0"/>
              <a:t> </a:t>
            </a:r>
            <a:r>
              <a:rPr lang="en-US" sz="4000" dirty="0" err="1" smtClean="0"/>
              <a:t>función</a:t>
            </a:r>
            <a:r>
              <a:rPr lang="en-US" sz="4000" dirty="0" smtClean="0"/>
              <a:t> de la </a:t>
            </a:r>
            <a:r>
              <a:rPr lang="en-US" sz="4000" dirty="0" err="1" smtClean="0"/>
              <a:t>aplicación</a:t>
            </a:r>
            <a:r>
              <a:rPr lang="en-US" sz="4000" dirty="0" smtClean="0"/>
              <a:t>, al </a:t>
            </a:r>
            <a:r>
              <a:rPr lang="en-US" sz="4000" dirty="0" err="1" smtClean="0"/>
              <a:t>salir</a:t>
            </a:r>
            <a:r>
              <a:rPr lang="en-US" sz="4000" dirty="0" smtClean="0"/>
              <a:t> del </a:t>
            </a:r>
            <a:r>
              <a:rPr lang="en-US" sz="4000" dirty="0" err="1" smtClean="0"/>
              <a:t>transporte</a:t>
            </a:r>
            <a:r>
              <a:rPr lang="en-US" sz="4000" dirty="0" smtClean="0"/>
              <a:t> </a:t>
            </a:r>
            <a:r>
              <a:rPr lang="en-US" sz="4000" dirty="0" err="1" smtClean="0"/>
              <a:t>en</a:t>
            </a:r>
            <a:r>
              <a:rPr lang="en-US" sz="4000" dirty="0" smtClean="0"/>
              <a:t> el que se </a:t>
            </a:r>
            <a:r>
              <a:rPr lang="en-US" sz="4000" dirty="0" err="1" smtClean="0"/>
              <a:t>estaba</a:t>
            </a:r>
            <a:r>
              <a:rPr lang="en-US" sz="4000" dirty="0" smtClean="0"/>
              <a:t>:</a:t>
            </a:r>
          </a:p>
          <a:p>
            <a:pPr marL="0" indent="0">
              <a:buNone/>
            </a:pPr>
            <a:r>
              <a:rPr lang="en-US" sz="4000" dirty="0" smtClean="0"/>
              <a:t>1.Desactivación del </a:t>
            </a:r>
            <a:r>
              <a:rPr lang="en-US" sz="4000" dirty="0" smtClean="0"/>
              <a:t>GPS y </a:t>
            </a:r>
            <a:r>
              <a:rPr lang="en-US" sz="4000" dirty="0" err="1" smtClean="0"/>
              <a:t>monitoreo</a:t>
            </a:r>
            <a:r>
              <a:rPr lang="en-US" sz="4000" dirty="0" smtClean="0"/>
              <a:t> del </a:t>
            </a:r>
            <a:r>
              <a:rPr lang="en-US" sz="4000" dirty="0" err="1" smtClean="0"/>
              <a:t>viaje</a:t>
            </a:r>
            <a:r>
              <a:rPr lang="en-US" sz="4000" dirty="0" smtClean="0"/>
              <a:t> </a:t>
            </a:r>
            <a:r>
              <a:rPr lang="en-US" sz="4000" dirty="0" err="1" smtClean="0"/>
              <a:t>en</a:t>
            </a:r>
            <a:r>
              <a:rPr lang="en-US" sz="4000" dirty="0" smtClean="0"/>
              <a:t> vivo</a:t>
            </a:r>
            <a:endParaRPr lang="en-US" sz="4000" dirty="0" smtClean="0"/>
          </a:p>
          <a:p>
            <a:pPr marL="0" indent="0">
              <a:buNone/>
            </a:pPr>
            <a:r>
              <a:rPr lang="en-US" sz="4000" dirty="0" smtClean="0"/>
              <a:t>2.Regreso al </a:t>
            </a:r>
            <a:r>
              <a:rPr lang="en-US" sz="4000" dirty="0" err="1" smtClean="0"/>
              <a:t>inicio</a:t>
            </a:r>
            <a:r>
              <a:rPr lang="en-US" sz="4000" dirty="0" smtClean="0"/>
              <a:t> del </a:t>
            </a:r>
            <a:r>
              <a:rPr lang="en-US" sz="4000" dirty="0" err="1" smtClean="0"/>
              <a:t>transporte</a:t>
            </a:r>
            <a:r>
              <a:rPr lang="en-US" sz="4000" dirty="0" smtClean="0"/>
              <a:t> </a:t>
            </a:r>
            <a:r>
              <a:rPr lang="en-US" sz="4000" dirty="0" err="1" smtClean="0"/>
              <a:t>seleccionado</a:t>
            </a:r>
            <a:r>
              <a:rPr lang="en-US" sz="4000" dirty="0" smtClean="0"/>
              <a:t> para </a:t>
            </a:r>
            <a:r>
              <a:rPr lang="en-US" sz="4000" dirty="0" err="1" smtClean="0"/>
              <a:t>futuro</a:t>
            </a:r>
            <a:r>
              <a:rPr lang="en-US" sz="4000" dirty="0" smtClean="0"/>
              <a:t> </a:t>
            </a:r>
            <a:r>
              <a:rPr lang="en-US" sz="4000" dirty="0" err="1" smtClean="0"/>
              <a:t>viaje</a:t>
            </a:r>
            <a:r>
              <a:rPr lang="en-US" sz="4000" dirty="0"/>
              <a:t>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32" y="285750"/>
            <a:ext cx="32512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54317" y="357553"/>
            <a:ext cx="8558190" cy="145626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Al </a:t>
            </a:r>
            <a:r>
              <a:rPr lang="es-CO" sz="3200" dirty="0" smtClean="0"/>
              <a:t>iniciar</a:t>
            </a:r>
            <a:r>
              <a:rPr lang="en-US" sz="3200" dirty="0" smtClean="0"/>
              <a:t> </a:t>
            </a:r>
            <a:r>
              <a:rPr lang="en-US" sz="3200" dirty="0" err="1" smtClean="0"/>
              <a:t>por</a:t>
            </a:r>
            <a:r>
              <a:rPr lang="en-US" sz="3200" dirty="0" smtClean="0"/>
              <a:t> </a:t>
            </a:r>
            <a:r>
              <a:rPr lang="en-US" sz="3200" dirty="0" err="1" smtClean="0"/>
              <a:t>primera</a:t>
            </a:r>
            <a:r>
              <a:rPr lang="en-US" sz="3200" dirty="0" smtClean="0"/>
              <a:t> </a:t>
            </a:r>
            <a:r>
              <a:rPr lang="en-US" sz="3200" dirty="0" err="1" smtClean="0"/>
              <a:t>vez</a:t>
            </a:r>
            <a:r>
              <a:rPr lang="en-US" sz="3200" dirty="0" smtClean="0"/>
              <a:t> a la </a:t>
            </a:r>
            <a:r>
              <a:rPr lang="en-US" sz="3200" dirty="0" err="1" smtClean="0"/>
              <a:t>aplicación</a:t>
            </a: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33445" y="2250831"/>
            <a:ext cx="4528039" cy="2883877"/>
          </a:xfrm>
        </p:spPr>
        <p:txBody>
          <a:bodyPr>
            <a:normAutofit fontScale="85000" lnSpcReduction="10000"/>
          </a:bodyPr>
          <a:lstStyle/>
          <a:p>
            <a:r>
              <a:rPr lang="en-US" sz="4500" dirty="0" err="1" smtClean="0"/>
              <a:t>Crear</a:t>
            </a:r>
            <a:r>
              <a:rPr lang="en-US" sz="4500" dirty="0"/>
              <a:t> </a:t>
            </a:r>
            <a:r>
              <a:rPr lang="en-US" sz="4500" dirty="0" err="1" smtClean="0"/>
              <a:t>nueva</a:t>
            </a:r>
            <a:r>
              <a:rPr lang="en-US" sz="4500" dirty="0" smtClean="0"/>
              <a:t> </a:t>
            </a:r>
            <a:r>
              <a:rPr lang="en-US" sz="4500" dirty="0" err="1" smtClean="0"/>
              <a:t>cuenta</a:t>
            </a:r>
            <a:r>
              <a:rPr lang="en-US" sz="4500" dirty="0" smtClean="0"/>
              <a:t>.</a:t>
            </a:r>
          </a:p>
          <a:p>
            <a:r>
              <a:rPr lang="en-US" sz="4500" dirty="0" err="1" smtClean="0"/>
              <a:t>Iniciar</a:t>
            </a:r>
            <a:r>
              <a:rPr lang="en-US" sz="4500" dirty="0" smtClean="0"/>
              <a:t> con </a:t>
            </a:r>
            <a:r>
              <a:rPr lang="en-US" sz="4500" dirty="0" err="1" smtClean="0"/>
              <a:t>una</a:t>
            </a:r>
            <a:r>
              <a:rPr lang="en-US" sz="4500" dirty="0" smtClean="0"/>
              <a:t> </a:t>
            </a:r>
            <a:r>
              <a:rPr lang="en-US" sz="4500" dirty="0" err="1" smtClean="0"/>
              <a:t>cuenta</a:t>
            </a:r>
            <a:r>
              <a:rPr lang="en-US" sz="4500" dirty="0" smtClean="0"/>
              <a:t> </a:t>
            </a:r>
            <a:r>
              <a:rPr lang="en-US" sz="4500" dirty="0" err="1" smtClean="0"/>
              <a:t>ya</a:t>
            </a:r>
            <a:r>
              <a:rPr lang="en-US" sz="4500" dirty="0" smtClean="0"/>
              <a:t> </a:t>
            </a:r>
            <a:r>
              <a:rPr lang="en-US" sz="4500" dirty="0" err="1" smtClean="0"/>
              <a:t>existente</a:t>
            </a:r>
            <a:r>
              <a:rPr lang="en-US" sz="4500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57553"/>
            <a:ext cx="31623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38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751732" y="269632"/>
            <a:ext cx="7391398" cy="1456267"/>
          </a:xfrm>
        </p:spPr>
        <p:txBody>
          <a:bodyPr/>
          <a:lstStyle/>
          <a:p>
            <a:r>
              <a:rPr lang="es-CO" dirty="0" smtClean="0"/>
              <a:t>Forma para registrase </a:t>
            </a:r>
            <a:endParaRPr lang="es-CO" dirty="0"/>
          </a:p>
        </p:txBody>
      </p:sp>
      <p:sp>
        <p:nvSpPr>
          <p:cNvPr id="10" name="Content Placeholder 6"/>
          <p:cNvSpPr txBox="1">
            <a:spLocks/>
          </p:cNvSpPr>
          <p:nvPr/>
        </p:nvSpPr>
        <p:spPr>
          <a:xfrm>
            <a:off x="3825515" y="2149805"/>
            <a:ext cx="4528039" cy="288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500" dirty="0" err="1" smtClean="0"/>
              <a:t>Correo</a:t>
            </a:r>
            <a:endParaRPr lang="en-US" sz="4500" dirty="0" smtClean="0"/>
          </a:p>
          <a:p>
            <a:r>
              <a:rPr lang="en-US" sz="4500" dirty="0" smtClean="0"/>
              <a:t>Facebook</a:t>
            </a:r>
          </a:p>
          <a:p>
            <a:pPr marL="0" indent="0">
              <a:buFont typeface="Arial"/>
              <a:buNone/>
            </a:pPr>
            <a:r>
              <a:rPr lang="en-US" dirty="0" smtClean="0"/>
              <a:t> 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269632"/>
            <a:ext cx="3213100" cy="642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6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3751732" y="269632"/>
            <a:ext cx="7391398" cy="1456267"/>
          </a:xfrm>
        </p:spPr>
        <p:txBody>
          <a:bodyPr/>
          <a:lstStyle/>
          <a:p>
            <a:r>
              <a:rPr lang="es-CO" dirty="0" smtClean="0"/>
              <a:t>Ingreso de la aplicación</a:t>
            </a:r>
            <a:endParaRPr lang="es-CO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3813278" y="2034686"/>
            <a:ext cx="6693530" cy="28838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err="1" smtClean="0"/>
              <a:t>Tipos</a:t>
            </a:r>
            <a:r>
              <a:rPr lang="en-US" sz="4400" dirty="0" smtClean="0"/>
              <a:t> de </a:t>
            </a:r>
            <a:r>
              <a:rPr lang="en-US" sz="4400" dirty="0" err="1" smtClean="0"/>
              <a:t>servicios</a:t>
            </a:r>
            <a:endParaRPr lang="en-US" sz="4400" dirty="0" smtClean="0"/>
          </a:p>
          <a:p>
            <a:r>
              <a:rPr lang="en-US" sz="4400" dirty="0" err="1" smtClean="0"/>
              <a:t>Colores</a:t>
            </a:r>
            <a:r>
              <a:rPr lang="en-US" sz="4400" dirty="0" smtClean="0"/>
              <a:t> del </a:t>
            </a:r>
            <a:r>
              <a:rPr lang="en-US" sz="4400" dirty="0" err="1" smtClean="0"/>
              <a:t>transporte</a:t>
            </a:r>
            <a:endParaRPr lang="en-US" sz="4400" dirty="0" smtClean="0"/>
          </a:p>
          <a:p>
            <a:r>
              <a:rPr lang="en-US" sz="4400" dirty="0" err="1" smtClean="0"/>
              <a:t>Función</a:t>
            </a:r>
            <a:r>
              <a:rPr lang="en-US" sz="4400" dirty="0" smtClean="0"/>
              <a:t> </a:t>
            </a:r>
            <a:r>
              <a:rPr lang="en-US" sz="4400" dirty="0" err="1" smtClean="0"/>
              <a:t>botón</a:t>
            </a:r>
            <a:r>
              <a:rPr lang="en-US" sz="4400" dirty="0" smtClean="0"/>
              <a:t> </a:t>
            </a:r>
            <a:r>
              <a:rPr lang="en-US" sz="4400" dirty="0" err="1" smtClean="0"/>
              <a:t>azul</a:t>
            </a:r>
            <a:r>
              <a:rPr lang="en-US" sz="4400" dirty="0" smtClean="0"/>
              <a:t> con </a:t>
            </a:r>
            <a:r>
              <a:rPr lang="en-US" sz="4400" dirty="0" err="1" smtClean="0"/>
              <a:t>rayas</a:t>
            </a:r>
            <a:r>
              <a:rPr lang="en-US" sz="4400" dirty="0" smtClean="0"/>
              <a:t>  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60" y="269632"/>
            <a:ext cx="32893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4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3278238" y="161195"/>
            <a:ext cx="8985737" cy="1456267"/>
          </a:xfrm>
        </p:spPr>
        <p:txBody>
          <a:bodyPr>
            <a:normAutofit/>
          </a:bodyPr>
          <a:lstStyle/>
          <a:p>
            <a:r>
              <a:rPr lang="es-CO" sz="3200" dirty="0" smtClean="0"/>
              <a:t>Función después de seleccionar el transporte </a:t>
            </a:r>
            <a:endParaRPr lang="es-CO" sz="3200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3690185" y="1611599"/>
            <a:ext cx="8161845" cy="434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Botón</a:t>
            </a:r>
            <a:r>
              <a:rPr lang="en-US" sz="4000" dirty="0" smtClean="0"/>
              <a:t> de </a:t>
            </a:r>
            <a:r>
              <a:rPr lang="en-US" sz="4000" dirty="0" err="1" smtClean="0"/>
              <a:t>ajustes</a:t>
            </a:r>
            <a:endParaRPr lang="en-US" sz="4000" dirty="0" smtClean="0"/>
          </a:p>
          <a:p>
            <a:r>
              <a:rPr lang="en-US" sz="4000" dirty="0" err="1" smtClean="0"/>
              <a:t>Recuadros</a:t>
            </a:r>
            <a:r>
              <a:rPr lang="en-US" sz="4000" dirty="0" smtClean="0"/>
              <a:t> para que la </a:t>
            </a:r>
            <a:r>
              <a:rPr lang="en-US" sz="4000" dirty="0" err="1" smtClean="0"/>
              <a:t>aplicación</a:t>
            </a:r>
            <a:r>
              <a:rPr lang="en-US" sz="4000" dirty="0" smtClean="0"/>
              <a:t> </a:t>
            </a:r>
            <a:r>
              <a:rPr lang="en-US" sz="4000" dirty="0" err="1" smtClean="0"/>
              <a:t>conozca</a:t>
            </a:r>
            <a:r>
              <a:rPr lang="en-US" sz="4000" dirty="0" smtClean="0"/>
              <a:t> </a:t>
            </a:r>
            <a:r>
              <a:rPr lang="en-US" sz="4000" dirty="0" err="1" smtClean="0"/>
              <a:t>su</a:t>
            </a:r>
            <a:r>
              <a:rPr lang="en-US" sz="4000" dirty="0" smtClean="0"/>
              <a:t> bus y </a:t>
            </a:r>
            <a:r>
              <a:rPr lang="en-US" sz="4000" dirty="0" err="1" smtClean="0"/>
              <a:t>estación</a:t>
            </a:r>
            <a:r>
              <a:rPr lang="en-US" sz="4000" dirty="0" smtClean="0"/>
              <a:t> </a:t>
            </a:r>
          </a:p>
          <a:p>
            <a:r>
              <a:rPr lang="en-US" sz="4000" dirty="0" err="1" smtClean="0"/>
              <a:t>Indicador</a:t>
            </a:r>
            <a:r>
              <a:rPr lang="en-US" sz="4000" dirty="0" smtClean="0"/>
              <a:t> de que </a:t>
            </a:r>
            <a:r>
              <a:rPr lang="en-US" sz="4000" dirty="0" err="1" smtClean="0"/>
              <a:t>transporte</a:t>
            </a:r>
            <a:r>
              <a:rPr lang="en-US" sz="4000" dirty="0" smtClean="0"/>
              <a:t> </a:t>
            </a:r>
            <a:r>
              <a:rPr lang="en-US" sz="4000" dirty="0" err="1" smtClean="0"/>
              <a:t>está</a:t>
            </a:r>
            <a:r>
              <a:rPr lang="en-US" sz="4000" dirty="0" smtClean="0"/>
              <a:t> </a:t>
            </a:r>
            <a:r>
              <a:rPr lang="en-US" sz="4000" dirty="0" err="1" smtClean="0"/>
              <a:t>informándoce</a:t>
            </a:r>
            <a:r>
              <a:rPr lang="en-US" sz="4000" dirty="0" smtClean="0"/>
              <a:t>. </a:t>
            </a:r>
            <a:endParaRPr lang="en-US" sz="4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8" y="161195"/>
            <a:ext cx="32512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39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4313194" y="450689"/>
            <a:ext cx="8624987" cy="1456267"/>
          </a:xfrm>
        </p:spPr>
        <p:txBody>
          <a:bodyPr/>
          <a:lstStyle/>
          <a:p>
            <a:r>
              <a:rPr lang="es-CO" dirty="0" smtClean="0"/>
              <a:t>Ingreso a la aplicación con  información para su viaje </a:t>
            </a:r>
            <a:endParaRPr lang="es-CO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3690185" y="1611599"/>
            <a:ext cx="8161845" cy="434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Ejemplo</a:t>
            </a:r>
            <a:r>
              <a:rPr lang="en-US" sz="4000" dirty="0" smtClean="0"/>
              <a:t>: </a:t>
            </a:r>
            <a:r>
              <a:rPr lang="en-US" sz="4000" dirty="0" err="1" smtClean="0"/>
              <a:t>Estación</a:t>
            </a:r>
            <a:r>
              <a:rPr lang="en-US" sz="4000" dirty="0" smtClean="0"/>
              <a:t> (</a:t>
            </a:r>
            <a:r>
              <a:rPr lang="en-US" sz="4000" dirty="0"/>
              <a:t>C</a:t>
            </a:r>
            <a:r>
              <a:rPr lang="en-US" sz="4000" dirty="0" smtClean="0"/>
              <a:t>arrera 53),       bus (D10) </a:t>
            </a:r>
            <a:endParaRPr lang="en-US" sz="4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81" y="209550"/>
            <a:ext cx="32385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94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3802205" y="342900"/>
            <a:ext cx="8624987" cy="1456267"/>
          </a:xfrm>
        </p:spPr>
        <p:txBody>
          <a:bodyPr/>
          <a:lstStyle/>
          <a:p>
            <a:r>
              <a:rPr lang="es-CO" dirty="0" smtClean="0"/>
              <a:t>FUNCIÓN DESPUÉS DE SELECCIONAR LA ESTACIÓN Y EL BUS </a:t>
            </a:r>
            <a:endParaRPr lang="es-CO" dirty="0"/>
          </a:p>
        </p:txBody>
      </p:sp>
      <p:sp>
        <p:nvSpPr>
          <p:cNvPr id="4" name="Content Placeholder 6"/>
          <p:cNvSpPr txBox="1">
            <a:spLocks/>
          </p:cNvSpPr>
          <p:nvPr/>
        </p:nvSpPr>
        <p:spPr>
          <a:xfrm>
            <a:off x="3690185" y="1799167"/>
            <a:ext cx="8408030" cy="500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err="1" smtClean="0"/>
              <a:t>Botón</a:t>
            </a:r>
            <a:r>
              <a:rPr lang="en-US" sz="3200" dirty="0" smtClean="0"/>
              <a:t> de GPS </a:t>
            </a:r>
          </a:p>
          <a:p>
            <a:r>
              <a:rPr lang="en-US" sz="3200" dirty="0" err="1" smtClean="0"/>
              <a:t>Imagen</a:t>
            </a:r>
            <a:r>
              <a:rPr lang="en-US" sz="3200" dirty="0"/>
              <a:t> </a:t>
            </a:r>
            <a:r>
              <a:rPr lang="en-US" sz="3200" dirty="0" smtClean="0"/>
              <a:t>de </a:t>
            </a:r>
            <a:r>
              <a:rPr lang="en-US" sz="3200" dirty="0" err="1" smtClean="0"/>
              <a:t>estación</a:t>
            </a:r>
            <a:r>
              <a:rPr lang="en-US" sz="3200" dirty="0" smtClean="0"/>
              <a:t> </a:t>
            </a:r>
            <a:r>
              <a:rPr lang="en-US" sz="3200" dirty="0" err="1" smtClean="0"/>
              <a:t>seleccionada</a:t>
            </a:r>
            <a:endParaRPr lang="en-US" sz="3200" dirty="0" smtClean="0"/>
          </a:p>
          <a:p>
            <a:r>
              <a:rPr lang="en-US" sz="3200" dirty="0" err="1" smtClean="0"/>
              <a:t>Imagen</a:t>
            </a:r>
            <a:r>
              <a:rPr lang="en-US" sz="3200" dirty="0" smtClean="0"/>
              <a:t> de </a:t>
            </a:r>
            <a:r>
              <a:rPr lang="en-US" sz="3200" dirty="0" err="1" smtClean="0"/>
              <a:t>otras</a:t>
            </a:r>
            <a:r>
              <a:rPr lang="en-US" sz="3200" dirty="0" smtClean="0"/>
              <a:t> </a:t>
            </a:r>
            <a:r>
              <a:rPr lang="en-US" sz="3200" dirty="0" err="1" smtClean="0"/>
              <a:t>estaciones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Imagen</a:t>
            </a:r>
            <a:r>
              <a:rPr lang="en-US" sz="3200" dirty="0" smtClean="0"/>
              <a:t> del bus </a:t>
            </a:r>
          </a:p>
          <a:p>
            <a:r>
              <a:rPr lang="en-US" sz="3200" dirty="0" err="1" smtClean="0"/>
              <a:t>Colores</a:t>
            </a:r>
            <a:r>
              <a:rPr lang="en-US" sz="3200" dirty="0" smtClean="0"/>
              <a:t> </a:t>
            </a:r>
            <a:r>
              <a:rPr lang="en-US" sz="3200" dirty="0" err="1" smtClean="0"/>
              <a:t>indicadores</a:t>
            </a:r>
            <a:r>
              <a:rPr lang="en-US" sz="3200" dirty="0" smtClean="0"/>
              <a:t> de </a:t>
            </a:r>
            <a:r>
              <a:rPr lang="en-US" sz="3200" dirty="0" err="1" smtClean="0"/>
              <a:t>estación</a:t>
            </a:r>
            <a:r>
              <a:rPr lang="en-US" sz="3200" dirty="0" smtClean="0"/>
              <a:t> y bus: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(</a:t>
            </a:r>
            <a:r>
              <a:rPr lang="en-US" sz="3200" dirty="0" err="1">
                <a:solidFill>
                  <a:srgbClr val="FF0000"/>
                </a:solidFill>
              </a:rPr>
              <a:t>L</a:t>
            </a:r>
            <a:r>
              <a:rPr lang="en-US" sz="3200" dirty="0" err="1" smtClean="0">
                <a:solidFill>
                  <a:srgbClr val="FF0000"/>
                </a:solidFill>
              </a:rPr>
              <a:t>leno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r>
              <a:rPr lang="en-US" sz="3200" dirty="0" smtClean="0"/>
              <a:t>: </a:t>
            </a:r>
            <a:r>
              <a:rPr lang="en-US" sz="3200" dirty="0" err="1" smtClean="0"/>
              <a:t>Demasiada</a:t>
            </a:r>
            <a:r>
              <a:rPr lang="en-US" sz="3200" dirty="0" smtClean="0"/>
              <a:t> </a:t>
            </a:r>
            <a:r>
              <a:rPr lang="en-US" sz="3200" dirty="0" err="1" smtClean="0"/>
              <a:t>gente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el bus y </a:t>
            </a:r>
            <a:r>
              <a:rPr lang="en-US" sz="3200" dirty="0" err="1" smtClean="0"/>
              <a:t>estación</a:t>
            </a:r>
            <a:endParaRPr lang="en-US" sz="3200" dirty="0"/>
          </a:p>
          <a:p>
            <a:pPr marL="0" indent="0">
              <a:buNone/>
            </a:pP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(Medio)</a:t>
            </a:r>
            <a:r>
              <a:rPr lang="en-US" sz="3200" dirty="0" smtClean="0"/>
              <a:t>:</a:t>
            </a:r>
            <a:r>
              <a:rPr lang="en-US" sz="3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dirty="0" smtClean="0"/>
              <a:t>Ni </a:t>
            </a:r>
            <a:r>
              <a:rPr lang="en-US" sz="3200" dirty="0" err="1" smtClean="0"/>
              <a:t>mucha,ni</a:t>
            </a:r>
            <a:r>
              <a:rPr lang="en-US" sz="3200" dirty="0" smtClean="0"/>
              <a:t> </a:t>
            </a:r>
            <a:r>
              <a:rPr lang="en-US" sz="3200" dirty="0" err="1" smtClean="0"/>
              <a:t>poca</a:t>
            </a:r>
            <a:r>
              <a:rPr lang="en-US" sz="3200" dirty="0" smtClean="0"/>
              <a:t> </a:t>
            </a:r>
            <a:r>
              <a:rPr lang="en-US" sz="3200" dirty="0" err="1" smtClean="0"/>
              <a:t>gente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el bus y </a:t>
            </a:r>
            <a:r>
              <a:rPr lang="en-US" sz="3200" dirty="0" err="1" smtClean="0"/>
              <a:t>estación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>
                <a:solidFill>
                  <a:srgbClr val="00B050"/>
                </a:solidFill>
              </a:rPr>
              <a:t>(Normal)</a:t>
            </a:r>
            <a:r>
              <a:rPr lang="en-US" sz="3200" dirty="0" smtClean="0"/>
              <a:t>:</a:t>
            </a:r>
            <a:r>
              <a:rPr lang="en-US" sz="3200" dirty="0" smtClean="0">
                <a:solidFill>
                  <a:srgbClr val="00B050"/>
                </a:solidFill>
              </a:rPr>
              <a:t> </a:t>
            </a:r>
            <a:r>
              <a:rPr lang="en-US" sz="3200" dirty="0" err="1" smtClean="0"/>
              <a:t>Poca</a:t>
            </a:r>
            <a:r>
              <a:rPr lang="en-US" sz="3200" dirty="0" smtClean="0"/>
              <a:t> </a:t>
            </a:r>
            <a:r>
              <a:rPr lang="en-US" sz="3200" dirty="0" err="1" smtClean="0"/>
              <a:t>gente</a:t>
            </a:r>
            <a:r>
              <a:rPr lang="en-US" sz="3200" dirty="0" smtClean="0"/>
              <a:t> </a:t>
            </a:r>
            <a:r>
              <a:rPr lang="en-US" sz="3200" dirty="0" err="1" smtClean="0"/>
              <a:t>en</a:t>
            </a:r>
            <a:r>
              <a:rPr lang="en-US" sz="3200" dirty="0" smtClean="0"/>
              <a:t> el bus y </a:t>
            </a:r>
            <a:r>
              <a:rPr lang="en-US" sz="3200" dirty="0" err="1" smtClean="0"/>
              <a:t>estación</a:t>
            </a: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 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9315021" y="2363168"/>
            <a:ext cx="842681" cy="530854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lanco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72340" y="3037368"/>
            <a:ext cx="842681" cy="530854"/>
          </a:xfrm>
          <a:prstGeom prst="rect">
            <a:avLst/>
          </a:prstGeom>
          <a:solidFill>
            <a:srgbClr val="412013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Cafe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08" y="115095"/>
            <a:ext cx="32385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2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3654481" y="448407"/>
            <a:ext cx="8624987" cy="1456267"/>
          </a:xfrm>
        </p:spPr>
        <p:txBody>
          <a:bodyPr/>
          <a:lstStyle/>
          <a:p>
            <a:r>
              <a:rPr lang="es-CO" dirty="0" smtClean="0"/>
              <a:t>Consulta de tiempo del transporte y de estaciones  </a:t>
            </a:r>
            <a:endParaRPr lang="es-CO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3654481" y="3035953"/>
            <a:ext cx="8161845" cy="434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 smtClean="0"/>
              <a:t>Tiempo</a:t>
            </a:r>
            <a:r>
              <a:rPr lang="en-US" sz="3600" dirty="0" smtClean="0"/>
              <a:t> </a:t>
            </a:r>
            <a:r>
              <a:rPr lang="en-US" sz="3600" dirty="0" err="1" smtClean="0"/>
              <a:t>promedio</a:t>
            </a:r>
            <a:r>
              <a:rPr lang="en-US" sz="3600" dirty="0" smtClean="0"/>
              <a:t> del </a:t>
            </a:r>
            <a:r>
              <a:rPr lang="en-US" sz="3600" dirty="0" err="1" smtClean="0"/>
              <a:t>transporte</a:t>
            </a:r>
            <a:r>
              <a:rPr lang="en-US" sz="3600" dirty="0" smtClean="0"/>
              <a:t> con la </a:t>
            </a:r>
            <a:r>
              <a:rPr lang="en-US" sz="3600" dirty="0" err="1" smtClean="0"/>
              <a:t>estación</a:t>
            </a:r>
            <a:r>
              <a:rPr lang="en-US" sz="3600" dirty="0" smtClean="0"/>
              <a:t> de </a:t>
            </a:r>
            <a:r>
              <a:rPr lang="en-US" sz="3600" dirty="0" err="1" smtClean="0"/>
              <a:t>consulta</a:t>
            </a:r>
            <a:endParaRPr lang="en-US" sz="3600" dirty="0"/>
          </a:p>
          <a:p>
            <a:r>
              <a:rPr lang="en-US" sz="3600" dirty="0" err="1" smtClean="0"/>
              <a:t>Estaciones</a:t>
            </a:r>
            <a:r>
              <a:rPr lang="en-US" sz="3600" dirty="0" smtClean="0"/>
              <a:t> </a:t>
            </a:r>
            <a:r>
              <a:rPr lang="en-US" sz="3600" dirty="0" err="1" smtClean="0"/>
              <a:t>cerca</a:t>
            </a:r>
            <a:r>
              <a:rPr lang="en-US" sz="3600" dirty="0" smtClean="0"/>
              <a:t> a la </a:t>
            </a:r>
            <a:r>
              <a:rPr lang="en-US" sz="3600" dirty="0" err="1" smtClean="0"/>
              <a:t>estación</a:t>
            </a:r>
            <a:r>
              <a:rPr lang="en-US" sz="3600" dirty="0" smtClean="0"/>
              <a:t> </a:t>
            </a:r>
            <a:r>
              <a:rPr lang="en-US" sz="3600" dirty="0" err="1" smtClean="0"/>
              <a:t>seleccionada</a:t>
            </a:r>
            <a:r>
              <a:rPr lang="en-US" sz="3600" dirty="0" smtClean="0"/>
              <a:t> </a:t>
            </a:r>
          </a:p>
          <a:p>
            <a:r>
              <a:rPr lang="en-US" sz="3600" dirty="0" err="1" smtClean="0"/>
              <a:t>Conocimiento</a:t>
            </a:r>
            <a:r>
              <a:rPr lang="en-US" sz="3600" dirty="0" smtClean="0"/>
              <a:t> de personas </a:t>
            </a:r>
            <a:r>
              <a:rPr lang="en-US" sz="3600" dirty="0" err="1" smtClean="0"/>
              <a:t>esperando</a:t>
            </a:r>
            <a:r>
              <a:rPr lang="en-US" sz="3600" dirty="0" smtClean="0"/>
              <a:t> el </a:t>
            </a:r>
            <a:r>
              <a:rPr lang="en-US" sz="3600" dirty="0" err="1" smtClean="0"/>
              <a:t>mismo</a:t>
            </a:r>
            <a:r>
              <a:rPr lang="en-US" sz="3600" dirty="0" smtClean="0"/>
              <a:t> bus </a:t>
            </a:r>
            <a:r>
              <a:rPr lang="en-US" sz="3600" dirty="0" err="1" smtClean="0"/>
              <a:t>en</a:t>
            </a:r>
            <a:r>
              <a:rPr lang="en-US" sz="3600" dirty="0" smtClean="0"/>
              <a:t> </a:t>
            </a:r>
            <a:r>
              <a:rPr lang="en-US" sz="3600" dirty="0" err="1" smtClean="0"/>
              <a:t>otras</a:t>
            </a:r>
            <a:r>
              <a:rPr lang="en-US" sz="3600" dirty="0" smtClean="0"/>
              <a:t> </a:t>
            </a:r>
            <a:r>
              <a:rPr lang="en-US" sz="3600" dirty="0" err="1" smtClean="0"/>
              <a:t>estaciones</a:t>
            </a:r>
            <a:r>
              <a:rPr lang="en-US" sz="3600" dirty="0" smtClean="0"/>
              <a:t> 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228600"/>
            <a:ext cx="32004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26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/>
          <p:cNvSpPr>
            <a:spLocks noGrp="1"/>
          </p:cNvSpPr>
          <p:nvPr>
            <p:ph type="title"/>
          </p:nvPr>
        </p:nvSpPr>
        <p:spPr>
          <a:xfrm>
            <a:off x="3654481" y="448407"/>
            <a:ext cx="8624987" cy="1456267"/>
          </a:xfrm>
        </p:spPr>
        <p:txBody>
          <a:bodyPr/>
          <a:lstStyle/>
          <a:p>
            <a:r>
              <a:rPr lang="es-CO" dirty="0" smtClean="0"/>
              <a:t>Ingreso del bus seleccionado </a:t>
            </a:r>
            <a:endParaRPr lang="es-CO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>
          <a:xfrm>
            <a:off x="3654481" y="2103969"/>
            <a:ext cx="8161845" cy="4340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 err="1" smtClean="0"/>
              <a:t>Activación</a:t>
            </a:r>
            <a:r>
              <a:rPr lang="en-US" sz="4000" dirty="0" smtClean="0"/>
              <a:t> de GPS</a:t>
            </a:r>
          </a:p>
          <a:p>
            <a:r>
              <a:rPr lang="en-US" sz="4000" dirty="0" err="1" smtClean="0"/>
              <a:t>Botón</a:t>
            </a:r>
            <a:r>
              <a:rPr lang="en-US" sz="4000" dirty="0" smtClean="0"/>
              <a:t> de </a:t>
            </a:r>
            <a:r>
              <a:rPr lang="en-US" sz="4000" dirty="0" err="1" smtClean="0"/>
              <a:t>destino</a:t>
            </a:r>
            <a:r>
              <a:rPr lang="en-US" sz="4000" dirty="0" smtClean="0"/>
              <a:t> </a:t>
            </a:r>
          </a:p>
          <a:p>
            <a:r>
              <a:rPr lang="en-US" sz="4000" dirty="0" err="1" smtClean="0"/>
              <a:t>Aspecto</a:t>
            </a:r>
            <a:r>
              <a:rPr lang="en-US" sz="4000" dirty="0" smtClean="0"/>
              <a:t> Visual de </a:t>
            </a:r>
            <a:r>
              <a:rPr lang="en-US" sz="4000" dirty="0" err="1" smtClean="0"/>
              <a:t>ubicación</a:t>
            </a:r>
            <a:r>
              <a:rPr lang="en-US" sz="4000" dirty="0" smtClean="0"/>
              <a:t> </a:t>
            </a:r>
            <a:r>
              <a:rPr lang="en-US" sz="4000" dirty="0" err="1" smtClean="0"/>
              <a:t>en</a:t>
            </a:r>
            <a:r>
              <a:rPr lang="en-US" sz="4000" dirty="0" smtClean="0"/>
              <a:t> el bus </a:t>
            </a:r>
          </a:p>
          <a:p>
            <a:r>
              <a:rPr lang="en-US" sz="4000" dirty="0" smtClean="0"/>
              <a:t>Bo</a:t>
            </a:r>
            <a:r>
              <a:rPr lang="es-ES" sz="4000" dirty="0" err="1" smtClean="0"/>
              <a:t>tón</a:t>
            </a:r>
            <a:r>
              <a:rPr lang="es-ES" sz="4000" dirty="0" smtClean="0"/>
              <a:t> para compartir viaje </a:t>
            </a:r>
            <a:endParaRPr lang="en-US" sz="4000" dirty="0" smtClean="0"/>
          </a:p>
          <a:p>
            <a:endParaRPr lang="en-US" sz="4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50" y="266700"/>
            <a:ext cx="3225800" cy="63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4209</TotalTime>
  <Words>352</Words>
  <Application>Microsoft Macintosh PowerPoint</Application>
  <PresentationFormat>Panorámica</PresentationFormat>
  <Paragraphs>58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Calibri Light</vt:lpstr>
      <vt:lpstr>Arial</vt:lpstr>
      <vt:lpstr>Celestial</vt:lpstr>
      <vt:lpstr>APLICACIÓN</vt:lpstr>
      <vt:lpstr>Al iniciar por primera vez a la aplicación </vt:lpstr>
      <vt:lpstr>Forma para registrase </vt:lpstr>
      <vt:lpstr>Ingreso de la aplicación</vt:lpstr>
      <vt:lpstr>Función después de seleccionar el transporte </vt:lpstr>
      <vt:lpstr>Ingreso a la aplicación con  información para su viaje </vt:lpstr>
      <vt:lpstr>FUNCIÓN DESPUÉS DE SELECCIONAR LA ESTACIÓN Y EL BUS </vt:lpstr>
      <vt:lpstr>Consulta de tiempo del transporte y de estaciones  </vt:lpstr>
      <vt:lpstr>Ingreso del bus seleccionado </vt:lpstr>
      <vt:lpstr>Presentación de PowerPoint</vt:lpstr>
      <vt:lpstr>Presentación de PowerPoint</vt:lpstr>
      <vt:lpstr>Seleccionar Destino del viaje </vt:lpstr>
      <vt:lpstr>Acción después de tener un destino en el viaje </vt:lpstr>
      <vt:lpstr>LLEGADA AL DESTINO del viaje  </vt:lpstr>
      <vt:lpstr>Terminar el viaje en el transporte 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Usuario de Microsoft Office</cp:lastModifiedBy>
  <cp:revision>28</cp:revision>
  <dcterms:created xsi:type="dcterms:W3CDTF">2017-04-07T02:39:38Z</dcterms:created>
  <dcterms:modified xsi:type="dcterms:W3CDTF">2017-04-13T13:21:36Z</dcterms:modified>
</cp:coreProperties>
</file>