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021E-A454-419C-9313-4DCF220BCD18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ED94-098E-410F-A812-23D928BA99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D07-D1FD-4DA1-B267-671A4D1C29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B47C-C6C4-4284-869A-28D4D3019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D07-D1FD-4DA1-B267-671A4D1C29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B47C-C6C4-4284-869A-28D4D3019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D07-D1FD-4DA1-B267-671A4D1C29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B47C-C6C4-4284-869A-28D4D3019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D07-D1FD-4DA1-B267-671A4D1C29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B47C-C6C4-4284-869A-28D4D3019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D07-D1FD-4DA1-B267-671A4D1C29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B47C-C6C4-4284-869A-28D4D3019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D07-D1FD-4DA1-B267-671A4D1C29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B47C-C6C4-4284-869A-28D4D3019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D07-D1FD-4DA1-B267-671A4D1C29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B47C-C6C4-4284-869A-28D4D3019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D07-D1FD-4DA1-B267-671A4D1C29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B47C-C6C4-4284-869A-28D4D3019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D07-D1FD-4DA1-B267-671A4D1C29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B47C-C6C4-4284-869A-28D4D3019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D07-D1FD-4DA1-B267-671A4D1C29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B47C-C6C4-4284-869A-28D4D3019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D07-D1FD-4DA1-B267-671A4D1C29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B47C-C6C4-4284-869A-28D4D3019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9CD07-D1FD-4DA1-B267-671A4D1C29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2B47C-C6C4-4284-869A-28D4D30192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WIREFRAME FOR ASSESSMENT 1</a:t>
            </a:r>
            <a:br>
              <a:rPr lang="en-US" dirty="0" smtClean="0"/>
            </a:br>
            <a:r>
              <a:rPr lang="en-US" dirty="0" smtClean="0"/>
              <a:t>WEB TECHNOLOGIES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DEVELOPED BY GIDEON ENENCHE ATU G20956259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TABLETS(SURFACE DUO)/(MAX-WIDTH: 540PX)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  colour: white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2362200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2667000"/>
            <a:ext cx="8077200" cy="2971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3200400"/>
            <a:ext cx="807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01000" y="2667000"/>
            <a:ext cx="0" cy="533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53400" y="2819400"/>
            <a:ext cx="3048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153400" y="2819400"/>
            <a:ext cx="2286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28956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</a:t>
            </a:r>
            <a:r>
              <a:rPr lang="en-US" sz="2000" dirty="0" smtClean="0"/>
              <a:t>CART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914400" y="3657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S/NO    ITEM NAME     ITEM NO    ITEM PRICE   DELETE BUTTON</a:t>
            </a:r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33400" y="1676400"/>
            <a:ext cx="1905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" y="2057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SHOP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001000" y="17526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001000" y="19050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01000" y="20574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1600" y="45720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NOTE</a:t>
            </a:r>
            <a:r>
              <a:rPr lang="en-US" dirty="0" smtClean="0"/>
              <a:t>: CART MENU REDUCES DUE TO THE MEDIA SCREEN AND IS ONLY MAXIMISED IN THIS WIREFRAME FOR DESIGN PURPOSES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LAPTOPS/DESKTOP COMPUTERS (HOME PAGE)/(MAX-WIDTH:1028PX)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8382000" cy="495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2438400"/>
            <a:ext cx="838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34000" y="1981200"/>
            <a:ext cx="1066800" cy="228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05600" y="1981200"/>
            <a:ext cx="16764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85800" y="1828800"/>
            <a:ext cx="1143000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52800" y="32004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HTML5 VIDEO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44958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IFRAME YOUTUBE EMBED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5867400"/>
            <a:ext cx="838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1200" y="1905001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SHOP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57600" y="62484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STICKY FOOTER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146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PARAGRAPGH(beginning with opportunity creates success as the heading.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00800" y="6096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Colour: Cyan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0" y="38862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Colour: Dark/Brick Red</a:t>
            </a:r>
          </a:p>
          <a:p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162800" y="2438400"/>
            <a:ext cx="30480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05200" y="4191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our community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0600" y="41910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 COLOUR: WHITE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LAPTOPS/ DESKTOP COMPUTERA(PRODUCTS PAGE)/(MAX-WIDTH: 1028PX)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600200"/>
            <a:ext cx="8382000" cy="510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2667000"/>
            <a:ext cx="838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7200" y="1981200"/>
            <a:ext cx="1066800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0" y="2133600"/>
            <a:ext cx="13716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10400" y="2133600"/>
            <a:ext cx="13716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3124200"/>
            <a:ext cx="23622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9000" y="3124200"/>
            <a:ext cx="23622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72200" y="3124200"/>
            <a:ext cx="22860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2667000"/>
            <a:ext cx="83820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SHOPPING CART                 </a:t>
            </a:r>
            <a:endParaRPr lang="en-US" dirty="0"/>
          </a:p>
        </p:txBody>
      </p:sp>
      <p:sp>
        <p:nvSpPr>
          <p:cNvPr id="16" name="Down Ribbon 15"/>
          <p:cNvSpPr/>
          <p:nvPr/>
        </p:nvSpPr>
        <p:spPr>
          <a:xfrm>
            <a:off x="685800" y="4114800"/>
            <a:ext cx="2209800" cy="762000"/>
          </a:xfrm>
          <a:prstGeom prst="ribb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17" name="Down Ribbon 16"/>
          <p:cNvSpPr/>
          <p:nvPr/>
        </p:nvSpPr>
        <p:spPr>
          <a:xfrm>
            <a:off x="3505200" y="4191000"/>
            <a:ext cx="2209800" cy="762000"/>
          </a:xfrm>
          <a:prstGeom prst="ribb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18" name="Down Ribbon 17"/>
          <p:cNvSpPr/>
          <p:nvPr/>
        </p:nvSpPr>
        <p:spPr>
          <a:xfrm>
            <a:off x="6248400" y="4191000"/>
            <a:ext cx="2209800" cy="762000"/>
          </a:xfrm>
          <a:prstGeom prst="ribb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" y="51054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item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Price</a:t>
            </a:r>
          </a:p>
          <a:p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295400" y="6019800"/>
            <a:ext cx="1524000" cy="30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Cart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114800" y="5943600"/>
            <a:ext cx="1524000" cy="304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Cart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858000" y="5943600"/>
            <a:ext cx="1524000" cy="304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Cart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1400" y="5105401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item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Price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24600" y="51054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item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Price</a:t>
            </a:r>
          </a:p>
          <a:p>
            <a:endParaRPr lang="en-US" dirty="0"/>
          </a:p>
        </p:txBody>
      </p:sp>
      <p:sp>
        <p:nvSpPr>
          <p:cNvPr id="25" name="Bevel 24"/>
          <p:cNvSpPr/>
          <p:nvPr/>
        </p:nvSpPr>
        <p:spPr>
          <a:xfrm>
            <a:off x="6019800" y="2743200"/>
            <a:ext cx="2514600" cy="228600"/>
          </a:xfrm>
          <a:prstGeom prst="beve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SHOPPING CART ICON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52600" y="198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SHOP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33800" y="1676400"/>
            <a:ext cx="990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ADD TO CART BUTTON MOVES THE ITEM TO THE SHOPPING CART ICON</a:t>
            </a:r>
            <a:endParaRPr lang="en-US" sz="9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590800" y="2438400"/>
            <a:ext cx="1447800" cy="3505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534400" y="3124200"/>
            <a:ext cx="152400" cy="358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8534400" y="3352800"/>
            <a:ext cx="152400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53200" y="3505200"/>
            <a:ext cx="1066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SCROLL BAR FOR EASY MOVEMENT UP AND DOWN</a:t>
            </a:r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 flipV="1">
            <a:off x="7620000" y="3657600"/>
            <a:ext cx="838200" cy="101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LAPTOP/DESKTOP COMPUTERS(CART PAGE)/(MAXWIDTH: 1028PX)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438400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3400" y="2667000"/>
            <a:ext cx="8001000" cy="2438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3124200"/>
            <a:ext cx="800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77200" y="2667000"/>
            <a:ext cx="0" cy="4572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53400" y="2819400"/>
            <a:ext cx="228600" cy="152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153400" y="2819400"/>
            <a:ext cx="228600" cy="152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71800" y="2743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</a:t>
            </a:r>
            <a:r>
              <a:rPr lang="en-US" sz="2400" dirty="0" smtClean="0"/>
              <a:t>CART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34290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S/NO    ITEM NAME     ITEM NO    ITEM PRICE   DELETE BUTTON</a:t>
            </a:r>
          </a:p>
          <a:p>
            <a:endParaRPr lang="en-US" dirty="0" smtClean="0"/>
          </a:p>
        </p:txBody>
      </p:sp>
      <p:sp>
        <p:nvSpPr>
          <p:cNvPr id="18" name="Oval 17"/>
          <p:cNvSpPr/>
          <p:nvPr/>
        </p:nvSpPr>
        <p:spPr>
          <a:xfrm>
            <a:off x="685800" y="1828800"/>
            <a:ext cx="1143000" cy="381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10200" y="1828800"/>
            <a:ext cx="11430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10400" y="1828800"/>
            <a:ext cx="14478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33600" y="1752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SHOP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PHONES(IPHONE X)/(MAX-WIDTH: 375PX)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438400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" y="1600200"/>
            <a:ext cx="18288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2057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STUDENT SHOP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001000" y="1828800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01000" y="2133600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01000" y="1981200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00400" y="3124200"/>
            <a:ext cx="2667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HTML5 VIDEO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00400" y="4419600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IFRAME YOUTUBE EMBED 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57200" y="5638800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28800" y="23622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PARAGRAPGH(beginning with opportunity creates success as the heading.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4114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our community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971800" y="57912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STICKY FOOTER</a:t>
            </a:r>
          </a:p>
          <a:p>
            <a:r>
              <a:rPr lang="en-US" dirty="0" smtClean="0"/>
              <a:t>COLOUR: CYAN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66800" y="38100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 COLOUR: WHITE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05600" y="3657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Colour: Dark/Brick Red</a:t>
            </a:r>
          </a:p>
          <a:p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239000" y="2438400"/>
            <a:ext cx="762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67200" y="1676400"/>
            <a:ext cx="281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HAMBURGER-MENU: WHEN CLICKED, BRINGS THE NAVIGATION LINKS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86600" y="19050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PHONES(IPHONE X)/(MAX-WIDTH: 375PX)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>
              <a:buNone/>
            </a:pPr>
            <a:r>
              <a:rPr lang="en-US" sz="1050" dirty="0" smtClean="0"/>
              <a:t>Background  colour: white</a:t>
            </a:r>
            <a:endParaRPr lang="en-US" sz="105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362200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077200" y="1828800"/>
            <a:ext cx="381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077200" y="1981200"/>
            <a:ext cx="381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77200" y="2133600"/>
            <a:ext cx="381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0" y="1676400"/>
            <a:ext cx="16764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205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SHOP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2362200"/>
            <a:ext cx="8229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SHOPPING CART                 </a:t>
            </a:r>
            <a:endParaRPr lang="en-US" dirty="0"/>
          </a:p>
        </p:txBody>
      </p:sp>
      <p:sp>
        <p:nvSpPr>
          <p:cNvPr id="17" name="Bevel 16"/>
          <p:cNvSpPr/>
          <p:nvPr/>
        </p:nvSpPr>
        <p:spPr>
          <a:xfrm>
            <a:off x="6019800" y="2514600"/>
            <a:ext cx="2362200" cy="304800"/>
          </a:xfrm>
          <a:prstGeom prst="beve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SHOPPING CART ICON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38400" y="2971800"/>
            <a:ext cx="43434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Ribbon 18"/>
          <p:cNvSpPr/>
          <p:nvPr/>
        </p:nvSpPr>
        <p:spPr>
          <a:xfrm>
            <a:off x="3124200" y="3505200"/>
            <a:ext cx="2743200" cy="990600"/>
          </a:xfrm>
          <a:prstGeom prst="ribb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52800" y="48768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item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                                  Price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667000" y="5867400"/>
            <a:ext cx="1524000" cy="30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Cart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05800" y="2895600"/>
            <a:ext cx="381000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305800" y="3048000"/>
            <a:ext cx="381000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62800" y="43434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Scroll bar:  to move up and down as items will align to a single grid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848600" y="37338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PHONES(IPHONE X)/(MAX-WIDTH: 375PX)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  colour: white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2362200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2667000"/>
            <a:ext cx="8077200" cy="2971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3200400"/>
            <a:ext cx="807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01000" y="2667000"/>
            <a:ext cx="0" cy="533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53400" y="2819400"/>
            <a:ext cx="3048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153400" y="2819400"/>
            <a:ext cx="2286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28956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</a:t>
            </a:r>
            <a:r>
              <a:rPr lang="en-US" sz="2000" dirty="0" smtClean="0"/>
              <a:t>CART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914400" y="3657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S/NO    ITEM NAME     ITEM NO    ITEM PRICE   DELETE BUTTON</a:t>
            </a:r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33400" y="1676400"/>
            <a:ext cx="19050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" y="2057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SHOP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001000" y="17526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001000" y="19050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01000" y="20574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28800" y="47244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NOTE</a:t>
            </a:r>
            <a:r>
              <a:rPr lang="en-US" dirty="0" smtClean="0"/>
              <a:t>: CART MENU REDUCES DUE TO THE MEDIA SCREEN AND IS ONLY MAXIMISED IN THIS WIREFRAME FOR DESIGN PURPOSES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TABLETS(SURFACE DUO)/(MAX-WIDTH: 540PX)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438400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" y="1600200"/>
            <a:ext cx="18288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2057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STUDENT SHOP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001000" y="1828800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01000" y="2133600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01000" y="1981200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00400" y="3124200"/>
            <a:ext cx="2667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HTML5 VIDEO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00400" y="4419600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IFRAME YOUTUBE EMBED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57200" y="5638800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28800" y="23622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PARAGRAPGH(beginning with opportunity creates success as the heading.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4114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our community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971800" y="57912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STICKY FOOTER</a:t>
            </a:r>
          </a:p>
          <a:p>
            <a:r>
              <a:rPr lang="en-US" dirty="0" smtClean="0"/>
              <a:t>COLOUR: CYAN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66800" y="38100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 COLOUR: WHITE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05600" y="3657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Colour: Dark/Brick Red</a:t>
            </a:r>
          </a:p>
          <a:p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239000" y="2438400"/>
            <a:ext cx="762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67200" y="1676400"/>
            <a:ext cx="281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HAMBURGER-MENU: WHEN CLICKED, BRINGS THE NAVIGATION LINKS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86600" y="19050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TABLETS(SURFACE DUO)/(MAX-WIDTH: 540PX)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>
              <a:buNone/>
            </a:pPr>
            <a:r>
              <a:rPr lang="en-US" sz="1050" dirty="0" smtClean="0"/>
              <a:t>  </a:t>
            </a:r>
            <a:endParaRPr lang="en-US" sz="105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362200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077200" y="1828800"/>
            <a:ext cx="381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077200" y="1981200"/>
            <a:ext cx="381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77200" y="2133600"/>
            <a:ext cx="381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0" y="1676400"/>
            <a:ext cx="1676400" cy="30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205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SHOP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2362200"/>
            <a:ext cx="8229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SHOPPING CART                 </a:t>
            </a:r>
            <a:endParaRPr lang="en-US" dirty="0"/>
          </a:p>
        </p:txBody>
      </p:sp>
      <p:sp>
        <p:nvSpPr>
          <p:cNvPr id="17" name="Bevel 16"/>
          <p:cNvSpPr/>
          <p:nvPr/>
        </p:nvSpPr>
        <p:spPr>
          <a:xfrm>
            <a:off x="6019800" y="2514600"/>
            <a:ext cx="2362200" cy="304800"/>
          </a:xfrm>
          <a:prstGeom prst="beve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SHOPPING CART ICON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000" y="2895600"/>
            <a:ext cx="30480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Ribbon 18"/>
          <p:cNvSpPr/>
          <p:nvPr/>
        </p:nvSpPr>
        <p:spPr>
          <a:xfrm>
            <a:off x="990600" y="3505200"/>
            <a:ext cx="2667000" cy="990600"/>
          </a:xfrm>
          <a:prstGeom prst="ribb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0" y="47244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item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                                         Price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90600" y="5715000"/>
            <a:ext cx="1524000" cy="30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Cart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05800" y="2895600"/>
            <a:ext cx="381000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305800" y="3048000"/>
            <a:ext cx="381000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62800" y="43434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Scroll bar:  to move up and down as items will align to a single grid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848600" y="37338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91000" y="2895600"/>
            <a:ext cx="2895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Ribbon 26"/>
          <p:cNvSpPr/>
          <p:nvPr/>
        </p:nvSpPr>
        <p:spPr>
          <a:xfrm>
            <a:off x="4343400" y="3581400"/>
            <a:ext cx="2667000" cy="990600"/>
          </a:xfrm>
          <a:prstGeom prst="ribb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43400" y="47244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item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                                   Price</a:t>
            </a:r>
          </a:p>
          <a:p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343400" y="5715000"/>
            <a:ext cx="1524000" cy="304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Cart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436</Words>
  <Application>Microsoft Office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WIREFRAME FOR ASSESSMENT 1 WEB TECHNOLOGIES </vt:lpstr>
      <vt:lpstr>LAPTOPS/DESKTOP COMPUTERS (HOME PAGE)/(MAX-WIDTH:1028PX)</vt:lpstr>
      <vt:lpstr>LAPTOPS/ DESKTOP COMPUTERA(PRODUCTS PAGE)/(MAX-WIDTH: 1028PX)</vt:lpstr>
      <vt:lpstr>LAPTOP/DESKTOP COMPUTERS(CART PAGE)/(MAXWIDTH: 1028PX)</vt:lpstr>
      <vt:lpstr>PHONES(IPHONE X)/(MAX-WIDTH: 375PX)</vt:lpstr>
      <vt:lpstr>PHONES(IPHONE X)/(MAX-WIDTH: 375PX)</vt:lpstr>
      <vt:lpstr>PHONES(IPHONE X)/(MAX-WIDTH: 375PX)</vt:lpstr>
      <vt:lpstr>TABLETS(SURFACE DUO)/(MAX-WIDTH: 540PX)</vt:lpstr>
      <vt:lpstr>TABLETS(SURFACE DUO)/(MAX-WIDTH: 540PX)</vt:lpstr>
      <vt:lpstr>TABLETS(SURFACE DUO)/(MAX-WIDTH: 540PX)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FOR ASSESSMENT 1 WEB TECHNOLOGIES </dc:title>
  <dc:creator>ATU2002</dc:creator>
  <cp:lastModifiedBy>ATU2002</cp:lastModifiedBy>
  <cp:revision>1</cp:revision>
  <dcterms:created xsi:type="dcterms:W3CDTF">2021-11-27T09:34:20Z</dcterms:created>
  <dcterms:modified xsi:type="dcterms:W3CDTF">2021-11-27T11:38:56Z</dcterms:modified>
</cp:coreProperties>
</file>