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64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982" autoAdjust="0"/>
    <p:restoredTop sz="94737" autoAdjust="0"/>
  </p:normalViewPr>
  <p:slideViewPr>
    <p:cSldViewPr snapToGrid="0">
      <p:cViewPr varScale="1">
        <p:scale>
          <a:sx n="105" d="100"/>
          <a:sy n="105" d="100"/>
        </p:scale>
        <p:origin x="21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11" Type="http://schemas.openxmlformats.org/officeDocument/2006/relationships/customXml" Target="../customXml/item3.xml"/><Relationship Id="rId5" Type="http://schemas.openxmlformats.org/officeDocument/2006/relationships/viewProps" Target="viewProps.xml"/><Relationship Id="rId10" Type="http://schemas.openxmlformats.org/officeDocument/2006/relationships/customXml" Target="../customXml/item2.xml"/><Relationship Id="rId4" Type="http://schemas.openxmlformats.org/officeDocument/2006/relationships/presProps" Target="presProps.xml"/><Relationship Id="rId9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ns de Bruijn" userId="9f351ae1308297c5" providerId="LiveId" clId="{8809EC6F-8BDE-4E9E-AF69-A6E699EDE1B3}"/>
    <pc:docChg chg="undo custSel addSld modSld">
      <pc:chgData name="Jens de Bruijn" userId="9f351ae1308297c5" providerId="LiveId" clId="{8809EC6F-8BDE-4E9E-AF69-A6E699EDE1B3}" dt="2021-06-28T13:00:26.385" v="105" actId="164"/>
      <pc:docMkLst>
        <pc:docMk/>
      </pc:docMkLst>
      <pc:sldChg chg="addSp delSp modSp add mod">
        <pc:chgData name="Jens de Bruijn" userId="9f351ae1308297c5" providerId="LiveId" clId="{8809EC6F-8BDE-4E9E-AF69-A6E699EDE1B3}" dt="2021-06-28T13:00:26.385" v="105" actId="164"/>
        <pc:sldMkLst>
          <pc:docMk/>
          <pc:sldMk cId="2870263555" sldId="263"/>
        </pc:sldMkLst>
        <pc:spChg chg="del mod topLvl">
          <ac:chgData name="Jens de Bruijn" userId="9f351ae1308297c5" providerId="LiveId" clId="{8809EC6F-8BDE-4E9E-AF69-A6E699EDE1B3}" dt="2021-06-28T12:58:05.778" v="73" actId="478"/>
          <ac:spMkLst>
            <pc:docMk/>
            <pc:sldMk cId="2870263555" sldId="263"/>
            <ac:spMk id="4" creationId="{7B144F2B-A545-4974-AA2A-9979E2FF9B36}"/>
          </ac:spMkLst>
        </pc:spChg>
        <pc:spChg chg="del mod topLvl">
          <ac:chgData name="Jens de Bruijn" userId="9f351ae1308297c5" providerId="LiveId" clId="{8809EC6F-8BDE-4E9E-AF69-A6E699EDE1B3}" dt="2021-06-28T12:58:07.163" v="74" actId="478"/>
          <ac:spMkLst>
            <pc:docMk/>
            <pc:sldMk cId="2870263555" sldId="263"/>
            <ac:spMk id="5" creationId="{690D1A56-8D63-450B-A38A-245186A03EF1}"/>
          </ac:spMkLst>
        </pc:spChg>
        <pc:spChg chg="del mod topLvl">
          <ac:chgData name="Jens de Bruijn" userId="9f351ae1308297c5" providerId="LiveId" clId="{8809EC6F-8BDE-4E9E-AF69-A6E699EDE1B3}" dt="2021-06-28T12:56:53.658" v="50" actId="478"/>
          <ac:spMkLst>
            <pc:docMk/>
            <pc:sldMk cId="2870263555" sldId="263"/>
            <ac:spMk id="6" creationId="{8AFAFE29-BF3C-467B-A257-448814034030}"/>
          </ac:spMkLst>
        </pc:spChg>
        <pc:spChg chg="del mod topLvl">
          <ac:chgData name="Jens de Bruijn" userId="9f351ae1308297c5" providerId="LiveId" clId="{8809EC6F-8BDE-4E9E-AF69-A6E699EDE1B3}" dt="2021-06-28T12:57:55.108" v="68" actId="478"/>
          <ac:spMkLst>
            <pc:docMk/>
            <pc:sldMk cId="2870263555" sldId="263"/>
            <ac:spMk id="7" creationId="{75901FAB-6D81-4C0C-98BD-B511E285BEFE}"/>
          </ac:spMkLst>
        </pc:spChg>
        <pc:spChg chg="del mod topLvl">
          <ac:chgData name="Jens de Bruijn" userId="9f351ae1308297c5" providerId="LiveId" clId="{8809EC6F-8BDE-4E9E-AF69-A6E699EDE1B3}" dt="2021-06-28T12:57:55.994" v="69" actId="478"/>
          <ac:spMkLst>
            <pc:docMk/>
            <pc:sldMk cId="2870263555" sldId="263"/>
            <ac:spMk id="8" creationId="{F4A6FC71-2894-4193-8437-363A51285D55}"/>
          </ac:spMkLst>
        </pc:spChg>
        <pc:spChg chg="del mod topLvl">
          <ac:chgData name="Jens de Bruijn" userId="9f351ae1308297c5" providerId="LiveId" clId="{8809EC6F-8BDE-4E9E-AF69-A6E699EDE1B3}" dt="2021-06-28T12:57:57.075" v="70" actId="478"/>
          <ac:spMkLst>
            <pc:docMk/>
            <pc:sldMk cId="2870263555" sldId="263"/>
            <ac:spMk id="9" creationId="{D0529EE8-28D9-42C4-BECE-733524B96807}"/>
          </ac:spMkLst>
        </pc:spChg>
        <pc:spChg chg="del mod topLvl">
          <ac:chgData name="Jens de Bruijn" userId="9f351ae1308297c5" providerId="LiveId" clId="{8809EC6F-8BDE-4E9E-AF69-A6E699EDE1B3}" dt="2021-06-28T12:57:54.127" v="67" actId="478"/>
          <ac:spMkLst>
            <pc:docMk/>
            <pc:sldMk cId="2870263555" sldId="263"/>
            <ac:spMk id="10" creationId="{8005FA12-241C-401F-BA02-813F0F61D324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12" creationId="{9F51E07D-8858-41DB-BD0F-75E84263BB6A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13" creationId="{A96D8AA3-6556-43CF-8A89-59EACC0B330A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16" creationId="{5046C062-FB1A-4664-9125-2CBCF35D9C13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17" creationId="{0F237759-6C5A-4E49-AAA3-699E060E011D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18" creationId="{0B766365-6981-4032-B1F6-24CF55E1E1C9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20" creationId="{D2F3F420-A229-4508-8C2B-614463B0F279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21" creationId="{B781DA86-5092-4653-A681-3808F0950003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22" creationId="{BEC47788-790B-4AA4-A8DB-AEB469CA6036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24" creationId="{191236DE-87EF-4B15-AC6E-A9CC124EA853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25" creationId="{4D9DB291-EDBD-4ACB-89D5-38ABFFCD3415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26" creationId="{DD736C28-4711-46BE-A308-484B53B64750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27" creationId="{C7D43D10-82AC-4930-B876-D9E59D014A72}"/>
          </ac:spMkLst>
        </pc:spChg>
        <pc:spChg chg="del mod topLvl">
          <ac:chgData name="Jens de Bruijn" userId="9f351ae1308297c5" providerId="LiveId" clId="{8809EC6F-8BDE-4E9E-AF69-A6E699EDE1B3}" dt="2021-06-28T12:56:04.515" v="2" actId="478"/>
          <ac:spMkLst>
            <pc:docMk/>
            <pc:sldMk cId="2870263555" sldId="263"/>
            <ac:spMk id="28" creationId="{A4611A1B-773F-4380-BBD4-61A4D09F3105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30" creationId="{E41A853B-77FC-4707-8498-2B3EAC4BE623}"/>
          </ac:spMkLst>
        </pc:spChg>
        <pc:spChg chg="del mod topLvl">
          <ac:chgData name="Jens de Bruijn" userId="9f351ae1308297c5" providerId="LiveId" clId="{8809EC6F-8BDE-4E9E-AF69-A6E699EDE1B3}" dt="2021-06-28T12:58:08.287" v="75" actId="478"/>
          <ac:spMkLst>
            <pc:docMk/>
            <pc:sldMk cId="2870263555" sldId="263"/>
            <ac:spMk id="31" creationId="{FEE41C72-BBEA-4456-86E8-92EF0F3A12E7}"/>
          </ac:spMkLst>
        </pc:spChg>
        <pc:spChg chg="add del 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32" creationId="{6B43E8BE-CF15-4A97-96DE-180445A9CAB5}"/>
          </ac:spMkLst>
        </pc:spChg>
        <pc:spChg chg="add del mod topLvl">
          <ac:chgData name="Jens de Bruijn" userId="9f351ae1308297c5" providerId="LiveId" clId="{8809EC6F-8BDE-4E9E-AF69-A6E699EDE1B3}" dt="2021-06-28T12:56:34.144" v="41" actId="478"/>
          <ac:spMkLst>
            <pc:docMk/>
            <pc:sldMk cId="2870263555" sldId="263"/>
            <ac:spMk id="33" creationId="{559064EB-EBFE-4A08-971D-2A3E50A9B937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34" creationId="{E59B2742-C55E-43D2-8294-28C0CF2AA715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35" creationId="{7B59B65D-3F37-4CF5-9167-E9F5FB174DF1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38" creationId="{DE1C72C5-4311-4561-9744-7B84636FCEFD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39" creationId="{D1F2A2CF-EF99-4498-B056-76C4FB620119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40" creationId="{4A670FAC-52E5-4DB0-A4D3-C8DB3A3E38F2}"/>
          </ac:spMkLst>
        </pc:spChg>
        <pc:spChg chg="add del 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41" creationId="{38A88997-9BD9-45E9-9B80-B7625DFC76F6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42" creationId="{D037E644-F314-47B6-9EF7-2C5200498E9F}"/>
          </ac:spMkLst>
        </pc:spChg>
        <pc:spChg chg="add del mod topLvl">
          <ac:chgData name="Jens de Bruijn" userId="9f351ae1308297c5" providerId="LiveId" clId="{8809EC6F-8BDE-4E9E-AF69-A6E699EDE1B3}" dt="2021-06-28T12:56:35.165" v="42" actId="478"/>
          <ac:spMkLst>
            <pc:docMk/>
            <pc:sldMk cId="2870263555" sldId="263"/>
            <ac:spMk id="43" creationId="{AA17AB18-14FE-43A5-8962-1C50594CC96B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44" creationId="{F702E1FB-D4ED-42CA-B144-D0D6B77BEB7B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46" creationId="{B00C92D1-DE45-4E8C-8955-88883B328C9B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50" creationId="{68E39B2A-B9F3-425A-B4BD-7698D8477784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51" creationId="{A5A73659-0805-4B71-A321-6C1D267488FA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52" creationId="{16878E0A-193F-4263-A5F7-E8DF0C6E8E65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53" creationId="{B4E9FC7B-97FC-4A29-B655-5A6DC9B3CD0F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59" creationId="{5D235208-9905-4212-98C2-8F9362CB1987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60" creationId="{5B988675-7DCE-43E1-B055-0F5FE52CCB68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61" creationId="{2DC73AB9-0A0C-49C5-B87B-5D4F9054C865}"/>
          </ac:spMkLst>
        </pc:spChg>
        <pc:spChg chg="mod">
          <ac:chgData name="Jens de Bruijn" userId="9f351ae1308297c5" providerId="LiveId" clId="{8809EC6F-8BDE-4E9E-AF69-A6E699EDE1B3}" dt="2021-06-28T12:56:02.829" v="1" actId="165"/>
          <ac:spMkLst>
            <pc:docMk/>
            <pc:sldMk cId="2870263555" sldId="263"/>
            <ac:spMk id="62" creationId="{4405DDEA-8EE3-49D1-974A-6E1777B16D79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67" creationId="{C3F1563E-4C64-4B48-BBED-8A142B03FE3F}"/>
          </ac:spMkLst>
        </pc:spChg>
        <pc:spChg chg="mod topLvl">
          <ac:chgData name="Jens de Bruijn" userId="9f351ae1308297c5" providerId="LiveId" clId="{8809EC6F-8BDE-4E9E-AF69-A6E699EDE1B3}" dt="2021-06-28T13:00:26.385" v="105" actId="164"/>
          <ac:spMkLst>
            <pc:docMk/>
            <pc:sldMk cId="2870263555" sldId="263"/>
            <ac:spMk id="99" creationId="{E39FC75E-6E9F-4A22-9B3D-F8A7B48D1BA3}"/>
          </ac:spMkLst>
        </pc:spChg>
        <pc:grpChg chg="mod topLvl">
          <ac:chgData name="Jens de Bruijn" userId="9f351ae1308297c5" providerId="LiveId" clId="{8809EC6F-8BDE-4E9E-AF69-A6E699EDE1B3}" dt="2021-06-28T13:00:26.385" v="105" actId="164"/>
          <ac:grpSpMkLst>
            <pc:docMk/>
            <pc:sldMk cId="2870263555" sldId="263"/>
            <ac:grpSpMk id="15" creationId="{B1A6672F-975F-46B9-99C9-05FF732C3B08}"/>
          </ac:grpSpMkLst>
        </pc:grpChg>
        <pc:grpChg chg="mod topLvl">
          <ac:chgData name="Jens de Bruijn" userId="9f351ae1308297c5" providerId="LiveId" clId="{8809EC6F-8BDE-4E9E-AF69-A6E699EDE1B3}" dt="2021-06-28T13:00:26.385" v="105" actId="164"/>
          <ac:grpSpMkLst>
            <pc:docMk/>
            <pc:sldMk cId="2870263555" sldId="263"/>
            <ac:grpSpMk id="19" creationId="{C4D90515-2BDA-452D-ABFA-E84AC98509BD}"/>
          </ac:grpSpMkLst>
        </pc:grpChg>
        <pc:grpChg chg="mod topLvl">
          <ac:chgData name="Jens de Bruijn" userId="9f351ae1308297c5" providerId="LiveId" clId="{8809EC6F-8BDE-4E9E-AF69-A6E699EDE1B3}" dt="2021-06-28T13:00:26.385" v="105" actId="164"/>
          <ac:grpSpMkLst>
            <pc:docMk/>
            <pc:sldMk cId="2870263555" sldId="263"/>
            <ac:grpSpMk id="23" creationId="{CD0FD7FB-5BB9-4C38-9C87-BEE5CE2982B0}"/>
          </ac:grpSpMkLst>
        </pc:grpChg>
        <pc:grpChg chg="del mod topLvl">
          <ac:chgData name="Jens de Bruijn" userId="9f351ae1308297c5" providerId="LiveId" clId="{8809EC6F-8BDE-4E9E-AF69-A6E699EDE1B3}" dt="2021-06-28T12:57:58.596" v="71" actId="478"/>
          <ac:grpSpMkLst>
            <pc:docMk/>
            <pc:sldMk cId="2870263555" sldId="263"/>
            <ac:grpSpMk id="48" creationId="{72B39201-334D-4580-A909-AE5EBD728EF5}"/>
          </ac:grpSpMkLst>
        </pc:grpChg>
        <pc:grpChg chg="mod">
          <ac:chgData name="Jens de Bruijn" userId="9f351ae1308297c5" providerId="LiveId" clId="{8809EC6F-8BDE-4E9E-AF69-A6E699EDE1B3}" dt="2021-06-28T12:56:02.829" v="1" actId="165"/>
          <ac:grpSpMkLst>
            <pc:docMk/>
            <pc:sldMk cId="2870263555" sldId="263"/>
            <ac:grpSpMk id="49" creationId="{1FD86018-8E9F-4B12-9099-C16D927E9A08}"/>
          </ac:grpSpMkLst>
        </pc:grpChg>
        <pc:grpChg chg="del mod topLvl">
          <ac:chgData name="Jens de Bruijn" userId="9f351ae1308297c5" providerId="LiveId" clId="{8809EC6F-8BDE-4E9E-AF69-A6E699EDE1B3}" dt="2021-06-28T12:58:00.076" v="72" actId="478"/>
          <ac:grpSpMkLst>
            <pc:docMk/>
            <pc:sldMk cId="2870263555" sldId="263"/>
            <ac:grpSpMk id="55" creationId="{450ADBC8-1EF5-4F0F-9D66-6B6F57689797}"/>
          </ac:grpSpMkLst>
        </pc:grpChg>
        <pc:grpChg chg="mod">
          <ac:chgData name="Jens de Bruijn" userId="9f351ae1308297c5" providerId="LiveId" clId="{8809EC6F-8BDE-4E9E-AF69-A6E699EDE1B3}" dt="2021-06-28T12:56:02.829" v="1" actId="165"/>
          <ac:grpSpMkLst>
            <pc:docMk/>
            <pc:sldMk cId="2870263555" sldId="263"/>
            <ac:grpSpMk id="57" creationId="{07654ED7-42EC-4FF5-BD68-0F388B457B74}"/>
          </ac:grpSpMkLst>
        </pc:grpChg>
        <pc:grpChg chg="mod">
          <ac:chgData name="Jens de Bruijn" userId="9f351ae1308297c5" providerId="LiveId" clId="{8809EC6F-8BDE-4E9E-AF69-A6E699EDE1B3}" dt="2021-06-28T12:56:02.829" v="1" actId="165"/>
          <ac:grpSpMkLst>
            <pc:docMk/>
            <pc:sldMk cId="2870263555" sldId="263"/>
            <ac:grpSpMk id="58" creationId="{F542EB87-3BDD-4E40-938B-9F76B746516A}"/>
          </ac:grpSpMkLst>
        </pc:grpChg>
        <pc:grpChg chg="del">
          <ac:chgData name="Jens de Bruijn" userId="9f351ae1308297c5" providerId="LiveId" clId="{8809EC6F-8BDE-4E9E-AF69-A6E699EDE1B3}" dt="2021-06-28T12:56:02.829" v="1" actId="165"/>
          <ac:grpSpMkLst>
            <pc:docMk/>
            <pc:sldMk cId="2870263555" sldId="263"/>
            <ac:grpSpMk id="100" creationId="{C824EECB-1EB1-4608-A8B1-03D5B6AB5913}"/>
          </ac:grpSpMkLst>
        </pc:grpChg>
        <pc:grpChg chg="add mod">
          <ac:chgData name="Jens de Bruijn" userId="9f351ae1308297c5" providerId="LiveId" clId="{8809EC6F-8BDE-4E9E-AF69-A6E699EDE1B3}" dt="2021-06-28T13:00:26.385" v="105" actId="164"/>
          <ac:grpSpMkLst>
            <pc:docMk/>
            <pc:sldMk cId="2870263555" sldId="263"/>
            <ac:grpSpMk id="111" creationId="{03BE3289-9E12-4535-8FB1-BE99287B7600}"/>
          </ac:grpSpMkLst>
        </pc:grpChg>
        <pc:picChg chg="mod topLvl">
          <ac:chgData name="Jens de Bruijn" userId="9f351ae1308297c5" providerId="LiveId" clId="{8809EC6F-8BDE-4E9E-AF69-A6E699EDE1B3}" dt="2021-06-28T13:00:26.385" v="105" actId="164"/>
          <ac:picMkLst>
            <pc:docMk/>
            <pc:sldMk cId="2870263555" sldId="263"/>
            <ac:picMk id="29" creationId="{60F68E0B-DBB2-428D-AA65-F420BFDBFF55}"/>
          </ac:picMkLst>
        </pc:picChg>
        <pc:picChg chg="add del mod">
          <ac:chgData name="Jens de Bruijn" userId="9f351ae1308297c5" providerId="LiveId" clId="{8809EC6F-8BDE-4E9E-AF69-A6E699EDE1B3}" dt="2021-06-28T12:59:16.861" v="98" actId="478"/>
          <ac:picMkLst>
            <pc:docMk/>
            <pc:sldMk cId="2870263555" sldId="263"/>
            <ac:picMk id="108" creationId="{C7C6EC61-EAD2-4610-9134-0F1835498388}"/>
          </ac:picMkLst>
        </pc:pic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11" creationId="{26A61FBB-4AD0-4583-9BBF-B101B48FE13F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14" creationId="{6A802F54-0FF2-47AD-A34D-E776EC81D27D}"/>
          </ac:cxnSpMkLst>
        </pc:cxnChg>
        <pc:cxnChg chg="del mod topLvl">
          <ac:chgData name="Jens de Bruijn" userId="9f351ae1308297c5" providerId="LiveId" clId="{8809EC6F-8BDE-4E9E-AF69-A6E699EDE1B3}" dt="2021-06-28T12:58:11.731" v="80" actId="478"/>
          <ac:cxnSpMkLst>
            <pc:docMk/>
            <pc:sldMk cId="2870263555" sldId="263"/>
            <ac:cxnSpMk id="36" creationId="{82D086A4-9750-4650-AA81-C0CD432274BF}"/>
          </ac:cxnSpMkLst>
        </pc:cxnChg>
        <pc:cxnChg chg="del mod topLvl">
          <ac:chgData name="Jens de Bruijn" userId="9f351ae1308297c5" providerId="LiveId" clId="{8809EC6F-8BDE-4E9E-AF69-A6E699EDE1B3}" dt="2021-06-28T12:58:10.494" v="78" actId="478"/>
          <ac:cxnSpMkLst>
            <pc:docMk/>
            <pc:sldMk cId="2870263555" sldId="263"/>
            <ac:cxnSpMk id="37" creationId="{EAD7A3FC-F058-4307-8008-04CBD64FBA8D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45" creationId="{9A13C461-1192-4CF5-B9B8-97864F188360}"/>
          </ac:cxnSpMkLst>
        </pc:cxnChg>
        <pc:cxnChg chg="del mod topLvl">
          <ac:chgData name="Jens de Bruijn" userId="9f351ae1308297c5" providerId="LiveId" clId="{8809EC6F-8BDE-4E9E-AF69-A6E699EDE1B3}" dt="2021-06-28T12:58:11.201" v="79" actId="478"/>
          <ac:cxnSpMkLst>
            <pc:docMk/>
            <pc:sldMk cId="2870263555" sldId="263"/>
            <ac:cxnSpMk id="47" creationId="{94DC3DC5-541D-4CA4-9189-C721FC432B08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54" creationId="{4809124F-CF06-4C78-BEB1-AE08D896E80F}"/>
          </ac:cxnSpMkLst>
        </pc:cxnChg>
        <pc:cxnChg chg="mod">
          <ac:chgData name="Jens de Bruijn" userId="9f351ae1308297c5" providerId="LiveId" clId="{8809EC6F-8BDE-4E9E-AF69-A6E699EDE1B3}" dt="2021-06-28T12:56:02.829" v="1" actId="165"/>
          <ac:cxnSpMkLst>
            <pc:docMk/>
            <pc:sldMk cId="2870263555" sldId="263"/>
            <ac:cxnSpMk id="56" creationId="{91BF8D60-D857-493B-8096-FA9EEE709F27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63" creationId="{86F0821D-F21F-4B5C-822A-7D598ACBF593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64" creationId="{26254F87-AA3E-42DE-B84A-3A9F9681927E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65" creationId="{3C123753-F2BA-42A7-B90D-AFE34251D502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66" creationId="{4C58A2D3-26A0-49E4-9C20-6B19BD034198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68" creationId="{F32368C3-1EBE-4627-8828-7A3A50375A19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69" creationId="{4926BD3D-79CF-4388-8FBC-1054837984E7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0" creationId="{8FDA4638-2FD6-4E8A-83A5-CC0A614D174D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1" creationId="{35E2D6A5-CDDA-49C7-B2C7-873D56AB623E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2" creationId="{79304970-3D31-437D-8A1A-2B05E628B58A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3" creationId="{570C31ED-B586-4E31-A578-CA2BE50A5F38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4" creationId="{89F5694D-2BE2-4C57-A150-242BEC620DB1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5" creationId="{462E77EE-4059-443D-95B2-F2F34ACD0D8D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6" creationId="{64331F07-F9C5-4A8D-A774-4010CDA1AD17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7" creationId="{7D8AFEC7-F53B-4BDF-B12E-68C2031D6F9D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8" creationId="{8A8C6F99-179B-42C0-BC1B-1B139163FFD0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79" creationId="{C0C0C2F7-1B30-42EB-8C48-C8CD05DEEBBA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80" creationId="{D0AD4EDB-56A1-4E64-B585-ABAE19AD49F3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81" creationId="{1C7CBCAD-1DDB-4F7C-9D6A-5DB579404B87}"/>
          </ac:cxnSpMkLst>
        </pc:cxnChg>
        <pc:cxnChg chg="add del mod topLvl">
          <ac:chgData name="Jens de Bruijn" userId="9f351ae1308297c5" providerId="LiveId" clId="{8809EC6F-8BDE-4E9E-AF69-A6E699EDE1B3}" dt="2021-06-28T12:56:36.529" v="44" actId="478"/>
          <ac:cxnSpMkLst>
            <pc:docMk/>
            <pc:sldMk cId="2870263555" sldId="263"/>
            <ac:cxnSpMk id="82" creationId="{B5A27D51-3FE6-4520-A700-3AC4AA734D9F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83" creationId="{757239EF-ED50-45DA-BF32-5E1B85CD2AFC}"/>
          </ac:cxnSpMkLst>
        </pc:cxnChg>
        <pc:cxnChg chg="add del 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84" creationId="{F87662ED-EDB7-48AF-A4C8-4842195DF17B}"/>
          </ac:cxnSpMkLst>
        </pc:cxnChg>
        <pc:cxnChg chg="add del mod topLvl">
          <ac:chgData name="Jens de Bruijn" userId="9f351ae1308297c5" providerId="LiveId" clId="{8809EC6F-8BDE-4E9E-AF69-A6E699EDE1B3}" dt="2021-06-28T12:56:38.111" v="45" actId="478"/>
          <ac:cxnSpMkLst>
            <pc:docMk/>
            <pc:sldMk cId="2870263555" sldId="263"/>
            <ac:cxnSpMk id="85" creationId="{0855E4A5-9940-4B97-8B80-70241A209180}"/>
          </ac:cxnSpMkLst>
        </pc:cxnChg>
        <pc:cxnChg chg="add del mod topLvl">
          <ac:chgData name="Jens de Bruijn" userId="9f351ae1308297c5" providerId="LiveId" clId="{8809EC6F-8BDE-4E9E-AF69-A6E699EDE1B3}" dt="2021-06-28T12:56:39.849" v="46" actId="478"/>
          <ac:cxnSpMkLst>
            <pc:docMk/>
            <pc:sldMk cId="2870263555" sldId="263"/>
            <ac:cxnSpMk id="86" creationId="{3DD6A948-4026-446F-86E3-C25214EFFC29}"/>
          </ac:cxnSpMkLst>
        </pc:cxnChg>
        <pc:cxnChg chg="add del mod topLvl">
          <ac:chgData name="Jens de Bruijn" userId="9f351ae1308297c5" providerId="LiveId" clId="{8809EC6F-8BDE-4E9E-AF69-A6E699EDE1B3}" dt="2021-06-28T12:56:35.907" v="43" actId="478"/>
          <ac:cxnSpMkLst>
            <pc:docMk/>
            <pc:sldMk cId="2870263555" sldId="263"/>
            <ac:cxnSpMk id="87" creationId="{A2DC208F-3FF8-4E30-88A8-F57EF23B6997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88" creationId="{EB8B535D-827B-4E1A-B8AD-5E982FFFCB2D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89" creationId="{DC2EAFA7-F15D-4155-B00C-FBCB58462EE4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90" creationId="{DBEC75B4-A08B-43AD-9A35-B65C8175826C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91" creationId="{0C1D7236-12BA-4E89-892E-3C16B527672D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92" creationId="{C8FC2EAB-605F-40EA-949B-9C0C3185418F}"/>
          </ac:cxnSpMkLst>
        </pc:cxnChg>
        <pc:cxnChg chg="add del 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93" creationId="{646147D7-1820-4EC7-901F-5DF0A5190703}"/>
          </ac:cxnSpMkLst>
        </pc:cxnChg>
        <pc:cxnChg chg="del mod topLvl">
          <ac:chgData name="Jens de Bruijn" userId="9f351ae1308297c5" providerId="LiveId" clId="{8809EC6F-8BDE-4E9E-AF69-A6E699EDE1B3}" dt="2021-06-28T12:58:09.851" v="77" actId="478"/>
          <ac:cxnSpMkLst>
            <pc:docMk/>
            <pc:sldMk cId="2870263555" sldId="263"/>
            <ac:cxnSpMk id="94" creationId="{07E2678A-9254-45D2-B00A-310C0869839F}"/>
          </ac:cxnSpMkLst>
        </pc:cxnChg>
        <pc:cxnChg chg="del mod topLvl">
          <ac:chgData name="Jens de Bruijn" userId="9f351ae1308297c5" providerId="LiveId" clId="{8809EC6F-8BDE-4E9E-AF69-A6E699EDE1B3}" dt="2021-06-28T12:58:09.111" v="76" actId="478"/>
          <ac:cxnSpMkLst>
            <pc:docMk/>
            <pc:sldMk cId="2870263555" sldId="263"/>
            <ac:cxnSpMk id="95" creationId="{343E461C-F3B0-4D0F-A01B-1CAC5A5B0F94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96" creationId="{FFAAB86C-7D36-4C3C-80CE-22FC79A9CE89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97" creationId="{FFA61A58-0822-415F-A926-8A5CDAC3C640}"/>
          </ac:cxnSpMkLst>
        </pc:cxnChg>
        <pc:cxnChg chg="mod topLvl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98" creationId="{77E7900F-E5AC-4B21-9105-FA3DC53A0229}"/>
          </ac:cxnSpMkLst>
        </pc:cxnChg>
        <pc:cxnChg chg="add mod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101" creationId="{8D3FC48E-71BE-4BD5-9DA1-B38FDD1704DA}"/>
          </ac:cxnSpMkLst>
        </pc:cxnChg>
        <pc:cxnChg chg="add mod">
          <ac:chgData name="Jens de Bruijn" userId="9f351ae1308297c5" providerId="LiveId" clId="{8809EC6F-8BDE-4E9E-AF69-A6E699EDE1B3}" dt="2021-06-28T13:00:26.385" v="105" actId="164"/>
          <ac:cxnSpMkLst>
            <pc:docMk/>
            <pc:sldMk cId="2870263555" sldId="263"/>
            <ac:cxnSpMk id="106" creationId="{E1159FAB-704A-4E6F-9238-43CD0A0A5093}"/>
          </ac:cxnSpMkLst>
        </pc:cxnChg>
      </pc:sldChg>
    </pc:docChg>
  </pc:docChgLst>
  <pc:docChgLst>
    <pc:chgData name="Jens de Bruijn" userId="9f351ae1308297c5" providerId="LiveId" clId="{32E8A730-F9BD-44D6-8EF8-F5B0CD2B3186}"/>
    <pc:docChg chg="undo redo custSel addSld modSld">
      <pc:chgData name="Jens de Bruijn" userId="9f351ae1308297c5" providerId="LiveId" clId="{32E8A730-F9BD-44D6-8EF8-F5B0CD2B3186}" dt="2021-10-01T10:15:35.873" v="2681" actId="20577"/>
      <pc:docMkLst>
        <pc:docMk/>
      </pc:docMkLst>
      <pc:sldChg chg="addSp delSp modSp mod">
        <pc:chgData name="Jens de Bruijn" userId="9f351ae1308297c5" providerId="LiveId" clId="{32E8A730-F9BD-44D6-8EF8-F5B0CD2B3186}" dt="2021-09-30T11:23:17.376" v="768" actId="22"/>
        <pc:sldMkLst>
          <pc:docMk/>
          <pc:sldMk cId="2870263555" sldId="263"/>
        </pc:sldMkLst>
        <pc:spChg chg="add mod">
          <ac:chgData name="Jens de Bruijn" userId="9f351ae1308297c5" providerId="LiveId" clId="{32E8A730-F9BD-44D6-8EF8-F5B0CD2B3186}" dt="2021-09-30T11:03:07.661" v="206" actId="1076"/>
          <ac:spMkLst>
            <pc:docMk/>
            <pc:sldMk cId="2870263555" sldId="263"/>
            <ac:spMk id="9" creationId="{31ADF647-9EC0-45C2-B9EA-E10D6B54A365}"/>
          </ac:spMkLst>
        </pc:spChg>
        <pc:spChg chg="mod topLvl">
          <ac:chgData name="Jens de Bruijn" userId="9f351ae1308297c5" providerId="LiveId" clId="{32E8A730-F9BD-44D6-8EF8-F5B0CD2B3186}" dt="2021-09-30T11:02:46.843" v="204" actId="1076"/>
          <ac:spMkLst>
            <pc:docMk/>
            <pc:sldMk cId="2870263555" sldId="263"/>
            <ac:spMk id="12" creationId="{9F51E07D-8858-41DB-BD0F-75E84263BB6A}"/>
          </ac:spMkLst>
        </pc:spChg>
        <pc:spChg chg="del mod topLvl">
          <ac:chgData name="Jens de Bruijn" userId="9f351ae1308297c5" providerId="LiveId" clId="{32E8A730-F9BD-44D6-8EF8-F5B0CD2B3186}" dt="2021-09-30T09:31:25.827" v="24" actId="478"/>
          <ac:spMkLst>
            <pc:docMk/>
            <pc:sldMk cId="2870263555" sldId="263"/>
            <ac:spMk id="13" creationId="{A96D8AA3-6556-43CF-8A89-59EACC0B330A}"/>
          </ac:spMkLst>
        </pc:spChg>
        <pc:spChg chg="mod topLvl">
          <ac:chgData name="Jens de Bruijn" userId="9f351ae1308297c5" providerId="LiveId" clId="{32E8A730-F9BD-44D6-8EF8-F5B0CD2B3186}" dt="2021-09-30T11:02:46.843" v="204" actId="1076"/>
          <ac:spMkLst>
            <pc:docMk/>
            <pc:sldMk cId="2870263555" sldId="263"/>
            <ac:spMk id="27" creationId="{C7D43D10-82AC-4930-B876-D9E59D014A72}"/>
          </ac:spMkLst>
        </pc:spChg>
        <pc:spChg chg="mod topLvl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30" creationId="{E41A853B-77FC-4707-8498-2B3EAC4BE623}"/>
          </ac:spMkLst>
        </pc:spChg>
        <pc:spChg chg="mod topLvl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32" creationId="{6B43E8BE-CF15-4A97-96DE-180445A9CAB5}"/>
          </ac:spMkLst>
        </pc:spChg>
        <pc:spChg chg="del topLvl">
          <ac:chgData name="Jens de Bruijn" userId="9f351ae1308297c5" providerId="LiveId" clId="{32E8A730-F9BD-44D6-8EF8-F5B0CD2B3186}" dt="2021-09-30T09:30:31.711" v="2" actId="478"/>
          <ac:spMkLst>
            <pc:docMk/>
            <pc:sldMk cId="2870263555" sldId="263"/>
            <ac:spMk id="34" creationId="{E59B2742-C55E-43D2-8294-28C0CF2AA715}"/>
          </ac:spMkLst>
        </pc:spChg>
        <pc:spChg chg="del topLvl">
          <ac:chgData name="Jens de Bruijn" userId="9f351ae1308297c5" providerId="LiveId" clId="{32E8A730-F9BD-44D6-8EF8-F5B0CD2B3186}" dt="2021-09-30T09:30:33.143" v="3" actId="478"/>
          <ac:spMkLst>
            <pc:docMk/>
            <pc:sldMk cId="2870263555" sldId="263"/>
            <ac:spMk id="35" creationId="{7B59B65D-3F37-4CF5-9167-E9F5FB174DF1}"/>
          </ac:spMkLst>
        </pc:spChg>
        <pc:spChg chg="mod ord topLvl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38" creationId="{DE1C72C5-4311-4561-9744-7B84636FCEFD}"/>
          </ac:spMkLst>
        </pc:spChg>
        <pc:spChg chg="mod topLvl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39" creationId="{D1F2A2CF-EF99-4498-B056-76C4FB620119}"/>
          </ac:spMkLst>
        </pc:spChg>
        <pc:spChg chg="mod ord topLvl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40" creationId="{4A670FAC-52E5-4DB0-A4D3-C8DB3A3E38F2}"/>
          </ac:spMkLst>
        </pc:spChg>
        <pc:spChg chg="mod ord topLvl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41" creationId="{38A88997-9BD9-45E9-9B80-B7625DFC76F6}"/>
          </ac:spMkLst>
        </pc:spChg>
        <pc:spChg chg="mod ord topLvl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42" creationId="{D037E644-F314-47B6-9EF7-2C5200498E9F}"/>
          </ac:spMkLst>
        </pc:spChg>
        <pc:spChg chg="mod topLvl">
          <ac:chgData name="Jens de Bruijn" userId="9f351ae1308297c5" providerId="LiveId" clId="{32E8A730-F9BD-44D6-8EF8-F5B0CD2B3186}" dt="2021-09-30T11:03:12.227" v="207" actId="1076"/>
          <ac:spMkLst>
            <pc:docMk/>
            <pc:sldMk cId="2870263555" sldId="263"/>
            <ac:spMk id="44" creationId="{F702E1FB-D4ED-42CA-B144-D0D6B77BEB7B}"/>
          </ac:spMkLst>
        </pc:spChg>
        <pc:spChg chg="mod topLvl">
          <ac:chgData name="Jens de Bruijn" userId="9f351ae1308297c5" providerId="LiveId" clId="{32E8A730-F9BD-44D6-8EF8-F5B0CD2B3186}" dt="2021-09-30T11:02:46.843" v="204" actId="1076"/>
          <ac:spMkLst>
            <pc:docMk/>
            <pc:sldMk cId="2870263555" sldId="263"/>
            <ac:spMk id="46" creationId="{B00C92D1-DE45-4E8C-8955-88883B328C9B}"/>
          </ac:spMkLst>
        </pc:spChg>
        <pc:spChg chg="add mod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47" creationId="{DF56F8F2-20FC-4CE6-95DC-C349633049AC}"/>
          </ac:spMkLst>
        </pc:spChg>
        <pc:spChg chg="add mod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48" creationId="{F34423A0-8ECE-4DB5-9B92-FA7565512521}"/>
          </ac:spMkLst>
        </pc:spChg>
        <pc:spChg chg="add del mod">
          <ac:chgData name="Jens de Bruijn" userId="9f351ae1308297c5" providerId="LiveId" clId="{32E8A730-F9BD-44D6-8EF8-F5B0CD2B3186}" dt="2021-09-30T09:35:18.819" v="124" actId="478"/>
          <ac:spMkLst>
            <pc:docMk/>
            <pc:sldMk cId="2870263555" sldId="263"/>
            <ac:spMk id="49" creationId="{31467519-F65A-41D1-8A6C-609B98CAE88F}"/>
          </ac:spMkLst>
        </pc:spChg>
        <pc:spChg chg="add mod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51" creationId="{B8D1E860-7BE5-4148-BB66-9D7EFC303B1A}"/>
          </ac:spMkLst>
        </pc:spChg>
        <pc:spChg chg="mod topLvl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53" creationId="{B4E9FC7B-97FC-4A29-B655-5A6DC9B3CD0F}"/>
          </ac:spMkLst>
        </pc:spChg>
        <pc:spChg chg="add mod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55" creationId="{59599DB8-49EC-4501-9458-37754DED7669}"/>
          </ac:spMkLst>
        </pc:spChg>
        <pc:spChg chg="del topLvl">
          <ac:chgData name="Jens de Bruijn" userId="9f351ae1308297c5" providerId="LiveId" clId="{32E8A730-F9BD-44D6-8EF8-F5B0CD2B3186}" dt="2021-09-30T09:30:31.038" v="1" actId="478"/>
          <ac:spMkLst>
            <pc:docMk/>
            <pc:sldMk cId="2870263555" sldId="263"/>
            <ac:spMk id="67" creationId="{C3F1563E-4C64-4B48-BBED-8A142B03FE3F}"/>
          </ac:spMkLst>
        </pc:spChg>
        <pc:spChg chg="mod topLvl">
          <ac:chgData name="Jens de Bruijn" userId="9f351ae1308297c5" providerId="LiveId" clId="{32E8A730-F9BD-44D6-8EF8-F5B0CD2B3186}" dt="2021-09-30T11:02:22.694" v="201" actId="1076"/>
          <ac:spMkLst>
            <pc:docMk/>
            <pc:sldMk cId="2870263555" sldId="263"/>
            <ac:spMk id="99" creationId="{E39FC75E-6E9F-4A22-9B3D-F8A7B48D1BA3}"/>
          </ac:spMkLst>
        </pc:spChg>
        <pc:grpChg chg="mod topLvl">
          <ac:chgData name="Jens de Bruijn" userId="9f351ae1308297c5" providerId="LiveId" clId="{32E8A730-F9BD-44D6-8EF8-F5B0CD2B3186}" dt="2021-09-30T11:02:46.843" v="204" actId="1076"/>
          <ac:grpSpMkLst>
            <pc:docMk/>
            <pc:sldMk cId="2870263555" sldId="263"/>
            <ac:grpSpMk id="15" creationId="{B1A6672F-975F-46B9-99C9-05FF732C3B08}"/>
          </ac:grpSpMkLst>
        </pc:grpChg>
        <pc:grpChg chg="mod topLvl">
          <ac:chgData name="Jens de Bruijn" userId="9f351ae1308297c5" providerId="LiveId" clId="{32E8A730-F9BD-44D6-8EF8-F5B0CD2B3186}" dt="2021-09-30T11:02:46.843" v="204" actId="1076"/>
          <ac:grpSpMkLst>
            <pc:docMk/>
            <pc:sldMk cId="2870263555" sldId="263"/>
            <ac:grpSpMk id="19" creationId="{C4D90515-2BDA-452D-ABFA-E84AC98509BD}"/>
          </ac:grpSpMkLst>
        </pc:grpChg>
        <pc:grpChg chg="mod topLvl">
          <ac:chgData name="Jens de Bruijn" userId="9f351ae1308297c5" providerId="LiveId" clId="{32E8A730-F9BD-44D6-8EF8-F5B0CD2B3186}" dt="2021-09-30T11:02:46.843" v="204" actId="1076"/>
          <ac:grpSpMkLst>
            <pc:docMk/>
            <pc:sldMk cId="2870263555" sldId="263"/>
            <ac:grpSpMk id="23" creationId="{CD0FD7FB-5BB9-4C38-9C87-BEE5CE2982B0}"/>
          </ac:grpSpMkLst>
        </pc:grpChg>
        <pc:grpChg chg="add mod">
          <ac:chgData name="Jens de Bruijn" userId="9f351ae1308297c5" providerId="LiveId" clId="{32E8A730-F9BD-44D6-8EF8-F5B0CD2B3186}" dt="2021-09-30T11:02:22.694" v="201" actId="1076"/>
          <ac:grpSpMkLst>
            <pc:docMk/>
            <pc:sldMk cId="2870263555" sldId="263"/>
            <ac:grpSpMk id="43" creationId="{A451B406-57F4-4D4C-A02A-20AF8F908A60}"/>
          </ac:grpSpMkLst>
        </pc:grpChg>
        <pc:grpChg chg="del">
          <ac:chgData name="Jens de Bruijn" userId="9f351ae1308297c5" providerId="LiveId" clId="{32E8A730-F9BD-44D6-8EF8-F5B0CD2B3186}" dt="2021-09-30T09:30:29.178" v="0" actId="165"/>
          <ac:grpSpMkLst>
            <pc:docMk/>
            <pc:sldMk cId="2870263555" sldId="263"/>
            <ac:grpSpMk id="111" creationId="{03BE3289-9E12-4535-8FB1-BE99287B7600}"/>
          </ac:grpSpMkLst>
        </pc:grpChg>
        <pc:picChg chg="add mod">
          <ac:chgData name="Jens de Bruijn" userId="9f351ae1308297c5" providerId="LiveId" clId="{32E8A730-F9BD-44D6-8EF8-F5B0CD2B3186}" dt="2021-09-30T09:33:00.893" v="84" actId="1076"/>
          <ac:picMkLst>
            <pc:docMk/>
            <pc:sldMk cId="2870263555" sldId="263"/>
            <ac:picMk id="28" creationId="{799156AC-3E56-4EF6-883B-B325837E5871}"/>
          </ac:picMkLst>
        </pc:picChg>
        <pc:picChg chg="mod topLvl">
          <ac:chgData name="Jens de Bruijn" userId="9f351ae1308297c5" providerId="LiveId" clId="{32E8A730-F9BD-44D6-8EF8-F5B0CD2B3186}" dt="2021-09-30T11:02:22.694" v="201" actId="1076"/>
          <ac:picMkLst>
            <pc:docMk/>
            <pc:sldMk cId="2870263555" sldId="263"/>
            <ac:picMk id="29" creationId="{60F68E0B-DBB2-428D-AA65-F420BFDBFF55}"/>
          </ac:picMkLst>
        </pc:picChg>
        <pc:picChg chg="add mod">
          <ac:chgData name="Jens de Bruijn" userId="9f351ae1308297c5" providerId="LiveId" clId="{32E8A730-F9BD-44D6-8EF8-F5B0CD2B3186}" dt="2021-09-30T09:33:00.893" v="84" actId="1076"/>
          <ac:picMkLst>
            <pc:docMk/>
            <pc:sldMk cId="2870263555" sldId="263"/>
            <ac:picMk id="31" creationId="{B9E4E73A-9A3F-43B4-BDB3-1D892718C9C2}"/>
          </ac:picMkLst>
        </pc:picChg>
        <pc:picChg chg="add mod">
          <ac:chgData name="Jens de Bruijn" userId="9f351ae1308297c5" providerId="LiveId" clId="{32E8A730-F9BD-44D6-8EF8-F5B0CD2B3186}" dt="2021-09-30T09:33:00.893" v="84" actId="1076"/>
          <ac:picMkLst>
            <pc:docMk/>
            <pc:sldMk cId="2870263555" sldId="263"/>
            <ac:picMk id="33" creationId="{EAB92C7A-3931-47E3-B0A5-90A76CCCC138}"/>
          </ac:picMkLst>
        </pc:picChg>
        <pc:picChg chg="add mod">
          <ac:chgData name="Jens de Bruijn" userId="9f351ae1308297c5" providerId="LiveId" clId="{32E8A730-F9BD-44D6-8EF8-F5B0CD2B3186}" dt="2021-09-30T11:02:22.694" v="201" actId="1076"/>
          <ac:picMkLst>
            <pc:docMk/>
            <pc:sldMk cId="2870263555" sldId="263"/>
            <ac:picMk id="36" creationId="{9F9BDEF5-F4E2-4362-B64F-8FF9416C9521}"/>
          </ac:picMkLst>
        </pc:picChg>
        <pc:cxnChg chg="del mod ord topLvl">
          <ac:chgData name="Jens de Bruijn" userId="9f351ae1308297c5" providerId="LiveId" clId="{32E8A730-F9BD-44D6-8EF8-F5B0CD2B3186}" dt="2021-09-30T09:40:03.780" v="187" actId="478"/>
          <ac:cxnSpMkLst>
            <pc:docMk/>
            <pc:sldMk cId="2870263555" sldId="263"/>
            <ac:cxnSpMk id="11" creationId="{26A61FBB-4AD0-4583-9BBF-B101B48FE13F}"/>
          </ac:cxnSpMkLst>
        </pc:cxnChg>
        <pc:cxnChg chg="del mod topLvl">
          <ac:chgData name="Jens de Bruijn" userId="9f351ae1308297c5" providerId="LiveId" clId="{32E8A730-F9BD-44D6-8EF8-F5B0CD2B3186}" dt="2021-09-30T09:30:51.191" v="12" actId="478"/>
          <ac:cxnSpMkLst>
            <pc:docMk/>
            <pc:sldMk cId="2870263555" sldId="263"/>
            <ac:cxnSpMk id="14" creationId="{6A802F54-0FF2-47AD-A34D-E776EC81D27D}"/>
          </ac:cxnSpMkLst>
        </pc:cxnChg>
        <pc:cxnChg chg="mod topLvl">
          <ac:chgData name="Jens de Bruijn" userId="9f351ae1308297c5" providerId="LiveId" clId="{32E8A730-F9BD-44D6-8EF8-F5B0CD2B3186}" dt="2021-09-30T11:03:12.227" v="207" actId="1076"/>
          <ac:cxnSpMkLst>
            <pc:docMk/>
            <pc:sldMk cId="2870263555" sldId="263"/>
            <ac:cxnSpMk id="45" creationId="{9A13C461-1192-4CF5-B9B8-97864F188360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54" creationId="{4809124F-CF06-4C78-BEB1-AE08D896E80F}"/>
          </ac:cxnSpMkLst>
        </pc:cxnChg>
        <pc:cxnChg chg="add mod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58" creationId="{F2347308-E82C-47B0-A790-47B8409C3C87}"/>
          </ac:cxnSpMkLst>
        </pc:cxnChg>
        <pc:cxnChg chg="add mod">
          <ac:chgData name="Jens de Bruijn" userId="9f351ae1308297c5" providerId="LiveId" clId="{32E8A730-F9BD-44D6-8EF8-F5B0CD2B3186}" dt="2021-09-30T11:03:14.926" v="208" actId="14100"/>
          <ac:cxnSpMkLst>
            <pc:docMk/>
            <pc:sldMk cId="2870263555" sldId="263"/>
            <ac:cxnSpMk id="61" creationId="{0B937646-BF6B-4120-92A7-01EA8A66A347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63" creationId="{86F0821D-F21F-4B5C-822A-7D598ACBF593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64" creationId="{26254F87-AA3E-42DE-B84A-3A9F9681927E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65" creationId="{3C123753-F2BA-42A7-B90D-AFE34251D502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66" creationId="{4C58A2D3-26A0-49E4-9C20-6B19BD034198}"/>
          </ac:cxnSpMkLst>
        </pc:cxnChg>
        <pc:cxnChg chg="del mod ord topLvl">
          <ac:chgData name="Jens de Bruijn" userId="9f351ae1308297c5" providerId="LiveId" clId="{32E8A730-F9BD-44D6-8EF8-F5B0CD2B3186}" dt="2021-09-30T09:40:04.628" v="188" actId="478"/>
          <ac:cxnSpMkLst>
            <pc:docMk/>
            <pc:sldMk cId="2870263555" sldId="263"/>
            <ac:cxnSpMk id="68" creationId="{F32368C3-1EBE-4627-8828-7A3A50375A19}"/>
          </ac:cxnSpMkLst>
        </pc:cxnChg>
        <pc:cxnChg chg="del mod ord topLvl">
          <ac:chgData name="Jens de Bruijn" userId="9f351ae1308297c5" providerId="LiveId" clId="{32E8A730-F9BD-44D6-8EF8-F5B0CD2B3186}" dt="2021-09-30T09:40:05.315" v="189" actId="478"/>
          <ac:cxnSpMkLst>
            <pc:docMk/>
            <pc:sldMk cId="2870263555" sldId="263"/>
            <ac:cxnSpMk id="69" creationId="{4926BD3D-79CF-4388-8FBC-1054837984E7}"/>
          </ac:cxnSpMkLst>
        </pc:cxnChg>
        <pc:cxnChg chg="del mod topLvl">
          <ac:chgData name="Jens de Bruijn" userId="9f351ae1308297c5" providerId="LiveId" clId="{32E8A730-F9BD-44D6-8EF8-F5B0CD2B3186}" dt="2021-09-30T09:39:35.429" v="183" actId="478"/>
          <ac:cxnSpMkLst>
            <pc:docMk/>
            <pc:sldMk cId="2870263555" sldId="263"/>
            <ac:cxnSpMk id="70" creationId="{8FDA4638-2FD6-4E8A-83A5-CC0A614D174D}"/>
          </ac:cxnSpMkLst>
        </pc:cxnChg>
        <pc:cxnChg chg="del mod topLvl">
          <ac:chgData name="Jens de Bruijn" userId="9f351ae1308297c5" providerId="LiveId" clId="{32E8A730-F9BD-44D6-8EF8-F5B0CD2B3186}" dt="2021-09-30T09:39:31.079" v="179" actId="478"/>
          <ac:cxnSpMkLst>
            <pc:docMk/>
            <pc:sldMk cId="2870263555" sldId="263"/>
            <ac:cxnSpMk id="71" creationId="{35E2D6A5-CDDA-49C7-B2C7-873D56AB623E}"/>
          </ac:cxnSpMkLst>
        </pc:cxnChg>
        <pc:cxnChg chg="del mod topLvl">
          <ac:chgData name="Jens de Bruijn" userId="9f351ae1308297c5" providerId="LiveId" clId="{32E8A730-F9BD-44D6-8EF8-F5B0CD2B3186}" dt="2021-09-30T09:39:31.716" v="180" actId="478"/>
          <ac:cxnSpMkLst>
            <pc:docMk/>
            <pc:sldMk cId="2870263555" sldId="263"/>
            <ac:cxnSpMk id="72" creationId="{79304970-3D31-437D-8A1A-2B05E628B58A}"/>
          </ac:cxnSpMkLst>
        </pc:cxnChg>
        <pc:cxnChg chg="del mod topLvl">
          <ac:chgData name="Jens de Bruijn" userId="9f351ae1308297c5" providerId="LiveId" clId="{32E8A730-F9BD-44D6-8EF8-F5B0CD2B3186}" dt="2021-09-30T09:39:32.436" v="181" actId="478"/>
          <ac:cxnSpMkLst>
            <pc:docMk/>
            <pc:sldMk cId="2870263555" sldId="263"/>
            <ac:cxnSpMk id="73" creationId="{570C31ED-B586-4E31-A578-CA2BE50A5F38}"/>
          </ac:cxnSpMkLst>
        </pc:cxnChg>
        <pc:cxnChg chg="del mod topLvl">
          <ac:chgData name="Jens de Bruijn" userId="9f351ae1308297c5" providerId="LiveId" clId="{32E8A730-F9BD-44D6-8EF8-F5B0CD2B3186}" dt="2021-09-30T09:39:33.797" v="182" actId="478"/>
          <ac:cxnSpMkLst>
            <pc:docMk/>
            <pc:sldMk cId="2870263555" sldId="263"/>
            <ac:cxnSpMk id="74" creationId="{89F5694D-2BE2-4C57-A150-242BEC620DB1}"/>
          </ac:cxnSpMkLst>
        </pc:cxnChg>
        <pc:cxnChg chg="mod topLvl">
          <ac:chgData name="Jens de Bruijn" userId="9f351ae1308297c5" providerId="LiveId" clId="{32E8A730-F9BD-44D6-8EF8-F5B0CD2B3186}" dt="2021-09-30T11:02:30.893" v="203" actId="1076"/>
          <ac:cxnSpMkLst>
            <pc:docMk/>
            <pc:sldMk cId="2870263555" sldId="263"/>
            <ac:cxnSpMk id="75" creationId="{462E77EE-4059-443D-95B2-F2F34ACD0D8D}"/>
          </ac:cxnSpMkLst>
        </pc:cxnChg>
        <pc:cxnChg chg="mod topLvl">
          <ac:chgData name="Jens de Bruijn" userId="9f351ae1308297c5" providerId="LiveId" clId="{32E8A730-F9BD-44D6-8EF8-F5B0CD2B3186}" dt="2021-09-30T11:02:26.843" v="202" actId="1076"/>
          <ac:cxnSpMkLst>
            <pc:docMk/>
            <pc:sldMk cId="2870263555" sldId="263"/>
            <ac:cxnSpMk id="76" creationId="{64331F07-F9C5-4A8D-A774-4010CDA1AD17}"/>
          </ac:cxnSpMkLst>
        </pc:cxnChg>
        <pc:cxnChg chg="del mod topLvl">
          <ac:chgData name="Jens de Bruijn" userId="9f351ae1308297c5" providerId="LiveId" clId="{32E8A730-F9BD-44D6-8EF8-F5B0CD2B3186}" dt="2021-09-30T09:30:36.965" v="6" actId="478"/>
          <ac:cxnSpMkLst>
            <pc:docMk/>
            <pc:sldMk cId="2870263555" sldId="263"/>
            <ac:cxnSpMk id="77" creationId="{7D8AFEC7-F53B-4BDF-B12E-68C2031D6F9D}"/>
          </ac:cxnSpMkLst>
        </pc:cxnChg>
        <pc:cxnChg chg="del mod topLvl">
          <ac:chgData name="Jens de Bruijn" userId="9f351ae1308297c5" providerId="LiveId" clId="{32E8A730-F9BD-44D6-8EF8-F5B0CD2B3186}" dt="2021-09-30T09:38:46.259" v="178" actId="478"/>
          <ac:cxnSpMkLst>
            <pc:docMk/>
            <pc:sldMk cId="2870263555" sldId="263"/>
            <ac:cxnSpMk id="78" creationId="{8A8C6F99-179B-42C0-BC1B-1B139163FFD0}"/>
          </ac:cxnSpMkLst>
        </pc:cxnChg>
        <pc:cxnChg chg="del mod topLvl">
          <ac:chgData name="Jens de Bruijn" userId="9f351ae1308297c5" providerId="LiveId" clId="{32E8A730-F9BD-44D6-8EF8-F5B0CD2B3186}" dt="2021-09-30T09:30:35.700" v="4" actId="478"/>
          <ac:cxnSpMkLst>
            <pc:docMk/>
            <pc:sldMk cId="2870263555" sldId="263"/>
            <ac:cxnSpMk id="79" creationId="{C0C0C2F7-1B30-42EB-8C48-C8CD05DEEBBA}"/>
          </ac:cxnSpMkLst>
        </pc:cxnChg>
        <pc:cxnChg chg="del topLvl">
          <ac:chgData name="Jens de Bruijn" userId="9f351ae1308297c5" providerId="LiveId" clId="{32E8A730-F9BD-44D6-8EF8-F5B0CD2B3186}" dt="2021-09-30T09:30:36.312" v="5" actId="478"/>
          <ac:cxnSpMkLst>
            <pc:docMk/>
            <pc:sldMk cId="2870263555" sldId="263"/>
            <ac:cxnSpMk id="80" creationId="{D0AD4EDB-56A1-4E64-B585-ABAE19AD49F3}"/>
          </ac:cxnSpMkLst>
        </pc:cxnChg>
        <pc:cxnChg chg="del topLvl">
          <ac:chgData name="Jens de Bruijn" userId="9f351ae1308297c5" providerId="LiveId" clId="{32E8A730-F9BD-44D6-8EF8-F5B0CD2B3186}" dt="2021-09-30T09:30:39.046" v="7" actId="478"/>
          <ac:cxnSpMkLst>
            <pc:docMk/>
            <pc:sldMk cId="2870263555" sldId="263"/>
            <ac:cxnSpMk id="81" creationId="{1C7CBCAD-1DDB-4F7C-9D6A-5DB579404B87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83" creationId="{757239EF-ED50-45DA-BF32-5E1B85CD2AFC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84" creationId="{F87662ED-EDB7-48AF-A4C8-4842195DF17B}"/>
          </ac:cxnSpMkLst>
        </pc:cxnChg>
        <pc:cxnChg chg="mod topLvl">
          <ac:chgData name="Jens de Bruijn" userId="9f351ae1308297c5" providerId="LiveId" clId="{32E8A730-F9BD-44D6-8EF8-F5B0CD2B3186}" dt="2021-09-30T11:02:46.843" v="204" actId="1076"/>
          <ac:cxnSpMkLst>
            <pc:docMk/>
            <pc:sldMk cId="2870263555" sldId="263"/>
            <ac:cxnSpMk id="88" creationId="{EB8B535D-827B-4E1A-B8AD-5E982FFFCB2D}"/>
          </ac:cxnSpMkLst>
        </pc:cxnChg>
        <pc:cxnChg chg="mod topLvl">
          <ac:chgData name="Jens de Bruijn" userId="9f351ae1308297c5" providerId="LiveId" clId="{32E8A730-F9BD-44D6-8EF8-F5B0CD2B3186}" dt="2021-09-30T11:02:46.843" v="204" actId="1076"/>
          <ac:cxnSpMkLst>
            <pc:docMk/>
            <pc:sldMk cId="2870263555" sldId="263"/>
            <ac:cxnSpMk id="89" creationId="{DC2EAFA7-F15D-4155-B00C-FBCB58462EE4}"/>
          </ac:cxnSpMkLst>
        </pc:cxnChg>
        <pc:cxnChg chg="del mod topLvl">
          <ac:chgData name="Jens de Bruijn" userId="9f351ae1308297c5" providerId="LiveId" clId="{32E8A730-F9BD-44D6-8EF8-F5B0CD2B3186}" dt="2021-09-30T09:37:17.204" v="159" actId="478"/>
          <ac:cxnSpMkLst>
            <pc:docMk/>
            <pc:sldMk cId="2870263555" sldId="263"/>
            <ac:cxnSpMk id="90" creationId="{DBEC75B4-A08B-43AD-9A35-B65C8175826C}"/>
          </ac:cxnSpMkLst>
        </pc:cxnChg>
        <pc:cxnChg chg="mod topLvl">
          <ac:chgData name="Jens de Bruijn" userId="9f351ae1308297c5" providerId="LiveId" clId="{32E8A730-F9BD-44D6-8EF8-F5B0CD2B3186}" dt="2021-09-30T11:02:46.843" v="204" actId="1076"/>
          <ac:cxnSpMkLst>
            <pc:docMk/>
            <pc:sldMk cId="2870263555" sldId="263"/>
            <ac:cxnSpMk id="91" creationId="{0C1D7236-12BA-4E89-892E-3C16B527672D}"/>
          </ac:cxnSpMkLst>
        </pc:cxnChg>
        <pc:cxnChg chg="mod topLvl">
          <ac:chgData name="Jens de Bruijn" userId="9f351ae1308297c5" providerId="LiveId" clId="{32E8A730-F9BD-44D6-8EF8-F5B0CD2B3186}" dt="2021-09-30T11:02:46.843" v="204" actId="1076"/>
          <ac:cxnSpMkLst>
            <pc:docMk/>
            <pc:sldMk cId="2870263555" sldId="263"/>
            <ac:cxnSpMk id="92" creationId="{C8FC2EAB-605F-40EA-949B-9C0C3185418F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93" creationId="{646147D7-1820-4EC7-901F-5DF0A5190703}"/>
          </ac:cxnSpMkLst>
        </pc:cxnChg>
        <pc:cxnChg chg="del mod topLvl">
          <ac:chgData name="Jens de Bruijn" userId="9f351ae1308297c5" providerId="LiveId" clId="{32E8A730-F9BD-44D6-8EF8-F5B0CD2B3186}" dt="2021-09-30T09:40:07.384" v="190" actId="478"/>
          <ac:cxnSpMkLst>
            <pc:docMk/>
            <pc:sldMk cId="2870263555" sldId="263"/>
            <ac:cxnSpMk id="96" creationId="{FFAAB86C-7D36-4C3C-80CE-22FC79A9CE89}"/>
          </ac:cxnSpMkLst>
        </pc:cxnChg>
        <pc:cxnChg chg="del mod topLvl">
          <ac:chgData name="Jens de Bruijn" userId="9f351ae1308297c5" providerId="LiveId" clId="{32E8A730-F9BD-44D6-8EF8-F5B0CD2B3186}" dt="2021-09-30T09:40:08.069" v="191" actId="478"/>
          <ac:cxnSpMkLst>
            <pc:docMk/>
            <pc:sldMk cId="2870263555" sldId="263"/>
            <ac:cxnSpMk id="97" creationId="{FFA61A58-0822-415F-A926-8A5CDAC3C640}"/>
          </ac:cxnSpMkLst>
        </pc:cxnChg>
        <pc:cxnChg chg="del mod topLvl">
          <ac:chgData name="Jens de Bruijn" userId="9f351ae1308297c5" providerId="LiveId" clId="{32E8A730-F9BD-44D6-8EF8-F5B0CD2B3186}" dt="2021-09-30T09:40:09.648" v="192" actId="478"/>
          <ac:cxnSpMkLst>
            <pc:docMk/>
            <pc:sldMk cId="2870263555" sldId="263"/>
            <ac:cxnSpMk id="98" creationId="{77E7900F-E5AC-4B21-9105-FA3DC53A0229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101" creationId="{8D3FC48E-71BE-4BD5-9DA1-B38FDD1704DA}"/>
          </ac:cxnSpMkLst>
        </pc:cxnChg>
        <pc:cxnChg chg="mod topLvl">
          <ac:chgData name="Jens de Bruijn" userId="9f351ae1308297c5" providerId="LiveId" clId="{32E8A730-F9BD-44D6-8EF8-F5B0CD2B3186}" dt="2021-09-30T11:02:22.694" v="201" actId="1076"/>
          <ac:cxnSpMkLst>
            <pc:docMk/>
            <pc:sldMk cId="2870263555" sldId="263"/>
            <ac:cxnSpMk id="106" creationId="{E1159FAB-704A-4E6F-9238-43CD0A0A5093}"/>
          </ac:cxnSpMkLst>
        </pc:cxnChg>
        <pc:cxnChg chg="add mod">
          <ac:chgData name="Jens de Bruijn" userId="9f351ae1308297c5" providerId="LiveId" clId="{32E8A730-F9BD-44D6-8EF8-F5B0CD2B3186}" dt="2021-09-30T11:03:39.879" v="214" actId="14100"/>
          <ac:cxnSpMkLst>
            <pc:docMk/>
            <pc:sldMk cId="2870263555" sldId="263"/>
            <ac:cxnSpMk id="113" creationId="{1DB094B1-23C1-420F-84EE-F36015589D4E}"/>
          </ac:cxnSpMkLst>
        </pc:cxnChg>
        <pc:cxnChg chg="add mod ord">
          <ac:chgData name="Jens de Bruijn" userId="9f351ae1308297c5" providerId="LiveId" clId="{32E8A730-F9BD-44D6-8EF8-F5B0CD2B3186}" dt="2021-09-30T11:03:07.661" v="206" actId="1076"/>
          <ac:cxnSpMkLst>
            <pc:docMk/>
            <pc:sldMk cId="2870263555" sldId="263"/>
            <ac:cxnSpMk id="122" creationId="{058F6D39-4CFC-478A-9262-CA042814ED45}"/>
          </ac:cxnSpMkLst>
        </pc:cxnChg>
        <pc:cxnChg chg="add mod">
          <ac:chgData name="Jens de Bruijn" userId="9f351ae1308297c5" providerId="LiveId" clId="{32E8A730-F9BD-44D6-8EF8-F5B0CD2B3186}" dt="2021-09-30T11:03:33.980" v="212" actId="14100"/>
          <ac:cxnSpMkLst>
            <pc:docMk/>
            <pc:sldMk cId="2870263555" sldId="263"/>
            <ac:cxnSpMk id="133" creationId="{DBDC371D-9075-47A9-82DA-329AD98C204A}"/>
          </ac:cxnSpMkLst>
        </pc:cxnChg>
        <pc:cxnChg chg="add del mod">
          <ac:chgData name="Jens de Bruijn" userId="9f351ae1308297c5" providerId="LiveId" clId="{32E8A730-F9BD-44D6-8EF8-F5B0CD2B3186}" dt="2021-09-30T11:23:17.376" v="768" actId="22"/>
          <ac:cxnSpMkLst>
            <pc:docMk/>
            <pc:sldMk cId="2870263555" sldId="263"/>
            <ac:cxnSpMk id="138" creationId="{E297C579-36F9-4DEA-9FD9-1E1BB8B117F3}"/>
          </ac:cxnSpMkLst>
        </pc:cxnChg>
      </pc:sldChg>
      <pc:sldChg chg="addSp delSp modSp new mod">
        <pc:chgData name="Jens de Bruijn" userId="9f351ae1308297c5" providerId="LiveId" clId="{32E8A730-F9BD-44D6-8EF8-F5B0CD2B3186}" dt="2021-10-01T10:15:35.873" v="2681" actId="20577"/>
        <pc:sldMkLst>
          <pc:docMk/>
          <pc:sldMk cId="616804293" sldId="264"/>
        </pc:sldMkLst>
        <pc:spChg chg="del">
          <ac:chgData name="Jens de Bruijn" userId="9f351ae1308297c5" providerId="LiveId" clId="{32E8A730-F9BD-44D6-8EF8-F5B0CD2B3186}" dt="2021-09-30T11:01:54.893" v="200" actId="478"/>
          <ac:spMkLst>
            <pc:docMk/>
            <pc:sldMk cId="616804293" sldId="264"/>
            <ac:spMk id="2" creationId="{0C72C057-9DDF-46B6-B8F9-D5AB88260470}"/>
          </ac:spMkLst>
        </pc:spChg>
        <pc:spChg chg="del">
          <ac:chgData name="Jens de Bruijn" userId="9f351ae1308297c5" providerId="LiveId" clId="{32E8A730-F9BD-44D6-8EF8-F5B0CD2B3186}" dt="2021-09-30T11:01:54.339" v="199" actId="478"/>
          <ac:spMkLst>
            <pc:docMk/>
            <pc:sldMk cId="616804293" sldId="264"/>
            <ac:spMk id="3" creationId="{4E1C5982-B828-4494-895A-2423430938C6}"/>
          </ac:spMkLst>
        </pc:spChg>
        <pc:spChg chg="add mod">
          <ac:chgData name="Jens de Bruijn" userId="9f351ae1308297c5" providerId="LiveId" clId="{32E8A730-F9BD-44D6-8EF8-F5B0CD2B3186}" dt="2021-10-01T08:11:08.033" v="2613" actId="1076"/>
          <ac:spMkLst>
            <pc:docMk/>
            <pc:sldMk cId="616804293" sldId="264"/>
            <ac:spMk id="3" creationId="{E9A1FD18-0BF8-492F-AFAD-D2AC3D0006BE}"/>
          </ac:spMkLst>
        </pc:spChg>
        <pc:spChg chg="add del mod">
          <ac:chgData name="Jens de Bruijn" userId="9f351ae1308297c5" providerId="LiveId" clId="{32E8A730-F9BD-44D6-8EF8-F5B0CD2B3186}" dt="2021-09-30T12:16:33.926" v="1337" actId="478"/>
          <ac:spMkLst>
            <pc:docMk/>
            <pc:sldMk cId="616804293" sldId="264"/>
            <ac:spMk id="10" creationId="{85655E29-7EE5-42E4-8689-58961A9EA920}"/>
          </ac:spMkLst>
        </pc:spChg>
        <pc:spChg chg="add del mod">
          <ac:chgData name="Jens de Bruijn" userId="9f351ae1308297c5" providerId="LiveId" clId="{32E8A730-F9BD-44D6-8EF8-F5B0CD2B3186}" dt="2021-09-30T12:16:35.693" v="1338" actId="478"/>
          <ac:spMkLst>
            <pc:docMk/>
            <pc:sldMk cId="616804293" sldId="264"/>
            <ac:spMk id="11" creationId="{FE60C91C-70CC-40F0-AABD-83C13093E5D7}"/>
          </ac:spMkLst>
        </pc:spChg>
        <pc:spChg chg="add del mod">
          <ac:chgData name="Jens de Bruijn" userId="9f351ae1308297c5" providerId="LiveId" clId="{32E8A730-F9BD-44D6-8EF8-F5B0CD2B3186}" dt="2021-09-30T11:14:19.459" v="586" actId="478"/>
          <ac:spMkLst>
            <pc:docMk/>
            <pc:sldMk cId="616804293" sldId="264"/>
            <ac:spMk id="13" creationId="{8FDE1F07-A0B4-42B2-9A06-AB81C97DA8F0}"/>
          </ac:spMkLst>
        </pc:spChg>
        <pc:spChg chg="add del mod">
          <ac:chgData name="Jens de Bruijn" userId="9f351ae1308297c5" providerId="LiveId" clId="{32E8A730-F9BD-44D6-8EF8-F5B0CD2B3186}" dt="2021-09-30T11:07:22.830" v="283" actId="478"/>
          <ac:spMkLst>
            <pc:docMk/>
            <pc:sldMk cId="616804293" sldId="264"/>
            <ac:spMk id="15" creationId="{79ABBE91-B045-46ED-8D13-1730DAC8346C}"/>
          </ac:spMkLst>
        </pc:spChg>
        <pc:spChg chg="add del mod">
          <ac:chgData name="Jens de Bruijn" userId="9f351ae1308297c5" providerId="LiveId" clId="{32E8A730-F9BD-44D6-8EF8-F5B0CD2B3186}" dt="2021-09-30T11:07:23.565" v="284" actId="478"/>
          <ac:spMkLst>
            <pc:docMk/>
            <pc:sldMk cId="616804293" sldId="264"/>
            <ac:spMk id="17" creationId="{1D4299A3-A5F4-40DE-8AC0-896AFA5FD571}"/>
          </ac:spMkLst>
        </pc:spChg>
        <pc:spChg chg="add mod topLvl">
          <ac:chgData name="Jens de Bruijn" userId="9f351ae1308297c5" providerId="LiveId" clId="{32E8A730-F9BD-44D6-8EF8-F5B0CD2B3186}" dt="2021-10-01T10:15:32.952" v="2678" actId="20577"/>
          <ac:spMkLst>
            <pc:docMk/>
            <pc:sldMk cId="616804293" sldId="264"/>
            <ac:spMk id="19" creationId="{FC19A2B7-FA66-416A-8112-8CF12D09B0B3}"/>
          </ac:spMkLst>
        </pc:spChg>
        <pc:spChg chg="add mod topLvl">
          <ac:chgData name="Jens de Bruijn" userId="9f351ae1308297c5" providerId="LiveId" clId="{32E8A730-F9BD-44D6-8EF8-F5B0CD2B3186}" dt="2021-10-01T10:15:35.873" v="2681" actId="20577"/>
          <ac:spMkLst>
            <pc:docMk/>
            <pc:sldMk cId="616804293" sldId="264"/>
            <ac:spMk id="21" creationId="{0B11A688-4EF3-42D1-B7F8-D4AA3AB57E44}"/>
          </ac:spMkLst>
        </pc:spChg>
        <pc:spChg chg="add del mod">
          <ac:chgData name="Jens de Bruijn" userId="9f351ae1308297c5" providerId="LiveId" clId="{32E8A730-F9BD-44D6-8EF8-F5B0CD2B3186}" dt="2021-10-01T10:15:24.788" v="2671" actId="478"/>
          <ac:spMkLst>
            <pc:docMk/>
            <pc:sldMk cId="616804293" sldId="264"/>
            <ac:spMk id="27" creationId="{89D3AA00-B6FE-4FFB-8BF6-D03D5E06076D}"/>
          </ac:spMkLst>
        </pc:spChg>
        <pc:spChg chg="add del mod">
          <ac:chgData name="Jens de Bruijn" userId="9f351ae1308297c5" providerId="LiveId" clId="{32E8A730-F9BD-44D6-8EF8-F5B0CD2B3186}" dt="2021-09-30T11:14:26.576" v="587" actId="478"/>
          <ac:spMkLst>
            <pc:docMk/>
            <pc:sldMk cId="616804293" sldId="264"/>
            <ac:spMk id="29" creationId="{D099503D-BB15-446B-A0D2-CC423D77A863}"/>
          </ac:spMkLst>
        </pc:spChg>
        <pc:spChg chg="add mod topLvl">
          <ac:chgData name="Jens de Bruijn" userId="9f351ae1308297c5" providerId="LiveId" clId="{32E8A730-F9BD-44D6-8EF8-F5B0CD2B3186}" dt="2021-10-01T08:17:57.058" v="2630" actId="20577"/>
          <ac:spMkLst>
            <pc:docMk/>
            <pc:sldMk cId="616804293" sldId="264"/>
            <ac:spMk id="31" creationId="{FE2B5CE3-BB80-4129-8A44-BD14A5A2D91E}"/>
          </ac:spMkLst>
        </pc:spChg>
        <pc:spChg chg="add mod topLvl">
          <ac:chgData name="Jens de Bruijn" userId="9f351ae1308297c5" providerId="LiveId" clId="{32E8A730-F9BD-44D6-8EF8-F5B0CD2B3186}" dt="2021-10-01T06:54:43.854" v="2369" actId="165"/>
          <ac:spMkLst>
            <pc:docMk/>
            <pc:sldMk cId="616804293" sldId="264"/>
            <ac:spMk id="33" creationId="{5B566EE4-EC5F-4516-97C9-17BA531E84B1}"/>
          </ac:spMkLst>
        </pc:spChg>
        <pc:spChg chg="add del">
          <ac:chgData name="Jens de Bruijn" userId="9f351ae1308297c5" providerId="LiveId" clId="{32E8A730-F9BD-44D6-8EF8-F5B0CD2B3186}" dt="2021-10-01T06:43:37.747" v="2225" actId="22"/>
          <ac:spMkLst>
            <pc:docMk/>
            <pc:sldMk cId="616804293" sldId="264"/>
            <ac:spMk id="34" creationId="{6243B869-7D7D-4054-97FA-867480DF751E}"/>
          </ac:spMkLst>
        </pc:spChg>
        <pc:spChg chg="add mod topLvl">
          <ac:chgData name="Jens de Bruijn" userId="9f351ae1308297c5" providerId="LiveId" clId="{32E8A730-F9BD-44D6-8EF8-F5B0CD2B3186}" dt="2021-10-01T10:14:44.255" v="2654" actId="1076"/>
          <ac:spMkLst>
            <pc:docMk/>
            <pc:sldMk cId="616804293" sldId="264"/>
            <ac:spMk id="35" creationId="{12309D34-6607-4795-8C14-1067FCAC5DF2}"/>
          </ac:spMkLst>
        </pc:spChg>
        <pc:spChg chg="add del mod">
          <ac:chgData name="Jens de Bruijn" userId="9f351ae1308297c5" providerId="LiveId" clId="{32E8A730-F9BD-44D6-8EF8-F5B0CD2B3186}" dt="2021-09-30T11:10:51.084" v="462" actId="478"/>
          <ac:spMkLst>
            <pc:docMk/>
            <pc:sldMk cId="616804293" sldId="264"/>
            <ac:spMk id="37" creationId="{5D759A99-2BF7-4D89-A456-C2EB91299FFC}"/>
          </ac:spMkLst>
        </pc:spChg>
        <pc:spChg chg="add mod topLvl">
          <ac:chgData name="Jens de Bruijn" userId="9f351ae1308297c5" providerId="LiveId" clId="{32E8A730-F9BD-44D6-8EF8-F5B0CD2B3186}" dt="2021-10-01T06:54:43.854" v="2369" actId="165"/>
          <ac:spMkLst>
            <pc:docMk/>
            <pc:sldMk cId="616804293" sldId="264"/>
            <ac:spMk id="45" creationId="{C34EDF1E-A42F-49FD-8E07-D2A6F5A1CE38}"/>
          </ac:spMkLst>
        </pc:spChg>
        <pc:spChg chg="add del mod">
          <ac:chgData name="Jens de Bruijn" userId="9f351ae1308297c5" providerId="LiveId" clId="{32E8A730-F9BD-44D6-8EF8-F5B0CD2B3186}" dt="2021-09-30T11:12:05.676" v="526" actId="478"/>
          <ac:spMkLst>
            <pc:docMk/>
            <pc:sldMk cId="616804293" sldId="264"/>
            <ac:spMk id="55" creationId="{4D742409-1DD8-42D9-8516-5C9E9C6D1A25}"/>
          </ac:spMkLst>
        </pc:spChg>
        <pc:spChg chg="add mod topLvl">
          <ac:chgData name="Jens de Bruijn" userId="9f351ae1308297c5" providerId="LiveId" clId="{32E8A730-F9BD-44D6-8EF8-F5B0CD2B3186}" dt="2021-10-01T06:54:43.854" v="2369" actId="165"/>
          <ac:spMkLst>
            <pc:docMk/>
            <pc:sldMk cId="616804293" sldId="264"/>
            <ac:spMk id="58" creationId="{028BF070-5A08-4CFE-BAAD-B4976EA04266}"/>
          </ac:spMkLst>
        </pc:spChg>
        <pc:spChg chg="add mod topLvl">
          <ac:chgData name="Jens de Bruijn" userId="9f351ae1308297c5" providerId="LiveId" clId="{32E8A730-F9BD-44D6-8EF8-F5B0CD2B3186}" dt="2021-10-01T06:54:56.913" v="2370" actId="207"/>
          <ac:spMkLst>
            <pc:docMk/>
            <pc:sldMk cId="616804293" sldId="264"/>
            <ac:spMk id="62" creationId="{3B45C9B5-8429-4B7D-A7AB-A30F557C7383}"/>
          </ac:spMkLst>
        </pc:spChg>
        <pc:spChg chg="add mod ord topLvl">
          <ac:chgData name="Jens de Bruijn" userId="9f351ae1308297c5" providerId="LiveId" clId="{32E8A730-F9BD-44D6-8EF8-F5B0CD2B3186}" dt="2021-10-01T06:54:43.854" v="2369" actId="165"/>
          <ac:spMkLst>
            <pc:docMk/>
            <pc:sldMk cId="616804293" sldId="264"/>
            <ac:spMk id="64" creationId="{D707DE51-DECD-4404-B6D7-6AE8625EE8A8}"/>
          </ac:spMkLst>
        </pc:spChg>
        <pc:spChg chg="add mod topLvl">
          <ac:chgData name="Jens de Bruijn" userId="9f351ae1308297c5" providerId="LiveId" clId="{32E8A730-F9BD-44D6-8EF8-F5B0CD2B3186}" dt="2021-10-01T06:54:43.854" v="2369" actId="165"/>
          <ac:spMkLst>
            <pc:docMk/>
            <pc:sldMk cId="616804293" sldId="264"/>
            <ac:spMk id="67" creationId="{06EC75FB-CB4F-4BED-AF09-4068C88B32EE}"/>
          </ac:spMkLst>
        </pc:spChg>
        <pc:spChg chg="add mod">
          <ac:chgData name="Jens de Bruijn" userId="9f351ae1308297c5" providerId="LiveId" clId="{32E8A730-F9BD-44D6-8EF8-F5B0CD2B3186}" dt="2021-09-30T11:20:44.526" v="703" actId="1076"/>
          <ac:spMkLst>
            <pc:docMk/>
            <pc:sldMk cId="616804293" sldId="264"/>
            <ac:spMk id="70" creationId="{A2780402-EF8D-4BB6-9812-289802089F3E}"/>
          </ac:spMkLst>
        </pc:spChg>
        <pc:spChg chg="mod">
          <ac:chgData name="Jens de Bruijn" userId="9f351ae1308297c5" providerId="LiveId" clId="{32E8A730-F9BD-44D6-8EF8-F5B0CD2B3186}" dt="2021-09-30T11:20:34.295" v="699" actId="404"/>
          <ac:spMkLst>
            <pc:docMk/>
            <pc:sldMk cId="616804293" sldId="264"/>
            <ac:spMk id="72" creationId="{F5F429CA-FA78-4C79-B0C7-C137D335993D}"/>
          </ac:spMkLst>
        </pc:spChg>
        <pc:spChg chg="mod">
          <ac:chgData name="Jens de Bruijn" userId="9f351ae1308297c5" providerId="LiveId" clId="{32E8A730-F9BD-44D6-8EF8-F5B0CD2B3186}" dt="2021-09-30T11:20:34.295" v="699" actId="404"/>
          <ac:spMkLst>
            <pc:docMk/>
            <pc:sldMk cId="616804293" sldId="264"/>
            <ac:spMk id="73" creationId="{F6A668DA-714C-4030-8DD9-3A308C0AFE43}"/>
          </ac:spMkLst>
        </pc:spChg>
        <pc:spChg chg="mod">
          <ac:chgData name="Jens de Bruijn" userId="9f351ae1308297c5" providerId="LiveId" clId="{32E8A730-F9BD-44D6-8EF8-F5B0CD2B3186}" dt="2021-09-30T11:20:34.295" v="699" actId="404"/>
          <ac:spMkLst>
            <pc:docMk/>
            <pc:sldMk cId="616804293" sldId="264"/>
            <ac:spMk id="74" creationId="{CE075691-F8B1-4E5C-9E75-9532490E20F7}"/>
          </ac:spMkLst>
        </pc:spChg>
        <pc:spChg chg="mod">
          <ac:chgData name="Jens de Bruijn" userId="9f351ae1308297c5" providerId="LiveId" clId="{32E8A730-F9BD-44D6-8EF8-F5B0CD2B3186}" dt="2021-09-30T11:20:34.295" v="699" actId="404"/>
          <ac:spMkLst>
            <pc:docMk/>
            <pc:sldMk cId="616804293" sldId="264"/>
            <ac:spMk id="76" creationId="{5199C407-1334-4862-8EB4-6BB705FB0B3B}"/>
          </ac:spMkLst>
        </pc:spChg>
        <pc:spChg chg="mod">
          <ac:chgData name="Jens de Bruijn" userId="9f351ae1308297c5" providerId="LiveId" clId="{32E8A730-F9BD-44D6-8EF8-F5B0CD2B3186}" dt="2021-09-30T11:20:34.295" v="699" actId="404"/>
          <ac:spMkLst>
            <pc:docMk/>
            <pc:sldMk cId="616804293" sldId="264"/>
            <ac:spMk id="77" creationId="{B938A331-D429-49CA-BCE5-01A4E3DB5F1E}"/>
          </ac:spMkLst>
        </pc:spChg>
        <pc:spChg chg="mod">
          <ac:chgData name="Jens de Bruijn" userId="9f351ae1308297c5" providerId="LiveId" clId="{32E8A730-F9BD-44D6-8EF8-F5B0CD2B3186}" dt="2021-09-30T11:20:34.295" v="699" actId="404"/>
          <ac:spMkLst>
            <pc:docMk/>
            <pc:sldMk cId="616804293" sldId="264"/>
            <ac:spMk id="78" creationId="{3D679F2C-D5BE-4A6F-BF4B-BD116C93E5B0}"/>
          </ac:spMkLst>
        </pc:spChg>
        <pc:spChg chg="mod">
          <ac:chgData name="Jens de Bruijn" userId="9f351ae1308297c5" providerId="LiveId" clId="{32E8A730-F9BD-44D6-8EF8-F5B0CD2B3186}" dt="2021-09-30T11:20:34.295" v="699" actId="404"/>
          <ac:spMkLst>
            <pc:docMk/>
            <pc:sldMk cId="616804293" sldId="264"/>
            <ac:spMk id="80" creationId="{B0AEAA6B-F3C6-41EE-A786-55FF8A1454B2}"/>
          </ac:spMkLst>
        </pc:spChg>
        <pc:spChg chg="mod">
          <ac:chgData name="Jens de Bruijn" userId="9f351ae1308297c5" providerId="LiveId" clId="{32E8A730-F9BD-44D6-8EF8-F5B0CD2B3186}" dt="2021-09-30T11:20:34.295" v="699" actId="404"/>
          <ac:spMkLst>
            <pc:docMk/>
            <pc:sldMk cId="616804293" sldId="264"/>
            <ac:spMk id="81" creationId="{DB82F550-E0ED-4FBE-8408-842AF9A8C10E}"/>
          </ac:spMkLst>
        </pc:spChg>
        <pc:spChg chg="mod">
          <ac:chgData name="Jens de Bruijn" userId="9f351ae1308297c5" providerId="LiveId" clId="{32E8A730-F9BD-44D6-8EF8-F5B0CD2B3186}" dt="2021-09-30T11:20:34.295" v="699" actId="404"/>
          <ac:spMkLst>
            <pc:docMk/>
            <pc:sldMk cId="616804293" sldId="264"/>
            <ac:spMk id="82" creationId="{B8265D08-6C56-4E33-A1D6-000B8EF67669}"/>
          </ac:spMkLst>
        </pc:spChg>
        <pc:spChg chg="add del mod">
          <ac:chgData name="Jens de Bruijn" userId="9f351ae1308297c5" providerId="LiveId" clId="{32E8A730-F9BD-44D6-8EF8-F5B0CD2B3186}" dt="2021-09-30T11:21:08.319" v="708" actId="478"/>
          <ac:spMkLst>
            <pc:docMk/>
            <pc:sldMk cId="616804293" sldId="264"/>
            <ac:spMk id="83" creationId="{EDC5697B-AE0E-4D6E-9D01-811F4766A5AE}"/>
          </ac:spMkLst>
        </pc:spChg>
        <pc:spChg chg="add del mod">
          <ac:chgData name="Jens de Bruijn" userId="9f351ae1308297c5" providerId="LiveId" clId="{32E8A730-F9BD-44D6-8EF8-F5B0CD2B3186}" dt="2021-09-30T11:21:08.319" v="708" actId="478"/>
          <ac:spMkLst>
            <pc:docMk/>
            <pc:sldMk cId="616804293" sldId="264"/>
            <ac:spMk id="84" creationId="{9CE16C30-BDFD-495F-B4B9-9F040713B643}"/>
          </ac:spMkLst>
        </pc:spChg>
        <pc:spChg chg="add del mod">
          <ac:chgData name="Jens de Bruijn" userId="9f351ae1308297c5" providerId="LiveId" clId="{32E8A730-F9BD-44D6-8EF8-F5B0CD2B3186}" dt="2021-09-30T11:22:19.026" v="717" actId="22"/>
          <ac:spMkLst>
            <pc:docMk/>
            <pc:sldMk cId="616804293" sldId="264"/>
            <ac:spMk id="87" creationId="{6C23F841-21D9-4F24-AF0D-18869817363D}"/>
          </ac:spMkLst>
        </pc:spChg>
        <pc:spChg chg="add mod topLvl">
          <ac:chgData name="Jens de Bruijn" userId="9f351ae1308297c5" providerId="LiveId" clId="{32E8A730-F9BD-44D6-8EF8-F5B0CD2B3186}" dt="2021-10-01T08:32:24.605" v="2648" actId="20577"/>
          <ac:spMkLst>
            <pc:docMk/>
            <pc:sldMk cId="616804293" sldId="264"/>
            <ac:spMk id="89" creationId="{3A1110A7-A102-4C32-AEA5-72ABD62E7B0B}"/>
          </ac:spMkLst>
        </pc:spChg>
        <pc:spChg chg="add mod topLvl">
          <ac:chgData name="Jens de Bruijn" userId="9f351ae1308297c5" providerId="LiveId" clId="{32E8A730-F9BD-44D6-8EF8-F5B0CD2B3186}" dt="2021-10-01T06:54:43.854" v="2369" actId="165"/>
          <ac:spMkLst>
            <pc:docMk/>
            <pc:sldMk cId="616804293" sldId="264"/>
            <ac:spMk id="91" creationId="{8AA93ED1-843F-45A7-B0FA-2BFB07439EEE}"/>
          </ac:spMkLst>
        </pc:spChg>
        <pc:spChg chg="add del mod">
          <ac:chgData name="Jens de Bruijn" userId="9f351ae1308297c5" providerId="LiveId" clId="{32E8A730-F9BD-44D6-8EF8-F5B0CD2B3186}" dt="2021-09-30T11:32:19.554" v="911" actId="478"/>
          <ac:spMkLst>
            <pc:docMk/>
            <pc:sldMk cId="616804293" sldId="264"/>
            <ac:spMk id="137" creationId="{588A40A2-C648-45CB-8EF4-B211247EEEFF}"/>
          </ac:spMkLst>
        </pc:spChg>
        <pc:spChg chg="add mod">
          <ac:chgData name="Jens de Bruijn" userId="9f351ae1308297c5" providerId="LiveId" clId="{32E8A730-F9BD-44D6-8EF8-F5B0CD2B3186}" dt="2021-09-30T11:44:41.743" v="1124" actId="1076"/>
          <ac:spMkLst>
            <pc:docMk/>
            <pc:sldMk cId="616804293" sldId="264"/>
            <ac:spMk id="139" creationId="{19F41F17-68EE-4F9E-8B85-266A7F7F0718}"/>
          </ac:spMkLst>
        </pc:spChg>
        <pc:spChg chg="add del mod">
          <ac:chgData name="Jens de Bruijn" userId="9f351ae1308297c5" providerId="LiveId" clId="{32E8A730-F9BD-44D6-8EF8-F5B0CD2B3186}" dt="2021-09-30T11:36:00.656" v="959" actId="478"/>
          <ac:spMkLst>
            <pc:docMk/>
            <pc:sldMk cId="616804293" sldId="264"/>
            <ac:spMk id="148" creationId="{802DBDEE-562B-4A28-B5F1-278992FAD936}"/>
          </ac:spMkLst>
        </pc:spChg>
        <pc:spChg chg="add mod ord topLvl">
          <ac:chgData name="Jens de Bruijn" userId="9f351ae1308297c5" providerId="LiveId" clId="{32E8A730-F9BD-44D6-8EF8-F5B0CD2B3186}" dt="2021-10-01T06:54:43.854" v="2369" actId="165"/>
          <ac:spMkLst>
            <pc:docMk/>
            <pc:sldMk cId="616804293" sldId="264"/>
            <ac:spMk id="163" creationId="{A27E9D3F-83B0-4977-B9F7-11C49CC90983}"/>
          </ac:spMkLst>
        </pc:spChg>
        <pc:spChg chg="add del mod">
          <ac:chgData name="Jens de Bruijn" userId="9f351ae1308297c5" providerId="LiveId" clId="{32E8A730-F9BD-44D6-8EF8-F5B0CD2B3186}" dt="2021-09-30T12:43:32.626" v="1619" actId="478"/>
          <ac:spMkLst>
            <pc:docMk/>
            <pc:sldMk cId="616804293" sldId="264"/>
            <ac:spMk id="207" creationId="{738A7700-3432-466C-90A0-AA0268229454}"/>
          </ac:spMkLst>
        </pc:spChg>
        <pc:spChg chg="add mod">
          <ac:chgData name="Jens de Bruijn" userId="9f351ae1308297c5" providerId="LiveId" clId="{32E8A730-F9BD-44D6-8EF8-F5B0CD2B3186}" dt="2021-09-30T11:40:50.316" v="1033" actId="1076"/>
          <ac:spMkLst>
            <pc:docMk/>
            <pc:sldMk cId="616804293" sldId="264"/>
            <ac:spMk id="209" creationId="{7685151A-2A2A-477C-BB74-A9E236BE0867}"/>
          </ac:spMkLst>
        </pc:spChg>
        <pc:spChg chg="add mod">
          <ac:chgData name="Jens de Bruijn" userId="9f351ae1308297c5" providerId="LiveId" clId="{32E8A730-F9BD-44D6-8EF8-F5B0CD2B3186}" dt="2021-09-30T11:45:28.626" v="1189" actId="1037"/>
          <ac:spMkLst>
            <pc:docMk/>
            <pc:sldMk cId="616804293" sldId="264"/>
            <ac:spMk id="248" creationId="{89E91E20-DCAE-4B60-BEA6-B2A257562992}"/>
          </ac:spMkLst>
        </pc:spChg>
        <pc:spChg chg="add mod">
          <ac:chgData name="Jens de Bruijn" userId="9f351ae1308297c5" providerId="LiveId" clId="{32E8A730-F9BD-44D6-8EF8-F5B0CD2B3186}" dt="2021-09-30T12:32:00.643" v="1565" actId="1076"/>
          <ac:spMkLst>
            <pc:docMk/>
            <pc:sldMk cId="616804293" sldId="264"/>
            <ac:spMk id="252" creationId="{64BB4C07-DD72-4FCB-8622-9804C4754C08}"/>
          </ac:spMkLst>
        </pc:spChg>
        <pc:spChg chg="add mod">
          <ac:chgData name="Jens de Bruijn" userId="9f351ae1308297c5" providerId="LiveId" clId="{32E8A730-F9BD-44D6-8EF8-F5B0CD2B3186}" dt="2021-09-30T12:15:10.293" v="1315" actId="1076"/>
          <ac:spMkLst>
            <pc:docMk/>
            <pc:sldMk cId="616804293" sldId="264"/>
            <ac:spMk id="293" creationId="{870C0FB4-D05D-4576-852E-9AA89ED093F0}"/>
          </ac:spMkLst>
        </pc:spChg>
        <pc:spChg chg="add mod topLvl">
          <ac:chgData name="Jens de Bruijn" userId="9f351ae1308297c5" providerId="LiveId" clId="{32E8A730-F9BD-44D6-8EF8-F5B0CD2B3186}" dt="2021-10-01T07:08:36.038" v="2590" actId="1037"/>
          <ac:spMkLst>
            <pc:docMk/>
            <pc:sldMk cId="616804293" sldId="264"/>
            <ac:spMk id="295" creationId="{C43F4764-7EF0-47F7-9F49-FA51F143C06D}"/>
          </ac:spMkLst>
        </pc:spChg>
        <pc:spChg chg="add mod">
          <ac:chgData name="Jens de Bruijn" userId="9f351ae1308297c5" providerId="LiveId" clId="{32E8A730-F9BD-44D6-8EF8-F5B0CD2B3186}" dt="2021-10-01T06:58:42.909" v="2372" actId="693"/>
          <ac:spMkLst>
            <pc:docMk/>
            <pc:sldMk cId="616804293" sldId="264"/>
            <ac:spMk id="411" creationId="{F137ACE7-6095-4866-B37B-401F2508974E}"/>
          </ac:spMkLst>
        </pc:spChg>
        <pc:spChg chg="add mod">
          <ac:chgData name="Jens de Bruijn" userId="9f351ae1308297c5" providerId="LiveId" clId="{32E8A730-F9BD-44D6-8EF8-F5B0CD2B3186}" dt="2021-10-01T06:58:42.909" v="2372" actId="693"/>
          <ac:spMkLst>
            <pc:docMk/>
            <pc:sldMk cId="616804293" sldId="264"/>
            <ac:spMk id="413" creationId="{B4A9B928-E47E-480E-B81E-3609FD12D3A5}"/>
          </ac:spMkLst>
        </pc:spChg>
        <pc:spChg chg="add del">
          <ac:chgData name="Jens de Bruijn" userId="9f351ae1308297c5" providerId="LiveId" clId="{32E8A730-F9BD-44D6-8EF8-F5B0CD2B3186}" dt="2021-09-30T12:30:36.228" v="1523" actId="22"/>
          <ac:spMkLst>
            <pc:docMk/>
            <pc:sldMk cId="616804293" sldId="264"/>
            <ac:spMk id="415" creationId="{6CD179DC-C9CC-4074-A860-4F6058A24A40}"/>
          </ac:spMkLst>
        </pc:spChg>
        <pc:spChg chg="add mod">
          <ac:chgData name="Jens de Bruijn" userId="9f351ae1308297c5" providerId="LiveId" clId="{32E8A730-F9BD-44D6-8EF8-F5B0CD2B3186}" dt="2021-10-01T06:58:42.909" v="2372" actId="693"/>
          <ac:spMkLst>
            <pc:docMk/>
            <pc:sldMk cId="616804293" sldId="264"/>
            <ac:spMk id="416" creationId="{53341C71-E08F-4849-86DB-1BD0A49A2FCE}"/>
          </ac:spMkLst>
        </pc:spChg>
        <pc:spChg chg="add mod">
          <ac:chgData name="Jens de Bruijn" userId="9f351ae1308297c5" providerId="LiveId" clId="{32E8A730-F9BD-44D6-8EF8-F5B0CD2B3186}" dt="2021-10-01T06:58:42.909" v="2372" actId="693"/>
          <ac:spMkLst>
            <pc:docMk/>
            <pc:sldMk cId="616804293" sldId="264"/>
            <ac:spMk id="418" creationId="{CA76F4FB-1AF4-4070-A82A-6911196F8FDA}"/>
          </ac:spMkLst>
        </pc:spChg>
        <pc:spChg chg="add mod topLvl">
          <ac:chgData name="Jens de Bruijn" userId="9f351ae1308297c5" providerId="LiveId" clId="{32E8A730-F9BD-44D6-8EF8-F5B0CD2B3186}" dt="2021-10-01T06:59:19.018" v="2384" actId="1035"/>
          <ac:spMkLst>
            <pc:docMk/>
            <pc:sldMk cId="616804293" sldId="264"/>
            <ac:spMk id="442" creationId="{E5B8C50D-C33D-487C-AF8C-90289958FCE4}"/>
          </ac:spMkLst>
        </pc:spChg>
        <pc:spChg chg="mod topLvl">
          <ac:chgData name="Jens de Bruijn" userId="9f351ae1308297c5" providerId="LiveId" clId="{32E8A730-F9BD-44D6-8EF8-F5B0CD2B3186}" dt="2021-10-01T07:04:29.566" v="2450" actId="1035"/>
          <ac:spMkLst>
            <pc:docMk/>
            <pc:sldMk cId="616804293" sldId="264"/>
            <ac:spMk id="465" creationId="{6E6BA274-A8D1-4E50-A9DF-A001EF4E9A95}"/>
          </ac:spMkLst>
        </pc:spChg>
        <pc:spChg chg="add mod topLvl">
          <ac:chgData name="Jens de Bruijn" userId="9f351ae1308297c5" providerId="LiveId" clId="{32E8A730-F9BD-44D6-8EF8-F5B0CD2B3186}" dt="2021-10-01T07:03:32.667" v="2437" actId="14100"/>
          <ac:spMkLst>
            <pc:docMk/>
            <pc:sldMk cId="616804293" sldId="264"/>
            <ac:spMk id="489" creationId="{ADF8227F-644D-4DEF-B96A-655D3402DCA1}"/>
          </ac:spMkLst>
        </pc:spChg>
        <pc:grpChg chg="add del mod">
          <ac:chgData name="Jens de Bruijn" userId="9f351ae1308297c5" providerId="LiveId" clId="{32E8A730-F9BD-44D6-8EF8-F5B0CD2B3186}" dt="2021-09-30T12:16:33.926" v="1337" actId="478"/>
          <ac:grpSpMkLst>
            <pc:docMk/>
            <pc:sldMk cId="616804293" sldId="264"/>
            <ac:grpSpMk id="5" creationId="{64789836-85C1-437D-B460-BAECE6F78CAA}"/>
          </ac:grpSpMkLst>
        </pc:grpChg>
        <pc:grpChg chg="add del mod topLvl">
          <ac:chgData name="Jens de Bruijn" userId="9f351ae1308297c5" providerId="LiveId" clId="{32E8A730-F9BD-44D6-8EF8-F5B0CD2B3186}" dt="2021-10-01T06:58:47.163" v="2373" actId="165"/>
          <ac:grpSpMkLst>
            <pc:docMk/>
            <pc:sldMk cId="616804293" sldId="264"/>
            <ac:grpSpMk id="12" creationId="{5DEB33F2-1D78-4A7A-AEA2-C827199C2330}"/>
          </ac:grpSpMkLst>
        </pc:grpChg>
        <pc:grpChg chg="add mod">
          <ac:chgData name="Jens de Bruijn" userId="9f351ae1308297c5" providerId="LiveId" clId="{32E8A730-F9BD-44D6-8EF8-F5B0CD2B3186}" dt="2021-09-30T11:20:37.759" v="700" actId="14100"/>
          <ac:grpSpMkLst>
            <pc:docMk/>
            <pc:sldMk cId="616804293" sldId="264"/>
            <ac:grpSpMk id="71" creationId="{463E1938-79E5-47BF-8107-1AEC10453318}"/>
          </ac:grpSpMkLst>
        </pc:grpChg>
        <pc:grpChg chg="add del mod">
          <ac:chgData name="Jens de Bruijn" userId="9f351ae1308297c5" providerId="LiveId" clId="{32E8A730-F9BD-44D6-8EF8-F5B0CD2B3186}" dt="2021-09-30T11:21:08.319" v="708" actId="478"/>
          <ac:grpSpMkLst>
            <pc:docMk/>
            <pc:sldMk cId="616804293" sldId="264"/>
            <ac:grpSpMk id="75" creationId="{13ECBAFD-6355-48B9-9B5B-0C616EA29751}"/>
          </ac:grpSpMkLst>
        </pc:grpChg>
        <pc:grpChg chg="add del mod">
          <ac:chgData name="Jens de Bruijn" userId="9f351ae1308297c5" providerId="LiveId" clId="{32E8A730-F9BD-44D6-8EF8-F5B0CD2B3186}" dt="2021-09-30T11:21:08.319" v="708" actId="478"/>
          <ac:grpSpMkLst>
            <pc:docMk/>
            <pc:sldMk cId="616804293" sldId="264"/>
            <ac:grpSpMk id="79" creationId="{DB472894-C0F8-4F4D-9820-BC64B931FB40}"/>
          </ac:grpSpMkLst>
        </pc:grpChg>
        <pc:grpChg chg="add del mod">
          <ac:chgData name="Jens de Bruijn" userId="9f351ae1308297c5" providerId="LiveId" clId="{32E8A730-F9BD-44D6-8EF8-F5B0CD2B3186}" dt="2021-09-30T11:21:08.319" v="708" actId="478"/>
          <ac:grpSpMkLst>
            <pc:docMk/>
            <pc:sldMk cId="616804293" sldId="264"/>
            <ac:grpSpMk id="85" creationId="{90D40EE1-29A5-4C84-BEF0-5F0E7A58E5DB}"/>
          </ac:grpSpMkLst>
        </pc:grpChg>
        <pc:grpChg chg="add mod topLvl">
          <ac:chgData name="Jens de Bruijn" userId="9f351ae1308297c5" providerId="LiveId" clId="{32E8A730-F9BD-44D6-8EF8-F5B0CD2B3186}" dt="2021-10-01T07:08:36.038" v="2590" actId="1037"/>
          <ac:grpSpMkLst>
            <pc:docMk/>
            <pc:sldMk cId="616804293" sldId="264"/>
            <ac:grpSpMk id="406" creationId="{0967135C-FC60-4D86-8538-BF920793BDB6}"/>
          </ac:grpSpMkLst>
        </pc:grpChg>
        <pc:grpChg chg="add mod topLvl">
          <ac:chgData name="Jens de Bruijn" userId="9f351ae1308297c5" providerId="LiveId" clId="{32E8A730-F9BD-44D6-8EF8-F5B0CD2B3186}" dt="2021-10-01T06:54:43.854" v="2369" actId="165"/>
          <ac:grpSpMkLst>
            <pc:docMk/>
            <pc:sldMk cId="616804293" sldId="264"/>
            <ac:grpSpMk id="422" creationId="{27DE49EF-0D63-4B42-AA46-C0431CECD5AC}"/>
          </ac:grpSpMkLst>
        </pc:grpChg>
        <pc:grpChg chg="add del mod">
          <ac:chgData name="Jens de Bruijn" userId="9f351ae1308297c5" providerId="LiveId" clId="{32E8A730-F9BD-44D6-8EF8-F5B0CD2B3186}" dt="2021-09-30T12:46:18.633" v="1685" actId="165"/>
          <ac:grpSpMkLst>
            <pc:docMk/>
            <pc:sldMk cId="616804293" sldId="264"/>
            <ac:grpSpMk id="423" creationId="{B032370A-7742-4411-A23A-C7E7D9516DE2}"/>
          </ac:grpSpMkLst>
        </pc:grpChg>
        <pc:grpChg chg="add mod topLvl">
          <ac:chgData name="Jens de Bruijn" userId="9f351ae1308297c5" providerId="LiveId" clId="{32E8A730-F9BD-44D6-8EF8-F5B0CD2B3186}" dt="2021-10-01T06:54:43.854" v="2369" actId="165"/>
          <ac:grpSpMkLst>
            <pc:docMk/>
            <pc:sldMk cId="616804293" sldId="264"/>
            <ac:grpSpMk id="424" creationId="{940275A3-40C2-42EB-9A47-77ACC6A0629D}"/>
          </ac:grpSpMkLst>
        </pc:grpChg>
        <pc:grpChg chg="add topLvl">
          <ac:chgData name="Jens de Bruijn" userId="9f351ae1308297c5" providerId="LiveId" clId="{32E8A730-F9BD-44D6-8EF8-F5B0CD2B3186}" dt="2021-10-01T06:54:43.854" v="2369" actId="165"/>
          <ac:grpSpMkLst>
            <pc:docMk/>
            <pc:sldMk cId="616804293" sldId="264"/>
            <ac:grpSpMk id="425" creationId="{77411D41-EC0A-48F3-ADCF-17EF30A133B9}"/>
          </ac:grpSpMkLst>
        </pc:grpChg>
        <pc:grpChg chg="add mod topLvl">
          <ac:chgData name="Jens de Bruijn" userId="9f351ae1308297c5" providerId="LiveId" clId="{32E8A730-F9BD-44D6-8EF8-F5B0CD2B3186}" dt="2021-10-01T06:54:43.854" v="2369" actId="165"/>
          <ac:grpSpMkLst>
            <pc:docMk/>
            <pc:sldMk cId="616804293" sldId="264"/>
            <ac:grpSpMk id="426" creationId="{B380FEF4-634C-4F39-8616-0E5B96DE0CF6}"/>
          </ac:grpSpMkLst>
        </pc:grpChg>
        <pc:grpChg chg="add mod topLvl">
          <ac:chgData name="Jens de Bruijn" userId="9f351ae1308297c5" providerId="LiveId" clId="{32E8A730-F9BD-44D6-8EF8-F5B0CD2B3186}" dt="2021-10-01T07:08:36.038" v="2590" actId="1037"/>
          <ac:grpSpMkLst>
            <pc:docMk/>
            <pc:sldMk cId="616804293" sldId="264"/>
            <ac:grpSpMk id="427" creationId="{2FD8BA33-FE19-45F1-94DD-EECEBDDD9236}"/>
          </ac:grpSpMkLst>
        </pc:grpChg>
        <pc:grpChg chg="add del mod">
          <ac:chgData name="Jens de Bruijn" userId="9f351ae1308297c5" providerId="LiveId" clId="{32E8A730-F9BD-44D6-8EF8-F5B0CD2B3186}" dt="2021-09-30T12:48:19.386" v="1709" actId="165"/>
          <ac:grpSpMkLst>
            <pc:docMk/>
            <pc:sldMk cId="616804293" sldId="264"/>
            <ac:grpSpMk id="428" creationId="{5E576F4C-067C-4381-8674-E822F0252FFE}"/>
          </ac:grpSpMkLst>
        </pc:grpChg>
        <pc:grpChg chg="add mod topLvl">
          <ac:chgData name="Jens de Bruijn" userId="9f351ae1308297c5" providerId="LiveId" clId="{32E8A730-F9BD-44D6-8EF8-F5B0CD2B3186}" dt="2021-10-01T06:58:47.163" v="2373" actId="165"/>
          <ac:grpSpMkLst>
            <pc:docMk/>
            <pc:sldMk cId="616804293" sldId="264"/>
            <ac:grpSpMk id="429" creationId="{CBDAF6C2-50A8-47C4-BA9D-E72553639360}"/>
          </ac:grpSpMkLst>
        </pc:grpChg>
        <pc:grpChg chg="add del">
          <ac:chgData name="Jens de Bruijn" userId="9f351ae1308297c5" providerId="LiveId" clId="{32E8A730-F9BD-44D6-8EF8-F5B0CD2B3186}" dt="2021-10-01T06:54:43.854" v="2369" actId="165"/>
          <ac:grpSpMkLst>
            <pc:docMk/>
            <pc:sldMk cId="616804293" sldId="264"/>
            <ac:grpSpMk id="450" creationId="{38B49082-4C09-4EDA-88B1-A415E0D67B73}"/>
          </ac:grpSpMkLst>
        </pc:grpChg>
        <pc:grpChg chg="add del mod">
          <ac:chgData name="Jens de Bruijn" userId="9f351ae1308297c5" providerId="LiveId" clId="{32E8A730-F9BD-44D6-8EF8-F5B0CD2B3186}" dt="2021-09-30T12:46:29.371" v="1688" actId="165"/>
          <ac:grpSpMkLst>
            <pc:docMk/>
            <pc:sldMk cId="616804293" sldId="264"/>
            <ac:grpSpMk id="464" creationId="{4B24042D-5D1F-447B-AD8B-B21F90B8E10B}"/>
          </ac:grpSpMkLst>
        </pc:grpChg>
        <pc:grpChg chg="add del">
          <ac:chgData name="Jens de Bruijn" userId="9f351ae1308297c5" providerId="LiveId" clId="{32E8A730-F9BD-44D6-8EF8-F5B0CD2B3186}" dt="2021-09-30T13:00:11.243" v="1787" actId="165"/>
          <ac:grpSpMkLst>
            <pc:docMk/>
            <pc:sldMk cId="616804293" sldId="264"/>
            <ac:grpSpMk id="510" creationId="{8F1E8CB5-1111-4DCE-9CED-887131C6DDD7}"/>
          </ac:grpSpMkLst>
        </pc:grpChg>
        <pc:picChg chg="add del mod">
          <ac:chgData name="Jens de Bruijn" userId="9f351ae1308297c5" providerId="LiveId" clId="{32E8A730-F9BD-44D6-8EF8-F5B0CD2B3186}" dt="2021-09-30T12:16:33.926" v="1337" actId="478"/>
          <ac:picMkLst>
            <pc:docMk/>
            <pc:sldMk cId="616804293" sldId="264"/>
            <ac:picMk id="4" creationId="{1FE268F6-75BF-43C7-B468-BDB38D06D8E6}"/>
          </ac:picMkLst>
        </pc:picChg>
        <pc:picChg chg="mod">
          <ac:chgData name="Jens de Bruijn" userId="9f351ae1308297c5" providerId="LiveId" clId="{32E8A730-F9BD-44D6-8EF8-F5B0CD2B3186}" dt="2021-09-30T11:04:37.226" v="215"/>
          <ac:picMkLst>
            <pc:docMk/>
            <pc:sldMk cId="616804293" sldId="264"/>
            <ac:picMk id="6" creationId="{C5393B47-E3FD-48DC-BDCF-231763B2E499}"/>
          </ac:picMkLst>
        </pc:picChg>
        <pc:picChg chg="mod">
          <ac:chgData name="Jens de Bruijn" userId="9f351ae1308297c5" providerId="LiveId" clId="{32E8A730-F9BD-44D6-8EF8-F5B0CD2B3186}" dt="2021-09-30T11:04:37.226" v="215"/>
          <ac:picMkLst>
            <pc:docMk/>
            <pc:sldMk cId="616804293" sldId="264"/>
            <ac:picMk id="7" creationId="{63AC181B-EAD9-42E4-8598-691B91D3A314}"/>
          </ac:picMkLst>
        </pc:picChg>
        <pc:picChg chg="mod">
          <ac:chgData name="Jens de Bruijn" userId="9f351ae1308297c5" providerId="LiveId" clId="{32E8A730-F9BD-44D6-8EF8-F5B0CD2B3186}" dt="2021-09-30T11:04:37.226" v="215"/>
          <ac:picMkLst>
            <pc:docMk/>
            <pc:sldMk cId="616804293" sldId="264"/>
            <ac:picMk id="8" creationId="{8FBD53ED-4AEE-4F88-A3EF-E39A74A9CE47}"/>
          </ac:picMkLst>
        </pc:picChg>
        <pc:picChg chg="add del mod">
          <ac:chgData name="Jens de Bruijn" userId="9f351ae1308297c5" providerId="LiveId" clId="{32E8A730-F9BD-44D6-8EF8-F5B0CD2B3186}" dt="2021-09-30T12:16:33.926" v="1337" actId="478"/>
          <ac:picMkLst>
            <pc:docMk/>
            <pc:sldMk cId="616804293" sldId="264"/>
            <ac:picMk id="9" creationId="{92326E07-3B27-419B-BF39-5752A6DCADA0}"/>
          </ac:picMkLst>
        </pc:picChg>
        <pc:picChg chg="add mod">
          <ac:chgData name="Jens de Bruijn" userId="9f351ae1308297c5" providerId="LiveId" clId="{32E8A730-F9BD-44D6-8EF8-F5B0CD2B3186}" dt="2021-09-30T12:28:57.758" v="1503" actId="1076"/>
          <ac:picMkLst>
            <pc:docMk/>
            <pc:sldMk cId="616804293" sldId="264"/>
            <ac:picMk id="395" creationId="{10B1F071-B9E8-487A-AA24-634AF9C383D8}"/>
          </ac:picMkLst>
        </pc:picChg>
        <pc:picChg chg="add mod">
          <ac:chgData name="Jens de Bruijn" userId="9f351ae1308297c5" providerId="LiveId" clId="{32E8A730-F9BD-44D6-8EF8-F5B0CD2B3186}" dt="2021-09-30T12:28:52.560" v="1502" actId="1076"/>
          <ac:picMkLst>
            <pc:docMk/>
            <pc:sldMk cId="616804293" sldId="264"/>
            <ac:picMk id="397" creationId="{EE7928EC-DD12-4131-A3A3-C53D266D7527}"/>
          </ac:picMkLst>
        </pc:picChg>
        <pc:picChg chg="add mod">
          <ac:chgData name="Jens de Bruijn" userId="9f351ae1308297c5" providerId="LiveId" clId="{32E8A730-F9BD-44D6-8EF8-F5B0CD2B3186}" dt="2021-09-30T12:29:00.410" v="1504" actId="1076"/>
          <ac:picMkLst>
            <pc:docMk/>
            <pc:sldMk cId="616804293" sldId="264"/>
            <ac:picMk id="399" creationId="{8F452F7C-EE4F-40E7-BBD5-E14A418C19D8}"/>
          </ac:picMkLst>
        </pc:picChg>
        <pc:picChg chg="add del mod topLvl">
          <ac:chgData name="Jens de Bruijn" userId="9f351ae1308297c5" providerId="LiveId" clId="{32E8A730-F9BD-44D6-8EF8-F5B0CD2B3186}" dt="2021-09-30T12:47:41.529" v="1704" actId="478"/>
          <ac:picMkLst>
            <pc:docMk/>
            <pc:sldMk cId="616804293" sldId="264"/>
            <ac:picMk id="401" creationId="{677808A9-0E12-4CE8-B6BC-3E9FA256E523}"/>
          </ac:picMkLst>
        </pc:picChg>
        <pc:picChg chg="add mod">
          <ac:chgData name="Jens de Bruijn" userId="9f351ae1308297c5" providerId="LiveId" clId="{32E8A730-F9BD-44D6-8EF8-F5B0CD2B3186}" dt="2021-09-30T12:32:17.018" v="1569" actId="1076"/>
          <ac:picMkLst>
            <pc:docMk/>
            <pc:sldMk cId="616804293" sldId="264"/>
            <ac:picMk id="403" creationId="{19D671B2-24E8-47F2-83A7-DA3B26DB801D}"/>
          </ac:picMkLst>
        </pc:picChg>
        <pc:picChg chg="add mod">
          <ac:chgData name="Jens de Bruijn" userId="9f351ae1308297c5" providerId="LiveId" clId="{32E8A730-F9BD-44D6-8EF8-F5B0CD2B3186}" dt="2021-09-30T12:35:39.826" v="1613" actId="1076"/>
          <ac:picMkLst>
            <pc:docMk/>
            <pc:sldMk cId="616804293" sldId="264"/>
            <ac:picMk id="405" creationId="{2E5A177A-A700-43A8-AC60-C2242013D8E6}"/>
          </ac:picMkLst>
        </pc:picChg>
        <pc:picChg chg="mod">
          <ac:chgData name="Jens de Bruijn" userId="9f351ae1308297c5" providerId="LiveId" clId="{32E8A730-F9BD-44D6-8EF8-F5B0CD2B3186}" dt="2021-09-30T12:35:55.404" v="1618" actId="1076"/>
          <ac:picMkLst>
            <pc:docMk/>
            <pc:sldMk cId="616804293" sldId="264"/>
            <ac:picMk id="407" creationId="{9203C567-A8E6-4A66-AFAE-D2A78C0F8F1D}"/>
          </ac:picMkLst>
        </pc:picChg>
        <pc:picChg chg="mod">
          <ac:chgData name="Jens de Bruijn" userId="9f351ae1308297c5" providerId="LiveId" clId="{32E8A730-F9BD-44D6-8EF8-F5B0CD2B3186}" dt="2021-09-30T12:35:55.404" v="1618" actId="1076"/>
          <ac:picMkLst>
            <pc:docMk/>
            <pc:sldMk cId="616804293" sldId="264"/>
            <ac:picMk id="408" creationId="{A4FAFE09-EE51-4AA0-9F1D-831D1C2450C3}"/>
          </ac:picMkLst>
        </pc:picChg>
        <pc:picChg chg="mod">
          <ac:chgData name="Jens de Bruijn" userId="9f351ae1308297c5" providerId="LiveId" clId="{32E8A730-F9BD-44D6-8EF8-F5B0CD2B3186}" dt="2021-09-30T12:35:55.404" v="1618" actId="1076"/>
          <ac:picMkLst>
            <pc:docMk/>
            <pc:sldMk cId="616804293" sldId="264"/>
            <ac:picMk id="409" creationId="{1CD1916E-2F4C-4FFB-A630-8D8A44CC1FE9}"/>
          </ac:picMkLst>
        </pc:picChg>
        <pc:picChg chg="del mod topLvl">
          <ac:chgData name="Jens de Bruijn" userId="9f351ae1308297c5" providerId="LiveId" clId="{32E8A730-F9BD-44D6-8EF8-F5B0CD2B3186}" dt="2021-09-30T12:47:41.003" v="1703" actId="478"/>
          <ac:picMkLst>
            <pc:docMk/>
            <pc:sldMk cId="616804293" sldId="264"/>
            <ac:picMk id="466" creationId="{CE081D42-718E-45D9-8268-72F0EF012E50}"/>
          </ac:picMkLst>
        </pc:picChg>
        <pc:picChg chg="add mod topLvl">
          <ac:chgData name="Jens de Bruijn" userId="9f351ae1308297c5" providerId="LiveId" clId="{32E8A730-F9BD-44D6-8EF8-F5B0CD2B3186}" dt="2021-10-01T06:54:43.854" v="2369" actId="165"/>
          <ac:picMkLst>
            <pc:docMk/>
            <pc:sldMk cId="616804293" sldId="264"/>
            <ac:picMk id="479" creationId="{451F43BB-72BC-4031-AD81-3F08ACE391A8}"/>
          </ac:picMkLst>
        </pc:picChg>
        <pc:picChg chg="add mod topLvl">
          <ac:chgData name="Jens de Bruijn" userId="9f351ae1308297c5" providerId="LiveId" clId="{32E8A730-F9BD-44D6-8EF8-F5B0CD2B3186}" dt="2021-10-01T06:54:43.854" v="2369" actId="165"/>
          <ac:picMkLst>
            <pc:docMk/>
            <pc:sldMk cId="616804293" sldId="264"/>
            <ac:picMk id="481" creationId="{AAF233AF-5628-4648-AE96-5984331067E1}"/>
          </ac:picMkLst>
        </pc:picChg>
        <pc:picChg chg="add mod topLvl">
          <ac:chgData name="Jens de Bruijn" userId="9f351ae1308297c5" providerId="LiveId" clId="{32E8A730-F9BD-44D6-8EF8-F5B0CD2B3186}" dt="2021-10-01T07:03:39.909" v="2439" actId="1076"/>
          <ac:picMkLst>
            <pc:docMk/>
            <pc:sldMk cId="616804293" sldId="264"/>
            <ac:picMk id="505" creationId="{AC06FE11-AA04-4D7A-8196-E2DD539054B4}"/>
          </ac:picMkLst>
        </pc:pic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" creationId="{1DE8FDF5-DA05-413C-A21C-967C27C4C1A7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5" creationId="{3D469740-1376-454E-A62E-02AE277582B2}"/>
          </ac:cxnSpMkLst>
        </pc:cxnChg>
        <pc:cxnChg chg="add mod">
          <ac:chgData name="Jens de Bruijn" userId="9f351ae1308297c5" providerId="LiveId" clId="{32E8A730-F9BD-44D6-8EF8-F5B0CD2B3186}" dt="2021-10-01T08:10:09.171" v="2608" actId="14100"/>
          <ac:cxnSpMkLst>
            <pc:docMk/>
            <pc:sldMk cId="616804293" sldId="264"/>
            <ac:cxnSpMk id="6" creationId="{3E6E535E-C1E1-46CE-AF27-D69B87C1890F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8" creationId="{E06EA0BC-3593-4D5F-9A3F-BA2C768823E4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1" creationId="{08661941-B386-4538-BD5F-2B989D58D791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3" creationId="{BB953801-C1FC-4758-B701-1A8BFCE80FE0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7" creationId="{EBB42E5A-7B27-4365-A541-37632EB5B355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2" creationId="{3764BBED-EF56-4711-81CE-45D316CCA67E}"/>
          </ac:cxnSpMkLst>
        </pc:cxnChg>
        <pc:cxnChg chg="add del mod">
          <ac:chgData name="Jens de Bruijn" userId="9f351ae1308297c5" providerId="LiveId" clId="{32E8A730-F9BD-44D6-8EF8-F5B0CD2B3186}" dt="2021-09-30T11:19:25.567" v="689" actId="478"/>
          <ac:cxnSpMkLst>
            <pc:docMk/>
            <pc:sldMk cId="616804293" sldId="264"/>
            <ac:cxnSpMk id="23" creationId="{0A8E6EEF-D084-47F0-B8EA-59D23C63470B}"/>
          </ac:cxnSpMkLst>
        </pc:cxnChg>
        <pc:cxnChg chg="add del mod">
          <ac:chgData name="Jens de Bruijn" userId="9f351ae1308297c5" providerId="LiveId" clId="{32E8A730-F9BD-44D6-8EF8-F5B0CD2B3186}" dt="2021-09-30T11:10:50.493" v="461" actId="478"/>
          <ac:cxnSpMkLst>
            <pc:docMk/>
            <pc:sldMk cId="616804293" sldId="264"/>
            <ac:cxnSpMk id="33" creationId="{D219ABCE-66B5-40B1-81FD-B0D6B7A9416C}"/>
          </ac:cxnSpMkLst>
        </pc:cxnChg>
        <pc:cxnChg chg="add del mod">
          <ac:chgData name="Jens de Bruijn" userId="9f351ae1308297c5" providerId="LiveId" clId="{32E8A730-F9BD-44D6-8EF8-F5B0CD2B3186}" dt="2021-09-30T11:10:51.729" v="463" actId="478"/>
          <ac:cxnSpMkLst>
            <pc:docMk/>
            <pc:sldMk cId="616804293" sldId="264"/>
            <ac:cxnSpMk id="41" creationId="{FE23044E-AD7F-4A82-93BA-9FC28754ED64}"/>
          </ac:cxnSpMkLst>
        </pc:cxnChg>
        <pc:cxnChg chg="add del mod">
          <ac:chgData name="Jens de Bruijn" userId="9f351ae1308297c5" providerId="LiveId" clId="{32E8A730-F9BD-44D6-8EF8-F5B0CD2B3186}" dt="2021-09-30T11:19:24.737" v="688" actId="478"/>
          <ac:cxnSpMkLst>
            <pc:docMk/>
            <pc:sldMk cId="616804293" sldId="264"/>
            <ac:cxnSpMk id="49" creationId="{F15C56C9-D292-4825-A3E1-60E57C0C2AEB}"/>
          </ac:cxnSpMkLst>
        </pc:cxnChg>
        <pc:cxnChg chg="add del mod">
          <ac:chgData name="Jens de Bruijn" userId="9f351ae1308297c5" providerId="LiveId" clId="{32E8A730-F9BD-44D6-8EF8-F5B0CD2B3186}" dt="2021-09-30T11:32:30.843" v="913" actId="478"/>
          <ac:cxnSpMkLst>
            <pc:docMk/>
            <pc:sldMk cId="616804293" sldId="264"/>
            <ac:cxnSpMk id="93" creationId="{1F12999A-DF79-4A99-9A19-54E83E0ED5DE}"/>
          </ac:cxnSpMkLst>
        </pc:cxnChg>
        <pc:cxnChg chg="add del mod">
          <ac:chgData name="Jens de Bruijn" userId="9f351ae1308297c5" providerId="LiveId" clId="{32E8A730-F9BD-44D6-8EF8-F5B0CD2B3186}" dt="2021-09-30T11:32:30.193" v="912" actId="478"/>
          <ac:cxnSpMkLst>
            <pc:docMk/>
            <pc:sldMk cId="616804293" sldId="264"/>
            <ac:cxnSpMk id="96" creationId="{A0A54A4D-D51D-4F53-A4C7-12E1AD113CAB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00" creationId="{029453EF-31F9-47E4-BA4F-B38D50BE44CC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04" creationId="{8FF40962-7DB0-4BB6-ACE6-BF7956B03191}"/>
          </ac:cxnSpMkLst>
        </pc:cxnChg>
        <pc:cxnChg chg="add del mod">
          <ac:chgData name="Jens de Bruijn" userId="9f351ae1308297c5" providerId="LiveId" clId="{32E8A730-F9BD-44D6-8EF8-F5B0CD2B3186}" dt="2021-09-30T11:26:35.099" v="845" actId="478"/>
          <ac:cxnSpMkLst>
            <pc:docMk/>
            <pc:sldMk cId="616804293" sldId="264"/>
            <ac:cxnSpMk id="108" creationId="{DF442136-40CC-43E6-90C2-A24D33676F2F}"/>
          </ac:cxnSpMkLst>
        </pc:cxnChg>
        <pc:cxnChg chg="add mod topLvl">
          <ac:chgData name="Jens de Bruijn" userId="9f351ae1308297c5" providerId="LiveId" clId="{32E8A730-F9BD-44D6-8EF8-F5B0CD2B3186}" dt="2021-10-01T08:39:27.633" v="2651" actId="693"/>
          <ac:cxnSpMkLst>
            <pc:docMk/>
            <pc:sldMk cId="616804293" sldId="264"/>
            <ac:cxnSpMk id="112" creationId="{1C1ACD18-C914-484C-85CF-4BF247AD5D27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16" creationId="{FC6A67AE-B8DF-41D2-8285-AF96DBBE50FE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21" creationId="{1D1EB17C-8CCA-419A-968B-F495CA7FE7AE}"/>
          </ac:cxnSpMkLst>
        </pc:cxnChg>
        <pc:cxnChg chg="add del mod topLvl">
          <ac:chgData name="Jens de Bruijn" userId="9f351ae1308297c5" providerId="LiveId" clId="{32E8A730-F9BD-44D6-8EF8-F5B0CD2B3186}" dt="2021-09-30T13:14:03.403" v="1989" actId="478"/>
          <ac:cxnSpMkLst>
            <pc:docMk/>
            <pc:sldMk cId="616804293" sldId="264"/>
            <ac:cxnSpMk id="123" creationId="{8E3C2435-9CA9-4FF4-AEB7-4813B61C751F}"/>
          </ac:cxnSpMkLst>
        </pc:cxnChg>
        <pc:cxnChg chg="add del mod topLvl">
          <ac:chgData name="Jens de Bruijn" userId="9f351ae1308297c5" providerId="LiveId" clId="{32E8A730-F9BD-44D6-8EF8-F5B0CD2B3186}" dt="2021-09-30T13:13:13.260" v="1894" actId="478"/>
          <ac:cxnSpMkLst>
            <pc:docMk/>
            <pc:sldMk cId="616804293" sldId="264"/>
            <ac:cxnSpMk id="125" creationId="{9B78A8D1-8FAA-4FFA-B9F4-E6557301BB10}"/>
          </ac:cxnSpMkLst>
        </pc:cxnChg>
        <pc:cxnChg chg="add mod topLvl">
          <ac:chgData name="Jens de Bruijn" userId="9f351ae1308297c5" providerId="LiveId" clId="{32E8A730-F9BD-44D6-8EF8-F5B0CD2B3186}" dt="2021-10-01T08:12:53.421" v="2620" actId="14100"/>
          <ac:cxnSpMkLst>
            <pc:docMk/>
            <pc:sldMk cId="616804293" sldId="264"/>
            <ac:cxnSpMk id="127" creationId="{FF8D415B-0265-4750-B58F-AAE92F369083}"/>
          </ac:cxnSpMkLst>
        </pc:cxnChg>
        <pc:cxnChg chg="add del mod">
          <ac:chgData name="Jens de Bruijn" userId="9f351ae1308297c5" providerId="LiveId" clId="{32E8A730-F9BD-44D6-8EF8-F5B0CD2B3186}" dt="2021-09-30T12:21:23.161" v="1386" actId="478"/>
          <ac:cxnSpMkLst>
            <pc:docMk/>
            <pc:sldMk cId="616804293" sldId="264"/>
            <ac:cxnSpMk id="129" creationId="{EB3EFF22-96EA-4AEA-B2CA-3548D8240E84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31" creationId="{4AA42B2C-F9CB-4A08-BB6F-A4AA5101DF63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33" creationId="{54EE1D5B-DB25-4025-93BF-18BEE37FB177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35" creationId="{F9CBB59C-8EC2-470B-8B62-EA2DD1DD32F6}"/>
          </ac:cxnSpMkLst>
        </pc:cxnChg>
        <pc:cxnChg chg="add mod topLvl">
          <ac:chgData name="Jens de Bruijn" userId="9f351ae1308297c5" providerId="LiveId" clId="{32E8A730-F9BD-44D6-8EF8-F5B0CD2B3186}" dt="2021-10-01T08:39:40.993" v="2653" actId="693"/>
          <ac:cxnSpMkLst>
            <pc:docMk/>
            <pc:sldMk cId="616804293" sldId="264"/>
            <ac:cxnSpMk id="141" creationId="{8CA3FD13-7F0D-48D8-AFAF-3E25C790A35B}"/>
          </ac:cxnSpMkLst>
        </pc:cxnChg>
        <pc:cxnChg chg="add del mod">
          <ac:chgData name="Jens de Bruijn" userId="9f351ae1308297c5" providerId="LiveId" clId="{32E8A730-F9BD-44D6-8EF8-F5B0CD2B3186}" dt="2021-09-30T11:35:29.468" v="954" actId="478"/>
          <ac:cxnSpMkLst>
            <pc:docMk/>
            <pc:sldMk cId="616804293" sldId="264"/>
            <ac:cxnSpMk id="167" creationId="{B7E979CD-F23D-4415-A398-73FD9E92607C}"/>
          </ac:cxnSpMkLst>
        </pc:cxnChg>
        <pc:cxnChg chg="add del mod">
          <ac:chgData name="Jens de Bruijn" userId="9f351ae1308297c5" providerId="LiveId" clId="{32E8A730-F9BD-44D6-8EF8-F5B0CD2B3186}" dt="2021-09-30T11:38:45.243" v="1012" actId="478"/>
          <ac:cxnSpMkLst>
            <pc:docMk/>
            <pc:sldMk cId="616804293" sldId="264"/>
            <ac:cxnSpMk id="171" creationId="{CE459676-B678-4E76-9B85-F06D676836C0}"/>
          </ac:cxnSpMkLst>
        </pc:cxnChg>
        <pc:cxnChg chg="add del mod">
          <ac:chgData name="Jens de Bruijn" userId="9f351ae1308297c5" providerId="LiveId" clId="{32E8A730-F9BD-44D6-8EF8-F5B0CD2B3186}" dt="2021-09-30T11:38:45.243" v="1012" actId="478"/>
          <ac:cxnSpMkLst>
            <pc:docMk/>
            <pc:sldMk cId="616804293" sldId="264"/>
            <ac:cxnSpMk id="173" creationId="{B7B5845F-C7A5-4F3B-8874-E09A104F8720}"/>
          </ac:cxnSpMkLst>
        </pc:cxnChg>
        <pc:cxnChg chg="add del mod">
          <ac:chgData name="Jens de Bruijn" userId="9f351ae1308297c5" providerId="LiveId" clId="{32E8A730-F9BD-44D6-8EF8-F5B0CD2B3186}" dt="2021-09-30T11:38:45.243" v="1012" actId="478"/>
          <ac:cxnSpMkLst>
            <pc:docMk/>
            <pc:sldMk cId="616804293" sldId="264"/>
            <ac:cxnSpMk id="175" creationId="{F19860A1-DCA0-4F17-9E20-004CFF510A01}"/>
          </ac:cxnSpMkLst>
        </pc:cxnChg>
        <pc:cxnChg chg="add del mod">
          <ac:chgData name="Jens de Bruijn" userId="9f351ae1308297c5" providerId="LiveId" clId="{32E8A730-F9BD-44D6-8EF8-F5B0CD2B3186}" dt="2021-09-30T11:38:45.243" v="1012" actId="478"/>
          <ac:cxnSpMkLst>
            <pc:docMk/>
            <pc:sldMk cId="616804293" sldId="264"/>
            <ac:cxnSpMk id="177" creationId="{514DAAA8-5F46-490C-8373-FCA4E989D233}"/>
          </ac:cxnSpMkLst>
        </pc:cxnChg>
        <pc:cxnChg chg="add del mod">
          <ac:chgData name="Jens de Bruijn" userId="9f351ae1308297c5" providerId="LiveId" clId="{32E8A730-F9BD-44D6-8EF8-F5B0CD2B3186}" dt="2021-09-30T11:33:09.150" v="929" actId="478"/>
          <ac:cxnSpMkLst>
            <pc:docMk/>
            <pc:sldMk cId="616804293" sldId="264"/>
            <ac:cxnSpMk id="182" creationId="{D07F3BCC-1998-4419-94BD-8D9E2984A2DD}"/>
          </ac:cxnSpMkLst>
        </pc:cxnChg>
        <pc:cxnChg chg="add del mod">
          <ac:chgData name="Jens de Bruijn" userId="9f351ae1308297c5" providerId="LiveId" clId="{32E8A730-F9BD-44D6-8EF8-F5B0CD2B3186}" dt="2021-09-30T11:44:05.892" v="1111" actId="478"/>
          <ac:cxnSpMkLst>
            <pc:docMk/>
            <pc:sldMk cId="616804293" sldId="264"/>
            <ac:cxnSpMk id="185" creationId="{73EDA856-CCB7-4B1A-8A06-6AF96AD36B86}"/>
          </ac:cxnSpMkLst>
        </pc:cxnChg>
        <pc:cxnChg chg="add del mod">
          <ac:chgData name="Jens de Bruijn" userId="9f351ae1308297c5" providerId="LiveId" clId="{32E8A730-F9BD-44D6-8EF8-F5B0CD2B3186}" dt="2021-09-30T11:44:06.476" v="1112" actId="478"/>
          <ac:cxnSpMkLst>
            <pc:docMk/>
            <pc:sldMk cId="616804293" sldId="264"/>
            <ac:cxnSpMk id="189" creationId="{2382F844-C899-4FC4-BF46-9C68C767FF58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196" creationId="{ADC15C74-C574-4F7B-ACE6-47DCE362C2E0}"/>
          </ac:cxnSpMkLst>
        </pc:cxnChg>
        <pc:cxnChg chg="add del mod">
          <ac:chgData name="Jens de Bruijn" userId="9f351ae1308297c5" providerId="LiveId" clId="{32E8A730-F9BD-44D6-8EF8-F5B0CD2B3186}" dt="2021-09-30T11:36:11.551" v="962" actId="478"/>
          <ac:cxnSpMkLst>
            <pc:docMk/>
            <pc:sldMk cId="616804293" sldId="264"/>
            <ac:cxnSpMk id="202" creationId="{3A610237-6B31-4695-BA87-5252A225B088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14" creationId="{445313C3-BB11-44C6-BD4A-6514A24212F6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18" creationId="{222C430E-885D-484F-B355-8236CB1F48AE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22" creationId="{20F6E1D1-AF30-4747-8B8F-48E59A2BDB83}"/>
          </ac:cxnSpMkLst>
        </pc:cxnChg>
        <pc:cxnChg chg="add del mod">
          <ac:chgData name="Jens de Bruijn" userId="9f351ae1308297c5" providerId="LiveId" clId="{32E8A730-F9BD-44D6-8EF8-F5B0CD2B3186}" dt="2021-09-30T11:42:52.409" v="1081" actId="478"/>
          <ac:cxnSpMkLst>
            <pc:docMk/>
            <pc:sldMk cId="616804293" sldId="264"/>
            <ac:cxnSpMk id="229" creationId="{4E220657-AF2D-47D7-A9DD-B395026BAC13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34" creationId="{9AF51442-3C96-4D01-8424-5B42AF8EFC05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38" creationId="{CEE23C70-D607-4AB8-A7EE-EF1BCED1C58A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42" creationId="{45FBCBF4-9326-4B73-9736-926E69F9CA71}"/>
          </ac:cxnSpMkLst>
        </pc:cxnChg>
        <pc:cxnChg chg="add mod topLvl">
          <ac:chgData name="Jens de Bruijn" userId="9f351ae1308297c5" providerId="LiveId" clId="{32E8A730-F9BD-44D6-8EF8-F5B0CD2B3186}" dt="2021-10-01T07:02:48.070" v="2428"/>
          <ac:cxnSpMkLst>
            <pc:docMk/>
            <pc:sldMk cId="616804293" sldId="264"/>
            <ac:cxnSpMk id="256" creationId="{494BBAB5-4E0B-4600-82E3-F387747AED13}"/>
          </ac:cxnSpMkLst>
        </pc:cxnChg>
        <pc:cxnChg chg="add del mod">
          <ac:chgData name="Jens de Bruijn" userId="9f351ae1308297c5" providerId="LiveId" clId="{32E8A730-F9BD-44D6-8EF8-F5B0CD2B3186}" dt="2021-09-30T11:45:01.793" v="1138" actId="478"/>
          <ac:cxnSpMkLst>
            <pc:docMk/>
            <pc:sldMk cId="616804293" sldId="264"/>
            <ac:cxnSpMk id="260" creationId="{AF3528C8-01C5-4068-B445-E614AE7E19CE}"/>
          </ac:cxnSpMkLst>
        </pc:cxnChg>
        <pc:cxnChg chg="add del mod topLvl">
          <ac:chgData name="Jens de Bruijn" userId="9f351ae1308297c5" providerId="LiveId" clId="{32E8A730-F9BD-44D6-8EF8-F5B0CD2B3186}" dt="2021-10-01T07:01:09.702" v="2386" actId="478"/>
          <ac:cxnSpMkLst>
            <pc:docMk/>
            <pc:sldMk cId="616804293" sldId="264"/>
            <ac:cxnSpMk id="271" creationId="{2E788864-EACB-4D32-812E-FCEDCF6FD829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82" creationId="{49676AE3-ECDE-45E4-8A7F-46545779EC65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285" creationId="{4A9DC086-42B1-4FE3-8CE7-1B5DE89B2CF0}"/>
          </ac:cxnSpMkLst>
        </pc:cxnChg>
        <pc:cxnChg chg="add mod topLvl">
          <ac:chgData name="Jens de Bruijn" userId="9f351ae1308297c5" providerId="LiveId" clId="{32E8A730-F9BD-44D6-8EF8-F5B0CD2B3186}" dt="2021-10-01T07:08:36.038" v="2590" actId="1037"/>
          <ac:cxnSpMkLst>
            <pc:docMk/>
            <pc:sldMk cId="616804293" sldId="264"/>
            <ac:cxnSpMk id="289" creationId="{DAD246D1-E242-468E-A17E-D35C2D12DE8C}"/>
          </ac:cxnSpMkLst>
        </pc:cxnChg>
        <pc:cxnChg chg="add del mod">
          <ac:chgData name="Jens de Bruijn" userId="9f351ae1308297c5" providerId="LiveId" clId="{32E8A730-F9BD-44D6-8EF8-F5B0CD2B3186}" dt="2021-09-30T11:48:47.834" v="1238" actId="478"/>
          <ac:cxnSpMkLst>
            <pc:docMk/>
            <pc:sldMk cId="616804293" sldId="264"/>
            <ac:cxnSpMk id="297" creationId="{918B4990-347D-4930-AFD5-A92156EE5AA8}"/>
          </ac:cxnSpMkLst>
        </pc:cxnChg>
        <pc:cxnChg chg="add del mod">
          <ac:chgData name="Jens de Bruijn" userId="9f351ae1308297c5" providerId="LiveId" clId="{32E8A730-F9BD-44D6-8EF8-F5B0CD2B3186}" dt="2021-09-30T12:11:51.395" v="1275" actId="478"/>
          <ac:cxnSpMkLst>
            <pc:docMk/>
            <pc:sldMk cId="616804293" sldId="264"/>
            <ac:cxnSpMk id="300" creationId="{7A989263-6B46-46AB-803F-862AEC0928F3}"/>
          </ac:cxnSpMkLst>
        </pc:cxnChg>
        <pc:cxnChg chg="add mod topLvl">
          <ac:chgData name="Jens de Bruijn" userId="9f351ae1308297c5" providerId="LiveId" clId="{32E8A730-F9BD-44D6-8EF8-F5B0CD2B3186}" dt="2021-10-01T07:08:53.861" v="2594" actId="14100"/>
          <ac:cxnSpMkLst>
            <pc:docMk/>
            <pc:sldMk cId="616804293" sldId="264"/>
            <ac:cxnSpMk id="302" creationId="{3278558E-BB7E-4BB1-AC0F-80E2464FED04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304" creationId="{BCA9ECE7-A59C-490E-87FD-1E278257AE19}"/>
          </ac:cxnSpMkLst>
        </pc:cxnChg>
        <pc:cxnChg chg="add mod topLvl">
          <ac:chgData name="Jens de Bruijn" userId="9f351ae1308297c5" providerId="LiveId" clId="{32E8A730-F9BD-44D6-8EF8-F5B0CD2B3186}" dt="2021-10-01T07:08:36.038" v="2590" actId="1037"/>
          <ac:cxnSpMkLst>
            <pc:docMk/>
            <pc:sldMk cId="616804293" sldId="264"/>
            <ac:cxnSpMk id="309" creationId="{A91A7B40-0233-4F5C-AA39-B6F6518C2110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322" creationId="{7513EACE-38FE-4C44-8075-55464B24754A}"/>
          </ac:cxnSpMkLst>
        </pc:cxnChg>
        <pc:cxnChg chg="add del mod">
          <ac:chgData name="Jens de Bruijn" userId="9f351ae1308297c5" providerId="LiveId" clId="{32E8A730-F9BD-44D6-8EF8-F5B0CD2B3186}" dt="2021-09-30T12:43:34.183" v="1620" actId="478"/>
          <ac:cxnSpMkLst>
            <pc:docMk/>
            <pc:sldMk cId="616804293" sldId="264"/>
            <ac:cxnSpMk id="328" creationId="{D9E6EC5A-B31F-4A66-AE48-1FDF4BFAD582}"/>
          </ac:cxnSpMkLst>
        </pc:cxnChg>
        <pc:cxnChg chg="add mod topLvl">
          <ac:chgData name="Jens de Bruijn" userId="9f351ae1308297c5" providerId="LiveId" clId="{32E8A730-F9BD-44D6-8EF8-F5B0CD2B3186}" dt="2021-10-01T07:08:36.452" v="2592" actId="1076"/>
          <ac:cxnSpMkLst>
            <pc:docMk/>
            <pc:sldMk cId="616804293" sldId="264"/>
            <ac:cxnSpMk id="334" creationId="{8E0230A7-6616-47EC-92F5-47053B39A1EE}"/>
          </ac:cxnSpMkLst>
        </pc:cxnChg>
        <pc:cxnChg chg="add mod topLvl">
          <ac:chgData name="Jens de Bruijn" userId="9f351ae1308297c5" providerId="LiveId" clId="{32E8A730-F9BD-44D6-8EF8-F5B0CD2B3186}" dt="2021-10-01T07:08:36.038" v="2590" actId="1037"/>
          <ac:cxnSpMkLst>
            <pc:docMk/>
            <pc:sldMk cId="616804293" sldId="264"/>
            <ac:cxnSpMk id="336" creationId="{33319640-B14A-438E-8071-F7020971FAAE}"/>
          </ac:cxnSpMkLst>
        </pc:cxnChg>
        <pc:cxnChg chg="add del mod">
          <ac:chgData name="Jens de Bruijn" userId="9f351ae1308297c5" providerId="LiveId" clId="{32E8A730-F9BD-44D6-8EF8-F5B0CD2B3186}" dt="2021-09-30T12:14:15.443" v="1306" actId="478"/>
          <ac:cxnSpMkLst>
            <pc:docMk/>
            <pc:sldMk cId="616804293" sldId="264"/>
            <ac:cxnSpMk id="340" creationId="{D9DDFBAC-8F72-40C9-A222-FBA93E355C95}"/>
          </ac:cxnSpMkLst>
        </pc:cxnChg>
        <pc:cxnChg chg="add mod topLvl">
          <ac:chgData name="Jens de Bruijn" userId="9f351ae1308297c5" providerId="LiveId" clId="{32E8A730-F9BD-44D6-8EF8-F5B0CD2B3186}" dt="2021-10-01T07:08:36.038" v="2590" actId="1037"/>
          <ac:cxnSpMkLst>
            <pc:docMk/>
            <pc:sldMk cId="616804293" sldId="264"/>
            <ac:cxnSpMk id="354" creationId="{AA1A2905-ECEC-4FC0-8A93-34F0EF3310B4}"/>
          </ac:cxnSpMkLst>
        </pc:cxnChg>
        <pc:cxnChg chg="add del mod">
          <ac:chgData name="Jens de Bruijn" userId="9f351ae1308297c5" providerId="LiveId" clId="{32E8A730-F9BD-44D6-8EF8-F5B0CD2B3186}" dt="2021-09-30T12:18:06.565" v="1354" actId="478"/>
          <ac:cxnSpMkLst>
            <pc:docMk/>
            <pc:sldMk cId="616804293" sldId="264"/>
            <ac:cxnSpMk id="373" creationId="{F6501DD5-C320-411B-A698-DA483012FEF6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376" creationId="{0ED7CD00-482E-4D81-A6BB-5D0B25F3D670}"/>
          </ac:cxnSpMkLst>
        </pc:cxnChg>
        <pc:cxnChg chg="add mod topLvl">
          <ac:chgData name="Jens de Bruijn" userId="9f351ae1308297c5" providerId="LiveId" clId="{32E8A730-F9BD-44D6-8EF8-F5B0CD2B3186}" dt="2021-10-01T08:39:21.747" v="2650" actId="693"/>
          <ac:cxnSpMkLst>
            <pc:docMk/>
            <pc:sldMk cId="616804293" sldId="264"/>
            <ac:cxnSpMk id="384" creationId="{69E910EB-6FD5-4FE5-A511-41FA9BC87520}"/>
          </ac:cxnSpMkLst>
        </pc:cxnChg>
        <pc:cxnChg chg="add del mod topLvl">
          <ac:chgData name="Jens de Bruijn" userId="9f351ae1308297c5" providerId="LiveId" clId="{32E8A730-F9BD-44D6-8EF8-F5B0CD2B3186}" dt="2021-09-30T13:07:03.644" v="1852" actId="478"/>
          <ac:cxnSpMkLst>
            <pc:docMk/>
            <pc:sldMk cId="616804293" sldId="264"/>
            <ac:cxnSpMk id="431" creationId="{CBC8BE06-63DF-4FE6-B044-551D4EB69A71}"/>
          </ac:cxnSpMkLst>
        </pc:cxnChg>
        <pc:cxnChg chg="add del mod topLvl">
          <ac:chgData name="Jens de Bruijn" userId="9f351ae1308297c5" providerId="LiveId" clId="{32E8A730-F9BD-44D6-8EF8-F5B0CD2B3186}" dt="2021-09-30T13:07:18.940" v="1857" actId="478"/>
          <ac:cxnSpMkLst>
            <pc:docMk/>
            <pc:sldMk cId="616804293" sldId="264"/>
            <ac:cxnSpMk id="434" creationId="{FAF4CDFA-6D22-4D6B-86B5-F5E14A831F63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445" creationId="{A69495E5-DFE8-4A13-A623-EB068BA73B4F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449" creationId="{9F51610F-CFA7-452F-9823-6AA9249DA338}"/>
          </ac:cxnSpMkLst>
        </pc:cxnChg>
        <pc:cxnChg chg="add mod topLvl">
          <ac:chgData name="Jens de Bruijn" userId="9f351ae1308297c5" providerId="LiveId" clId="{32E8A730-F9BD-44D6-8EF8-F5B0CD2B3186}" dt="2021-10-01T07:08:34.707" v="2583" actId="14100"/>
          <ac:cxnSpMkLst>
            <pc:docMk/>
            <pc:sldMk cId="616804293" sldId="264"/>
            <ac:cxnSpMk id="455" creationId="{260E8072-06BC-4712-9E5E-B9625154A3EB}"/>
          </ac:cxnSpMkLst>
        </pc:cxnChg>
        <pc:cxnChg chg="add mod topLvl">
          <ac:chgData name="Jens de Bruijn" userId="9f351ae1308297c5" providerId="LiveId" clId="{32E8A730-F9BD-44D6-8EF8-F5B0CD2B3186}" dt="2021-10-01T07:04:14.787" v="2445" actId="14100"/>
          <ac:cxnSpMkLst>
            <pc:docMk/>
            <pc:sldMk cId="616804293" sldId="264"/>
            <ac:cxnSpMk id="459" creationId="{A15FAB56-0582-4EEF-90FB-2A61743335D9}"/>
          </ac:cxnSpMkLst>
        </pc:cxnChg>
        <pc:cxnChg chg="add mod topLvl">
          <ac:chgData name="Jens de Bruijn" userId="9f351ae1308297c5" providerId="LiveId" clId="{32E8A730-F9BD-44D6-8EF8-F5B0CD2B3186}" dt="2021-10-01T06:54:43.854" v="2369" actId="165"/>
          <ac:cxnSpMkLst>
            <pc:docMk/>
            <pc:sldMk cId="616804293" sldId="264"/>
            <ac:cxnSpMk id="571" creationId="{B1ADF95D-82B1-4A37-A38D-2D3CFEAE6C56}"/>
          </ac:cxnSpMkLst>
        </pc:cxnChg>
        <pc:cxnChg chg="add mod topLvl">
          <ac:chgData name="Jens de Bruijn" userId="9f351ae1308297c5" providerId="LiveId" clId="{32E8A730-F9BD-44D6-8EF8-F5B0CD2B3186}" dt="2021-10-01T08:11:10.405" v="2614" actId="14100"/>
          <ac:cxnSpMkLst>
            <pc:docMk/>
            <pc:sldMk cId="616804293" sldId="264"/>
            <ac:cxnSpMk id="596" creationId="{E6F6D460-479B-47AA-9075-C6A542301598}"/>
          </ac:cxnSpMkLst>
        </pc:cxnChg>
      </pc:sldChg>
    </pc:docChg>
  </pc:docChgLst>
  <pc:docChgLst>
    <pc:chgData name="Jens DE BRUIJN" userId="f4c308ab-01da-4f5d-b619-c25743f9e709" providerId="ADAL" clId="{E63B5BF0-D228-4909-8E07-604CDB172C27}"/>
    <pc:docChg chg="undo redo custSel modSld">
      <pc:chgData name="Jens DE BRUIJN" userId="f4c308ab-01da-4f5d-b619-c25743f9e709" providerId="ADAL" clId="{E63B5BF0-D228-4909-8E07-604CDB172C27}" dt="2021-10-21T11:25:18.940" v="739" actId="1076"/>
      <pc:docMkLst>
        <pc:docMk/>
      </pc:docMkLst>
      <pc:sldChg chg="addSp delSp modSp mod">
        <pc:chgData name="Jens DE BRUIJN" userId="f4c308ab-01da-4f5d-b619-c25743f9e709" providerId="ADAL" clId="{E63B5BF0-D228-4909-8E07-604CDB172C27}" dt="2021-10-21T11:25:18.940" v="739" actId="1076"/>
        <pc:sldMkLst>
          <pc:docMk/>
          <pc:sldMk cId="616804293" sldId="264"/>
        </pc:sldMkLst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3" creationId="{E9A1FD18-0BF8-492F-AFAD-D2AC3D0006BE}"/>
          </ac:spMkLst>
        </pc:spChg>
        <pc:spChg chg="add del mod">
          <ac:chgData name="Jens DE BRUIJN" userId="f4c308ab-01da-4f5d-b619-c25743f9e709" providerId="ADAL" clId="{E63B5BF0-D228-4909-8E07-604CDB172C27}" dt="2021-10-21T09:45:31.648" v="108" actId="478"/>
          <ac:spMkLst>
            <pc:docMk/>
            <pc:sldMk cId="616804293" sldId="264"/>
            <ac:spMk id="9" creationId="{54C672FC-B645-44C2-807F-D892CA5917F2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19" creationId="{FC19A2B7-FA66-416A-8112-8CF12D09B0B3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21" creationId="{0B11A688-4EF3-42D1-B7F8-D4AA3AB57E44}"/>
          </ac:spMkLst>
        </pc:spChg>
        <pc:spChg chg="add mod">
          <ac:chgData name="Jens DE BRUIJN" userId="f4c308ab-01da-4f5d-b619-c25743f9e709" providerId="ADAL" clId="{E63B5BF0-D228-4909-8E07-604CDB172C27}" dt="2021-10-21T11:22:38.323" v="624" actId="1035"/>
          <ac:spMkLst>
            <pc:docMk/>
            <pc:sldMk cId="616804293" sldId="264"/>
            <ac:spMk id="24" creationId="{AA597362-4BE5-439F-AE9F-12CEBF93438C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31" creationId="{FE2B5CE3-BB80-4129-8A44-BD14A5A2D91E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33" creationId="{5B566EE4-EC5F-4516-97C9-17BA531E84B1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35" creationId="{12309D34-6607-4795-8C14-1067FCAC5DF2}"/>
          </ac:spMkLst>
        </pc:spChg>
        <pc:spChg chg="add del mod">
          <ac:chgData name="Jens DE BRUIJN" userId="f4c308ab-01da-4f5d-b619-c25743f9e709" providerId="ADAL" clId="{E63B5BF0-D228-4909-8E07-604CDB172C27}" dt="2021-10-21T09:47:43.437" v="169" actId="478"/>
          <ac:spMkLst>
            <pc:docMk/>
            <pc:sldMk cId="616804293" sldId="264"/>
            <ac:spMk id="37" creationId="{3F915226-8E5F-4683-AC49-E78B5B43AD2D}"/>
          </ac:spMkLst>
        </pc:spChg>
        <pc:spChg chg="add mod">
          <ac:chgData name="Jens DE BRUIJN" userId="f4c308ab-01da-4f5d-b619-c25743f9e709" providerId="ADAL" clId="{E63B5BF0-D228-4909-8E07-604CDB172C27}" dt="2021-10-21T09:54:22.762" v="321" actId="20577"/>
          <ac:spMkLst>
            <pc:docMk/>
            <pc:sldMk cId="616804293" sldId="264"/>
            <ac:spMk id="38" creationId="{01D19440-7DB5-46F1-AD9A-D4763EA16001}"/>
          </ac:spMkLst>
        </pc:spChg>
        <pc:spChg chg="add mod">
          <ac:chgData name="Jens DE BRUIJN" userId="f4c308ab-01da-4f5d-b619-c25743f9e709" providerId="ADAL" clId="{E63B5BF0-D228-4909-8E07-604CDB172C27}" dt="2021-10-21T09:53:34.440" v="320" actId="1076"/>
          <ac:spMkLst>
            <pc:docMk/>
            <pc:sldMk cId="616804293" sldId="264"/>
            <ac:spMk id="39" creationId="{8B7B3CFD-00BA-4164-83F6-D3090687B7F7}"/>
          </ac:spMkLst>
        </pc:spChg>
        <pc:spChg chg="add mod">
          <ac:chgData name="Jens DE BRUIJN" userId="f4c308ab-01da-4f5d-b619-c25743f9e709" providerId="ADAL" clId="{E63B5BF0-D228-4909-8E07-604CDB172C27}" dt="2021-10-21T09:54:26.336" v="322" actId="20577"/>
          <ac:spMkLst>
            <pc:docMk/>
            <pc:sldMk cId="616804293" sldId="264"/>
            <ac:spMk id="40" creationId="{652F2BF6-6D7B-448D-A78D-C3E42DC525D7}"/>
          </ac:spMkLst>
        </pc:spChg>
        <pc:spChg chg="add mod">
          <ac:chgData name="Jens DE BRUIJN" userId="f4c308ab-01da-4f5d-b619-c25743f9e709" providerId="ADAL" clId="{E63B5BF0-D228-4909-8E07-604CDB172C27}" dt="2021-10-21T09:54:28.527" v="323" actId="20577"/>
          <ac:spMkLst>
            <pc:docMk/>
            <pc:sldMk cId="616804293" sldId="264"/>
            <ac:spMk id="41" creationId="{DDCE7D1A-5FE1-4FBA-86C4-9B5C8E26CD9B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45" creationId="{C34EDF1E-A42F-49FD-8E07-D2A6F5A1CE38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58" creationId="{028BF070-5A08-4CFE-BAAD-B4976EA04266}"/>
          </ac:spMkLst>
        </pc:spChg>
        <pc:spChg chg="mod">
          <ac:chgData name="Jens DE BRUIJN" userId="f4c308ab-01da-4f5d-b619-c25743f9e709" providerId="ADAL" clId="{E63B5BF0-D228-4909-8E07-604CDB172C27}" dt="2021-10-21T09:55:55.051" v="338" actId="207"/>
          <ac:spMkLst>
            <pc:docMk/>
            <pc:sldMk cId="616804293" sldId="264"/>
            <ac:spMk id="62" creationId="{3B45C9B5-8429-4B7D-A7AB-A30F557C7383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64" creationId="{D707DE51-DECD-4404-B6D7-6AE8625EE8A8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67" creationId="{06EC75FB-CB4F-4BED-AF09-4068C88B32EE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89" creationId="{3A1110A7-A102-4C32-AEA5-72ABD62E7B0B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91" creationId="{8AA93ED1-843F-45A7-B0FA-2BFB07439EEE}"/>
          </ac:spMkLst>
        </pc:spChg>
        <pc:spChg chg="mod topLvl">
          <ac:chgData name="Jens DE BRUIJN" userId="f4c308ab-01da-4f5d-b619-c25743f9e709" providerId="ADAL" clId="{E63B5BF0-D228-4909-8E07-604CDB172C27}" dt="2021-10-21T10:04:56.173" v="497" actId="1038"/>
          <ac:spMkLst>
            <pc:docMk/>
            <pc:sldMk cId="616804293" sldId="264"/>
            <ac:spMk id="93" creationId="{BE65780A-4690-482F-8ABA-C71899507E8F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163" creationId="{A27E9D3F-83B0-4977-B9F7-11C49CC90983}"/>
          </ac:spMkLst>
        </pc:spChg>
        <pc:spChg chg="mod ord topLvl">
          <ac:chgData name="Jens DE BRUIJN" userId="f4c308ab-01da-4f5d-b619-c25743f9e709" providerId="ADAL" clId="{E63B5BF0-D228-4909-8E07-604CDB172C27}" dt="2021-10-21T11:20:13.245" v="548" actId="166"/>
          <ac:spMkLst>
            <pc:docMk/>
            <pc:sldMk cId="616804293" sldId="264"/>
            <ac:spMk id="293" creationId="{870C0FB4-D05D-4576-852E-9AA89ED093F0}"/>
          </ac:spMkLst>
        </pc:spChg>
        <pc:spChg chg="mod">
          <ac:chgData name="Jens DE BRUIJN" userId="f4c308ab-01da-4f5d-b619-c25743f9e709" providerId="ADAL" clId="{E63B5BF0-D228-4909-8E07-604CDB172C27}" dt="2021-10-21T11:24:28.694" v="673" actId="1076"/>
          <ac:spMkLst>
            <pc:docMk/>
            <pc:sldMk cId="616804293" sldId="264"/>
            <ac:spMk id="295" creationId="{C43F4764-7EF0-47F7-9F49-FA51F143C06D}"/>
          </ac:spMkLst>
        </pc:spChg>
        <pc:spChg chg="mod">
          <ac:chgData name="Jens DE BRUIJN" userId="f4c308ab-01da-4f5d-b619-c25743f9e709" providerId="ADAL" clId="{E63B5BF0-D228-4909-8E07-604CDB172C27}" dt="2021-10-21T09:51:32.594" v="298" actId="1076"/>
          <ac:spMkLst>
            <pc:docMk/>
            <pc:sldMk cId="616804293" sldId="264"/>
            <ac:spMk id="411" creationId="{F137ACE7-6095-4866-B37B-401F2508974E}"/>
          </ac:spMkLst>
        </pc:spChg>
        <pc:spChg chg="mod">
          <ac:chgData name="Jens DE BRUIJN" userId="f4c308ab-01da-4f5d-b619-c25743f9e709" providerId="ADAL" clId="{E63B5BF0-D228-4909-8E07-604CDB172C27}" dt="2021-10-21T09:51:36.652" v="299" actId="1076"/>
          <ac:spMkLst>
            <pc:docMk/>
            <pc:sldMk cId="616804293" sldId="264"/>
            <ac:spMk id="413" creationId="{B4A9B928-E47E-480E-B81E-3609FD12D3A5}"/>
          </ac:spMkLst>
        </pc:spChg>
        <pc:spChg chg="mod">
          <ac:chgData name="Jens DE BRUIJN" userId="f4c308ab-01da-4f5d-b619-c25743f9e709" providerId="ADAL" clId="{E63B5BF0-D228-4909-8E07-604CDB172C27}" dt="2021-10-21T09:52:15.520" v="303" actId="1076"/>
          <ac:spMkLst>
            <pc:docMk/>
            <pc:sldMk cId="616804293" sldId="264"/>
            <ac:spMk id="416" creationId="{53341C71-E08F-4849-86DB-1BD0A49A2FCE}"/>
          </ac:spMkLst>
        </pc:spChg>
        <pc:spChg chg="mod">
          <ac:chgData name="Jens DE BRUIJN" userId="f4c308ab-01da-4f5d-b619-c25743f9e709" providerId="ADAL" clId="{E63B5BF0-D228-4909-8E07-604CDB172C27}" dt="2021-10-21T09:51:39.652" v="300" actId="1076"/>
          <ac:spMkLst>
            <pc:docMk/>
            <pc:sldMk cId="616804293" sldId="264"/>
            <ac:spMk id="418" creationId="{CA76F4FB-1AF4-4070-A82A-6911196F8FDA}"/>
          </ac:spMkLst>
        </pc:spChg>
        <pc:spChg chg="mod">
          <ac:chgData name="Jens DE BRUIJN" userId="f4c308ab-01da-4f5d-b619-c25743f9e709" providerId="ADAL" clId="{E63B5BF0-D228-4909-8E07-604CDB172C27}" dt="2021-10-21T09:54:42.901" v="331" actId="14100"/>
          <ac:spMkLst>
            <pc:docMk/>
            <pc:sldMk cId="616804293" sldId="264"/>
            <ac:spMk id="442" creationId="{E5B8C50D-C33D-487C-AF8C-90289958FCE4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465" creationId="{6E6BA274-A8D1-4E50-A9DF-A001EF4E9A95}"/>
          </ac:spMkLst>
        </pc:spChg>
        <pc:spChg chg="add mod">
          <ac:chgData name="Jens DE BRUIJN" userId="f4c308ab-01da-4f5d-b619-c25743f9e709" providerId="ADAL" clId="{E63B5BF0-D228-4909-8E07-604CDB172C27}" dt="2021-10-21T11:24:57.269" v="726" actId="1037"/>
          <ac:spMkLst>
            <pc:docMk/>
            <pc:sldMk cId="616804293" sldId="264"/>
            <ac:spMk id="484" creationId="{6725A000-8590-45ED-92FE-64133926228D}"/>
          </ac:spMkLst>
        </pc:spChg>
        <pc:spChg chg="mod">
          <ac:chgData name="Jens DE BRUIJN" userId="f4c308ab-01da-4f5d-b619-c25743f9e709" providerId="ADAL" clId="{E63B5BF0-D228-4909-8E07-604CDB172C27}" dt="2021-10-21T09:39:44.615" v="1" actId="1076"/>
          <ac:spMkLst>
            <pc:docMk/>
            <pc:sldMk cId="616804293" sldId="264"/>
            <ac:spMk id="489" creationId="{ADF8227F-644D-4DEF-B96A-655D3402DCA1}"/>
          </ac:spMkLst>
        </pc:spChg>
        <pc:grpChg chg="add mod">
          <ac:chgData name="Jens DE BRUIJN" userId="f4c308ab-01da-4f5d-b619-c25743f9e709" providerId="ADAL" clId="{E63B5BF0-D228-4909-8E07-604CDB172C27}" dt="2021-10-21T11:24:59.980" v="734" actId="1036"/>
          <ac:grpSpMkLst>
            <pc:docMk/>
            <pc:sldMk cId="616804293" sldId="264"/>
            <ac:grpSpMk id="46" creationId="{2746CCC1-FD65-4709-8FD6-63AB58064246}"/>
          </ac:grpSpMkLst>
        </pc:grpChg>
        <pc:grpChg chg="add del mod">
          <ac:chgData name="Jens DE BRUIJN" userId="f4c308ab-01da-4f5d-b619-c25743f9e709" providerId="ADAL" clId="{E63B5BF0-D228-4909-8E07-604CDB172C27}" dt="2021-10-21T09:40:49.732" v="14" actId="478"/>
          <ac:grpSpMkLst>
            <pc:docMk/>
            <pc:sldMk cId="616804293" sldId="264"/>
            <ac:grpSpMk id="92" creationId="{74C096A6-7F29-4C88-85DF-2123268369B7}"/>
          </ac:grpSpMkLst>
        </pc:grpChg>
        <pc:grpChg chg="add mod">
          <ac:chgData name="Jens DE BRUIJN" userId="f4c308ab-01da-4f5d-b619-c25743f9e709" providerId="ADAL" clId="{E63B5BF0-D228-4909-8E07-604CDB172C27}" dt="2021-10-21T09:53:34.440" v="320" actId="1076"/>
          <ac:grpSpMkLst>
            <pc:docMk/>
            <pc:sldMk cId="616804293" sldId="264"/>
            <ac:grpSpMk id="128" creationId="{B191E182-5697-46CB-B138-A92640E341AE}"/>
          </ac:grpSpMkLst>
        </pc:grpChg>
        <pc:grpChg chg="add del mod">
          <ac:chgData name="Jens DE BRUIJN" userId="f4c308ab-01da-4f5d-b619-c25743f9e709" providerId="ADAL" clId="{E63B5BF0-D228-4909-8E07-604CDB172C27}" dt="2021-10-21T10:00:03.390" v="395" actId="478"/>
          <ac:grpSpMkLst>
            <pc:docMk/>
            <pc:sldMk cId="616804293" sldId="264"/>
            <ac:grpSpMk id="170" creationId="{552ED48E-D64C-4844-A8C7-6BEF8363AFB6}"/>
          </ac:grpSpMkLst>
        </pc:grpChg>
        <pc:grpChg chg="add mod">
          <ac:chgData name="Jens DE BRUIJN" userId="f4c308ab-01da-4f5d-b619-c25743f9e709" providerId="ADAL" clId="{E63B5BF0-D228-4909-8E07-604CDB172C27}" dt="2021-10-21T10:00:35.356" v="402" actId="1076"/>
          <ac:grpSpMkLst>
            <pc:docMk/>
            <pc:sldMk cId="616804293" sldId="264"/>
            <ac:grpSpMk id="180" creationId="{CAE212F3-1139-4C59-BE58-B75A10D08425}"/>
          </ac:grpSpMkLst>
        </pc:grpChg>
        <pc:grpChg chg="add mod">
          <ac:chgData name="Jens DE BRUIJN" userId="f4c308ab-01da-4f5d-b619-c25743f9e709" providerId="ADAL" clId="{E63B5BF0-D228-4909-8E07-604CDB172C27}" dt="2021-10-21T10:02:21.535" v="433" actId="1076"/>
          <ac:grpSpMkLst>
            <pc:docMk/>
            <pc:sldMk cId="616804293" sldId="264"/>
            <ac:grpSpMk id="189" creationId="{2BB4345F-8F46-4DBF-9AAA-4A1BBD4FAA7C}"/>
          </ac:grpSpMkLst>
        </pc:grpChg>
        <pc:grpChg chg="mod">
          <ac:chgData name="Jens DE BRUIJN" userId="f4c308ab-01da-4f5d-b619-c25743f9e709" providerId="ADAL" clId="{E63B5BF0-D228-4909-8E07-604CDB172C27}" dt="2021-10-21T10:02:17.849" v="432"/>
          <ac:grpSpMkLst>
            <pc:docMk/>
            <pc:sldMk cId="616804293" sldId="264"/>
            <ac:grpSpMk id="190" creationId="{1A9680F3-C7F2-4B22-8588-7E20E7249557}"/>
          </ac:grpSpMkLst>
        </pc:grpChg>
        <pc:grpChg chg="add mod">
          <ac:chgData name="Jens DE BRUIJN" userId="f4c308ab-01da-4f5d-b619-c25743f9e709" providerId="ADAL" clId="{E63B5BF0-D228-4909-8E07-604CDB172C27}" dt="2021-10-21T10:12:02.457" v="510" actId="1038"/>
          <ac:grpSpMkLst>
            <pc:docMk/>
            <pc:sldMk cId="616804293" sldId="264"/>
            <ac:grpSpMk id="197" creationId="{958AC3AD-C26B-4B77-B621-1C117E790F9B}"/>
          </ac:grpSpMkLst>
        </pc:grpChg>
        <pc:grpChg chg="mod">
          <ac:chgData name="Jens DE BRUIJN" userId="f4c308ab-01da-4f5d-b619-c25743f9e709" providerId="ADAL" clId="{E63B5BF0-D228-4909-8E07-604CDB172C27}" dt="2021-10-21T10:02:31.657" v="435"/>
          <ac:grpSpMkLst>
            <pc:docMk/>
            <pc:sldMk cId="616804293" sldId="264"/>
            <ac:grpSpMk id="198" creationId="{A012E653-406E-48A7-92D8-B2611E646F5F}"/>
          </ac:grpSpMkLst>
        </pc:grpChg>
        <pc:grpChg chg="add mod">
          <ac:chgData name="Jens DE BRUIJN" userId="f4c308ab-01da-4f5d-b619-c25743f9e709" providerId="ADAL" clId="{E63B5BF0-D228-4909-8E07-604CDB172C27}" dt="2021-10-21T10:11:57.129" v="509" actId="1037"/>
          <ac:grpSpMkLst>
            <pc:docMk/>
            <pc:sldMk cId="616804293" sldId="264"/>
            <ac:grpSpMk id="204" creationId="{D00D5350-C618-40DF-B1CD-6A792DCAE3DE}"/>
          </ac:grpSpMkLst>
        </pc:grpChg>
        <pc:grpChg chg="mod">
          <ac:chgData name="Jens DE BRUIJN" userId="f4c308ab-01da-4f5d-b619-c25743f9e709" providerId="ADAL" clId="{E63B5BF0-D228-4909-8E07-604CDB172C27}" dt="2021-10-21T10:03:13.387" v="439"/>
          <ac:grpSpMkLst>
            <pc:docMk/>
            <pc:sldMk cId="616804293" sldId="264"/>
            <ac:grpSpMk id="205" creationId="{0F659E95-DD90-4808-8D43-B0516A65A4CA}"/>
          </ac:grpSpMkLst>
        </pc:grpChg>
        <pc:grpChg chg="mod">
          <ac:chgData name="Jens DE BRUIJN" userId="f4c308ab-01da-4f5d-b619-c25743f9e709" providerId="ADAL" clId="{E63B5BF0-D228-4909-8E07-604CDB172C27}" dt="2021-10-21T11:20:25.723" v="553" actId="1035"/>
          <ac:grpSpMkLst>
            <pc:docMk/>
            <pc:sldMk cId="616804293" sldId="264"/>
            <ac:grpSpMk id="406" creationId="{0967135C-FC60-4D86-8538-BF920793BDB6}"/>
          </ac:grpSpMkLst>
        </pc:grpChg>
        <pc:grpChg chg="mod">
          <ac:chgData name="Jens DE BRUIJN" userId="f4c308ab-01da-4f5d-b619-c25743f9e709" providerId="ADAL" clId="{E63B5BF0-D228-4909-8E07-604CDB172C27}" dt="2021-10-21T09:39:44.615" v="1" actId="1076"/>
          <ac:grpSpMkLst>
            <pc:docMk/>
            <pc:sldMk cId="616804293" sldId="264"/>
            <ac:grpSpMk id="422" creationId="{27DE49EF-0D63-4B42-AA46-C0431CECD5AC}"/>
          </ac:grpSpMkLst>
        </pc:grpChg>
        <pc:grpChg chg="mod">
          <ac:chgData name="Jens DE BRUIJN" userId="f4c308ab-01da-4f5d-b619-c25743f9e709" providerId="ADAL" clId="{E63B5BF0-D228-4909-8E07-604CDB172C27}" dt="2021-10-21T09:39:44.615" v="1" actId="1076"/>
          <ac:grpSpMkLst>
            <pc:docMk/>
            <pc:sldMk cId="616804293" sldId="264"/>
            <ac:grpSpMk id="424" creationId="{940275A3-40C2-42EB-9A47-77ACC6A0629D}"/>
          </ac:grpSpMkLst>
        </pc:grpChg>
        <pc:grpChg chg="mod">
          <ac:chgData name="Jens DE BRUIJN" userId="f4c308ab-01da-4f5d-b619-c25743f9e709" providerId="ADAL" clId="{E63B5BF0-D228-4909-8E07-604CDB172C27}" dt="2021-10-21T09:39:44.615" v="1" actId="1076"/>
          <ac:grpSpMkLst>
            <pc:docMk/>
            <pc:sldMk cId="616804293" sldId="264"/>
            <ac:grpSpMk id="425" creationId="{77411D41-EC0A-48F3-ADCF-17EF30A133B9}"/>
          </ac:grpSpMkLst>
        </pc:grpChg>
        <pc:grpChg chg="mod">
          <ac:chgData name="Jens DE BRUIJN" userId="f4c308ab-01da-4f5d-b619-c25743f9e709" providerId="ADAL" clId="{E63B5BF0-D228-4909-8E07-604CDB172C27}" dt="2021-10-21T09:39:44.615" v="1" actId="1076"/>
          <ac:grpSpMkLst>
            <pc:docMk/>
            <pc:sldMk cId="616804293" sldId="264"/>
            <ac:grpSpMk id="426" creationId="{B380FEF4-634C-4F39-8616-0E5B96DE0CF6}"/>
          </ac:grpSpMkLst>
        </pc:grpChg>
        <pc:grpChg chg="del mod">
          <ac:chgData name="Jens DE BRUIJN" userId="f4c308ab-01da-4f5d-b619-c25743f9e709" providerId="ADAL" clId="{E63B5BF0-D228-4909-8E07-604CDB172C27}" dt="2021-10-21T11:20:04.527" v="542" actId="165"/>
          <ac:grpSpMkLst>
            <pc:docMk/>
            <pc:sldMk cId="616804293" sldId="264"/>
            <ac:grpSpMk id="427" creationId="{2FD8BA33-FE19-45F1-94DD-EECEBDDD9236}"/>
          </ac:grpSpMkLst>
        </pc:grpChg>
        <pc:grpChg chg="mod">
          <ac:chgData name="Jens DE BRUIJN" userId="f4c308ab-01da-4f5d-b619-c25743f9e709" providerId="ADAL" clId="{E63B5BF0-D228-4909-8E07-604CDB172C27}" dt="2021-10-21T09:54:37.746" v="330" actId="1038"/>
          <ac:grpSpMkLst>
            <pc:docMk/>
            <pc:sldMk cId="616804293" sldId="264"/>
            <ac:grpSpMk id="429" creationId="{CBDAF6C2-50A8-47C4-BA9D-E72553639360}"/>
          </ac:grpSpMkLst>
        </pc:grpChg>
        <pc:grpChg chg="add del mod">
          <ac:chgData name="Jens DE BRUIJN" userId="f4c308ab-01da-4f5d-b619-c25743f9e709" providerId="ADAL" clId="{E63B5BF0-D228-4909-8E07-604CDB172C27}" dt="2021-10-21T10:00:17.523" v="397" actId="165"/>
          <ac:grpSpMkLst>
            <pc:docMk/>
            <pc:sldMk cId="616804293" sldId="264"/>
            <ac:grpSpMk id="450" creationId="{2006044F-974E-4DE7-86BD-D6D47AF137CA}"/>
          </ac:grpSpMkLst>
        </pc:grpChg>
        <pc:grpChg chg="add del">
          <ac:chgData name="Jens DE BRUIJN" userId="f4c308ab-01da-4f5d-b619-c25743f9e709" providerId="ADAL" clId="{E63B5BF0-D228-4909-8E07-604CDB172C27}" dt="2021-10-21T10:03:26.606" v="441" actId="478"/>
          <ac:grpSpMkLst>
            <pc:docMk/>
            <pc:sldMk cId="616804293" sldId="264"/>
            <ac:grpSpMk id="453" creationId="{0D54A4EA-FF19-46CF-A035-D1441FF00A24}"/>
          </ac:grpSpMkLst>
        </pc:grpChg>
        <pc:grpChg chg="add mod">
          <ac:chgData name="Jens DE BRUIJN" userId="f4c308ab-01da-4f5d-b619-c25743f9e709" providerId="ADAL" clId="{E63B5BF0-D228-4909-8E07-604CDB172C27}" dt="2021-10-21T10:11:55.373" v="507" actId="1037"/>
          <ac:grpSpMkLst>
            <pc:docMk/>
            <pc:sldMk cId="616804293" sldId="264"/>
            <ac:grpSpMk id="458" creationId="{4E82AA54-1255-42C9-AB38-D3CB13B772D3}"/>
          </ac:grpSpMkLst>
        </pc:grpChg>
        <pc:picChg chg="add mod">
          <ac:chgData name="Jens DE BRUIJN" userId="f4c308ab-01da-4f5d-b619-c25743f9e709" providerId="ADAL" clId="{E63B5BF0-D228-4909-8E07-604CDB172C27}" dt="2021-10-21T10:04:56.173" v="497" actId="1038"/>
          <ac:picMkLst>
            <pc:docMk/>
            <pc:sldMk cId="616804293" sldId="264"/>
            <ac:picMk id="7" creationId="{39898D5A-BD7F-4026-A7FD-3F13AE7E80B9}"/>
          </ac:picMkLst>
        </pc:picChg>
        <pc:picChg chg="add del mod">
          <ac:chgData name="Jens DE BRUIJN" userId="f4c308ab-01da-4f5d-b619-c25743f9e709" providerId="ADAL" clId="{E63B5BF0-D228-4909-8E07-604CDB172C27}" dt="2021-10-21T09:45:31.648" v="108" actId="478"/>
          <ac:picMkLst>
            <pc:docMk/>
            <pc:sldMk cId="616804293" sldId="264"/>
            <ac:picMk id="10" creationId="{96B6CC6F-1D61-4054-A12D-0FC39063617F}"/>
          </ac:picMkLst>
        </pc:picChg>
        <pc:picChg chg="add mod">
          <ac:chgData name="Jens DE BRUIJN" userId="f4c308ab-01da-4f5d-b619-c25743f9e709" providerId="ADAL" clId="{E63B5BF0-D228-4909-8E07-604CDB172C27}" dt="2021-10-21T11:22:38.323" v="624" actId="1035"/>
          <ac:picMkLst>
            <pc:docMk/>
            <pc:sldMk cId="616804293" sldId="264"/>
            <ac:picMk id="27" creationId="{2ABBA5E5-D92B-4FC9-9785-B90EF6820413}"/>
          </ac:picMkLst>
        </pc:picChg>
        <pc:picChg chg="add mod">
          <ac:chgData name="Jens DE BRUIJN" userId="f4c308ab-01da-4f5d-b619-c25743f9e709" providerId="ADAL" clId="{E63B5BF0-D228-4909-8E07-604CDB172C27}" dt="2021-10-21T09:53:34.440" v="320" actId="1076"/>
          <ac:picMkLst>
            <pc:docMk/>
            <pc:sldMk cId="616804293" sldId="264"/>
            <ac:picMk id="30" creationId="{4E7F4463-B8D5-4CA4-B6CA-E910D78853EC}"/>
          </ac:picMkLst>
        </pc:picChg>
        <pc:picChg chg="add del">
          <ac:chgData name="Jens DE BRUIJN" userId="f4c308ab-01da-4f5d-b619-c25743f9e709" providerId="ADAL" clId="{E63B5BF0-D228-4909-8E07-604CDB172C27}" dt="2021-10-21T09:46:37.060" v="133" actId="22"/>
          <ac:picMkLst>
            <pc:docMk/>
            <pc:sldMk cId="616804293" sldId="264"/>
            <ac:picMk id="32" creationId="{099C4FD7-9177-4203-BB73-67AAE11AA2F0}"/>
          </ac:picMkLst>
        </pc:picChg>
        <pc:picChg chg="add mod">
          <ac:chgData name="Jens DE BRUIJN" userId="f4c308ab-01da-4f5d-b619-c25743f9e709" providerId="ADAL" clId="{E63B5BF0-D228-4909-8E07-604CDB172C27}" dt="2021-10-21T09:53:34.440" v="320" actId="1076"/>
          <ac:picMkLst>
            <pc:docMk/>
            <pc:sldMk cId="616804293" sldId="264"/>
            <ac:picMk id="34" creationId="{09D358ED-1A5B-4BDF-9DDE-EDF84F6FB6E4}"/>
          </ac:picMkLst>
        </pc:picChg>
        <pc:picChg chg="add mod">
          <ac:chgData name="Jens DE BRUIJN" userId="f4c308ab-01da-4f5d-b619-c25743f9e709" providerId="ADAL" clId="{E63B5BF0-D228-4909-8E07-604CDB172C27}" dt="2021-10-21T09:53:34.440" v="320" actId="1076"/>
          <ac:picMkLst>
            <pc:docMk/>
            <pc:sldMk cId="616804293" sldId="264"/>
            <ac:picMk id="36" creationId="{656BEF8C-B948-4D62-A1B2-8BA985555ADC}"/>
          </ac:picMkLst>
        </pc:picChg>
        <pc:picChg chg="add mod">
          <ac:chgData name="Jens DE BRUIJN" userId="f4c308ab-01da-4f5d-b619-c25743f9e709" providerId="ADAL" clId="{E63B5BF0-D228-4909-8E07-604CDB172C27}" dt="2021-10-21T09:55:09.471" v="333" actId="1076"/>
          <ac:picMkLst>
            <pc:docMk/>
            <pc:sldMk cId="616804293" sldId="264"/>
            <ac:picMk id="42" creationId="{D4CC9C8C-D538-44F0-9692-E61AFDF30AEA}"/>
          </ac:picMkLst>
        </pc:picChg>
        <pc:picChg chg="add mod">
          <ac:chgData name="Jens DE BRUIJN" userId="f4c308ab-01da-4f5d-b619-c25743f9e709" providerId="ADAL" clId="{E63B5BF0-D228-4909-8E07-604CDB172C27}" dt="2021-10-21T09:55:14.253" v="335" actId="1076"/>
          <ac:picMkLst>
            <pc:docMk/>
            <pc:sldMk cId="616804293" sldId="264"/>
            <ac:picMk id="43" creationId="{FF4EC3D5-85C2-4E3A-99FD-1A3A022EC9A3}"/>
          </ac:picMkLst>
        </pc:picChg>
        <pc:picChg chg="add mod">
          <ac:chgData name="Jens DE BRUIJN" userId="f4c308ab-01da-4f5d-b619-c25743f9e709" providerId="ADAL" clId="{E63B5BF0-D228-4909-8E07-604CDB172C27}" dt="2021-10-21T09:55:48.766" v="337" actId="1076"/>
          <ac:picMkLst>
            <pc:docMk/>
            <pc:sldMk cId="616804293" sldId="264"/>
            <ac:picMk id="44" creationId="{989AFE6F-D6DE-4D32-9E97-7655F0C1ED5C}"/>
          </ac:picMkLst>
        </pc:picChg>
        <pc:picChg chg="del mod topLvl">
          <ac:chgData name="Jens DE BRUIJN" userId="f4c308ab-01da-4f5d-b619-c25743f9e709" providerId="ADAL" clId="{E63B5BF0-D228-4909-8E07-604CDB172C27}" dt="2021-10-21T09:40:49.732" v="14" actId="478"/>
          <ac:picMkLst>
            <pc:docMk/>
            <pc:sldMk cId="616804293" sldId="264"/>
            <ac:picMk id="94" creationId="{79F08EED-9EA4-42EC-B629-A7243BF862D8}"/>
          </ac:picMkLst>
        </pc:picChg>
        <pc:picChg chg="mod">
          <ac:chgData name="Jens DE BRUIJN" userId="f4c308ab-01da-4f5d-b619-c25743f9e709" providerId="ADAL" clId="{E63B5BF0-D228-4909-8E07-604CDB172C27}" dt="2021-10-21T09:46:51.323" v="138"/>
          <ac:picMkLst>
            <pc:docMk/>
            <pc:sldMk cId="616804293" sldId="264"/>
            <ac:picMk id="129" creationId="{844A9903-4607-4EA7-89BA-BAAC8DDEE584}"/>
          </ac:picMkLst>
        </pc:picChg>
        <pc:picChg chg="mod">
          <ac:chgData name="Jens DE BRUIJN" userId="f4c308ab-01da-4f5d-b619-c25743f9e709" providerId="ADAL" clId="{E63B5BF0-D228-4909-8E07-604CDB172C27}" dt="2021-10-21T09:46:51.323" v="138"/>
          <ac:picMkLst>
            <pc:docMk/>
            <pc:sldMk cId="616804293" sldId="264"/>
            <ac:picMk id="130" creationId="{213410BF-F648-4A8A-88E6-4AF2A2FEEE3F}"/>
          </ac:picMkLst>
        </pc:picChg>
        <pc:picChg chg="mod">
          <ac:chgData name="Jens DE BRUIJN" userId="f4c308ab-01da-4f5d-b619-c25743f9e709" providerId="ADAL" clId="{E63B5BF0-D228-4909-8E07-604CDB172C27}" dt="2021-10-21T09:46:51.323" v="138"/>
          <ac:picMkLst>
            <pc:docMk/>
            <pc:sldMk cId="616804293" sldId="264"/>
            <ac:picMk id="132" creationId="{407DDE0E-14E6-4668-9575-F856208C4C43}"/>
          </ac:picMkLst>
        </pc:picChg>
        <pc:picChg chg="mod ord topLvl">
          <ac:chgData name="Jens DE BRUIJN" userId="f4c308ab-01da-4f5d-b619-c25743f9e709" providerId="ADAL" clId="{E63B5BF0-D228-4909-8E07-604CDB172C27}" dt="2021-10-21T11:25:18.940" v="739" actId="1076"/>
          <ac:picMkLst>
            <pc:docMk/>
            <pc:sldMk cId="616804293" sldId="264"/>
            <ac:picMk id="405" creationId="{2E5A177A-A700-43A8-AC60-C2242013D8E6}"/>
          </ac:picMkLst>
        </pc:picChg>
        <pc:picChg chg="mod">
          <ac:chgData name="Jens DE BRUIJN" userId="f4c308ab-01da-4f5d-b619-c25743f9e709" providerId="ADAL" clId="{E63B5BF0-D228-4909-8E07-604CDB172C27}" dt="2021-10-21T09:39:44.615" v="1" actId="1076"/>
          <ac:picMkLst>
            <pc:docMk/>
            <pc:sldMk cId="616804293" sldId="264"/>
            <ac:picMk id="479" creationId="{451F43BB-72BC-4031-AD81-3F08ACE391A8}"/>
          </ac:picMkLst>
        </pc:picChg>
        <pc:picChg chg="mod">
          <ac:chgData name="Jens DE BRUIJN" userId="f4c308ab-01da-4f5d-b619-c25743f9e709" providerId="ADAL" clId="{E63B5BF0-D228-4909-8E07-604CDB172C27}" dt="2021-10-21T09:39:44.615" v="1" actId="1076"/>
          <ac:picMkLst>
            <pc:docMk/>
            <pc:sldMk cId="616804293" sldId="264"/>
            <ac:picMk id="481" creationId="{AAF233AF-5628-4648-AE96-5984331067E1}"/>
          </ac:picMkLst>
        </pc:picChg>
        <pc:picChg chg="add mod">
          <ac:chgData name="Jens DE BRUIJN" userId="f4c308ab-01da-4f5d-b619-c25743f9e709" providerId="ADAL" clId="{E63B5BF0-D228-4909-8E07-604CDB172C27}" dt="2021-10-21T11:25:09.575" v="736" actId="1076"/>
          <ac:picMkLst>
            <pc:docMk/>
            <pc:sldMk cId="616804293" sldId="264"/>
            <ac:picMk id="490" creationId="{FC0118E8-2F57-44DA-8990-482AF1157BEE}"/>
          </ac:picMkLst>
        </pc:picChg>
        <pc:picChg chg="mod">
          <ac:chgData name="Jens DE BRUIJN" userId="f4c308ab-01da-4f5d-b619-c25743f9e709" providerId="ADAL" clId="{E63B5BF0-D228-4909-8E07-604CDB172C27}" dt="2021-10-21T09:39:44.615" v="1" actId="1076"/>
          <ac:picMkLst>
            <pc:docMk/>
            <pc:sldMk cId="616804293" sldId="264"/>
            <ac:picMk id="505" creationId="{AC06FE11-AA04-4D7A-8196-E2DD539054B4}"/>
          </ac:picMkLst>
        </pc:picChg>
        <pc:cxnChg chg="mod">
          <ac:chgData name="Jens DE BRUIJN" userId="f4c308ab-01da-4f5d-b619-c25743f9e709" providerId="ADAL" clId="{E63B5BF0-D228-4909-8E07-604CDB172C27}" dt="2021-10-21T11:22:13.630" v="593" actId="14100"/>
          <ac:cxnSpMkLst>
            <pc:docMk/>
            <pc:sldMk cId="616804293" sldId="264"/>
            <ac:cxnSpMk id="2" creationId="{1DE8FDF5-DA05-413C-A21C-967C27C4C1A7}"/>
          </ac:cxnSpMkLst>
        </pc:cxnChg>
        <pc:cxnChg chg="mod">
          <ac:chgData name="Jens DE BRUIJN" userId="f4c308ab-01da-4f5d-b619-c25743f9e709" providerId="ADAL" clId="{E63B5BF0-D228-4909-8E07-604CDB172C27}" dt="2021-10-21T11:22:18.306" v="595" actId="14100"/>
          <ac:cxnSpMkLst>
            <pc:docMk/>
            <pc:sldMk cId="616804293" sldId="264"/>
            <ac:cxnSpMk id="5" creationId="{3D469740-1376-454E-A62E-02AE277582B2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6" creationId="{3E6E535E-C1E1-46CE-AF27-D69B87C1890F}"/>
          </ac:cxnSpMkLst>
        </pc:cxnChg>
        <pc:cxnChg chg="mod">
          <ac:chgData name="Jens DE BRUIJN" userId="f4c308ab-01da-4f5d-b619-c25743f9e709" providerId="ADAL" clId="{E63B5BF0-D228-4909-8E07-604CDB172C27}" dt="2021-10-21T11:22:16.406" v="594" actId="14100"/>
          <ac:cxnSpMkLst>
            <pc:docMk/>
            <pc:sldMk cId="616804293" sldId="264"/>
            <ac:cxnSpMk id="8" creationId="{E06EA0BC-3593-4D5F-9A3F-BA2C768823E4}"/>
          </ac:cxnSpMkLst>
        </pc:cxnChg>
        <pc:cxnChg chg="mod">
          <ac:chgData name="Jens DE BRUIJN" userId="f4c308ab-01da-4f5d-b619-c25743f9e709" providerId="ADAL" clId="{E63B5BF0-D228-4909-8E07-604CDB172C27}" dt="2021-10-21T11:22:31.725" v="607" actId="14100"/>
          <ac:cxnSpMkLst>
            <pc:docMk/>
            <pc:sldMk cId="616804293" sldId="264"/>
            <ac:cxnSpMk id="11" creationId="{08661941-B386-4538-BD5F-2B989D58D791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3" creationId="{BB953801-C1FC-4758-B701-1A8BFCE80FE0}"/>
          </ac:cxnSpMkLst>
        </pc:cxnChg>
        <pc:cxnChg chg="add mod">
          <ac:chgData name="Jens DE BRUIJN" userId="f4c308ab-01da-4f5d-b619-c25743f9e709" providerId="ADAL" clId="{E63B5BF0-D228-4909-8E07-604CDB172C27}" dt="2021-10-21T10:04:56.173" v="497" actId="1038"/>
          <ac:cxnSpMkLst>
            <pc:docMk/>
            <pc:sldMk cId="616804293" sldId="264"/>
            <ac:cxnSpMk id="15" creationId="{3378B1D7-AFC7-49DA-8479-8816FE3C5601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7" creationId="{EBB42E5A-7B27-4365-A541-37632EB5B355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22" creationId="{3764BBED-EF56-4711-81CE-45D316CCA67E}"/>
          </ac:cxnSpMkLst>
        </pc:cxnChg>
        <pc:cxnChg chg="add mod">
          <ac:chgData name="Jens DE BRUIJN" userId="f4c308ab-01da-4f5d-b619-c25743f9e709" providerId="ADAL" clId="{E63B5BF0-D228-4909-8E07-604CDB172C27}" dt="2021-10-21T10:04:56.173" v="497" actId="1038"/>
          <ac:cxnSpMkLst>
            <pc:docMk/>
            <pc:sldMk cId="616804293" sldId="264"/>
            <ac:cxnSpMk id="23" creationId="{837B84EC-4051-43AB-A13E-AE3BBADCC5CB}"/>
          </ac:cxnSpMkLst>
        </pc:cxnChg>
        <pc:cxnChg chg="add mod">
          <ac:chgData name="Jens DE BRUIJN" userId="f4c308ab-01da-4f5d-b619-c25743f9e709" providerId="ADAL" clId="{E63B5BF0-D228-4909-8E07-604CDB172C27}" dt="2021-10-21T10:04:56.173" v="497" actId="1038"/>
          <ac:cxnSpMkLst>
            <pc:docMk/>
            <pc:sldMk cId="616804293" sldId="264"/>
            <ac:cxnSpMk id="25" creationId="{54F35FDD-A5A7-4BAF-B4DA-727B911FBF16}"/>
          </ac:cxnSpMkLst>
        </pc:cxnChg>
        <pc:cxnChg chg="add mod">
          <ac:chgData name="Jens DE BRUIJN" userId="f4c308ab-01da-4f5d-b619-c25743f9e709" providerId="ADAL" clId="{E63B5BF0-D228-4909-8E07-604CDB172C27}" dt="2021-10-21T10:04:56.173" v="497" actId="1038"/>
          <ac:cxnSpMkLst>
            <pc:docMk/>
            <pc:sldMk cId="616804293" sldId="264"/>
            <ac:cxnSpMk id="26" creationId="{31301A4B-00C2-4F90-866B-6E312F2E93FB}"/>
          </ac:cxnSpMkLst>
        </pc:cxnChg>
        <pc:cxnChg chg="add mod topLvl">
          <ac:chgData name="Jens DE BRUIJN" userId="f4c308ab-01da-4f5d-b619-c25743f9e709" providerId="ADAL" clId="{E63B5BF0-D228-4909-8E07-604CDB172C27}" dt="2021-10-21T10:00:17.523" v="397" actId="165"/>
          <ac:cxnSpMkLst>
            <pc:docMk/>
            <pc:sldMk cId="616804293" sldId="264"/>
            <ac:cxnSpMk id="47" creationId="{18C3374B-4A9E-4478-9506-E495B555C523}"/>
          </ac:cxnSpMkLst>
        </pc:cxnChg>
        <pc:cxnChg chg="add del mod">
          <ac:chgData name="Jens DE BRUIJN" userId="f4c308ab-01da-4f5d-b619-c25743f9e709" providerId="ADAL" clId="{E63B5BF0-D228-4909-8E07-604CDB172C27}" dt="2021-10-21T09:57:17.713" v="345" actId="478"/>
          <ac:cxnSpMkLst>
            <pc:docMk/>
            <pc:sldMk cId="616804293" sldId="264"/>
            <ac:cxnSpMk id="49" creationId="{F333644A-BDF8-497E-B548-B7012B92B8A4}"/>
          </ac:cxnSpMkLst>
        </pc:cxnChg>
        <pc:cxnChg chg="add mod topLvl">
          <ac:chgData name="Jens DE BRUIJN" userId="f4c308ab-01da-4f5d-b619-c25743f9e709" providerId="ADAL" clId="{E63B5BF0-D228-4909-8E07-604CDB172C27}" dt="2021-10-21T10:00:22.741" v="398" actId="14100"/>
          <ac:cxnSpMkLst>
            <pc:docMk/>
            <pc:sldMk cId="616804293" sldId="264"/>
            <ac:cxnSpMk id="51" creationId="{BA402F4B-11D5-45F4-BDE9-D4129F97BE0B}"/>
          </ac:cxnSpMkLst>
        </pc:cxnChg>
        <pc:cxnChg chg="add mod ord topLvl">
          <ac:chgData name="Jens DE BRUIJN" userId="f4c308ab-01da-4f5d-b619-c25743f9e709" providerId="ADAL" clId="{E63B5BF0-D228-4909-8E07-604CDB172C27}" dt="2021-10-21T10:00:17.523" v="397" actId="165"/>
          <ac:cxnSpMkLst>
            <pc:docMk/>
            <pc:sldMk cId="616804293" sldId="264"/>
            <ac:cxnSpMk id="54" creationId="{D8B1A6D3-1EFA-4FEA-99C7-A53FEF5C2D22}"/>
          </ac:cxnSpMkLst>
        </pc:cxnChg>
        <pc:cxnChg chg="add mod topLvl">
          <ac:chgData name="Jens DE BRUIJN" userId="f4c308ab-01da-4f5d-b619-c25743f9e709" providerId="ADAL" clId="{E63B5BF0-D228-4909-8E07-604CDB172C27}" dt="2021-10-21T10:00:17.523" v="397" actId="165"/>
          <ac:cxnSpMkLst>
            <pc:docMk/>
            <pc:sldMk cId="616804293" sldId="264"/>
            <ac:cxnSpMk id="57" creationId="{90269BAA-E715-4D5E-B85F-0F2C00044811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00" creationId="{029453EF-31F9-47E4-BA4F-B38D50BE44CC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04" creationId="{8FF40962-7DB0-4BB6-ACE6-BF7956B03191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12" creationId="{1C1ACD18-C914-484C-85CF-4BF247AD5D27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16" creationId="{FC6A67AE-B8DF-41D2-8285-AF96DBBE50FE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21" creationId="{1D1EB17C-8CCA-419A-968B-F495CA7FE7AE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27" creationId="{FF8D415B-0265-4750-B58F-AAE92F369083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31" creationId="{4AA42B2C-F9CB-4A08-BB6F-A4AA5101DF63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33" creationId="{54EE1D5B-DB25-4025-93BF-18BEE37FB177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35" creationId="{F9CBB59C-8EC2-470B-8B62-EA2DD1DD32F6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41" creationId="{8CA3FD13-7F0D-48D8-AFAF-3E25C790A35B}"/>
          </ac:cxnSpMkLst>
        </pc:cxnChg>
        <pc:cxnChg chg="mod">
          <ac:chgData name="Jens DE BRUIJN" userId="f4c308ab-01da-4f5d-b619-c25743f9e709" providerId="ADAL" clId="{E63B5BF0-D228-4909-8E07-604CDB172C27}" dt="2021-10-21T09:59:45.424" v="389"/>
          <ac:cxnSpMkLst>
            <pc:docMk/>
            <pc:sldMk cId="616804293" sldId="264"/>
            <ac:cxnSpMk id="171" creationId="{BF2B56CA-D4CA-4E03-B3B9-F71D30599CF0}"/>
          </ac:cxnSpMkLst>
        </pc:cxnChg>
        <pc:cxnChg chg="mod">
          <ac:chgData name="Jens DE BRUIJN" userId="f4c308ab-01da-4f5d-b619-c25743f9e709" providerId="ADAL" clId="{E63B5BF0-D228-4909-8E07-604CDB172C27}" dt="2021-10-21T09:59:45.424" v="389"/>
          <ac:cxnSpMkLst>
            <pc:docMk/>
            <pc:sldMk cId="616804293" sldId="264"/>
            <ac:cxnSpMk id="172" creationId="{1D7AFAD9-CC9F-47AE-8D99-DE13D57C0D08}"/>
          </ac:cxnSpMkLst>
        </pc:cxnChg>
        <pc:cxnChg chg="mod">
          <ac:chgData name="Jens DE BRUIJN" userId="f4c308ab-01da-4f5d-b619-c25743f9e709" providerId="ADAL" clId="{E63B5BF0-D228-4909-8E07-604CDB172C27}" dt="2021-10-21T09:59:45.424" v="389"/>
          <ac:cxnSpMkLst>
            <pc:docMk/>
            <pc:sldMk cId="616804293" sldId="264"/>
            <ac:cxnSpMk id="173" creationId="{19E5452C-AEBD-4A8D-AA38-F348390C513E}"/>
          </ac:cxnSpMkLst>
        </pc:cxnChg>
        <pc:cxnChg chg="mod">
          <ac:chgData name="Jens DE BRUIJN" userId="f4c308ab-01da-4f5d-b619-c25743f9e709" providerId="ADAL" clId="{E63B5BF0-D228-4909-8E07-604CDB172C27}" dt="2021-10-21T09:59:45.424" v="389"/>
          <ac:cxnSpMkLst>
            <pc:docMk/>
            <pc:sldMk cId="616804293" sldId="264"/>
            <ac:cxnSpMk id="174" creationId="{4A42A7EC-7B58-470B-B0F3-F5BAB5FC9D98}"/>
          </ac:cxnSpMkLst>
        </pc:cxnChg>
        <pc:cxnChg chg="mod">
          <ac:chgData name="Jens DE BRUIJN" userId="f4c308ab-01da-4f5d-b619-c25743f9e709" providerId="ADAL" clId="{E63B5BF0-D228-4909-8E07-604CDB172C27}" dt="2021-10-21T10:00:33.873" v="401"/>
          <ac:cxnSpMkLst>
            <pc:docMk/>
            <pc:sldMk cId="616804293" sldId="264"/>
            <ac:cxnSpMk id="181" creationId="{14FB7BD1-C7BB-4578-B175-46059BE1417B}"/>
          </ac:cxnSpMkLst>
        </pc:cxnChg>
        <pc:cxnChg chg="mod">
          <ac:chgData name="Jens DE BRUIJN" userId="f4c308ab-01da-4f5d-b619-c25743f9e709" providerId="ADAL" clId="{E63B5BF0-D228-4909-8E07-604CDB172C27}" dt="2021-10-21T10:00:33.873" v="401"/>
          <ac:cxnSpMkLst>
            <pc:docMk/>
            <pc:sldMk cId="616804293" sldId="264"/>
            <ac:cxnSpMk id="182" creationId="{35578DA5-1DB9-4D92-B06E-0812E3C4BE88}"/>
          </ac:cxnSpMkLst>
        </pc:cxnChg>
        <pc:cxnChg chg="mod">
          <ac:chgData name="Jens DE BRUIJN" userId="f4c308ab-01da-4f5d-b619-c25743f9e709" providerId="ADAL" clId="{E63B5BF0-D228-4909-8E07-604CDB172C27}" dt="2021-10-21T10:00:33.873" v="401"/>
          <ac:cxnSpMkLst>
            <pc:docMk/>
            <pc:sldMk cId="616804293" sldId="264"/>
            <ac:cxnSpMk id="183" creationId="{65D4EC67-C870-4E19-90BA-C9A9208A5D58}"/>
          </ac:cxnSpMkLst>
        </pc:cxnChg>
        <pc:cxnChg chg="mod">
          <ac:chgData name="Jens DE BRUIJN" userId="f4c308ab-01da-4f5d-b619-c25743f9e709" providerId="ADAL" clId="{E63B5BF0-D228-4909-8E07-604CDB172C27}" dt="2021-10-21T10:00:33.873" v="401"/>
          <ac:cxnSpMkLst>
            <pc:docMk/>
            <pc:sldMk cId="616804293" sldId="264"/>
            <ac:cxnSpMk id="184" creationId="{C45A82EE-F8F0-4F3B-A565-F2C0FE45FB00}"/>
          </ac:cxnSpMkLst>
        </pc:cxnChg>
        <pc:cxnChg chg="mod">
          <ac:chgData name="Jens DE BRUIJN" userId="f4c308ab-01da-4f5d-b619-c25743f9e709" providerId="ADAL" clId="{E63B5BF0-D228-4909-8E07-604CDB172C27}" dt="2021-10-21T10:02:17.849" v="432"/>
          <ac:cxnSpMkLst>
            <pc:docMk/>
            <pc:sldMk cId="616804293" sldId="264"/>
            <ac:cxnSpMk id="191" creationId="{ECE613AD-759E-41F2-96A7-892CB1F3C7A5}"/>
          </ac:cxnSpMkLst>
        </pc:cxnChg>
        <pc:cxnChg chg="mod">
          <ac:chgData name="Jens DE BRUIJN" userId="f4c308ab-01da-4f5d-b619-c25743f9e709" providerId="ADAL" clId="{E63B5BF0-D228-4909-8E07-604CDB172C27}" dt="2021-10-21T10:02:17.849" v="432"/>
          <ac:cxnSpMkLst>
            <pc:docMk/>
            <pc:sldMk cId="616804293" sldId="264"/>
            <ac:cxnSpMk id="192" creationId="{26ADF304-BB5C-4D20-A124-EB42C6EAF3A1}"/>
          </ac:cxnSpMkLst>
        </pc:cxnChg>
        <pc:cxnChg chg="mod">
          <ac:chgData name="Jens DE BRUIJN" userId="f4c308ab-01da-4f5d-b619-c25743f9e709" providerId="ADAL" clId="{E63B5BF0-D228-4909-8E07-604CDB172C27}" dt="2021-10-21T10:02:17.849" v="432"/>
          <ac:cxnSpMkLst>
            <pc:docMk/>
            <pc:sldMk cId="616804293" sldId="264"/>
            <ac:cxnSpMk id="193" creationId="{2688E9C9-AE9C-4CD5-9F95-B8526EC478A1}"/>
          </ac:cxnSpMkLst>
        </pc:cxnChg>
        <pc:cxnChg chg="mod">
          <ac:chgData name="Jens DE BRUIJN" userId="f4c308ab-01da-4f5d-b619-c25743f9e709" providerId="ADAL" clId="{E63B5BF0-D228-4909-8E07-604CDB172C27}" dt="2021-10-21T10:02:17.849" v="432"/>
          <ac:cxnSpMkLst>
            <pc:docMk/>
            <pc:sldMk cId="616804293" sldId="264"/>
            <ac:cxnSpMk id="194" creationId="{ECC6A27E-75F2-42A0-B256-0B451F644CCB}"/>
          </ac:cxnSpMkLst>
        </pc:cxnChg>
        <pc:cxnChg chg="mod">
          <ac:chgData name="Jens DE BRUIJN" userId="f4c308ab-01da-4f5d-b619-c25743f9e709" providerId="ADAL" clId="{E63B5BF0-D228-4909-8E07-604CDB172C27}" dt="2021-10-21T10:02:17.849" v="432"/>
          <ac:cxnSpMkLst>
            <pc:docMk/>
            <pc:sldMk cId="616804293" sldId="264"/>
            <ac:cxnSpMk id="195" creationId="{DEDFF656-FD29-4688-B161-E270C0FA3195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196" creationId="{ADC15C74-C574-4F7B-ACE6-47DCE362C2E0}"/>
          </ac:cxnSpMkLst>
        </pc:cxnChg>
        <pc:cxnChg chg="mod">
          <ac:chgData name="Jens DE BRUIJN" userId="f4c308ab-01da-4f5d-b619-c25743f9e709" providerId="ADAL" clId="{E63B5BF0-D228-4909-8E07-604CDB172C27}" dt="2021-10-21T10:02:31.657" v="435"/>
          <ac:cxnSpMkLst>
            <pc:docMk/>
            <pc:sldMk cId="616804293" sldId="264"/>
            <ac:cxnSpMk id="199" creationId="{8AE2F6AB-9DE6-4ED6-81CD-C6218D08C103}"/>
          </ac:cxnSpMkLst>
        </pc:cxnChg>
        <pc:cxnChg chg="mod">
          <ac:chgData name="Jens DE BRUIJN" userId="f4c308ab-01da-4f5d-b619-c25743f9e709" providerId="ADAL" clId="{E63B5BF0-D228-4909-8E07-604CDB172C27}" dt="2021-10-21T10:02:31.657" v="435"/>
          <ac:cxnSpMkLst>
            <pc:docMk/>
            <pc:sldMk cId="616804293" sldId="264"/>
            <ac:cxnSpMk id="200" creationId="{E14C1FA4-7480-49CF-8F43-A53E5A2D1A6B}"/>
          </ac:cxnSpMkLst>
        </pc:cxnChg>
        <pc:cxnChg chg="mod">
          <ac:chgData name="Jens DE BRUIJN" userId="f4c308ab-01da-4f5d-b619-c25743f9e709" providerId="ADAL" clId="{E63B5BF0-D228-4909-8E07-604CDB172C27}" dt="2021-10-21T10:02:31.657" v="435"/>
          <ac:cxnSpMkLst>
            <pc:docMk/>
            <pc:sldMk cId="616804293" sldId="264"/>
            <ac:cxnSpMk id="201" creationId="{52716F38-BA67-4DB1-B52C-D3741FDDDB6C}"/>
          </ac:cxnSpMkLst>
        </pc:cxnChg>
        <pc:cxnChg chg="mod">
          <ac:chgData name="Jens DE BRUIJN" userId="f4c308ab-01da-4f5d-b619-c25743f9e709" providerId="ADAL" clId="{E63B5BF0-D228-4909-8E07-604CDB172C27}" dt="2021-10-21T10:02:31.657" v="435"/>
          <ac:cxnSpMkLst>
            <pc:docMk/>
            <pc:sldMk cId="616804293" sldId="264"/>
            <ac:cxnSpMk id="202" creationId="{301F6C08-9293-4636-A387-27D3092D88AB}"/>
          </ac:cxnSpMkLst>
        </pc:cxnChg>
        <pc:cxnChg chg="mod">
          <ac:chgData name="Jens DE BRUIJN" userId="f4c308ab-01da-4f5d-b619-c25743f9e709" providerId="ADAL" clId="{E63B5BF0-D228-4909-8E07-604CDB172C27}" dt="2021-10-21T10:02:31.657" v="435"/>
          <ac:cxnSpMkLst>
            <pc:docMk/>
            <pc:sldMk cId="616804293" sldId="264"/>
            <ac:cxnSpMk id="203" creationId="{6AD60146-A3A9-4AE8-8E24-9358ED981899}"/>
          </ac:cxnSpMkLst>
        </pc:cxnChg>
        <pc:cxnChg chg="mod">
          <ac:chgData name="Jens DE BRUIJN" userId="f4c308ab-01da-4f5d-b619-c25743f9e709" providerId="ADAL" clId="{E63B5BF0-D228-4909-8E07-604CDB172C27}" dt="2021-10-21T10:03:13.387" v="439"/>
          <ac:cxnSpMkLst>
            <pc:docMk/>
            <pc:sldMk cId="616804293" sldId="264"/>
            <ac:cxnSpMk id="206" creationId="{1E793EEE-6E0C-4CA0-AEF8-7485FBD363F8}"/>
          </ac:cxnSpMkLst>
        </pc:cxnChg>
        <pc:cxnChg chg="mod">
          <ac:chgData name="Jens DE BRUIJN" userId="f4c308ab-01da-4f5d-b619-c25743f9e709" providerId="ADAL" clId="{E63B5BF0-D228-4909-8E07-604CDB172C27}" dt="2021-10-21T10:03:13.387" v="439"/>
          <ac:cxnSpMkLst>
            <pc:docMk/>
            <pc:sldMk cId="616804293" sldId="264"/>
            <ac:cxnSpMk id="207" creationId="{E9E15CF4-8672-4EAA-A01A-44390917229F}"/>
          </ac:cxnSpMkLst>
        </pc:cxnChg>
        <pc:cxnChg chg="mod">
          <ac:chgData name="Jens DE BRUIJN" userId="f4c308ab-01da-4f5d-b619-c25743f9e709" providerId="ADAL" clId="{E63B5BF0-D228-4909-8E07-604CDB172C27}" dt="2021-10-21T10:03:13.387" v="439"/>
          <ac:cxnSpMkLst>
            <pc:docMk/>
            <pc:sldMk cId="616804293" sldId="264"/>
            <ac:cxnSpMk id="208" creationId="{2B269FE9-9687-41D3-9769-A92E018C1292}"/>
          </ac:cxnSpMkLst>
        </pc:cxnChg>
        <pc:cxnChg chg="mod">
          <ac:chgData name="Jens DE BRUIJN" userId="f4c308ab-01da-4f5d-b619-c25743f9e709" providerId="ADAL" clId="{E63B5BF0-D228-4909-8E07-604CDB172C27}" dt="2021-10-21T10:03:13.387" v="439"/>
          <ac:cxnSpMkLst>
            <pc:docMk/>
            <pc:sldMk cId="616804293" sldId="264"/>
            <ac:cxnSpMk id="210" creationId="{76F01FD1-42E5-494E-BA62-4E456B02B1E5}"/>
          </ac:cxnSpMkLst>
        </pc:cxnChg>
        <pc:cxnChg chg="mod">
          <ac:chgData name="Jens DE BRUIJN" userId="f4c308ab-01da-4f5d-b619-c25743f9e709" providerId="ADAL" clId="{E63B5BF0-D228-4909-8E07-604CDB172C27}" dt="2021-10-21T10:03:13.387" v="439"/>
          <ac:cxnSpMkLst>
            <pc:docMk/>
            <pc:sldMk cId="616804293" sldId="264"/>
            <ac:cxnSpMk id="211" creationId="{1113BA64-99D0-40F3-8051-11355839E379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214" creationId="{445313C3-BB11-44C6-BD4A-6514A24212F6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218" creationId="{222C430E-885D-484F-B355-8236CB1F48AE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222" creationId="{20F6E1D1-AF30-4747-8B8F-48E59A2BDB83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234" creationId="{9AF51442-3C96-4D01-8424-5B42AF8EFC05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238" creationId="{CEE23C70-D607-4AB8-A7EE-EF1BCED1C58A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242" creationId="{45FBCBF4-9326-4B73-9736-926E69F9CA71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256" creationId="{494BBAB5-4E0B-4600-82E3-F387747AED13}"/>
          </ac:cxnSpMkLst>
        </pc:cxnChg>
        <pc:cxnChg chg="del mod">
          <ac:chgData name="Jens DE BRUIJN" userId="f4c308ab-01da-4f5d-b619-c25743f9e709" providerId="ADAL" clId="{E63B5BF0-D228-4909-8E07-604CDB172C27}" dt="2021-10-21T09:44:32.356" v="66" actId="478"/>
          <ac:cxnSpMkLst>
            <pc:docMk/>
            <pc:sldMk cId="616804293" sldId="264"/>
            <ac:cxnSpMk id="282" creationId="{49676AE3-ECDE-45E4-8A7F-46545779EC65}"/>
          </ac:cxnSpMkLst>
        </pc:cxnChg>
        <pc:cxnChg chg="del mod">
          <ac:chgData name="Jens DE BRUIJN" userId="f4c308ab-01da-4f5d-b619-c25743f9e709" providerId="ADAL" clId="{E63B5BF0-D228-4909-8E07-604CDB172C27}" dt="2021-10-21T09:42:32.964" v="64" actId="478"/>
          <ac:cxnSpMkLst>
            <pc:docMk/>
            <pc:sldMk cId="616804293" sldId="264"/>
            <ac:cxnSpMk id="285" creationId="{4A9DC086-42B1-4FE3-8CE7-1B5DE89B2CF0}"/>
          </ac:cxnSpMkLst>
        </pc:cxnChg>
        <pc:cxnChg chg="mod">
          <ac:chgData name="Jens DE BRUIJN" userId="f4c308ab-01da-4f5d-b619-c25743f9e709" providerId="ADAL" clId="{E63B5BF0-D228-4909-8E07-604CDB172C27}" dt="2021-10-21T11:24:32.074" v="674" actId="14100"/>
          <ac:cxnSpMkLst>
            <pc:docMk/>
            <pc:sldMk cId="616804293" sldId="264"/>
            <ac:cxnSpMk id="289" creationId="{DAD246D1-E242-468E-A17E-D35C2D12DE8C}"/>
          </ac:cxnSpMkLst>
        </pc:cxnChg>
        <pc:cxnChg chg="mod">
          <ac:chgData name="Jens DE BRUIJN" userId="f4c308ab-01da-4f5d-b619-c25743f9e709" providerId="ADAL" clId="{E63B5BF0-D228-4909-8E07-604CDB172C27}" dt="2021-10-21T11:21:50.698" v="571" actId="14100"/>
          <ac:cxnSpMkLst>
            <pc:docMk/>
            <pc:sldMk cId="616804293" sldId="264"/>
            <ac:cxnSpMk id="302" creationId="{3278558E-BB7E-4BB1-AC0F-80E2464FED04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304" creationId="{BCA9ECE7-A59C-490E-87FD-1E278257AE19}"/>
          </ac:cxnSpMkLst>
        </pc:cxnChg>
        <pc:cxnChg chg="mod">
          <ac:chgData name="Jens DE BRUIJN" userId="f4c308ab-01da-4f5d-b619-c25743f9e709" providerId="ADAL" clId="{E63B5BF0-D228-4909-8E07-604CDB172C27}" dt="2021-10-21T11:20:09.156" v="545" actId="1076"/>
          <ac:cxnSpMkLst>
            <pc:docMk/>
            <pc:sldMk cId="616804293" sldId="264"/>
            <ac:cxnSpMk id="309" creationId="{A91A7B40-0233-4F5C-AA39-B6F6518C2110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322" creationId="{7513EACE-38FE-4C44-8075-55464B24754A}"/>
          </ac:cxnSpMkLst>
        </pc:cxnChg>
        <pc:cxnChg chg="mod">
          <ac:chgData name="Jens DE BRUIJN" userId="f4c308ab-01da-4f5d-b619-c25743f9e709" providerId="ADAL" clId="{E63B5BF0-D228-4909-8E07-604CDB172C27}" dt="2021-10-21T11:24:39.835" v="677" actId="14100"/>
          <ac:cxnSpMkLst>
            <pc:docMk/>
            <pc:sldMk cId="616804293" sldId="264"/>
            <ac:cxnSpMk id="334" creationId="{8E0230A7-6616-47EC-92F5-47053B39A1EE}"/>
          </ac:cxnSpMkLst>
        </pc:cxnChg>
        <pc:cxnChg chg="mod">
          <ac:chgData name="Jens DE BRUIJN" userId="f4c308ab-01da-4f5d-b619-c25743f9e709" providerId="ADAL" clId="{E63B5BF0-D228-4909-8E07-604CDB172C27}" dt="2021-10-21T11:20:09.156" v="545" actId="1076"/>
          <ac:cxnSpMkLst>
            <pc:docMk/>
            <pc:sldMk cId="616804293" sldId="264"/>
            <ac:cxnSpMk id="336" creationId="{33319640-B14A-438E-8071-F7020971FAAE}"/>
          </ac:cxnSpMkLst>
        </pc:cxnChg>
        <pc:cxnChg chg="mod">
          <ac:chgData name="Jens DE BRUIJN" userId="f4c308ab-01da-4f5d-b619-c25743f9e709" providerId="ADAL" clId="{E63B5BF0-D228-4909-8E07-604CDB172C27}" dt="2021-10-21T11:24:28.694" v="673" actId="1076"/>
          <ac:cxnSpMkLst>
            <pc:docMk/>
            <pc:sldMk cId="616804293" sldId="264"/>
            <ac:cxnSpMk id="354" creationId="{AA1A2905-ECEC-4FC0-8A93-34F0EF3310B4}"/>
          </ac:cxnSpMkLst>
        </pc:cxnChg>
        <pc:cxnChg chg="del mod">
          <ac:chgData name="Jens DE BRUIJN" userId="f4c308ab-01da-4f5d-b619-c25743f9e709" providerId="ADAL" clId="{E63B5BF0-D228-4909-8E07-604CDB172C27}" dt="2021-10-21T09:42:26.746" v="62" actId="478"/>
          <ac:cxnSpMkLst>
            <pc:docMk/>
            <pc:sldMk cId="616804293" sldId="264"/>
            <ac:cxnSpMk id="376" creationId="{0ED7CD00-482E-4D81-A6BB-5D0B25F3D670}"/>
          </ac:cxnSpMkLst>
        </pc:cxnChg>
        <pc:cxnChg chg="mod">
          <ac:chgData name="Jens DE BRUIJN" userId="f4c308ab-01da-4f5d-b619-c25743f9e709" providerId="ADAL" clId="{E63B5BF0-D228-4909-8E07-604CDB172C27}" dt="2021-10-21T10:06:28.568" v="505" actId="1037"/>
          <ac:cxnSpMkLst>
            <pc:docMk/>
            <pc:sldMk cId="616804293" sldId="264"/>
            <ac:cxnSpMk id="384" creationId="{69E910EB-6FD5-4FE5-A511-41FA9BC87520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445" creationId="{A69495E5-DFE8-4A13-A623-EB068BA73B4F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449" creationId="{9F51610F-CFA7-452F-9823-6AA9249DA338}"/>
          </ac:cxnSpMkLst>
        </pc:cxnChg>
        <pc:cxnChg chg="add del mod">
          <ac:chgData name="Jens DE BRUIJN" userId="f4c308ab-01da-4f5d-b619-c25743f9e709" providerId="ADAL" clId="{E63B5BF0-D228-4909-8E07-604CDB172C27}" dt="2021-10-21T10:00:03.390" v="395" actId="478"/>
          <ac:cxnSpMkLst>
            <pc:docMk/>
            <pc:sldMk cId="616804293" sldId="264"/>
            <ac:cxnSpMk id="451" creationId="{BD3F5004-B1EE-4994-820F-7FF964E5CC69}"/>
          </ac:cxnSpMkLst>
        </pc:cxnChg>
        <pc:cxnChg chg="add mod ord">
          <ac:chgData name="Jens DE BRUIJN" userId="f4c308ab-01da-4f5d-b619-c25743f9e709" providerId="ADAL" clId="{E63B5BF0-D228-4909-8E07-604CDB172C27}" dt="2021-10-21T10:02:00.411" v="431" actId="1076"/>
          <ac:cxnSpMkLst>
            <pc:docMk/>
            <pc:sldMk cId="616804293" sldId="264"/>
            <ac:cxnSpMk id="452" creationId="{07AE1016-550E-4AEB-84EA-8D1A3FC599DA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455" creationId="{260E8072-06BC-4712-9E5E-B9625154A3EB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459" creationId="{A15FAB56-0582-4EEF-90FB-2A61743335D9}"/>
          </ac:cxnSpMkLst>
        </pc:cxnChg>
        <pc:cxnChg chg="add mod">
          <ac:chgData name="Jens DE BRUIJN" userId="f4c308ab-01da-4f5d-b619-c25743f9e709" providerId="ADAL" clId="{E63B5BF0-D228-4909-8E07-604CDB172C27}" dt="2021-10-21T11:24:34.151" v="675" actId="14100"/>
          <ac:cxnSpMkLst>
            <pc:docMk/>
            <pc:sldMk cId="616804293" sldId="264"/>
            <ac:cxnSpMk id="473" creationId="{FD46E953-4F9F-4B4D-B275-01C414B25528}"/>
          </ac:cxnSpMkLst>
        </pc:cxnChg>
        <pc:cxnChg chg="add del mod">
          <ac:chgData name="Jens DE BRUIJN" userId="f4c308ab-01da-4f5d-b619-c25743f9e709" providerId="ADAL" clId="{E63B5BF0-D228-4909-8E07-604CDB172C27}" dt="2021-10-21T11:24:04.940" v="642" actId="478"/>
          <ac:cxnSpMkLst>
            <pc:docMk/>
            <pc:sldMk cId="616804293" sldId="264"/>
            <ac:cxnSpMk id="478" creationId="{AD3A596A-520C-464B-9ADE-7E826F653598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571" creationId="{B1ADF95D-82B1-4A37-A38D-2D3CFEAE6C56}"/>
          </ac:cxnSpMkLst>
        </pc:cxnChg>
        <pc:cxnChg chg="mod">
          <ac:chgData name="Jens DE BRUIJN" userId="f4c308ab-01da-4f5d-b619-c25743f9e709" providerId="ADAL" clId="{E63B5BF0-D228-4909-8E07-604CDB172C27}" dt="2021-10-21T09:39:44.615" v="1" actId="1076"/>
          <ac:cxnSpMkLst>
            <pc:docMk/>
            <pc:sldMk cId="616804293" sldId="264"/>
            <ac:cxnSpMk id="596" creationId="{E6F6D460-479B-47AA-9075-C6A542301598}"/>
          </ac:cxnSpMkLst>
        </pc:cxnChg>
      </pc:sldChg>
    </pc:docChg>
  </pc:docChgLst>
  <pc:docChgLst>
    <pc:chgData name="Jens de Bruijn" userId="9f351ae1308297c5" providerId="LiveId" clId="{4B1E10E8-50FA-489E-983F-B06C5ADB064B}"/>
    <pc:docChg chg="undo custSel delSld modSld">
      <pc:chgData name="Jens de Bruijn" userId="9f351ae1308297c5" providerId="LiveId" clId="{4B1E10E8-50FA-489E-983F-B06C5ADB064B}" dt="2021-11-11T07:56:02.187" v="22" actId="47"/>
      <pc:docMkLst>
        <pc:docMk/>
      </pc:docMkLst>
      <pc:sldChg chg="del">
        <pc:chgData name="Jens de Bruijn" userId="9f351ae1308297c5" providerId="LiveId" clId="{4B1E10E8-50FA-489E-983F-B06C5ADB064B}" dt="2021-11-11T07:56:02.187" v="22" actId="47"/>
        <pc:sldMkLst>
          <pc:docMk/>
          <pc:sldMk cId="2870263555" sldId="263"/>
        </pc:sldMkLst>
      </pc:sldChg>
      <pc:sldChg chg="addSp modSp mod">
        <pc:chgData name="Jens de Bruijn" userId="9f351ae1308297c5" providerId="LiveId" clId="{4B1E10E8-50FA-489E-983F-B06C5ADB064B}" dt="2021-10-27T07:44:57.511" v="21" actId="1076"/>
        <pc:sldMkLst>
          <pc:docMk/>
          <pc:sldMk cId="616804293" sldId="264"/>
        </pc:sldMkLst>
        <pc:spChg chg="add mod">
          <ac:chgData name="Jens de Bruijn" userId="9f351ae1308297c5" providerId="LiveId" clId="{4B1E10E8-50FA-489E-983F-B06C5ADB064B}" dt="2021-10-25T11:52:08.999" v="10" actId="1076"/>
          <ac:spMkLst>
            <pc:docMk/>
            <pc:sldMk cId="616804293" sldId="264"/>
            <ac:spMk id="4" creationId="{05191FF1-F327-43BE-9880-3D99EB4572AB}"/>
          </ac:spMkLst>
        </pc:spChg>
        <pc:spChg chg="mod">
          <ac:chgData name="Jens de Bruijn" userId="9f351ae1308297c5" providerId="LiveId" clId="{4B1E10E8-50FA-489E-983F-B06C5ADB064B}" dt="2021-10-27T07:44:57.511" v="21" actId="1076"/>
          <ac:spMkLst>
            <pc:docMk/>
            <pc:sldMk cId="616804293" sldId="264"/>
            <ac:spMk id="33" creationId="{5B566EE4-EC5F-4516-97C9-17BA531E84B1}"/>
          </ac:spMkLst>
        </pc:spChg>
        <pc:cxnChg chg="mod">
          <ac:chgData name="Jens de Bruijn" userId="9f351ae1308297c5" providerId="LiveId" clId="{4B1E10E8-50FA-489E-983F-B06C5ADB064B}" dt="2021-10-27T07:44:51.540" v="20" actId="14100"/>
          <ac:cxnSpMkLst>
            <pc:docMk/>
            <pc:sldMk cId="616804293" sldId="264"/>
            <ac:cxnSpMk id="8" creationId="{E06EA0BC-3593-4D5F-9A3F-BA2C768823E4}"/>
          </ac:cxnSpMkLst>
        </pc:cxnChg>
        <pc:cxnChg chg="add mod">
          <ac:chgData name="Jens de Bruijn" userId="9f351ae1308297c5" providerId="LiveId" clId="{4B1E10E8-50FA-489E-983F-B06C5ADB064B}" dt="2021-10-25T12:40:24.430" v="14" actId="1035"/>
          <ac:cxnSpMkLst>
            <pc:docMk/>
            <pc:sldMk cId="616804293" sldId="264"/>
            <ac:cxnSpMk id="9" creationId="{03BC9768-2D7C-4388-B7ED-06E11557CECF}"/>
          </ac:cxnSpMkLst>
        </pc:cxnChg>
        <pc:cxnChg chg="mod">
          <ac:chgData name="Jens de Bruijn" userId="9f351ae1308297c5" providerId="LiveId" clId="{4B1E10E8-50FA-489E-983F-B06C5ADB064B}" dt="2021-10-27T07:44:33.938" v="15" actId="1076"/>
          <ac:cxnSpMkLst>
            <pc:docMk/>
            <pc:sldMk cId="616804293" sldId="264"/>
            <ac:cxnSpMk id="11" creationId="{08661941-B386-4538-BD5F-2B989D58D791}"/>
          </ac:cxnSpMkLst>
        </pc:cxnChg>
        <pc:cxnChg chg="mod">
          <ac:chgData name="Jens de Bruijn" userId="9f351ae1308297c5" providerId="LiveId" clId="{4B1E10E8-50FA-489E-983F-B06C5ADB064B}" dt="2021-10-27T07:44:41.728" v="17" actId="14100"/>
          <ac:cxnSpMkLst>
            <pc:docMk/>
            <pc:sldMk cId="616804293" sldId="264"/>
            <ac:cxnSpMk id="17" creationId="{EBB42E5A-7B27-4365-A541-37632EB5B355}"/>
          </ac:cxnSpMkLst>
        </pc:cxnChg>
        <pc:cxnChg chg="mod">
          <ac:chgData name="Jens de Bruijn" userId="9f351ae1308297c5" providerId="LiveId" clId="{4B1E10E8-50FA-489E-983F-B06C5ADB064B}" dt="2021-10-27T07:44:38.662" v="16" actId="14100"/>
          <ac:cxnSpMkLst>
            <pc:docMk/>
            <pc:sldMk cId="616804293" sldId="264"/>
            <ac:cxnSpMk id="22" creationId="{3764BBED-EF56-4711-81CE-45D316CCA67E}"/>
          </ac:cxnSpMkLst>
        </pc:cxnChg>
        <pc:cxnChg chg="mod">
          <ac:chgData name="Jens de Bruijn" userId="9f351ae1308297c5" providerId="LiveId" clId="{4B1E10E8-50FA-489E-983F-B06C5ADB064B}" dt="2021-10-25T11:51:53.402" v="0" actId="693"/>
          <ac:cxnSpMkLst>
            <pc:docMk/>
            <pc:sldMk cId="616804293" sldId="264"/>
            <ac:cxnSpMk id="384" creationId="{69E910EB-6FD5-4FE5-A511-41FA9BC8752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F45919-29B8-499A-9AC9-EA2E5F080D08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E0D07-B83D-4D81-99DF-5B44CC6778F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1960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E0D07-B83D-4D81-99DF-5B44CC6778FE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5975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0880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0804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096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4976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0418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9805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5354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776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7955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31339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311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01151-7B5D-4C2E-937A-587D301802C4}" type="datetimeFigureOut">
              <a:rPr lang="nl-NL" smtClean="0"/>
              <a:t>11-11-2021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981AF-0058-4F1D-8D73-E0DAF420F8AE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02380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C19A2B7-FA66-416A-8112-8CF12D09B0B3}"/>
              </a:ext>
            </a:extLst>
          </p:cNvPr>
          <p:cNvSpPr/>
          <p:nvPr/>
        </p:nvSpPr>
        <p:spPr>
          <a:xfrm>
            <a:off x="3697105" y="1674171"/>
            <a:ext cx="1046163" cy="58218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Meteorological forcing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B11A688-4EF3-42D1-B7F8-D4AA3AB57E44}"/>
              </a:ext>
            </a:extLst>
          </p:cNvPr>
          <p:cNvSpPr/>
          <p:nvPr/>
        </p:nvSpPr>
        <p:spPr>
          <a:xfrm>
            <a:off x="2833634" y="1674171"/>
            <a:ext cx="749761" cy="5867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Land </a:t>
            </a:r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use non-cropland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2B5CE3-BB80-4129-8A44-BD14A5A2D91E}"/>
              </a:ext>
            </a:extLst>
          </p:cNvPr>
          <p:cNvSpPr/>
          <p:nvPr/>
        </p:nvSpPr>
        <p:spPr>
          <a:xfrm>
            <a:off x="2836375" y="3055909"/>
            <a:ext cx="2774950" cy="31594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Water availability &amp; potential demand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34EDF1E-A42F-49FD-8E07-D2A6F5A1CE38}"/>
              </a:ext>
            </a:extLst>
          </p:cNvPr>
          <p:cNvSpPr/>
          <p:nvPr/>
        </p:nvSpPr>
        <p:spPr>
          <a:xfrm>
            <a:off x="2837216" y="3529212"/>
            <a:ext cx="1319473" cy="62485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Industry, domestic and livestock water consumption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28BF070-5A08-4CFE-BAAD-B4976EA04266}"/>
              </a:ext>
            </a:extLst>
          </p:cNvPr>
          <p:cNvSpPr/>
          <p:nvPr/>
        </p:nvSpPr>
        <p:spPr>
          <a:xfrm>
            <a:off x="4291852" y="3529821"/>
            <a:ext cx="1319473" cy="62485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Irrigation water consumption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B45C9B5-8429-4B7D-A7AB-A30F557C7383}"/>
              </a:ext>
            </a:extLst>
          </p:cNvPr>
          <p:cNvSpPr/>
          <p:nvPr/>
        </p:nvSpPr>
        <p:spPr>
          <a:xfrm>
            <a:off x="4856978" y="1672265"/>
            <a:ext cx="760773" cy="58076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Crops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6EC75FB-CB4F-4BED-AF09-4068C88B32EE}"/>
              </a:ext>
            </a:extLst>
          </p:cNvPr>
          <p:cNvSpPr/>
          <p:nvPr/>
        </p:nvSpPr>
        <p:spPr>
          <a:xfrm>
            <a:off x="2836375" y="4314576"/>
            <a:ext cx="2774950" cy="32491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Actual evapotranspiration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A1110A7-A102-4C32-AEA5-72ABD62E7B0B}"/>
              </a:ext>
            </a:extLst>
          </p:cNvPr>
          <p:cNvSpPr/>
          <p:nvPr/>
        </p:nvSpPr>
        <p:spPr>
          <a:xfrm>
            <a:off x="2836375" y="4803908"/>
            <a:ext cx="2774950" cy="38217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Infiltration, capillary rise, routing, groundwater flow, reservoir operations etc.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029453EF-31F9-47E4-BA4F-B38D50BE44CC}"/>
              </a:ext>
            </a:extLst>
          </p:cNvPr>
          <p:cNvCxnSpPr>
            <a:cxnSpLocks/>
            <a:endCxn id="64" idx="3"/>
          </p:cNvCxnSpPr>
          <p:nvPr/>
        </p:nvCxnSpPr>
        <p:spPr>
          <a:xfrm flipH="1">
            <a:off x="5617752" y="2683456"/>
            <a:ext cx="511502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FF40962-7DB0-4BB6-ACE6-BF7956B03191}"/>
              </a:ext>
            </a:extLst>
          </p:cNvPr>
          <p:cNvCxnSpPr>
            <a:cxnSpLocks/>
            <a:endCxn id="67" idx="3"/>
          </p:cNvCxnSpPr>
          <p:nvPr/>
        </p:nvCxnSpPr>
        <p:spPr>
          <a:xfrm flipH="1" flipV="1">
            <a:off x="5611325" y="4477032"/>
            <a:ext cx="517932" cy="1952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1C1ACD18-C914-484C-85CF-4BF247AD5D27}"/>
              </a:ext>
            </a:extLst>
          </p:cNvPr>
          <p:cNvCxnSpPr>
            <a:cxnSpLocks/>
            <a:stCxn id="62" idx="3"/>
            <a:endCxn id="252" idx="1"/>
          </p:cNvCxnSpPr>
          <p:nvPr/>
        </p:nvCxnSpPr>
        <p:spPr>
          <a:xfrm>
            <a:off x="5617751" y="1962649"/>
            <a:ext cx="1596261" cy="6026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C6A67AE-B8DF-41D2-8285-AF96DBBE50FE}"/>
              </a:ext>
            </a:extLst>
          </p:cNvPr>
          <p:cNvCxnSpPr>
            <a:cxnSpLocks/>
            <a:endCxn id="62" idx="2"/>
          </p:cNvCxnSpPr>
          <p:nvPr/>
        </p:nvCxnSpPr>
        <p:spPr>
          <a:xfrm flipV="1">
            <a:off x="5237365" y="2253033"/>
            <a:ext cx="0" cy="234247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D1EB17C-8CCA-419A-968B-F495CA7FE7AE}"/>
              </a:ext>
            </a:extLst>
          </p:cNvPr>
          <p:cNvCxnSpPr>
            <a:cxnSpLocks/>
            <a:stCxn id="31" idx="0"/>
            <a:endCxn id="19" idx="2"/>
          </p:cNvCxnSpPr>
          <p:nvPr/>
        </p:nvCxnSpPr>
        <p:spPr>
          <a:xfrm flipH="1" flipV="1">
            <a:off x="4220187" y="2256355"/>
            <a:ext cx="3663" cy="799554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FF8D415B-0265-4750-B58F-AAE92F369083}"/>
              </a:ext>
            </a:extLst>
          </p:cNvPr>
          <p:cNvCxnSpPr>
            <a:cxnSpLocks/>
          </p:cNvCxnSpPr>
          <p:nvPr/>
        </p:nvCxnSpPr>
        <p:spPr>
          <a:xfrm flipV="1">
            <a:off x="3507756" y="3367833"/>
            <a:ext cx="0" cy="167367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AA42B2C-F9CB-4A08-BB6F-A4AA5101DF63}"/>
              </a:ext>
            </a:extLst>
          </p:cNvPr>
          <p:cNvCxnSpPr>
            <a:cxnSpLocks/>
            <a:stCxn id="58" idx="1"/>
            <a:endCxn id="45" idx="3"/>
          </p:cNvCxnSpPr>
          <p:nvPr/>
        </p:nvCxnSpPr>
        <p:spPr>
          <a:xfrm flipH="1" flipV="1">
            <a:off x="4156689" y="3841642"/>
            <a:ext cx="135163" cy="609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4EE1D5B-DB25-4025-93BF-18BEE37FB177}"/>
              </a:ext>
            </a:extLst>
          </p:cNvPr>
          <p:cNvCxnSpPr>
            <a:cxnSpLocks/>
          </p:cNvCxnSpPr>
          <p:nvPr/>
        </p:nvCxnSpPr>
        <p:spPr>
          <a:xfrm flipV="1">
            <a:off x="4951588" y="4154072"/>
            <a:ext cx="0" cy="148866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9CBB59C-8EC2-470B-8B62-EA2DD1DD32F6}"/>
              </a:ext>
            </a:extLst>
          </p:cNvPr>
          <p:cNvCxnSpPr>
            <a:cxnSpLocks/>
          </p:cNvCxnSpPr>
          <p:nvPr/>
        </p:nvCxnSpPr>
        <p:spPr>
          <a:xfrm flipV="1">
            <a:off x="4223850" y="4644363"/>
            <a:ext cx="0" cy="151925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CA3FD13-7F0D-48D8-AFAF-3E25C790A35B}"/>
              </a:ext>
            </a:extLst>
          </p:cNvPr>
          <p:cNvCxnSpPr>
            <a:cxnSpLocks/>
          </p:cNvCxnSpPr>
          <p:nvPr/>
        </p:nvCxnSpPr>
        <p:spPr>
          <a:xfrm>
            <a:off x="7653499" y="2129179"/>
            <a:ext cx="0" cy="936416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ADC15C74-C574-4F7B-ACE6-47DCE362C2E0}"/>
              </a:ext>
            </a:extLst>
          </p:cNvPr>
          <p:cNvCxnSpPr>
            <a:cxnSpLocks/>
            <a:stCxn id="163" idx="2"/>
          </p:cNvCxnSpPr>
          <p:nvPr/>
        </p:nvCxnSpPr>
        <p:spPr>
          <a:xfrm>
            <a:off x="6129257" y="2498902"/>
            <a:ext cx="0" cy="1980081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27E9D3F-83B0-4977-B9F7-11C49CC90983}"/>
              </a:ext>
            </a:extLst>
          </p:cNvPr>
          <p:cNvSpPr/>
          <p:nvPr/>
        </p:nvSpPr>
        <p:spPr>
          <a:xfrm>
            <a:off x="5770978" y="2177893"/>
            <a:ext cx="716557" cy="321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Crop growth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445313C3-BB11-44C6-BD4A-6514A24212F6}"/>
              </a:ext>
            </a:extLst>
          </p:cNvPr>
          <p:cNvCxnSpPr>
            <a:cxnSpLocks/>
            <a:stCxn id="209" idx="1"/>
            <a:endCxn id="31" idx="3"/>
          </p:cNvCxnSpPr>
          <p:nvPr/>
        </p:nvCxnSpPr>
        <p:spPr>
          <a:xfrm flipH="1" flipV="1">
            <a:off x="5611325" y="3213880"/>
            <a:ext cx="697016" cy="1163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222C430E-885D-484F-B355-8236CB1F48AE}"/>
              </a:ext>
            </a:extLst>
          </p:cNvPr>
          <p:cNvCxnSpPr>
            <a:cxnSpLocks/>
            <a:endCxn id="163" idx="3"/>
          </p:cNvCxnSpPr>
          <p:nvPr/>
        </p:nvCxnSpPr>
        <p:spPr>
          <a:xfrm flipH="1">
            <a:off x="6487535" y="2338398"/>
            <a:ext cx="270505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20F6E1D1-AF30-4747-8B8F-48E59A2BDB83}"/>
              </a:ext>
            </a:extLst>
          </p:cNvPr>
          <p:cNvCxnSpPr>
            <a:cxnSpLocks/>
            <a:stCxn id="209" idx="0"/>
          </p:cNvCxnSpPr>
          <p:nvPr/>
        </p:nvCxnSpPr>
        <p:spPr>
          <a:xfrm flipV="1">
            <a:off x="6758040" y="2338398"/>
            <a:ext cx="0" cy="716140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9AF51442-3C96-4D01-8424-5B42AF8EFC05}"/>
              </a:ext>
            </a:extLst>
          </p:cNvPr>
          <p:cNvCxnSpPr>
            <a:cxnSpLocks/>
            <a:stCxn id="139" idx="1"/>
            <a:endCxn id="209" idx="3"/>
          </p:cNvCxnSpPr>
          <p:nvPr/>
        </p:nvCxnSpPr>
        <p:spPr>
          <a:xfrm flipH="1">
            <a:off x="7207739" y="3215043"/>
            <a:ext cx="267937" cy="0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CEE23C70-D607-4AB8-A7EE-EF1BCED1C58A}"/>
              </a:ext>
            </a:extLst>
          </p:cNvPr>
          <p:cNvCxnSpPr>
            <a:cxnSpLocks/>
          </p:cNvCxnSpPr>
          <p:nvPr/>
        </p:nvCxnSpPr>
        <p:spPr>
          <a:xfrm flipV="1">
            <a:off x="7651977" y="3077157"/>
            <a:ext cx="1530" cy="76415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45FBCBF4-9326-4B73-9736-926E69F9CA71}"/>
              </a:ext>
            </a:extLst>
          </p:cNvPr>
          <p:cNvCxnSpPr>
            <a:cxnSpLocks/>
            <a:stCxn id="58" idx="3"/>
            <a:endCxn id="248" idx="1"/>
          </p:cNvCxnSpPr>
          <p:nvPr/>
        </p:nvCxnSpPr>
        <p:spPr>
          <a:xfrm flipV="1">
            <a:off x="5611325" y="3841641"/>
            <a:ext cx="696427" cy="610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94BBAB5-4E0B-4600-82E3-F387747AED13}"/>
              </a:ext>
            </a:extLst>
          </p:cNvPr>
          <p:cNvCxnSpPr>
            <a:cxnSpLocks/>
          </p:cNvCxnSpPr>
          <p:nvPr/>
        </p:nvCxnSpPr>
        <p:spPr>
          <a:xfrm>
            <a:off x="8225023" y="3371850"/>
            <a:ext cx="0" cy="23835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DAD246D1-E242-468E-A17E-D35C2D12DE8C}"/>
              </a:ext>
            </a:extLst>
          </p:cNvPr>
          <p:cNvCxnSpPr>
            <a:cxnSpLocks/>
            <a:stCxn id="295" idx="1"/>
          </p:cNvCxnSpPr>
          <p:nvPr/>
        </p:nvCxnSpPr>
        <p:spPr>
          <a:xfrm flipH="1">
            <a:off x="2027187" y="5394014"/>
            <a:ext cx="3780986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3278558E-BB7E-4BB1-AC0F-80E2464FED04}"/>
              </a:ext>
            </a:extLst>
          </p:cNvPr>
          <p:cNvCxnSpPr>
            <a:cxnSpLocks/>
          </p:cNvCxnSpPr>
          <p:nvPr/>
        </p:nvCxnSpPr>
        <p:spPr>
          <a:xfrm flipH="1">
            <a:off x="8612406" y="3899460"/>
            <a:ext cx="1" cy="1474791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BCA9ECE7-A59C-490E-87FD-1E278257AE19}"/>
              </a:ext>
            </a:extLst>
          </p:cNvPr>
          <p:cNvCxnSpPr>
            <a:cxnSpLocks/>
          </p:cNvCxnSpPr>
          <p:nvPr/>
        </p:nvCxnSpPr>
        <p:spPr>
          <a:xfrm>
            <a:off x="5611325" y="4046705"/>
            <a:ext cx="315684" cy="0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A91A7B40-0233-4F5C-AA39-B6F6518C2110}"/>
              </a:ext>
            </a:extLst>
          </p:cNvPr>
          <p:cNvCxnSpPr>
            <a:cxnSpLocks/>
            <a:stCxn id="293" idx="3"/>
          </p:cNvCxnSpPr>
          <p:nvPr/>
        </p:nvCxnSpPr>
        <p:spPr>
          <a:xfrm>
            <a:off x="8097380" y="4805103"/>
            <a:ext cx="510553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7513EACE-38FE-4C44-8075-55464B24754A}"/>
              </a:ext>
            </a:extLst>
          </p:cNvPr>
          <p:cNvCxnSpPr>
            <a:cxnSpLocks/>
            <a:stCxn id="248" idx="3"/>
          </p:cNvCxnSpPr>
          <p:nvPr/>
        </p:nvCxnSpPr>
        <p:spPr>
          <a:xfrm flipV="1">
            <a:off x="7215304" y="3840857"/>
            <a:ext cx="432377" cy="784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8E0230A7-6616-47EC-92F5-47053B39A1EE}"/>
              </a:ext>
            </a:extLst>
          </p:cNvPr>
          <p:cNvCxnSpPr>
            <a:cxnSpLocks/>
          </p:cNvCxnSpPr>
          <p:nvPr/>
        </p:nvCxnSpPr>
        <p:spPr>
          <a:xfrm>
            <a:off x="5927009" y="3213880"/>
            <a:ext cx="965" cy="2013467"/>
          </a:xfrm>
          <a:prstGeom prst="line">
            <a:avLst/>
          </a:prstGeom>
          <a:ln w="9525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33319640-B14A-438E-8071-F7020971FAAE}"/>
              </a:ext>
            </a:extLst>
          </p:cNvPr>
          <p:cNvCxnSpPr>
            <a:cxnSpLocks/>
            <a:stCxn id="293" idx="1"/>
          </p:cNvCxnSpPr>
          <p:nvPr/>
        </p:nvCxnSpPr>
        <p:spPr>
          <a:xfrm flipH="1">
            <a:off x="5927008" y="4805103"/>
            <a:ext cx="1270974" cy="62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AA1A2905-ECEC-4FC0-8A93-34F0EF3310B4}"/>
              </a:ext>
            </a:extLst>
          </p:cNvPr>
          <p:cNvCxnSpPr>
            <a:cxnSpLocks/>
            <a:stCxn id="295" idx="3"/>
          </p:cNvCxnSpPr>
          <p:nvPr/>
        </p:nvCxnSpPr>
        <p:spPr>
          <a:xfrm>
            <a:off x="6707571" y="5394014"/>
            <a:ext cx="1916683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69E910EB-6FD5-4FE5-A511-41FA9BC87520}"/>
              </a:ext>
            </a:extLst>
          </p:cNvPr>
          <p:cNvCxnSpPr>
            <a:cxnSpLocks/>
          </p:cNvCxnSpPr>
          <p:nvPr/>
        </p:nvCxnSpPr>
        <p:spPr>
          <a:xfrm>
            <a:off x="6130445" y="1962649"/>
            <a:ext cx="0" cy="215244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6" name="Group 425">
            <a:extLst>
              <a:ext uri="{FF2B5EF4-FFF2-40B4-BE49-F238E27FC236}">
                <a16:creationId xmlns:a16="http://schemas.microsoft.com/office/drawing/2014/main" id="{B380FEF4-634C-4F39-8616-0E5B96DE0CF6}"/>
              </a:ext>
            </a:extLst>
          </p:cNvPr>
          <p:cNvGrpSpPr/>
          <p:nvPr/>
        </p:nvGrpSpPr>
        <p:grpSpPr>
          <a:xfrm>
            <a:off x="6307752" y="3681136"/>
            <a:ext cx="907552" cy="321009"/>
            <a:chOff x="4377352" y="3896256"/>
            <a:chExt cx="907552" cy="321009"/>
          </a:xfrm>
        </p:grpSpPr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89E91E20-DCAE-4B60-BEA6-B2A257562992}"/>
                </a:ext>
              </a:extLst>
            </p:cNvPr>
            <p:cNvSpPr/>
            <p:nvPr/>
          </p:nvSpPr>
          <p:spPr>
            <a:xfrm>
              <a:off x="4377352" y="3896256"/>
              <a:ext cx="907552" cy="3210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 dirty="0">
                  <a:solidFill>
                    <a:schemeClr val="tx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Irrigation behavior</a:t>
              </a:r>
              <a:endParaRPr lang="nl-NL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pic>
          <p:nvPicPr>
            <p:cNvPr id="395" name="Graphic 394" descr="Farmer female with solid fill">
              <a:extLst>
                <a:ext uri="{FF2B5EF4-FFF2-40B4-BE49-F238E27FC236}">
                  <a16:creationId xmlns:a16="http://schemas.microsoft.com/office/drawing/2014/main" id="{10B1F071-B9E8-487A-AA24-634AF9C383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36803" y="3913101"/>
              <a:ext cx="142875" cy="142875"/>
            </a:xfrm>
            <a:prstGeom prst="rect">
              <a:avLst/>
            </a:prstGeom>
          </p:spPr>
        </p:pic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940275A3-40C2-42EB-9A47-77ACC6A0629D}"/>
              </a:ext>
            </a:extLst>
          </p:cNvPr>
          <p:cNvGrpSpPr/>
          <p:nvPr/>
        </p:nvGrpSpPr>
        <p:grpSpPr>
          <a:xfrm>
            <a:off x="6308341" y="3054538"/>
            <a:ext cx="899398" cy="321009"/>
            <a:chOff x="4377941" y="3269658"/>
            <a:chExt cx="899398" cy="321009"/>
          </a:xfrm>
        </p:grpSpPr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7685151A-2A2A-477C-BB74-A9E236BE0867}"/>
                </a:ext>
              </a:extLst>
            </p:cNvPr>
            <p:cNvSpPr/>
            <p:nvPr/>
          </p:nvSpPr>
          <p:spPr>
            <a:xfrm>
              <a:off x="4377941" y="3269658"/>
              <a:ext cx="899398" cy="3210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 dirty="0">
                  <a:solidFill>
                    <a:schemeClr val="tx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Experience</a:t>
              </a:r>
              <a:endParaRPr lang="nl-NL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pic>
          <p:nvPicPr>
            <p:cNvPr id="397" name="Graphic 396" descr="Farmer female with solid fill">
              <a:extLst>
                <a:ext uri="{FF2B5EF4-FFF2-40B4-BE49-F238E27FC236}">
                  <a16:creationId xmlns:a16="http://schemas.microsoft.com/office/drawing/2014/main" id="{EE7928EC-DD12-4131-A3A3-C53D266D7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134464" y="3290569"/>
              <a:ext cx="142875" cy="142875"/>
            </a:xfrm>
            <a:prstGeom prst="rect">
              <a:avLst/>
            </a:prstGeom>
          </p:spPr>
        </p:pic>
      </p:grp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77411D41-EC0A-48F3-ADCF-17EF30A133B9}"/>
              </a:ext>
            </a:extLst>
          </p:cNvPr>
          <p:cNvGrpSpPr/>
          <p:nvPr/>
        </p:nvGrpSpPr>
        <p:grpSpPr>
          <a:xfrm>
            <a:off x="7475676" y="3054538"/>
            <a:ext cx="907552" cy="321009"/>
            <a:chOff x="5577026" y="3269658"/>
            <a:chExt cx="907552" cy="321009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19F41F17-68EE-4F9E-8B85-266A7F7F0718}"/>
                </a:ext>
              </a:extLst>
            </p:cNvPr>
            <p:cNvSpPr/>
            <p:nvPr/>
          </p:nvSpPr>
          <p:spPr>
            <a:xfrm>
              <a:off x="5577026" y="3269658"/>
              <a:ext cx="907552" cy="3210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 dirty="0">
                  <a:solidFill>
                    <a:schemeClr val="tx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Behavioral rules</a:t>
              </a:r>
              <a:endParaRPr lang="nl-NL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pic>
          <p:nvPicPr>
            <p:cNvPr id="399" name="Graphic 398" descr="Farmer female with solid fill">
              <a:extLst>
                <a:ext uri="{FF2B5EF4-FFF2-40B4-BE49-F238E27FC236}">
                  <a16:creationId xmlns:a16="http://schemas.microsoft.com/office/drawing/2014/main" id="{8F452F7C-EE4F-40E7-BBD5-E14A418C1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341703" y="3307428"/>
              <a:ext cx="142875" cy="142875"/>
            </a:xfrm>
            <a:prstGeom prst="rect">
              <a:avLst/>
            </a:prstGeom>
          </p:spPr>
        </p:pic>
      </p:grpSp>
      <p:sp>
        <p:nvSpPr>
          <p:cNvPr id="91" name="Rectangle 90">
            <a:extLst>
              <a:ext uri="{FF2B5EF4-FFF2-40B4-BE49-F238E27FC236}">
                <a16:creationId xmlns:a16="http://schemas.microsoft.com/office/drawing/2014/main" id="{8AA93ED1-843F-45A7-B0FA-2BFB07439EEE}"/>
              </a:ext>
            </a:extLst>
          </p:cNvPr>
          <p:cNvSpPr/>
          <p:nvPr/>
        </p:nvSpPr>
        <p:spPr>
          <a:xfrm>
            <a:off x="7834471" y="2508022"/>
            <a:ext cx="1214637" cy="321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Characteristics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22" name="Group 421">
            <a:extLst>
              <a:ext uri="{FF2B5EF4-FFF2-40B4-BE49-F238E27FC236}">
                <a16:creationId xmlns:a16="http://schemas.microsoft.com/office/drawing/2014/main" id="{27DE49EF-0D63-4B42-AA46-C0431CECD5AC}"/>
              </a:ext>
            </a:extLst>
          </p:cNvPr>
          <p:cNvGrpSpPr/>
          <p:nvPr/>
        </p:nvGrpSpPr>
        <p:grpSpPr>
          <a:xfrm>
            <a:off x="7214012" y="1808170"/>
            <a:ext cx="907552" cy="321009"/>
            <a:chOff x="5315065" y="2179427"/>
            <a:chExt cx="907552" cy="321009"/>
          </a:xfrm>
        </p:grpSpPr>
        <p:sp>
          <p:nvSpPr>
            <p:cNvPr id="252" name="Rectangle 251">
              <a:extLst>
                <a:ext uri="{FF2B5EF4-FFF2-40B4-BE49-F238E27FC236}">
                  <a16:creationId xmlns:a16="http://schemas.microsoft.com/office/drawing/2014/main" id="{64BB4C07-DD72-4FCB-8622-9804C4754C08}"/>
                </a:ext>
              </a:extLst>
            </p:cNvPr>
            <p:cNvSpPr/>
            <p:nvPr/>
          </p:nvSpPr>
          <p:spPr>
            <a:xfrm>
              <a:off x="5315065" y="2179427"/>
              <a:ext cx="907552" cy="321009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99" dirty="0">
                  <a:solidFill>
                    <a:schemeClr val="tx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rPr>
                <a:t>Crop land management</a:t>
              </a:r>
              <a:endParaRPr lang="nl-NL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pic>
          <p:nvPicPr>
            <p:cNvPr id="403" name="Graphic 402" descr="Farmer female with solid fill">
              <a:extLst>
                <a:ext uri="{FF2B5EF4-FFF2-40B4-BE49-F238E27FC236}">
                  <a16:creationId xmlns:a16="http://schemas.microsoft.com/office/drawing/2014/main" id="{19D671B2-24E8-47F2-83A7-DA3B26DB8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079742" y="2206952"/>
              <a:ext cx="142875" cy="142875"/>
            </a:xfrm>
            <a:prstGeom prst="rect">
              <a:avLst/>
            </a:prstGeom>
          </p:spPr>
        </p:pic>
      </p:grpSp>
      <p:sp>
        <p:nvSpPr>
          <p:cNvPr id="293" name="Rectangle 292">
            <a:extLst>
              <a:ext uri="{FF2B5EF4-FFF2-40B4-BE49-F238E27FC236}">
                <a16:creationId xmlns:a16="http://schemas.microsoft.com/office/drawing/2014/main" id="{870C0FB4-D05D-4576-852E-9AA89ED093F0}"/>
              </a:ext>
            </a:extLst>
          </p:cNvPr>
          <p:cNvSpPr/>
          <p:nvPr/>
        </p:nvSpPr>
        <p:spPr>
          <a:xfrm>
            <a:off x="7197982" y="4644598"/>
            <a:ext cx="899398" cy="321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NGOs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95" name="Rectangle 294">
            <a:extLst>
              <a:ext uri="{FF2B5EF4-FFF2-40B4-BE49-F238E27FC236}">
                <a16:creationId xmlns:a16="http://schemas.microsoft.com/office/drawing/2014/main" id="{C43F4764-7EF0-47F7-9F49-FA51F143C06D}"/>
              </a:ext>
            </a:extLst>
          </p:cNvPr>
          <p:cNvSpPr/>
          <p:nvPr/>
        </p:nvSpPr>
        <p:spPr>
          <a:xfrm>
            <a:off x="5808173" y="5233509"/>
            <a:ext cx="899398" cy="321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Government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grpSp>
        <p:nvGrpSpPr>
          <p:cNvPr id="406" name="Group 405">
            <a:extLst>
              <a:ext uri="{FF2B5EF4-FFF2-40B4-BE49-F238E27FC236}">
                <a16:creationId xmlns:a16="http://schemas.microsoft.com/office/drawing/2014/main" id="{0967135C-FC60-4D86-8538-BF920793BDB6}"/>
              </a:ext>
            </a:extLst>
          </p:cNvPr>
          <p:cNvGrpSpPr/>
          <p:nvPr/>
        </p:nvGrpSpPr>
        <p:grpSpPr>
          <a:xfrm>
            <a:off x="7916640" y="4658553"/>
            <a:ext cx="180886" cy="145129"/>
            <a:chOff x="3478409" y="1226775"/>
            <a:chExt cx="626093" cy="502330"/>
          </a:xfrm>
        </p:grpSpPr>
        <p:pic>
          <p:nvPicPr>
            <p:cNvPr id="407" name="Graphic 406" descr="Protecting hand with solid fill">
              <a:extLst>
                <a:ext uri="{FF2B5EF4-FFF2-40B4-BE49-F238E27FC236}">
                  <a16:creationId xmlns:a16="http://schemas.microsoft.com/office/drawing/2014/main" id="{9203C567-A8E6-4A66-AFAE-D2A78C0F8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8119963">
              <a:off x="3755057" y="1379660"/>
              <a:ext cx="349445" cy="349445"/>
            </a:xfrm>
            <a:prstGeom prst="rect">
              <a:avLst/>
            </a:prstGeom>
          </p:spPr>
        </p:pic>
        <p:pic>
          <p:nvPicPr>
            <p:cNvPr id="408" name="Graphic 407" descr="Protecting hand with solid fill">
              <a:extLst>
                <a:ext uri="{FF2B5EF4-FFF2-40B4-BE49-F238E27FC236}">
                  <a16:creationId xmlns:a16="http://schemas.microsoft.com/office/drawing/2014/main" id="{A4FAFE09-EE51-4AA0-9F1D-831D1C2450C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3480037" flipH="1">
              <a:off x="3478409" y="1379660"/>
              <a:ext cx="349445" cy="349445"/>
            </a:xfrm>
            <a:prstGeom prst="rect">
              <a:avLst/>
            </a:prstGeom>
          </p:spPr>
        </p:pic>
        <p:pic>
          <p:nvPicPr>
            <p:cNvPr id="409" name="Graphic 408" descr="World with solid fill">
              <a:extLst>
                <a:ext uri="{FF2B5EF4-FFF2-40B4-BE49-F238E27FC236}">
                  <a16:creationId xmlns:a16="http://schemas.microsoft.com/office/drawing/2014/main" id="{1CD1916E-2F4C-4FFB-A630-8D8A44CC1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615088" y="1226775"/>
              <a:ext cx="349445" cy="349445"/>
            </a:xfrm>
            <a:prstGeom prst="rect">
              <a:avLst/>
            </a:prstGeom>
          </p:spPr>
        </p:pic>
      </p:grp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A69495E5-DFE8-4A13-A623-EB068BA73B4F}"/>
              </a:ext>
            </a:extLst>
          </p:cNvPr>
          <p:cNvCxnSpPr>
            <a:cxnSpLocks/>
          </p:cNvCxnSpPr>
          <p:nvPr/>
        </p:nvCxnSpPr>
        <p:spPr>
          <a:xfrm flipV="1">
            <a:off x="8121564" y="2827809"/>
            <a:ext cx="0" cy="237786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260E8072-06BC-4712-9E5E-B9625154A3EB}"/>
              </a:ext>
            </a:extLst>
          </p:cNvPr>
          <p:cNvCxnSpPr>
            <a:cxnSpLocks/>
            <a:endCxn id="489" idx="3"/>
          </p:cNvCxnSpPr>
          <p:nvPr/>
        </p:nvCxnSpPr>
        <p:spPr>
          <a:xfrm flipH="1">
            <a:off x="8441789" y="4268833"/>
            <a:ext cx="166143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A15FAB56-0582-4EEF-90FB-2A61743335D9}"/>
              </a:ext>
            </a:extLst>
          </p:cNvPr>
          <p:cNvCxnSpPr>
            <a:cxnSpLocks/>
          </p:cNvCxnSpPr>
          <p:nvPr/>
        </p:nvCxnSpPr>
        <p:spPr>
          <a:xfrm flipV="1">
            <a:off x="7848760" y="3376924"/>
            <a:ext cx="0" cy="662400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Rectangle 464">
            <a:extLst>
              <a:ext uri="{FF2B5EF4-FFF2-40B4-BE49-F238E27FC236}">
                <a16:creationId xmlns:a16="http://schemas.microsoft.com/office/drawing/2014/main" id="{6E6BA274-A8D1-4E50-A9DF-A001EF4E9A95}"/>
              </a:ext>
            </a:extLst>
          </p:cNvPr>
          <p:cNvSpPr/>
          <p:nvPr/>
        </p:nvSpPr>
        <p:spPr>
          <a:xfrm>
            <a:off x="8041867" y="3578451"/>
            <a:ext cx="994522" cy="321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Regulations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79" name="Graphic 478" descr="Farmer female with solid fill">
            <a:extLst>
              <a:ext uri="{FF2B5EF4-FFF2-40B4-BE49-F238E27FC236}">
                <a16:creationId xmlns:a16="http://schemas.microsoft.com/office/drawing/2014/main" id="{451F43BB-72BC-4031-AD81-3F08ACE391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8236" y="2529819"/>
            <a:ext cx="142875" cy="142875"/>
          </a:xfrm>
          <a:prstGeom prst="rect">
            <a:avLst/>
          </a:prstGeom>
        </p:spPr>
      </p:pic>
      <p:pic>
        <p:nvPicPr>
          <p:cNvPr id="481" name="Graphic 480" descr="Farmer female with solid fill">
            <a:extLst>
              <a:ext uri="{FF2B5EF4-FFF2-40B4-BE49-F238E27FC236}">
                <a16:creationId xmlns:a16="http://schemas.microsoft.com/office/drawing/2014/main" id="{AAF233AF-5628-4648-AE96-5984331067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93514" y="3627830"/>
            <a:ext cx="142875" cy="142875"/>
          </a:xfrm>
          <a:prstGeom prst="rect">
            <a:avLst/>
          </a:prstGeom>
        </p:spPr>
      </p:pic>
      <p:sp>
        <p:nvSpPr>
          <p:cNvPr id="489" name="Rectangle 488">
            <a:extLst>
              <a:ext uri="{FF2B5EF4-FFF2-40B4-BE49-F238E27FC236}">
                <a16:creationId xmlns:a16="http://schemas.microsoft.com/office/drawing/2014/main" id="{ADF8227F-644D-4DEF-B96A-655D3402DCA1}"/>
              </a:ext>
            </a:extLst>
          </p:cNvPr>
          <p:cNvSpPr/>
          <p:nvPr/>
        </p:nvSpPr>
        <p:spPr>
          <a:xfrm>
            <a:off x="7325832" y="4045729"/>
            <a:ext cx="1115957" cy="44620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Knowledge</a:t>
            </a:r>
          </a:p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&amp;</a:t>
            </a:r>
          </a:p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assets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505" name="Graphic 504" descr="Farmer female with solid fill">
            <a:extLst>
              <a:ext uri="{FF2B5EF4-FFF2-40B4-BE49-F238E27FC236}">
                <a16:creationId xmlns:a16="http://schemas.microsoft.com/office/drawing/2014/main" id="{AC06FE11-AA04-4D7A-8196-E2DD539054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88068" y="4082633"/>
            <a:ext cx="142875" cy="142875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B1ADF95D-82B1-4A37-A38D-2D3CFEAE6C56}"/>
              </a:ext>
            </a:extLst>
          </p:cNvPr>
          <p:cNvCxnSpPr>
            <a:cxnSpLocks/>
          </p:cNvCxnSpPr>
          <p:nvPr/>
        </p:nvCxnSpPr>
        <p:spPr>
          <a:xfrm>
            <a:off x="4220187" y="2351204"/>
            <a:ext cx="1017178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Straight Connector 595">
            <a:extLst>
              <a:ext uri="{FF2B5EF4-FFF2-40B4-BE49-F238E27FC236}">
                <a16:creationId xmlns:a16="http://schemas.microsoft.com/office/drawing/2014/main" id="{E6F6D460-479B-47AA-9075-C6A542301598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3454535" y="2886308"/>
            <a:ext cx="0" cy="179287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953801-C1FC-4758-B701-1A8BFCE80FE0}"/>
              </a:ext>
            </a:extLst>
          </p:cNvPr>
          <p:cNvCxnSpPr>
            <a:cxnSpLocks/>
          </p:cNvCxnSpPr>
          <p:nvPr/>
        </p:nvCxnSpPr>
        <p:spPr>
          <a:xfrm flipV="1">
            <a:off x="5002415" y="2820291"/>
            <a:ext cx="0" cy="234247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D707DE51-DECD-4404-B6D7-6AE8625EE8A8}"/>
              </a:ext>
            </a:extLst>
          </p:cNvPr>
          <p:cNvSpPr/>
          <p:nvPr/>
        </p:nvSpPr>
        <p:spPr>
          <a:xfrm>
            <a:off x="4377077" y="2487280"/>
            <a:ext cx="1240675" cy="392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Crop potential evapotranspiration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DE8FDF5-DA05-413C-A21C-967C27C4C1A7}"/>
              </a:ext>
            </a:extLst>
          </p:cNvPr>
          <p:cNvCxnSpPr>
            <a:cxnSpLocks/>
            <a:endCxn id="89" idx="2"/>
          </p:cNvCxnSpPr>
          <p:nvPr/>
        </p:nvCxnSpPr>
        <p:spPr>
          <a:xfrm flipV="1">
            <a:off x="4223850" y="5186087"/>
            <a:ext cx="0" cy="11767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D469740-1376-454E-A62E-02AE277582B2}"/>
              </a:ext>
            </a:extLst>
          </p:cNvPr>
          <p:cNvCxnSpPr>
            <a:cxnSpLocks/>
          </p:cNvCxnSpPr>
          <p:nvPr/>
        </p:nvCxnSpPr>
        <p:spPr>
          <a:xfrm>
            <a:off x="2722563" y="5303766"/>
            <a:ext cx="1497623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6EA0BC-3593-4D5F-9A3F-BA2C768823E4}"/>
              </a:ext>
            </a:extLst>
          </p:cNvPr>
          <p:cNvCxnSpPr>
            <a:cxnSpLocks/>
          </p:cNvCxnSpPr>
          <p:nvPr/>
        </p:nvCxnSpPr>
        <p:spPr>
          <a:xfrm flipH="1">
            <a:off x="2722564" y="1543323"/>
            <a:ext cx="12053" cy="3760443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8661941-B386-4538-BD5F-2B989D58D791}"/>
              </a:ext>
            </a:extLst>
          </p:cNvPr>
          <p:cNvCxnSpPr>
            <a:cxnSpLocks/>
          </p:cNvCxnSpPr>
          <p:nvPr/>
        </p:nvCxnSpPr>
        <p:spPr>
          <a:xfrm flipH="1">
            <a:off x="2730182" y="1516912"/>
            <a:ext cx="1490004" cy="0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BB42E5A-7B27-4365-A541-37632EB5B35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3208515" y="1516912"/>
            <a:ext cx="0" cy="157259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64BBED-EF56-4711-81CE-45D316CCA67E}"/>
              </a:ext>
            </a:extLst>
          </p:cNvPr>
          <p:cNvCxnSpPr>
            <a:cxnSpLocks/>
          </p:cNvCxnSpPr>
          <p:nvPr/>
        </p:nvCxnSpPr>
        <p:spPr>
          <a:xfrm flipV="1">
            <a:off x="4220186" y="1516912"/>
            <a:ext cx="0" cy="155354"/>
          </a:xfrm>
          <a:prstGeom prst="line">
            <a:avLst/>
          </a:prstGeom>
          <a:ln w="9525">
            <a:solidFill>
              <a:schemeClr val="tx1"/>
            </a:solidFill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566EE4-EC5F-4516-97C9-17BA531E84B1}"/>
              </a:ext>
            </a:extLst>
          </p:cNvPr>
          <p:cNvSpPr txBox="1"/>
          <p:nvPr/>
        </p:nvSpPr>
        <p:spPr>
          <a:xfrm>
            <a:off x="2354357" y="1463784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t+1</a:t>
            </a:r>
            <a:endParaRPr lang="nl-NL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2309D34-6607-4795-8C14-1067FCAC5DF2}"/>
              </a:ext>
            </a:extLst>
          </p:cNvPr>
          <p:cNvSpPr txBox="1"/>
          <p:nvPr/>
        </p:nvSpPr>
        <p:spPr>
          <a:xfrm>
            <a:off x="7258309" y="2406916"/>
            <a:ext cx="43473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t+1</a:t>
            </a:r>
            <a:endParaRPr lang="nl-NL" sz="11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9F51610F-CFA7-452F-9823-6AA9249DA338}"/>
              </a:ext>
            </a:extLst>
          </p:cNvPr>
          <p:cNvCxnSpPr>
            <a:cxnSpLocks/>
          </p:cNvCxnSpPr>
          <p:nvPr/>
        </p:nvCxnSpPr>
        <p:spPr>
          <a:xfrm flipV="1">
            <a:off x="3504038" y="4154071"/>
            <a:ext cx="0" cy="148866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9A1FD18-0BF8-492F-AFAD-D2AC3D0006BE}"/>
              </a:ext>
            </a:extLst>
          </p:cNvPr>
          <p:cNvSpPr/>
          <p:nvPr/>
        </p:nvSpPr>
        <p:spPr>
          <a:xfrm>
            <a:off x="2834197" y="2493957"/>
            <a:ext cx="1240675" cy="3923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Non-crop potential evapotranspiration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E6E535E-C1E1-46CE-AF27-D69B87C1890F}"/>
              </a:ext>
            </a:extLst>
          </p:cNvPr>
          <p:cNvCxnSpPr>
            <a:cxnSpLocks/>
            <a:endCxn id="21" idx="2"/>
          </p:cNvCxnSpPr>
          <p:nvPr/>
        </p:nvCxnSpPr>
        <p:spPr>
          <a:xfrm flipV="1">
            <a:off x="3208515" y="2260894"/>
            <a:ext cx="0" cy="226877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BE65780A-4690-482F-8ABA-C71899507E8F}"/>
              </a:ext>
            </a:extLst>
          </p:cNvPr>
          <p:cNvSpPr/>
          <p:nvPr/>
        </p:nvSpPr>
        <p:spPr>
          <a:xfrm>
            <a:off x="1582359" y="2967676"/>
            <a:ext cx="899398" cy="5350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Reservoir irrigation releases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aphic 6" descr="Hydropower with solid fill">
            <a:extLst>
              <a:ext uri="{FF2B5EF4-FFF2-40B4-BE49-F238E27FC236}">
                <a16:creationId xmlns:a16="http://schemas.microsoft.com/office/drawing/2014/main" id="{39898D5A-BD7F-4026-A7FD-3F13AE7E80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0124" y="2991881"/>
            <a:ext cx="147427" cy="14742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378B1D7-AFC7-49DA-8479-8816FE3C5601}"/>
              </a:ext>
            </a:extLst>
          </p:cNvPr>
          <p:cNvCxnSpPr>
            <a:cxnSpLocks/>
          </p:cNvCxnSpPr>
          <p:nvPr/>
        </p:nvCxnSpPr>
        <p:spPr>
          <a:xfrm flipH="1">
            <a:off x="2486580" y="3146523"/>
            <a:ext cx="360000" cy="0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37B84EC-4051-43AB-A13E-AE3BBADCC5CB}"/>
              </a:ext>
            </a:extLst>
          </p:cNvPr>
          <p:cNvCxnSpPr>
            <a:cxnSpLocks/>
          </p:cNvCxnSpPr>
          <p:nvPr/>
        </p:nvCxnSpPr>
        <p:spPr>
          <a:xfrm flipH="1">
            <a:off x="2477716" y="3294160"/>
            <a:ext cx="360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A597362-4BE5-439F-AE9F-12CEBF93438C}"/>
              </a:ext>
            </a:extLst>
          </p:cNvPr>
          <p:cNvSpPr/>
          <p:nvPr/>
        </p:nvSpPr>
        <p:spPr>
          <a:xfrm>
            <a:off x="1577488" y="4638373"/>
            <a:ext cx="899398" cy="53501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Reservoir downstream releases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4F35FDD-A5A7-4BAF-B4DA-727B911FBF16}"/>
              </a:ext>
            </a:extLst>
          </p:cNvPr>
          <p:cNvCxnSpPr>
            <a:cxnSpLocks/>
          </p:cNvCxnSpPr>
          <p:nvPr/>
        </p:nvCxnSpPr>
        <p:spPr>
          <a:xfrm flipH="1">
            <a:off x="2481709" y="4918820"/>
            <a:ext cx="360000" cy="0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301A4B-00C2-4F90-866B-6E312F2E93FB}"/>
              </a:ext>
            </a:extLst>
          </p:cNvPr>
          <p:cNvCxnSpPr>
            <a:cxnSpLocks/>
          </p:cNvCxnSpPr>
          <p:nvPr/>
        </p:nvCxnSpPr>
        <p:spPr>
          <a:xfrm flipH="1">
            <a:off x="2472845" y="5066457"/>
            <a:ext cx="360000" cy="0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phic 26" descr="Hydropower with solid fill">
            <a:extLst>
              <a:ext uri="{FF2B5EF4-FFF2-40B4-BE49-F238E27FC236}">
                <a16:creationId xmlns:a16="http://schemas.microsoft.com/office/drawing/2014/main" id="{2ABBA5E5-D92B-4FC9-9785-B90EF68204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310124" y="4669793"/>
            <a:ext cx="147427" cy="147427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2746CCC1-FD65-4709-8FD6-63AB58064246}"/>
              </a:ext>
            </a:extLst>
          </p:cNvPr>
          <p:cNvGrpSpPr/>
          <p:nvPr/>
        </p:nvGrpSpPr>
        <p:grpSpPr>
          <a:xfrm>
            <a:off x="3128382" y="5665231"/>
            <a:ext cx="4217963" cy="505721"/>
            <a:chOff x="2852130" y="5551782"/>
            <a:chExt cx="4217963" cy="505721"/>
          </a:xfrm>
        </p:grpSpPr>
        <p:grpSp>
          <p:nvGrpSpPr>
            <p:cNvPr id="429" name="Group 428">
              <a:extLst>
                <a:ext uri="{FF2B5EF4-FFF2-40B4-BE49-F238E27FC236}">
                  <a16:creationId xmlns:a16="http://schemas.microsoft.com/office/drawing/2014/main" id="{CBDAF6C2-50A8-47C4-BA9D-E72553639360}"/>
                </a:ext>
              </a:extLst>
            </p:cNvPr>
            <p:cNvGrpSpPr/>
            <p:nvPr/>
          </p:nvGrpSpPr>
          <p:grpSpPr>
            <a:xfrm>
              <a:off x="5834830" y="5606646"/>
              <a:ext cx="1235263" cy="394768"/>
              <a:chOff x="6570673" y="1149126"/>
              <a:chExt cx="1235263" cy="394768"/>
            </a:xfrm>
          </p:grpSpPr>
          <p:sp>
            <p:nvSpPr>
              <p:cNvPr id="411" name="Rectangle 410">
                <a:extLst>
                  <a:ext uri="{FF2B5EF4-FFF2-40B4-BE49-F238E27FC236}">
                    <a16:creationId xmlns:a16="http://schemas.microsoft.com/office/drawing/2014/main" id="{F137ACE7-6095-4866-B37B-401F2508974E}"/>
                  </a:ext>
                </a:extLst>
              </p:cNvPr>
              <p:cNvSpPr/>
              <p:nvPr/>
            </p:nvSpPr>
            <p:spPr>
              <a:xfrm>
                <a:off x="6570673" y="1176825"/>
                <a:ext cx="123954" cy="124489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500" dirty="0">
                  <a:solidFill>
                    <a:schemeClr val="tx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413" name="Rectangle 412">
                <a:extLst>
                  <a:ext uri="{FF2B5EF4-FFF2-40B4-BE49-F238E27FC236}">
                    <a16:creationId xmlns:a16="http://schemas.microsoft.com/office/drawing/2014/main" id="{B4A9B928-E47E-480E-B81E-3609FD12D3A5}"/>
                  </a:ext>
                </a:extLst>
              </p:cNvPr>
              <p:cNvSpPr/>
              <p:nvPr/>
            </p:nvSpPr>
            <p:spPr>
              <a:xfrm>
                <a:off x="6570673" y="1378235"/>
                <a:ext cx="123954" cy="124488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NL" sz="500" dirty="0">
                  <a:solidFill>
                    <a:schemeClr val="tx1"/>
                  </a:solidFill>
                  <a:latin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53341C71-E08F-4849-86DB-1BD0A49A2FCE}"/>
                  </a:ext>
                </a:extLst>
              </p:cNvPr>
              <p:cNvSpPr txBox="1"/>
              <p:nvPr/>
            </p:nvSpPr>
            <p:spPr>
              <a:xfrm>
                <a:off x="6669086" y="1149126"/>
                <a:ext cx="1083951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Agent-based model</a:t>
                </a:r>
                <a:endParaRPr lang="nl-NL" sz="7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  <p:sp>
            <p:nvSpPr>
              <p:cNvPr id="418" name="TextBox 417">
                <a:extLst>
                  <a:ext uri="{FF2B5EF4-FFF2-40B4-BE49-F238E27FC236}">
                    <a16:creationId xmlns:a16="http://schemas.microsoft.com/office/drawing/2014/main" id="{CA76F4FB-1AF4-4070-A82A-6911196F8FDA}"/>
                  </a:ext>
                </a:extLst>
              </p:cNvPr>
              <p:cNvSpPr txBox="1"/>
              <p:nvPr/>
            </p:nvSpPr>
            <p:spPr>
              <a:xfrm>
                <a:off x="6669086" y="1343839"/>
                <a:ext cx="1136850" cy="2000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7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Hydrological model</a:t>
                </a:r>
                <a:endParaRPr lang="nl-NL" sz="7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p:grpSp>
        <p:sp>
          <p:nvSpPr>
            <p:cNvPr id="442" name="Rectangle 441">
              <a:extLst>
                <a:ext uri="{FF2B5EF4-FFF2-40B4-BE49-F238E27FC236}">
                  <a16:creationId xmlns:a16="http://schemas.microsoft.com/office/drawing/2014/main" id="{E5B8C50D-C33D-487C-AF8C-90289958FCE4}"/>
                </a:ext>
              </a:extLst>
            </p:cNvPr>
            <p:cNvSpPr/>
            <p:nvPr/>
          </p:nvSpPr>
          <p:spPr>
            <a:xfrm>
              <a:off x="2852130" y="5551782"/>
              <a:ext cx="4212734" cy="50572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pic>
          <p:nvPicPr>
            <p:cNvPr id="30" name="Graphic 29" descr="Farmer female with solid fill">
              <a:extLst>
                <a:ext uri="{FF2B5EF4-FFF2-40B4-BE49-F238E27FC236}">
                  <a16:creationId xmlns:a16="http://schemas.microsoft.com/office/drawing/2014/main" id="{4E7F4463-B8D5-4CA4-B6CA-E910D78853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006675" y="5634345"/>
              <a:ext cx="142875" cy="142875"/>
            </a:xfrm>
            <a:prstGeom prst="rect">
              <a:avLst/>
            </a:prstGeom>
          </p:spPr>
        </p:pic>
        <p:pic>
          <p:nvPicPr>
            <p:cNvPr id="34" name="Graphic 33" descr="Hydropower with solid fill">
              <a:extLst>
                <a:ext uri="{FF2B5EF4-FFF2-40B4-BE49-F238E27FC236}">
                  <a16:creationId xmlns:a16="http://schemas.microsoft.com/office/drawing/2014/main" id="{09D358ED-1A5B-4BDF-9DDE-EDF84F6FB6E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194811" y="5823185"/>
              <a:ext cx="147427" cy="147427"/>
            </a:xfrm>
            <a:prstGeom prst="rect">
              <a:avLst/>
            </a:prstGeom>
          </p:spPr>
        </p:pic>
        <p:pic>
          <p:nvPicPr>
            <p:cNvPr id="36" name="Graphic 35" descr="Bank with solid fill">
              <a:extLst>
                <a:ext uri="{FF2B5EF4-FFF2-40B4-BE49-F238E27FC236}">
                  <a16:creationId xmlns:a16="http://schemas.microsoft.com/office/drawing/2014/main" id="{656BEF8C-B948-4D62-A1B2-8BA985555A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006417" y="5829157"/>
              <a:ext cx="131761" cy="131761"/>
            </a:xfrm>
            <a:prstGeom prst="rect">
              <a:avLst/>
            </a:prstGeom>
          </p:spPr>
        </p:pic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B191E182-5697-46CB-B138-A92640E341AE}"/>
                </a:ext>
              </a:extLst>
            </p:cNvPr>
            <p:cNvGrpSpPr/>
            <p:nvPr/>
          </p:nvGrpSpPr>
          <p:grpSpPr>
            <a:xfrm>
              <a:off x="4177444" y="5626331"/>
              <a:ext cx="180886" cy="145129"/>
              <a:chOff x="3478409" y="1226775"/>
              <a:chExt cx="626093" cy="502330"/>
            </a:xfrm>
          </p:grpSpPr>
          <p:pic>
            <p:nvPicPr>
              <p:cNvPr id="129" name="Graphic 128" descr="Protecting hand with solid fill">
                <a:extLst>
                  <a:ext uri="{FF2B5EF4-FFF2-40B4-BE49-F238E27FC236}">
                    <a16:creationId xmlns:a16="http://schemas.microsoft.com/office/drawing/2014/main" id="{844A9903-4607-4EA7-89BA-BAAC8DDEE5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8119963">
                <a:off x="3755057" y="1379660"/>
                <a:ext cx="349445" cy="349445"/>
              </a:xfrm>
              <a:prstGeom prst="rect">
                <a:avLst/>
              </a:prstGeom>
            </p:spPr>
          </p:pic>
          <p:pic>
            <p:nvPicPr>
              <p:cNvPr id="130" name="Graphic 129" descr="Protecting hand with solid fill">
                <a:extLst>
                  <a:ext uri="{FF2B5EF4-FFF2-40B4-BE49-F238E27FC236}">
                    <a16:creationId xmlns:a16="http://schemas.microsoft.com/office/drawing/2014/main" id="{213410BF-F648-4A8A-88E6-4AF2A2FEEE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 rot="13480037" flipH="1">
                <a:off x="3478409" y="1379660"/>
                <a:ext cx="349445" cy="349445"/>
              </a:xfrm>
              <a:prstGeom prst="rect">
                <a:avLst/>
              </a:prstGeom>
            </p:spPr>
          </p:pic>
          <p:pic>
            <p:nvPicPr>
              <p:cNvPr id="132" name="Graphic 131" descr="World with solid fill">
                <a:extLst>
                  <a:ext uri="{FF2B5EF4-FFF2-40B4-BE49-F238E27FC236}">
                    <a16:creationId xmlns:a16="http://schemas.microsoft.com/office/drawing/2014/main" id="{407DDE0E-14E6-4668-9575-F856208C4C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3615088" y="1226775"/>
                <a:ext cx="349445" cy="349445"/>
              </a:xfrm>
              <a:prstGeom prst="rect">
                <a:avLst/>
              </a:prstGeom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1D19440-7DB5-46F1-AD9A-D4763EA16001}"/>
                </a:ext>
              </a:extLst>
            </p:cNvPr>
            <p:cNvSpPr txBox="1"/>
            <p:nvPr/>
          </p:nvSpPr>
          <p:spPr>
            <a:xfrm>
              <a:off x="3105623" y="5607515"/>
              <a:ext cx="872355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Farmer agents</a:t>
              </a:r>
              <a:endParaRPr lang="nl-NL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B7B3CFD-00BA-4164-83F6-D3090687B7F7}"/>
                </a:ext>
              </a:extLst>
            </p:cNvPr>
            <p:cNvSpPr txBox="1"/>
            <p:nvPr/>
          </p:nvSpPr>
          <p:spPr>
            <a:xfrm>
              <a:off x="3106274" y="5801046"/>
              <a:ext cx="1031051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Government agent</a:t>
              </a:r>
              <a:endParaRPr lang="nl-NL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52F2BF6-6D7B-448D-A78D-C3E42DC525D7}"/>
                </a:ext>
              </a:extLst>
            </p:cNvPr>
            <p:cNvSpPr txBox="1"/>
            <p:nvPr/>
          </p:nvSpPr>
          <p:spPr>
            <a:xfrm>
              <a:off x="4298880" y="5606646"/>
              <a:ext cx="713657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NGO agents</a:t>
              </a:r>
              <a:endParaRPr lang="nl-NL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DCE7D1A-5FE1-4FBA-86C4-9B5C8E26CD9B}"/>
                </a:ext>
              </a:extLst>
            </p:cNvPr>
            <p:cNvSpPr txBox="1"/>
            <p:nvPr/>
          </p:nvSpPr>
          <p:spPr>
            <a:xfrm>
              <a:off x="4296462" y="5801046"/>
              <a:ext cx="1507144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700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Reservoir operator agents</a:t>
              </a:r>
              <a:endParaRPr lang="nl-NL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pic>
        <p:nvPicPr>
          <p:cNvPr id="42" name="Graphic 41" descr="Farmer female with solid fill">
            <a:extLst>
              <a:ext uri="{FF2B5EF4-FFF2-40B4-BE49-F238E27FC236}">
                <a16:creationId xmlns:a16="http://schemas.microsoft.com/office/drawing/2014/main" id="{D4CC9C8C-D538-44F0-9692-E61AFDF30A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5494" y="3563224"/>
            <a:ext cx="142875" cy="142875"/>
          </a:xfrm>
          <a:prstGeom prst="rect">
            <a:avLst/>
          </a:prstGeom>
        </p:spPr>
      </p:pic>
      <p:pic>
        <p:nvPicPr>
          <p:cNvPr id="43" name="Graphic 42" descr="Farmer female with solid fill">
            <a:extLst>
              <a:ext uri="{FF2B5EF4-FFF2-40B4-BE49-F238E27FC236}">
                <a16:creationId xmlns:a16="http://schemas.microsoft.com/office/drawing/2014/main" id="{FF4EC3D5-85C2-4E3A-99FD-1A3A022EC9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34308" y="2205263"/>
            <a:ext cx="142875" cy="142875"/>
          </a:xfrm>
          <a:prstGeom prst="rect">
            <a:avLst/>
          </a:prstGeom>
        </p:spPr>
      </p:pic>
      <p:pic>
        <p:nvPicPr>
          <p:cNvPr id="44" name="Graphic 43" descr="Farmer female with solid fill">
            <a:extLst>
              <a:ext uri="{FF2B5EF4-FFF2-40B4-BE49-F238E27FC236}">
                <a16:creationId xmlns:a16="http://schemas.microsoft.com/office/drawing/2014/main" id="{989AFE6F-D6DE-4D32-9E97-7655F0C1E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8518" y="1698099"/>
            <a:ext cx="142875" cy="142875"/>
          </a:xfrm>
          <a:prstGeom prst="rect">
            <a:avLst/>
          </a:prstGeom>
        </p:spPr>
      </p:pic>
      <p:grpSp>
        <p:nvGrpSpPr>
          <p:cNvPr id="458" name="Group 457">
            <a:extLst>
              <a:ext uri="{FF2B5EF4-FFF2-40B4-BE49-F238E27FC236}">
                <a16:creationId xmlns:a16="http://schemas.microsoft.com/office/drawing/2014/main" id="{4E82AA54-1255-42C9-AB38-D3CB13B772D3}"/>
              </a:ext>
            </a:extLst>
          </p:cNvPr>
          <p:cNvGrpSpPr/>
          <p:nvPr/>
        </p:nvGrpSpPr>
        <p:grpSpPr>
          <a:xfrm>
            <a:off x="5892424" y="3800886"/>
            <a:ext cx="68400" cy="79238"/>
            <a:chOff x="6528295" y="1716161"/>
            <a:chExt cx="68400" cy="79238"/>
          </a:xfrm>
        </p:grpSpPr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CAE212F3-1139-4C59-BE58-B75A10D08425}"/>
                </a:ext>
              </a:extLst>
            </p:cNvPr>
            <p:cNvGrpSpPr/>
            <p:nvPr/>
          </p:nvGrpSpPr>
          <p:grpSpPr>
            <a:xfrm>
              <a:off x="6528295" y="1716161"/>
              <a:ext cx="68400" cy="45719"/>
              <a:chOff x="6314896" y="1749680"/>
              <a:chExt cx="68400" cy="45719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14FB7BD1-C7BB-4578-B175-46059BE141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622" y="1795399"/>
                <a:ext cx="56278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35578DA5-1DB9-4D92-B06E-0812E3C4BE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622" y="1749680"/>
                <a:ext cx="0" cy="45719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5D4EC67-C870-4E19-90BA-C9A9208A5D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4896" y="1749680"/>
                <a:ext cx="68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45A82EE-F8F0-4F3B-A565-F2C0FE45FB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404" y="1749680"/>
                <a:ext cx="0" cy="45719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07AE1016-550E-4AEB-84EA-8D1A3FC599DA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00" y="1716161"/>
              <a:ext cx="0" cy="79238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2BB4345F-8F46-4DBF-9AAA-4A1BBD4FAA7C}"/>
              </a:ext>
            </a:extLst>
          </p:cNvPr>
          <p:cNvGrpSpPr/>
          <p:nvPr/>
        </p:nvGrpSpPr>
        <p:grpSpPr>
          <a:xfrm>
            <a:off x="6095054" y="3174064"/>
            <a:ext cx="68400" cy="79238"/>
            <a:chOff x="6528295" y="1716161"/>
            <a:chExt cx="68400" cy="79238"/>
          </a:xfrm>
        </p:grpSpPr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1A9680F3-C7F2-4B22-8588-7E20E7249557}"/>
                </a:ext>
              </a:extLst>
            </p:cNvPr>
            <p:cNvGrpSpPr/>
            <p:nvPr/>
          </p:nvGrpSpPr>
          <p:grpSpPr>
            <a:xfrm>
              <a:off x="6528295" y="1716161"/>
              <a:ext cx="68400" cy="45719"/>
              <a:chOff x="6314896" y="1749680"/>
              <a:chExt cx="68400" cy="45719"/>
            </a:xfrm>
          </p:grpSpPr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26ADF304-BB5C-4D20-A124-EB42C6EAF3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622" y="1795399"/>
                <a:ext cx="56278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2688E9C9-AE9C-4CD5-9F95-B8526EC47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622" y="1749680"/>
                <a:ext cx="0" cy="45719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ECC6A27E-75F2-42A0-B256-0B451F644CC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4896" y="1749680"/>
                <a:ext cx="68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DEDFF656-FD29-4688-B161-E270C0FA3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404" y="1749680"/>
                <a:ext cx="0" cy="45719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CE613AD-759E-41F2-96A7-892CB1F3C7A5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00" y="1716161"/>
              <a:ext cx="0" cy="79238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58AC3AD-C26B-4B77-B621-1C117E790F9B}"/>
              </a:ext>
            </a:extLst>
          </p:cNvPr>
          <p:cNvGrpSpPr/>
          <p:nvPr/>
        </p:nvGrpSpPr>
        <p:grpSpPr>
          <a:xfrm>
            <a:off x="6095797" y="3801237"/>
            <a:ext cx="68400" cy="79238"/>
            <a:chOff x="6528295" y="1716161"/>
            <a:chExt cx="68400" cy="79238"/>
          </a:xfrm>
        </p:grpSpPr>
        <p:grpSp>
          <p:nvGrpSpPr>
            <p:cNvPr id="198" name="Group 197">
              <a:extLst>
                <a:ext uri="{FF2B5EF4-FFF2-40B4-BE49-F238E27FC236}">
                  <a16:creationId xmlns:a16="http://schemas.microsoft.com/office/drawing/2014/main" id="{A012E653-406E-48A7-92D8-B2611E646F5F}"/>
                </a:ext>
              </a:extLst>
            </p:cNvPr>
            <p:cNvGrpSpPr/>
            <p:nvPr/>
          </p:nvGrpSpPr>
          <p:grpSpPr>
            <a:xfrm>
              <a:off x="6528295" y="1716161"/>
              <a:ext cx="68400" cy="45719"/>
              <a:chOff x="6314896" y="1749680"/>
              <a:chExt cx="68400" cy="45719"/>
            </a:xfrm>
          </p:grpSpPr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E14C1FA4-7480-49CF-8F43-A53E5A2D1A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622" y="1795399"/>
                <a:ext cx="56278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52716F38-BA67-4DB1-B52C-D3741FDDDB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622" y="1749680"/>
                <a:ext cx="0" cy="45719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301F6C08-9293-4636-A387-27D3092D88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4896" y="1749680"/>
                <a:ext cx="68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6AD60146-A3A9-4AE8-8E24-9358ED9818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404" y="1749680"/>
                <a:ext cx="0" cy="45719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8AE2F6AB-9DE6-4ED6-81CD-C6218D08C103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00" y="1716161"/>
              <a:ext cx="0" cy="79238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4" name="Group 203">
            <a:extLst>
              <a:ext uri="{FF2B5EF4-FFF2-40B4-BE49-F238E27FC236}">
                <a16:creationId xmlns:a16="http://schemas.microsoft.com/office/drawing/2014/main" id="{D00D5350-C618-40DF-B1CD-6A792DCAE3DE}"/>
              </a:ext>
            </a:extLst>
          </p:cNvPr>
          <p:cNvGrpSpPr/>
          <p:nvPr/>
        </p:nvGrpSpPr>
        <p:grpSpPr>
          <a:xfrm>
            <a:off x="5892424" y="4433789"/>
            <a:ext cx="68400" cy="79238"/>
            <a:chOff x="6528295" y="1716161"/>
            <a:chExt cx="68400" cy="79238"/>
          </a:xfrm>
        </p:grpSpPr>
        <p:grpSp>
          <p:nvGrpSpPr>
            <p:cNvPr id="205" name="Group 204">
              <a:extLst>
                <a:ext uri="{FF2B5EF4-FFF2-40B4-BE49-F238E27FC236}">
                  <a16:creationId xmlns:a16="http://schemas.microsoft.com/office/drawing/2014/main" id="{0F659E95-DD90-4808-8D43-B0516A65A4CA}"/>
                </a:ext>
              </a:extLst>
            </p:cNvPr>
            <p:cNvGrpSpPr/>
            <p:nvPr/>
          </p:nvGrpSpPr>
          <p:grpSpPr>
            <a:xfrm>
              <a:off x="6528295" y="1716161"/>
              <a:ext cx="68400" cy="45719"/>
              <a:chOff x="6314896" y="1749680"/>
              <a:chExt cx="68400" cy="45719"/>
            </a:xfrm>
          </p:grpSpPr>
          <p:cxnSp>
            <p:nvCxnSpPr>
              <p:cNvPr id="207" name="Straight Connector 206">
                <a:extLst>
                  <a:ext uri="{FF2B5EF4-FFF2-40B4-BE49-F238E27FC236}">
                    <a16:creationId xmlns:a16="http://schemas.microsoft.com/office/drawing/2014/main" id="{E9E15CF4-8672-4EAA-A01A-4439091722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622" y="1795399"/>
                <a:ext cx="56278" cy="0"/>
              </a:xfrm>
              <a:prstGeom prst="line">
                <a:avLst/>
              </a:prstGeom>
              <a:ln w="28575">
                <a:solidFill>
                  <a:schemeClr val="bg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Straight Connector 207">
                <a:extLst>
                  <a:ext uri="{FF2B5EF4-FFF2-40B4-BE49-F238E27FC236}">
                    <a16:creationId xmlns:a16="http://schemas.microsoft.com/office/drawing/2014/main" id="{2B269FE9-9687-41D3-9769-A92E018C12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20622" y="1749680"/>
                <a:ext cx="0" cy="45719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>
                <a:extLst>
                  <a:ext uri="{FF2B5EF4-FFF2-40B4-BE49-F238E27FC236}">
                    <a16:creationId xmlns:a16="http://schemas.microsoft.com/office/drawing/2014/main" id="{76F01FD1-42E5-494E-BA62-4E456B02B1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14896" y="1749680"/>
                <a:ext cx="68400" cy="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>
                <a:extLst>
                  <a:ext uri="{FF2B5EF4-FFF2-40B4-BE49-F238E27FC236}">
                    <a16:creationId xmlns:a16="http://schemas.microsoft.com/office/drawing/2014/main" id="{1113BA64-99D0-40F3-8051-11355839E3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0404" y="1749680"/>
                <a:ext cx="0" cy="45719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1E793EEE-6E0C-4CA0-AEF8-7485FBD363F8}"/>
                </a:ext>
              </a:extLst>
            </p:cNvPr>
            <p:cNvCxnSpPr>
              <a:cxnSpLocks/>
            </p:cNvCxnSpPr>
            <p:nvPr/>
          </p:nvCxnSpPr>
          <p:spPr>
            <a:xfrm>
              <a:off x="6562800" y="1716161"/>
              <a:ext cx="0" cy="79238"/>
            </a:xfrm>
            <a:prstGeom prst="line">
              <a:avLst/>
            </a:prstGeom>
            <a:ln w="952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FD46E953-4F9F-4B4D-B275-01C414B2552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027187" y="5173387"/>
            <a:ext cx="0" cy="220627"/>
          </a:xfrm>
          <a:prstGeom prst="line">
            <a:avLst/>
          </a:prstGeom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Rectangle 483">
            <a:extLst>
              <a:ext uri="{FF2B5EF4-FFF2-40B4-BE49-F238E27FC236}">
                <a16:creationId xmlns:a16="http://schemas.microsoft.com/office/drawing/2014/main" id="{6725A000-8590-45ED-92FE-64133926228D}"/>
              </a:ext>
            </a:extLst>
          </p:cNvPr>
          <p:cNvSpPr/>
          <p:nvPr/>
        </p:nvSpPr>
        <p:spPr>
          <a:xfrm>
            <a:off x="4573849" y="5233509"/>
            <a:ext cx="899398" cy="3210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99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Set flood cushions</a:t>
            </a:r>
            <a:endParaRPr lang="nl-NL" sz="799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490" name="Graphic 489" descr="Bank with solid fill">
            <a:extLst>
              <a:ext uri="{FF2B5EF4-FFF2-40B4-BE49-F238E27FC236}">
                <a16:creationId xmlns:a16="http://schemas.microsoft.com/office/drawing/2014/main" id="{FC0118E8-2F57-44DA-8990-482AF1157B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560878" y="5234821"/>
            <a:ext cx="131761" cy="131761"/>
          </a:xfrm>
          <a:prstGeom prst="rect">
            <a:avLst/>
          </a:prstGeom>
        </p:spPr>
      </p:pic>
      <p:pic>
        <p:nvPicPr>
          <p:cNvPr id="405" name="Graphic 404" descr="Bank with solid fill">
            <a:extLst>
              <a:ext uri="{FF2B5EF4-FFF2-40B4-BE49-F238E27FC236}">
                <a16:creationId xmlns:a16="http://schemas.microsoft.com/office/drawing/2014/main" id="{2E5A177A-A700-43A8-AC60-C2242013D8E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22819" y="5244926"/>
            <a:ext cx="131761" cy="1317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191FF1-F327-43BE-9880-3D99EB4572AB}"/>
              </a:ext>
            </a:extLst>
          </p:cNvPr>
          <p:cNvSpPr txBox="1"/>
          <p:nvPr/>
        </p:nvSpPr>
        <p:spPr>
          <a:xfrm>
            <a:off x="6052801" y="1972727"/>
            <a:ext cx="43473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t+1</a:t>
            </a:r>
            <a:endParaRPr lang="nl-NL" sz="7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BC9768-2D7C-4388-B7ED-06E11557CECF}"/>
              </a:ext>
            </a:extLst>
          </p:cNvPr>
          <p:cNvCxnSpPr>
            <a:cxnSpLocks/>
          </p:cNvCxnSpPr>
          <p:nvPr/>
        </p:nvCxnSpPr>
        <p:spPr>
          <a:xfrm flipV="1">
            <a:off x="4951588" y="3369201"/>
            <a:ext cx="0" cy="167367"/>
          </a:xfrm>
          <a:prstGeom prst="line">
            <a:avLst/>
          </a:prstGeom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80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8E7E01FDBC894A8118D024CD01B609" ma:contentTypeVersion="17" ma:contentTypeDescription="Create a new document." ma:contentTypeScope="" ma:versionID="a3736633836e18e64e9153fef67ae616">
  <xsd:schema xmlns:xsd="http://www.w3.org/2001/XMLSchema" xmlns:xs="http://www.w3.org/2001/XMLSchema" xmlns:p="http://schemas.microsoft.com/office/2006/metadata/properties" xmlns:ns2="767e6690-7a14-4d32-91ce-7a1186ad202b" xmlns:ns3="c726f2c6-9946-4811-9843-facded7c8750" targetNamespace="http://schemas.microsoft.com/office/2006/metadata/properties" ma:root="true" ma:fieldsID="e220bef13b745fcb78467adf4fbfdce5" ns2:_="" ns3:_="">
    <xsd:import namespace="767e6690-7a14-4d32-91ce-7a1186ad202b"/>
    <xsd:import namespace="c726f2c6-9946-4811-9843-facded7c875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OCR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7e6690-7a14-4d32-91ce-7a1186ad20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1f8f2608-e42f-4787-9edf-5ae8a359fa23}" ma:internalName="TaxCatchAll" ma:showField="CatchAllData" ma:web="767e6690-7a14-4d32-91ce-7a1186ad202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726f2c6-9946-4811-9843-facded7c87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6b2b414a-4870-4b76-be62-ecc4760d58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726f2c6-9946-4811-9843-facded7c8750">
      <Terms xmlns="http://schemas.microsoft.com/office/infopath/2007/PartnerControls"/>
    </lcf76f155ced4ddcb4097134ff3c332f>
    <TaxCatchAll xmlns="767e6690-7a14-4d32-91ce-7a1186ad202b" xsi:nil="true"/>
  </documentManagement>
</p:properties>
</file>

<file path=customXml/itemProps1.xml><?xml version="1.0" encoding="utf-8"?>
<ds:datastoreItem xmlns:ds="http://schemas.openxmlformats.org/officeDocument/2006/customXml" ds:itemID="{24FFD38A-FAEA-454C-9C6A-BD5819C66CB3}"/>
</file>

<file path=customXml/itemProps2.xml><?xml version="1.0" encoding="utf-8"?>
<ds:datastoreItem xmlns:ds="http://schemas.openxmlformats.org/officeDocument/2006/customXml" ds:itemID="{5B96194C-AABA-4D4B-890D-8B3CA8486602}"/>
</file>

<file path=customXml/itemProps3.xml><?xml version="1.0" encoding="utf-8"?>
<ds:datastoreItem xmlns:ds="http://schemas.openxmlformats.org/officeDocument/2006/customXml" ds:itemID="{C39D6753-09CF-4F7D-85A5-351B561886F6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684</TotalTime>
  <Words>92</Words>
  <Application>Microsoft Office PowerPoint</Application>
  <PresentationFormat>A4 Paper (210x297 mm)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Cascadia 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Jens de Bruijn</dc:creator>
  <cp:lastModifiedBy>Jens de Bruijn</cp:lastModifiedBy>
  <cp:revision>2</cp:revision>
  <dcterms:created xsi:type="dcterms:W3CDTF">2021-06-28T12:55:22Z</dcterms:created>
  <dcterms:modified xsi:type="dcterms:W3CDTF">2021-11-11T07:56:05Z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0x010100BB8E7E01FDBC894A8118D024CD01B609</vt:lpwstr>
  </property>
  <property fmtid="{D5CDD505-2E9C-101B-9397-08002B2CF9AE}" pid="3" name="MediaServiceImageTags">
    <vt:lpwstr/>
  </property>
</Properties>
</file>