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276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2" autoAdjust="0"/>
    <p:restoredTop sz="94660"/>
  </p:normalViewPr>
  <p:slideViewPr>
    <p:cSldViewPr snapToGrid="0">
      <p:cViewPr>
        <p:scale>
          <a:sx n="150" d="100"/>
          <a:sy n="150" d="100"/>
        </p:scale>
        <p:origin x="3108" y="2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451803"/>
            <a:ext cx="5399485" cy="961120"/>
          </a:xfrm>
        </p:spPr>
        <p:txBody>
          <a:bodyPr anchor="b"/>
          <a:lstStyle>
            <a:lvl1pPr algn="ctr">
              <a:defRPr sz="24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449987"/>
            <a:ext cx="5399485" cy="666521"/>
          </a:xfrm>
        </p:spPr>
        <p:txBody>
          <a:bodyPr/>
          <a:lstStyle>
            <a:lvl1pPr marL="0" indent="0" algn="ctr">
              <a:buNone/>
              <a:defRPr sz="966"/>
            </a:lvl1pPr>
            <a:lvl2pPr marL="184023" indent="0" algn="ctr">
              <a:buNone/>
              <a:defRPr sz="805"/>
            </a:lvl2pPr>
            <a:lvl3pPr marL="368046" indent="0" algn="ctr">
              <a:buNone/>
              <a:defRPr sz="725"/>
            </a:lvl3pPr>
            <a:lvl4pPr marL="552069" indent="0" algn="ctr">
              <a:buNone/>
              <a:defRPr sz="644"/>
            </a:lvl4pPr>
            <a:lvl5pPr marL="736092" indent="0" algn="ctr">
              <a:buNone/>
              <a:defRPr sz="644"/>
            </a:lvl5pPr>
            <a:lvl6pPr marL="920115" indent="0" algn="ctr">
              <a:buNone/>
              <a:defRPr sz="644"/>
            </a:lvl6pPr>
            <a:lvl7pPr marL="1104138" indent="0" algn="ctr">
              <a:buNone/>
              <a:defRPr sz="644"/>
            </a:lvl7pPr>
            <a:lvl8pPr marL="1288161" indent="0" algn="ctr">
              <a:buNone/>
              <a:defRPr sz="644"/>
            </a:lvl8pPr>
            <a:lvl9pPr marL="1472184" indent="0" algn="ctr">
              <a:buNone/>
              <a:defRPr sz="6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82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021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46980"/>
            <a:ext cx="1552352" cy="23395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46980"/>
            <a:ext cx="4567064" cy="233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432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48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688249"/>
            <a:ext cx="6209407" cy="1148359"/>
          </a:xfrm>
        </p:spPr>
        <p:txBody>
          <a:bodyPr anchor="b"/>
          <a:lstStyle>
            <a:lvl1pPr>
              <a:defRPr sz="24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847472"/>
            <a:ext cx="6209407" cy="603895"/>
          </a:xfrm>
        </p:spPr>
        <p:txBody>
          <a:bodyPr/>
          <a:lstStyle>
            <a:lvl1pPr marL="0" indent="0">
              <a:buNone/>
              <a:defRPr sz="966">
                <a:solidFill>
                  <a:schemeClr val="tx1">
                    <a:tint val="75000"/>
                  </a:schemeClr>
                </a:solidFill>
              </a:defRPr>
            </a:lvl1pPr>
            <a:lvl2pPr marL="184023" indent="0">
              <a:buNone/>
              <a:defRPr sz="805">
                <a:solidFill>
                  <a:schemeClr val="tx1">
                    <a:tint val="75000"/>
                  </a:schemeClr>
                </a:solidFill>
              </a:defRPr>
            </a:lvl2pPr>
            <a:lvl3pPr marL="368046" indent="0">
              <a:buNone/>
              <a:defRPr sz="725">
                <a:solidFill>
                  <a:schemeClr val="tx1">
                    <a:tint val="75000"/>
                  </a:schemeClr>
                </a:solidFill>
              </a:defRPr>
            </a:lvl3pPr>
            <a:lvl4pPr marL="552069" indent="0">
              <a:buNone/>
              <a:defRPr sz="644">
                <a:solidFill>
                  <a:schemeClr val="tx1">
                    <a:tint val="75000"/>
                  </a:schemeClr>
                </a:solidFill>
              </a:defRPr>
            </a:lvl4pPr>
            <a:lvl5pPr marL="736092" indent="0">
              <a:buNone/>
              <a:defRPr sz="644">
                <a:solidFill>
                  <a:schemeClr val="tx1">
                    <a:tint val="75000"/>
                  </a:schemeClr>
                </a:solidFill>
              </a:defRPr>
            </a:lvl5pPr>
            <a:lvl6pPr marL="920115" indent="0">
              <a:buNone/>
              <a:defRPr sz="644">
                <a:solidFill>
                  <a:schemeClr val="tx1">
                    <a:tint val="75000"/>
                  </a:schemeClr>
                </a:solidFill>
              </a:defRPr>
            </a:lvl6pPr>
            <a:lvl7pPr marL="1104138" indent="0">
              <a:buNone/>
              <a:defRPr sz="644">
                <a:solidFill>
                  <a:schemeClr val="tx1">
                    <a:tint val="75000"/>
                  </a:schemeClr>
                </a:solidFill>
              </a:defRPr>
            </a:lvl7pPr>
            <a:lvl8pPr marL="1288161" indent="0">
              <a:buNone/>
              <a:defRPr sz="644">
                <a:solidFill>
                  <a:schemeClr val="tx1">
                    <a:tint val="75000"/>
                  </a:schemeClr>
                </a:solidFill>
              </a:defRPr>
            </a:lvl8pPr>
            <a:lvl9pPr marL="1472184" indent="0">
              <a:buNone/>
              <a:defRPr sz="6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546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734899"/>
            <a:ext cx="3059708" cy="1751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734899"/>
            <a:ext cx="3059708" cy="17516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55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46980"/>
            <a:ext cx="6209407" cy="5336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676746"/>
            <a:ext cx="3045647" cy="331663"/>
          </a:xfrm>
        </p:spPr>
        <p:txBody>
          <a:bodyPr anchor="b"/>
          <a:lstStyle>
            <a:lvl1pPr marL="0" indent="0">
              <a:buNone/>
              <a:defRPr sz="966" b="1"/>
            </a:lvl1pPr>
            <a:lvl2pPr marL="184023" indent="0">
              <a:buNone/>
              <a:defRPr sz="805" b="1"/>
            </a:lvl2pPr>
            <a:lvl3pPr marL="368046" indent="0">
              <a:buNone/>
              <a:defRPr sz="725" b="1"/>
            </a:lvl3pPr>
            <a:lvl4pPr marL="552069" indent="0">
              <a:buNone/>
              <a:defRPr sz="644" b="1"/>
            </a:lvl4pPr>
            <a:lvl5pPr marL="736092" indent="0">
              <a:buNone/>
              <a:defRPr sz="644" b="1"/>
            </a:lvl5pPr>
            <a:lvl6pPr marL="920115" indent="0">
              <a:buNone/>
              <a:defRPr sz="644" b="1"/>
            </a:lvl6pPr>
            <a:lvl7pPr marL="1104138" indent="0">
              <a:buNone/>
              <a:defRPr sz="644" b="1"/>
            </a:lvl7pPr>
            <a:lvl8pPr marL="1288161" indent="0">
              <a:buNone/>
              <a:defRPr sz="644" b="1"/>
            </a:lvl8pPr>
            <a:lvl9pPr marL="1472184" indent="0">
              <a:buNone/>
              <a:defRPr sz="6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008409"/>
            <a:ext cx="3045647" cy="1483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676746"/>
            <a:ext cx="3060646" cy="331663"/>
          </a:xfrm>
        </p:spPr>
        <p:txBody>
          <a:bodyPr anchor="b"/>
          <a:lstStyle>
            <a:lvl1pPr marL="0" indent="0">
              <a:buNone/>
              <a:defRPr sz="966" b="1"/>
            </a:lvl1pPr>
            <a:lvl2pPr marL="184023" indent="0">
              <a:buNone/>
              <a:defRPr sz="805" b="1"/>
            </a:lvl2pPr>
            <a:lvl3pPr marL="368046" indent="0">
              <a:buNone/>
              <a:defRPr sz="725" b="1"/>
            </a:lvl3pPr>
            <a:lvl4pPr marL="552069" indent="0">
              <a:buNone/>
              <a:defRPr sz="644" b="1"/>
            </a:lvl4pPr>
            <a:lvl5pPr marL="736092" indent="0">
              <a:buNone/>
              <a:defRPr sz="644" b="1"/>
            </a:lvl5pPr>
            <a:lvl6pPr marL="920115" indent="0">
              <a:buNone/>
              <a:defRPr sz="644" b="1"/>
            </a:lvl6pPr>
            <a:lvl7pPr marL="1104138" indent="0">
              <a:buNone/>
              <a:defRPr sz="644" b="1"/>
            </a:lvl7pPr>
            <a:lvl8pPr marL="1288161" indent="0">
              <a:buNone/>
              <a:defRPr sz="644" b="1"/>
            </a:lvl8pPr>
            <a:lvl9pPr marL="1472184" indent="0">
              <a:buNone/>
              <a:defRPr sz="6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008409"/>
            <a:ext cx="3060646" cy="14832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34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37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95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84044"/>
            <a:ext cx="2321966" cy="644155"/>
          </a:xfrm>
        </p:spPr>
        <p:txBody>
          <a:bodyPr anchor="b"/>
          <a:lstStyle>
            <a:lvl1pPr>
              <a:defRPr sz="12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397485"/>
            <a:ext cx="3644652" cy="1961860"/>
          </a:xfrm>
        </p:spPr>
        <p:txBody>
          <a:bodyPr/>
          <a:lstStyle>
            <a:lvl1pPr>
              <a:defRPr sz="1288"/>
            </a:lvl1pPr>
            <a:lvl2pPr>
              <a:defRPr sz="1127"/>
            </a:lvl2pPr>
            <a:lvl3pPr>
              <a:defRPr sz="966"/>
            </a:lvl3pPr>
            <a:lvl4pPr>
              <a:defRPr sz="805"/>
            </a:lvl4pPr>
            <a:lvl5pPr>
              <a:defRPr sz="805"/>
            </a:lvl5pPr>
            <a:lvl6pPr>
              <a:defRPr sz="805"/>
            </a:lvl6pPr>
            <a:lvl7pPr>
              <a:defRPr sz="805"/>
            </a:lvl7pPr>
            <a:lvl8pPr>
              <a:defRPr sz="805"/>
            </a:lvl8pPr>
            <a:lvl9pPr>
              <a:defRPr sz="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28199"/>
            <a:ext cx="2321966" cy="1534341"/>
          </a:xfrm>
        </p:spPr>
        <p:txBody>
          <a:bodyPr/>
          <a:lstStyle>
            <a:lvl1pPr marL="0" indent="0">
              <a:buNone/>
              <a:defRPr sz="644"/>
            </a:lvl1pPr>
            <a:lvl2pPr marL="184023" indent="0">
              <a:buNone/>
              <a:defRPr sz="564"/>
            </a:lvl2pPr>
            <a:lvl3pPr marL="368046" indent="0">
              <a:buNone/>
              <a:defRPr sz="483"/>
            </a:lvl3pPr>
            <a:lvl4pPr marL="552069" indent="0">
              <a:buNone/>
              <a:defRPr sz="403"/>
            </a:lvl4pPr>
            <a:lvl5pPr marL="736092" indent="0">
              <a:buNone/>
              <a:defRPr sz="403"/>
            </a:lvl5pPr>
            <a:lvl6pPr marL="920115" indent="0">
              <a:buNone/>
              <a:defRPr sz="403"/>
            </a:lvl6pPr>
            <a:lvl7pPr marL="1104138" indent="0">
              <a:buNone/>
              <a:defRPr sz="403"/>
            </a:lvl7pPr>
            <a:lvl8pPr marL="1288161" indent="0">
              <a:buNone/>
              <a:defRPr sz="403"/>
            </a:lvl8pPr>
            <a:lvl9pPr marL="1472184" indent="0">
              <a:buNone/>
              <a:defRPr sz="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65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84044"/>
            <a:ext cx="2321966" cy="644155"/>
          </a:xfrm>
        </p:spPr>
        <p:txBody>
          <a:bodyPr anchor="b"/>
          <a:lstStyle>
            <a:lvl1pPr>
              <a:defRPr sz="12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397485"/>
            <a:ext cx="3644652" cy="1961860"/>
          </a:xfrm>
        </p:spPr>
        <p:txBody>
          <a:bodyPr anchor="t"/>
          <a:lstStyle>
            <a:lvl1pPr marL="0" indent="0">
              <a:buNone/>
              <a:defRPr sz="1288"/>
            </a:lvl1pPr>
            <a:lvl2pPr marL="184023" indent="0">
              <a:buNone/>
              <a:defRPr sz="1127"/>
            </a:lvl2pPr>
            <a:lvl3pPr marL="368046" indent="0">
              <a:buNone/>
              <a:defRPr sz="966"/>
            </a:lvl3pPr>
            <a:lvl4pPr marL="552069" indent="0">
              <a:buNone/>
              <a:defRPr sz="805"/>
            </a:lvl4pPr>
            <a:lvl5pPr marL="736092" indent="0">
              <a:buNone/>
              <a:defRPr sz="805"/>
            </a:lvl5pPr>
            <a:lvl6pPr marL="920115" indent="0">
              <a:buNone/>
              <a:defRPr sz="805"/>
            </a:lvl6pPr>
            <a:lvl7pPr marL="1104138" indent="0">
              <a:buNone/>
              <a:defRPr sz="805"/>
            </a:lvl7pPr>
            <a:lvl8pPr marL="1288161" indent="0">
              <a:buNone/>
              <a:defRPr sz="805"/>
            </a:lvl8pPr>
            <a:lvl9pPr marL="1472184" indent="0">
              <a:buNone/>
              <a:defRPr sz="8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28199"/>
            <a:ext cx="2321966" cy="1534341"/>
          </a:xfrm>
        </p:spPr>
        <p:txBody>
          <a:bodyPr/>
          <a:lstStyle>
            <a:lvl1pPr marL="0" indent="0">
              <a:buNone/>
              <a:defRPr sz="644"/>
            </a:lvl1pPr>
            <a:lvl2pPr marL="184023" indent="0">
              <a:buNone/>
              <a:defRPr sz="564"/>
            </a:lvl2pPr>
            <a:lvl3pPr marL="368046" indent="0">
              <a:buNone/>
              <a:defRPr sz="483"/>
            </a:lvl3pPr>
            <a:lvl4pPr marL="552069" indent="0">
              <a:buNone/>
              <a:defRPr sz="403"/>
            </a:lvl4pPr>
            <a:lvl5pPr marL="736092" indent="0">
              <a:buNone/>
              <a:defRPr sz="403"/>
            </a:lvl5pPr>
            <a:lvl6pPr marL="920115" indent="0">
              <a:buNone/>
              <a:defRPr sz="403"/>
            </a:lvl6pPr>
            <a:lvl7pPr marL="1104138" indent="0">
              <a:buNone/>
              <a:defRPr sz="403"/>
            </a:lvl7pPr>
            <a:lvl8pPr marL="1288161" indent="0">
              <a:buNone/>
              <a:defRPr sz="403"/>
            </a:lvl8pPr>
            <a:lvl9pPr marL="1472184" indent="0">
              <a:buNone/>
              <a:defRPr sz="40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617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46980"/>
            <a:ext cx="6209407" cy="533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734899"/>
            <a:ext cx="6209407" cy="1751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558726"/>
            <a:ext cx="1619845" cy="1469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558726"/>
            <a:ext cx="2429768" cy="1469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558726"/>
            <a:ext cx="1619845" cy="1469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50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8046" rtl="0" eaLnBrk="1" latinLnBrk="0" hangingPunct="1">
        <a:lnSpc>
          <a:spcPct val="90000"/>
        </a:lnSpc>
        <a:spcBef>
          <a:spcPct val="0"/>
        </a:spcBef>
        <a:buNone/>
        <a:defRPr sz="17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2012" indent="-92012" algn="l" defTabSz="368046" rtl="0" eaLnBrk="1" latinLnBrk="0" hangingPunct="1">
        <a:lnSpc>
          <a:spcPct val="90000"/>
        </a:lnSpc>
        <a:spcBef>
          <a:spcPts val="403"/>
        </a:spcBef>
        <a:buFont typeface="Arial" panose="020B0604020202020204" pitchFamily="34" charset="0"/>
        <a:buChar char="•"/>
        <a:defRPr sz="1127" kern="1200">
          <a:solidFill>
            <a:schemeClr val="tx1"/>
          </a:solidFill>
          <a:latin typeface="+mn-lt"/>
          <a:ea typeface="+mn-ea"/>
          <a:cs typeface="+mn-cs"/>
        </a:defRPr>
      </a:lvl1pPr>
      <a:lvl2pPr marL="276035" indent="-92012" algn="l" defTabSz="368046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966" kern="1200">
          <a:solidFill>
            <a:schemeClr val="tx1"/>
          </a:solidFill>
          <a:latin typeface="+mn-lt"/>
          <a:ea typeface="+mn-ea"/>
          <a:cs typeface="+mn-cs"/>
        </a:defRPr>
      </a:lvl2pPr>
      <a:lvl3pPr marL="460058" indent="-92012" algn="l" defTabSz="368046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805" kern="1200">
          <a:solidFill>
            <a:schemeClr val="tx1"/>
          </a:solidFill>
          <a:latin typeface="+mn-lt"/>
          <a:ea typeface="+mn-ea"/>
          <a:cs typeface="+mn-cs"/>
        </a:defRPr>
      </a:lvl3pPr>
      <a:lvl4pPr marL="644081" indent="-92012" algn="l" defTabSz="368046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5" kern="1200">
          <a:solidFill>
            <a:schemeClr val="tx1"/>
          </a:solidFill>
          <a:latin typeface="+mn-lt"/>
          <a:ea typeface="+mn-ea"/>
          <a:cs typeface="+mn-cs"/>
        </a:defRPr>
      </a:lvl4pPr>
      <a:lvl5pPr marL="828104" indent="-92012" algn="l" defTabSz="368046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5" kern="1200">
          <a:solidFill>
            <a:schemeClr val="tx1"/>
          </a:solidFill>
          <a:latin typeface="+mn-lt"/>
          <a:ea typeface="+mn-ea"/>
          <a:cs typeface="+mn-cs"/>
        </a:defRPr>
      </a:lvl5pPr>
      <a:lvl6pPr marL="1012127" indent="-92012" algn="l" defTabSz="368046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5" kern="1200">
          <a:solidFill>
            <a:schemeClr val="tx1"/>
          </a:solidFill>
          <a:latin typeface="+mn-lt"/>
          <a:ea typeface="+mn-ea"/>
          <a:cs typeface="+mn-cs"/>
        </a:defRPr>
      </a:lvl6pPr>
      <a:lvl7pPr marL="1196150" indent="-92012" algn="l" defTabSz="368046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5" kern="1200">
          <a:solidFill>
            <a:schemeClr val="tx1"/>
          </a:solidFill>
          <a:latin typeface="+mn-lt"/>
          <a:ea typeface="+mn-ea"/>
          <a:cs typeface="+mn-cs"/>
        </a:defRPr>
      </a:lvl7pPr>
      <a:lvl8pPr marL="1380173" indent="-92012" algn="l" defTabSz="368046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5" kern="1200">
          <a:solidFill>
            <a:schemeClr val="tx1"/>
          </a:solidFill>
          <a:latin typeface="+mn-lt"/>
          <a:ea typeface="+mn-ea"/>
          <a:cs typeface="+mn-cs"/>
        </a:defRPr>
      </a:lvl8pPr>
      <a:lvl9pPr marL="1564196" indent="-92012" algn="l" defTabSz="368046" rtl="0" eaLnBrk="1" latinLnBrk="0" hangingPunct="1">
        <a:lnSpc>
          <a:spcPct val="90000"/>
        </a:lnSpc>
        <a:spcBef>
          <a:spcPts val="201"/>
        </a:spcBef>
        <a:buFont typeface="Arial" panose="020B0604020202020204" pitchFamily="34" charset="0"/>
        <a:buChar char="•"/>
        <a:defRPr sz="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8046" rtl="0" eaLnBrk="1" latinLnBrk="0" hangingPunct="1">
        <a:defRPr sz="725" kern="1200">
          <a:solidFill>
            <a:schemeClr val="tx1"/>
          </a:solidFill>
          <a:latin typeface="+mn-lt"/>
          <a:ea typeface="+mn-ea"/>
          <a:cs typeface="+mn-cs"/>
        </a:defRPr>
      </a:lvl1pPr>
      <a:lvl2pPr marL="184023" algn="l" defTabSz="368046" rtl="0" eaLnBrk="1" latinLnBrk="0" hangingPunct="1">
        <a:defRPr sz="725" kern="1200">
          <a:solidFill>
            <a:schemeClr val="tx1"/>
          </a:solidFill>
          <a:latin typeface="+mn-lt"/>
          <a:ea typeface="+mn-ea"/>
          <a:cs typeface="+mn-cs"/>
        </a:defRPr>
      </a:lvl2pPr>
      <a:lvl3pPr marL="368046" algn="l" defTabSz="368046" rtl="0" eaLnBrk="1" latinLnBrk="0" hangingPunct="1">
        <a:defRPr sz="725" kern="1200">
          <a:solidFill>
            <a:schemeClr val="tx1"/>
          </a:solidFill>
          <a:latin typeface="+mn-lt"/>
          <a:ea typeface="+mn-ea"/>
          <a:cs typeface="+mn-cs"/>
        </a:defRPr>
      </a:lvl3pPr>
      <a:lvl4pPr marL="552069" algn="l" defTabSz="368046" rtl="0" eaLnBrk="1" latinLnBrk="0" hangingPunct="1">
        <a:defRPr sz="725" kern="1200">
          <a:solidFill>
            <a:schemeClr val="tx1"/>
          </a:solidFill>
          <a:latin typeface="+mn-lt"/>
          <a:ea typeface="+mn-ea"/>
          <a:cs typeface="+mn-cs"/>
        </a:defRPr>
      </a:lvl4pPr>
      <a:lvl5pPr marL="736092" algn="l" defTabSz="368046" rtl="0" eaLnBrk="1" latinLnBrk="0" hangingPunct="1">
        <a:defRPr sz="725" kern="1200">
          <a:solidFill>
            <a:schemeClr val="tx1"/>
          </a:solidFill>
          <a:latin typeface="+mn-lt"/>
          <a:ea typeface="+mn-ea"/>
          <a:cs typeface="+mn-cs"/>
        </a:defRPr>
      </a:lvl5pPr>
      <a:lvl6pPr marL="920115" algn="l" defTabSz="368046" rtl="0" eaLnBrk="1" latinLnBrk="0" hangingPunct="1">
        <a:defRPr sz="725" kern="1200">
          <a:solidFill>
            <a:schemeClr val="tx1"/>
          </a:solidFill>
          <a:latin typeface="+mn-lt"/>
          <a:ea typeface="+mn-ea"/>
          <a:cs typeface="+mn-cs"/>
        </a:defRPr>
      </a:lvl6pPr>
      <a:lvl7pPr marL="1104138" algn="l" defTabSz="368046" rtl="0" eaLnBrk="1" latinLnBrk="0" hangingPunct="1">
        <a:defRPr sz="725" kern="1200">
          <a:solidFill>
            <a:schemeClr val="tx1"/>
          </a:solidFill>
          <a:latin typeface="+mn-lt"/>
          <a:ea typeface="+mn-ea"/>
          <a:cs typeface="+mn-cs"/>
        </a:defRPr>
      </a:lvl7pPr>
      <a:lvl8pPr marL="1288161" algn="l" defTabSz="368046" rtl="0" eaLnBrk="1" latinLnBrk="0" hangingPunct="1">
        <a:defRPr sz="725" kern="1200">
          <a:solidFill>
            <a:schemeClr val="tx1"/>
          </a:solidFill>
          <a:latin typeface="+mn-lt"/>
          <a:ea typeface="+mn-ea"/>
          <a:cs typeface="+mn-cs"/>
        </a:defRPr>
      </a:lvl8pPr>
      <a:lvl9pPr marL="1472184" algn="l" defTabSz="368046" rtl="0" eaLnBrk="1" latinLnBrk="0" hangingPunct="1">
        <a:defRPr sz="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377301F-122B-7242-6B34-28A4E18B267B}"/>
              </a:ext>
            </a:extLst>
          </p:cNvPr>
          <p:cNvGrpSpPr/>
          <p:nvPr/>
        </p:nvGrpSpPr>
        <p:grpSpPr>
          <a:xfrm>
            <a:off x="-1503" y="0"/>
            <a:ext cx="7200816" cy="2762120"/>
            <a:chOff x="1630904" y="1353553"/>
            <a:chExt cx="7200816" cy="27621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AE8C5A-0D9D-9FF6-CE97-1D96CDE4EEF0}"/>
                </a:ext>
              </a:extLst>
            </p:cNvPr>
            <p:cNvSpPr/>
            <p:nvPr/>
          </p:nvSpPr>
          <p:spPr>
            <a:xfrm>
              <a:off x="1631720" y="1353553"/>
              <a:ext cx="7200000" cy="5934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GEB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B8FACF-4054-62AA-FB45-B0D1698BA47D}"/>
                </a:ext>
              </a:extLst>
            </p:cNvPr>
            <p:cNvSpPr/>
            <p:nvPr/>
          </p:nvSpPr>
          <p:spPr>
            <a:xfrm>
              <a:off x="1704047" y="2273038"/>
              <a:ext cx="1653714" cy="55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CWatM</a:t>
              </a:r>
              <a:r>
                <a:rPr lang="en-GB" sz="2800" baseline="30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7DDD3C-2DEC-813F-8392-07BA25732E1A}"/>
                </a:ext>
              </a:extLst>
            </p:cNvPr>
            <p:cNvSpPr/>
            <p:nvPr/>
          </p:nvSpPr>
          <p:spPr>
            <a:xfrm>
              <a:off x="1704047" y="2927560"/>
              <a:ext cx="1653714" cy="5592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MODFLOW</a:t>
              </a:r>
              <a:r>
                <a:rPr lang="en-GB" sz="2400" baseline="30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2</a:t>
              </a:r>
              <a:endPara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9D4978-FA86-93EB-0EE0-F54A06A382C2}"/>
                </a:ext>
              </a:extLst>
            </p:cNvPr>
            <p:cNvSpPr/>
            <p:nvPr/>
          </p:nvSpPr>
          <p:spPr>
            <a:xfrm>
              <a:off x="3512067" y="2274238"/>
              <a:ext cx="1652400" cy="5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DYNAMO</a:t>
              </a:r>
              <a:r>
                <a:rPr lang="en-GB" sz="2400" baseline="30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3</a:t>
              </a:r>
              <a:endPara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F00E13-29F8-2850-18CF-B8723775B61C}"/>
                </a:ext>
              </a:extLst>
            </p:cNvPr>
            <p:cNvSpPr/>
            <p:nvPr/>
          </p:nvSpPr>
          <p:spPr>
            <a:xfrm>
              <a:off x="3512067" y="2927560"/>
              <a:ext cx="1652400" cy="5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ADOPT</a:t>
              </a:r>
              <a:r>
                <a:rPr lang="en-GB" sz="2800" baseline="30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4</a:t>
              </a:r>
              <a:endParaRPr lang="en-GB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D42167-D044-0FE4-DC9C-F3825653CFA5}"/>
                </a:ext>
              </a:extLst>
            </p:cNvPr>
            <p:cNvSpPr/>
            <p:nvPr/>
          </p:nvSpPr>
          <p:spPr>
            <a:xfrm>
              <a:off x="5304703" y="2274238"/>
              <a:ext cx="1652400" cy="5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plantFATE</a:t>
              </a:r>
              <a:r>
                <a:rPr lang="en-GB" sz="2000" baseline="30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5</a:t>
              </a:r>
              <a:endPara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082845-7DF0-79A7-F526-FCF77A491921}"/>
                </a:ext>
              </a:extLst>
            </p:cNvPr>
            <p:cNvSpPr/>
            <p:nvPr/>
          </p:nvSpPr>
          <p:spPr>
            <a:xfrm>
              <a:off x="7104706" y="2274238"/>
              <a:ext cx="1652400" cy="558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SFINCS</a:t>
              </a:r>
              <a:r>
                <a:rPr lang="en-GB" sz="2800" baseline="30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6</a:t>
              </a:r>
              <a:endParaRPr lang="en-GB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F8F408-16FB-25EE-C43E-8CA4F3F8AF00}"/>
                </a:ext>
              </a:extLst>
            </p:cNvPr>
            <p:cNvSpPr/>
            <p:nvPr/>
          </p:nvSpPr>
          <p:spPr>
            <a:xfrm>
              <a:off x="1630904" y="1946961"/>
              <a:ext cx="1800000" cy="2307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water cycle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082FA4-3141-F248-F8B5-D1EB7FADE886}"/>
                </a:ext>
              </a:extLst>
            </p:cNvPr>
            <p:cNvSpPr/>
            <p:nvPr/>
          </p:nvSpPr>
          <p:spPr>
            <a:xfrm>
              <a:off x="3430904" y="1946960"/>
              <a:ext cx="1800000" cy="2307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human behaviour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9108AF-3CDC-E42F-F54F-071C71125608}"/>
                </a:ext>
              </a:extLst>
            </p:cNvPr>
            <p:cNvSpPr/>
            <p:nvPr/>
          </p:nvSpPr>
          <p:spPr>
            <a:xfrm>
              <a:off x="5230903" y="1946960"/>
              <a:ext cx="1800000" cy="2307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vegetation dynamics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C59FD8-2724-53A1-A94A-1F07F3EC4066}"/>
                </a:ext>
              </a:extLst>
            </p:cNvPr>
            <p:cNvSpPr/>
            <p:nvPr/>
          </p:nvSpPr>
          <p:spPr>
            <a:xfrm>
              <a:off x="7030906" y="1946960"/>
              <a:ext cx="1800000" cy="23075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hydrodynamics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C1BFF0-8899-B5CB-078C-0A5C4A53F71E}"/>
                </a:ext>
              </a:extLst>
            </p:cNvPr>
            <p:cNvSpPr txBox="1"/>
            <p:nvPr/>
          </p:nvSpPr>
          <p:spPr>
            <a:xfrm>
              <a:off x="1630904" y="3487809"/>
              <a:ext cx="7170553" cy="6278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580" baseline="30000" dirty="0"/>
                <a:t>1</a:t>
              </a:r>
              <a:r>
                <a:rPr lang="en-GB" sz="580" dirty="0">
                  <a:solidFill>
                    <a:srgbClr val="222222"/>
                  </a:solidFill>
                </a:rPr>
                <a:t>Burek, Peter, et al. "Development of the Community Water Model (</a:t>
              </a:r>
              <a:r>
                <a:rPr lang="en-GB" sz="580" dirty="0" err="1">
                  <a:solidFill>
                    <a:srgbClr val="222222"/>
                  </a:solidFill>
                </a:rPr>
                <a:t>CWatM</a:t>
              </a:r>
              <a:r>
                <a:rPr lang="en-GB" sz="580" dirty="0">
                  <a:solidFill>
                    <a:srgbClr val="222222"/>
                  </a:solidFill>
                </a:rPr>
                <a:t> v1.04) A high-resolution hydrological model for global and regional assessment of integrated water resources management." (2019).</a:t>
              </a:r>
              <a:endParaRPr lang="en-GB" sz="580" dirty="0"/>
            </a:p>
            <a:p>
              <a:r>
                <a:rPr lang="en-GB" sz="580" baseline="30000" dirty="0"/>
                <a:t>2</a:t>
              </a:r>
              <a:r>
                <a:rPr lang="en-GB" sz="580" dirty="0"/>
                <a:t>Langevin, Christian D., et al. Documentation for the MODFLOW 6 groundwater flow model. No. 6-A55. US Geological Survey, 2017.</a:t>
              </a:r>
            </a:p>
            <a:p>
              <a:r>
                <a:rPr lang="en-GB" sz="580" baseline="30000" dirty="0"/>
                <a:t>3</a:t>
              </a:r>
              <a:r>
                <a:rPr lang="en-GB" sz="580" dirty="0"/>
                <a:t>Tierolf, Lars, et al. "A coupled agent-based model for France for simulating adaptation and migration decisions under future coastal flood risk." Scientific Reports 13.1 (2023): 4176.</a:t>
              </a:r>
            </a:p>
            <a:p>
              <a:r>
                <a:rPr lang="en-GB" sz="580" baseline="30000" dirty="0"/>
                <a:t>4</a:t>
              </a:r>
              <a:r>
                <a:rPr lang="en-GB" sz="580" dirty="0"/>
                <a:t>Streefkerk, Ileen N., et al. "A coupled agent-based model to analyse human-drought feedbacks for </a:t>
              </a:r>
              <a:r>
                <a:rPr lang="en-GB" sz="580" dirty="0" err="1"/>
                <a:t>agropastoralists</a:t>
              </a:r>
              <a:r>
                <a:rPr lang="en-GB" sz="580" dirty="0"/>
                <a:t> in dryland regions." Frontiers in Water 4 (2023): 1037971.</a:t>
              </a:r>
            </a:p>
            <a:p>
              <a:r>
                <a:rPr lang="en-GB" sz="580" baseline="30000" dirty="0"/>
                <a:t>5</a:t>
              </a:r>
              <a:r>
                <a:rPr lang="en-GB" sz="580" dirty="0"/>
                <a:t>Joshi, Jaideep, et al. "Plant-FATE-Predicting the adaptive responses of biodiverse plant communities using functional-trait evolution." EGU General Assembly Conference Abstracts. 2022.</a:t>
              </a:r>
            </a:p>
            <a:p>
              <a:r>
                <a:rPr lang="en-GB" sz="580" baseline="30000" dirty="0"/>
                <a:t>6</a:t>
              </a:r>
              <a:r>
                <a:rPr lang="en-GB" sz="580" dirty="0"/>
                <a:t>Leijnse, Tim, et al. "</a:t>
              </a:r>
              <a:r>
                <a:rPr lang="en-GB" sz="580" dirty="0" err="1"/>
                <a:t>Modeling</a:t>
              </a:r>
              <a:r>
                <a:rPr lang="en-GB" sz="580" dirty="0"/>
                <a:t> compound flooding in coastal systems using a computationally efficient reduced-physics solver: Including fluvial, pluvial, tidal, wind-and wave-driven processes." Coastal Engineering 163 (2021): 103796.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18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211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Bruijn, J.A. de (Jens)</dc:creator>
  <cp:lastModifiedBy>Bruijn, J.A. de (Jens)</cp:lastModifiedBy>
  <cp:revision>2</cp:revision>
  <dcterms:created xsi:type="dcterms:W3CDTF">2023-11-08T08:31:44Z</dcterms:created>
  <dcterms:modified xsi:type="dcterms:W3CDTF">2023-11-08T09:02:42Z</dcterms:modified>
</cp:coreProperties>
</file>