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2135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4660"/>
  </p:normalViewPr>
  <p:slideViewPr>
    <p:cSldViewPr snapToGrid="0">
      <p:cViewPr varScale="1">
        <p:scale>
          <a:sx n="278" d="100"/>
          <a:sy n="278" d="100"/>
        </p:scale>
        <p:origin x="228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349439"/>
            <a:ext cx="5399485" cy="743362"/>
          </a:xfrm>
        </p:spPr>
        <p:txBody>
          <a:bodyPr anchor="b"/>
          <a:lstStyle>
            <a:lvl1pPr algn="ctr">
              <a:defRPr sz="18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1121468"/>
            <a:ext cx="5399485" cy="515509"/>
          </a:xfrm>
        </p:spPr>
        <p:txBody>
          <a:bodyPr/>
          <a:lstStyle>
            <a:lvl1pPr marL="0" indent="0" algn="ctr">
              <a:buNone/>
              <a:defRPr sz="747"/>
            </a:lvl1pPr>
            <a:lvl2pPr marL="142326" indent="0" algn="ctr">
              <a:buNone/>
              <a:defRPr sz="623"/>
            </a:lvl2pPr>
            <a:lvl3pPr marL="284653" indent="0" algn="ctr">
              <a:buNone/>
              <a:defRPr sz="560"/>
            </a:lvl3pPr>
            <a:lvl4pPr marL="426979" indent="0" algn="ctr">
              <a:buNone/>
              <a:defRPr sz="498"/>
            </a:lvl4pPr>
            <a:lvl5pPr marL="569305" indent="0" algn="ctr">
              <a:buNone/>
              <a:defRPr sz="498"/>
            </a:lvl5pPr>
            <a:lvl6pPr marL="711632" indent="0" algn="ctr">
              <a:buNone/>
              <a:defRPr sz="498"/>
            </a:lvl6pPr>
            <a:lvl7pPr marL="853958" indent="0" algn="ctr">
              <a:buNone/>
              <a:defRPr sz="498"/>
            </a:lvl7pPr>
            <a:lvl8pPr marL="996285" indent="0" algn="ctr">
              <a:buNone/>
              <a:defRPr sz="498"/>
            </a:lvl8pPr>
            <a:lvl9pPr marL="1138611" indent="0" algn="ctr">
              <a:buNone/>
              <a:defRPr sz="49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1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795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113679"/>
            <a:ext cx="1552352" cy="18094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113679"/>
            <a:ext cx="4567064" cy="18094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7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62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532314"/>
            <a:ext cx="6209407" cy="888179"/>
          </a:xfrm>
        </p:spPr>
        <p:txBody>
          <a:bodyPr anchor="b"/>
          <a:lstStyle>
            <a:lvl1pPr>
              <a:defRPr sz="18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428896"/>
            <a:ext cx="6209407" cy="467072"/>
          </a:xfrm>
        </p:spPr>
        <p:txBody>
          <a:bodyPr/>
          <a:lstStyle>
            <a:lvl1pPr marL="0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1pPr>
            <a:lvl2pPr marL="142326" indent="0">
              <a:buNone/>
              <a:defRPr sz="623">
                <a:solidFill>
                  <a:schemeClr val="tx1">
                    <a:tint val="75000"/>
                  </a:schemeClr>
                </a:solidFill>
              </a:defRPr>
            </a:lvl2pPr>
            <a:lvl3pPr marL="284653" indent="0">
              <a:buNone/>
              <a:defRPr sz="560">
                <a:solidFill>
                  <a:schemeClr val="tx1">
                    <a:tint val="75000"/>
                  </a:schemeClr>
                </a:solidFill>
              </a:defRPr>
            </a:lvl3pPr>
            <a:lvl4pPr marL="426979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4pPr>
            <a:lvl5pPr marL="569305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5pPr>
            <a:lvl6pPr marL="711632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6pPr>
            <a:lvl7pPr marL="853958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7pPr>
            <a:lvl8pPr marL="996285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8pPr>
            <a:lvl9pPr marL="1138611" indent="0">
              <a:buNone/>
              <a:defRPr sz="4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40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568395"/>
            <a:ext cx="3059708" cy="135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568395"/>
            <a:ext cx="3059708" cy="135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74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13679"/>
            <a:ext cx="6209407" cy="4127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523418"/>
            <a:ext cx="3045647" cy="256519"/>
          </a:xfrm>
        </p:spPr>
        <p:txBody>
          <a:bodyPr anchor="b"/>
          <a:lstStyle>
            <a:lvl1pPr marL="0" indent="0">
              <a:buNone/>
              <a:defRPr sz="747" b="1"/>
            </a:lvl1pPr>
            <a:lvl2pPr marL="142326" indent="0">
              <a:buNone/>
              <a:defRPr sz="623" b="1"/>
            </a:lvl2pPr>
            <a:lvl3pPr marL="284653" indent="0">
              <a:buNone/>
              <a:defRPr sz="560" b="1"/>
            </a:lvl3pPr>
            <a:lvl4pPr marL="426979" indent="0">
              <a:buNone/>
              <a:defRPr sz="498" b="1"/>
            </a:lvl4pPr>
            <a:lvl5pPr marL="569305" indent="0">
              <a:buNone/>
              <a:defRPr sz="498" b="1"/>
            </a:lvl5pPr>
            <a:lvl6pPr marL="711632" indent="0">
              <a:buNone/>
              <a:defRPr sz="498" b="1"/>
            </a:lvl6pPr>
            <a:lvl7pPr marL="853958" indent="0">
              <a:buNone/>
              <a:defRPr sz="498" b="1"/>
            </a:lvl7pPr>
            <a:lvl8pPr marL="996285" indent="0">
              <a:buNone/>
              <a:defRPr sz="498" b="1"/>
            </a:lvl8pPr>
            <a:lvl9pPr marL="1138611" indent="0">
              <a:buNone/>
              <a:defRPr sz="4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779937"/>
            <a:ext cx="3045647" cy="1147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523418"/>
            <a:ext cx="3060646" cy="256519"/>
          </a:xfrm>
        </p:spPr>
        <p:txBody>
          <a:bodyPr anchor="b"/>
          <a:lstStyle>
            <a:lvl1pPr marL="0" indent="0">
              <a:buNone/>
              <a:defRPr sz="747" b="1"/>
            </a:lvl1pPr>
            <a:lvl2pPr marL="142326" indent="0">
              <a:buNone/>
              <a:defRPr sz="623" b="1"/>
            </a:lvl2pPr>
            <a:lvl3pPr marL="284653" indent="0">
              <a:buNone/>
              <a:defRPr sz="560" b="1"/>
            </a:lvl3pPr>
            <a:lvl4pPr marL="426979" indent="0">
              <a:buNone/>
              <a:defRPr sz="498" b="1"/>
            </a:lvl4pPr>
            <a:lvl5pPr marL="569305" indent="0">
              <a:buNone/>
              <a:defRPr sz="498" b="1"/>
            </a:lvl5pPr>
            <a:lvl6pPr marL="711632" indent="0">
              <a:buNone/>
              <a:defRPr sz="498" b="1"/>
            </a:lvl6pPr>
            <a:lvl7pPr marL="853958" indent="0">
              <a:buNone/>
              <a:defRPr sz="498" b="1"/>
            </a:lvl7pPr>
            <a:lvl8pPr marL="996285" indent="0">
              <a:buNone/>
              <a:defRPr sz="498" b="1"/>
            </a:lvl8pPr>
            <a:lvl9pPr marL="1138611" indent="0">
              <a:buNone/>
              <a:defRPr sz="4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779937"/>
            <a:ext cx="3060646" cy="1147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4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85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25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2346"/>
            <a:ext cx="2321966" cy="498211"/>
          </a:xfrm>
        </p:spPr>
        <p:txBody>
          <a:bodyPr anchor="b"/>
          <a:lstStyle>
            <a:lvl1pPr>
              <a:defRPr sz="9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307428"/>
            <a:ext cx="3644652" cy="1517367"/>
          </a:xfrm>
        </p:spPr>
        <p:txBody>
          <a:bodyPr/>
          <a:lstStyle>
            <a:lvl1pPr>
              <a:defRPr sz="996"/>
            </a:lvl1pPr>
            <a:lvl2pPr>
              <a:defRPr sz="872"/>
            </a:lvl2pPr>
            <a:lvl3pPr>
              <a:defRPr sz="747"/>
            </a:lvl3pPr>
            <a:lvl4pPr>
              <a:defRPr sz="623"/>
            </a:lvl4pPr>
            <a:lvl5pPr>
              <a:defRPr sz="623"/>
            </a:lvl5pPr>
            <a:lvl6pPr>
              <a:defRPr sz="623"/>
            </a:lvl6pPr>
            <a:lvl7pPr>
              <a:defRPr sz="623"/>
            </a:lvl7pPr>
            <a:lvl8pPr>
              <a:defRPr sz="623"/>
            </a:lvl8pPr>
            <a:lvl9pPr>
              <a:defRPr sz="6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40556"/>
            <a:ext cx="2321966" cy="1186710"/>
          </a:xfrm>
        </p:spPr>
        <p:txBody>
          <a:bodyPr/>
          <a:lstStyle>
            <a:lvl1pPr marL="0" indent="0">
              <a:buNone/>
              <a:defRPr sz="498"/>
            </a:lvl1pPr>
            <a:lvl2pPr marL="142326" indent="0">
              <a:buNone/>
              <a:defRPr sz="436"/>
            </a:lvl2pPr>
            <a:lvl3pPr marL="284653" indent="0">
              <a:buNone/>
              <a:defRPr sz="374"/>
            </a:lvl3pPr>
            <a:lvl4pPr marL="426979" indent="0">
              <a:buNone/>
              <a:defRPr sz="311"/>
            </a:lvl4pPr>
            <a:lvl5pPr marL="569305" indent="0">
              <a:buNone/>
              <a:defRPr sz="311"/>
            </a:lvl5pPr>
            <a:lvl6pPr marL="711632" indent="0">
              <a:buNone/>
              <a:defRPr sz="311"/>
            </a:lvl6pPr>
            <a:lvl7pPr marL="853958" indent="0">
              <a:buNone/>
              <a:defRPr sz="311"/>
            </a:lvl7pPr>
            <a:lvl8pPr marL="996285" indent="0">
              <a:buNone/>
              <a:defRPr sz="311"/>
            </a:lvl8pPr>
            <a:lvl9pPr marL="1138611" indent="0">
              <a:buNone/>
              <a:defRPr sz="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751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42346"/>
            <a:ext cx="2321966" cy="498211"/>
          </a:xfrm>
        </p:spPr>
        <p:txBody>
          <a:bodyPr anchor="b"/>
          <a:lstStyle>
            <a:lvl1pPr>
              <a:defRPr sz="9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307428"/>
            <a:ext cx="3644652" cy="1517367"/>
          </a:xfrm>
        </p:spPr>
        <p:txBody>
          <a:bodyPr anchor="t"/>
          <a:lstStyle>
            <a:lvl1pPr marL="0" indent="0">
              <a:buNone/>
              <a:defRPr sz="996"/>
            </a:lvl1pPr>
            <a:lvl2pPr marL="142326" indent="0">
              <a:buNone/>
              <a:defRPr sz="872"/>
            </a:lvl2pPr>
            <a:lvl3pPr marL="284653" indent="0">
              <a:buNone/>
              <a:defRPr sz="747"/>
            </a:lvl3pPr>
            <a:lvl4pPr marL="426979" indent="0">
              <a:buNone/>
              <a:defRPr sz="623"/>
            </a:lvl4pPr>
            <a:lvl5pPr marL="569305" indent="0">
              <a:buNone/>
              <a:defRPr sz="623"/>
            </a:lvl5pPr>
            <a:lvl6pPr marL="711632" indent="0">
              <a:buNone/>
              <a:defRPr sz="623"/>
            </a:lvl6pPr>
            <a:lvl7pPr marL="853958" indent="0">
              <a:buNone/>
              <a:defRPr sz="623"/>
            </a:lvl7pPr>
            <a:lvl8pPr marL="996285" indent="0">
              <a:buNone/>
              <a:defRPr sz="623"/>
            </a:lvl8pPr>
            <a:lvl9pPr marL="1138611" indent="0">
              <a:buNone/>
              <a:defRPr sz="62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640556"/>
            <a:ext cx="2321966" cy="1186710"/>
          </a:xfrm>
        </p:spPr>
        <p:txBody>
          <a:bodyPr/>
          <a:lstStyle>
            <a:lvl1pPr marL="0" indent="0">
              <a:buNone/>
              <a:defRPr sz="498"/>
            </a:lvl1pPr>
            <a:lvl2pPr marL="142326" indent="0">
              <a:buNone/>
              <a:defRPr sz="436"/>
            </a:lvl2pPr>
            <a:lvl3pPr marL="284653" indent="0">
              <a:buNone/>
              <a:defRPr sz="374"/>
            </a:lvl3pPr>
            <a:lvl4pPr marL="426979" indent="0">
              <a:buNone/>
              <a:defRPr sz="311"/>
            </a:lvl4pPr>
            <a:lvl5pPr marL="569305" indent="0">
              <a:buNone/>
              <a:defRPr sz="311"/>
            </a:lvl5pPr>
            <a:lvl6pPr marL="711632" indent="0">
              <a:buNone/>
              <a:defRPr sz="311"/>
            </a:lvl6pPr>
            <a:lvl7pPr marL="853958" indent="0">
              <a:buNone/>
              <a:defRPr sz="311"/>
            </a:lvl7pPr>
            <a:lvl8pPr marL="996285" indent="0">
              <a:buNone/>
              <a:defRPr sz="311"/>
            </a:lvl8pPr>
            <a:lvl9pPr marL="1138611" indent="0">
              <a:buNone/>
              <a:defRPr sz="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34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113679"/>
            <a:ext cx="6209407" cy="412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568395"/>
            <a:ext cx="6209407" cy="13547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979003"/>
            <a:ext cx="1619845" cy="113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4B3E2-0DFE-4D90-8124-7A50676D6CF5}" type="datetimeFigureOut">
              <a:rPr lang="en-GB" smtClean="0"/>
              <a:t>08/11/2023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979003"/>
            <a:ext cx="2429768" cy="113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979003"/>
            <a:ext cx="1619845" cy="113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5BB95-116A-440E-BD9F-CB907E2EE8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445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84653" rtl="0" eaLnBrk="1" latinLnBrk="0" hangingPunct="1">
        <a:lnSpc>
          <a:spcPct val="90000"/>
        </a:lnSpc>
        <a:spcBef>
          <a:spcPct val="0"/>
        </a:spcBef>
        <a:buNone/>
        <a:defRPr sz="13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163" indent="-71163" algn="l" defTabSz="284653" rtl="0" eaLnBrk="1" latinLnBrk="0" hangingPunct="1">
        <a:lnSpc>
          <a:spcPct val="90000"/>
        </a:lnSpc>
        <a:spcBef>
          <a:spcPts val="311"/>
        </a:spcBef>
        <a:buFont typeface="Arial" panose="020B0604020202020204" pitchFamily="34" charset="0"/>
        <a:buChar char="•"/>
        <a:defRPr sz="872" kern="1200">
          <a:solidFill>
            <a:schemeClr val="tx1"/>
          </a:solidFill>
          <a:latin typeface="+mn-lt"/>
          <a:ea typeface="+mn-ea"/>
          <a:cs typeface="+mn-cs"/>
        </a:defRPr>
      </a:lvl1pPr>
      <a:lvl2pPr marL="213490" indent="-71163" algn="l" defTabSz="284653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2pPr>
      <a:lvl3pPr marL="355816" indent="-71163" algn="l" defTabSz="284653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623" kern="1200">
          <a:solidFill>
            <a:schemeClr val="tx1"/>
          </a:solidFill>
          <a:latin typeface="+mn-lt"/>
          <a:ea typeface="+mn-ea"/>
          <a:cs typeface="+mn-cs"/>
        </a:defRPr>
      </a:lvl3pPr>
      <a:lvl4pPr marL="498142" indent="-71163" algn="l" defTabSz="284653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4pPr>
      <a:lvl5pPr marL="640469" indent="-71163" algn="l" defTabSz="284653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5pPr>
      <a:lvl6pPr marL="782795" indent="-71163" algn="l" defTabSz="284653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6pPr>
      <a:lvl7pPr marL="925121" indent="-71163" algn="l" defTabSz="284653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7pPr>
      <a:lvl8pPr marL="1067448" indent="-71163" algn="l" defTabSz="284653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8pPr>
      <a:lvl9pPr marL="1209774" indent="-71163" algn="l" defTabSz="284653" rtl="0" eaLnBrk="1" latinLnBrk="0" hangingPunct="1">
        <a:lnSpc>
          <a:spcPct val="90000"/>
        </a:lnSpc>
        <a:spcBef>
          <a:spcPts val="156"/>
        </a:spcBef>
        <a:buFont typeface="Arial" panose="020B0604020202020204" pitchFamily="34" charset="0"/>
        <a:buChar char="•"/>
        <a:defRPr sz="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4653" rtl="0" eaLnBrk="1" latinLnBrk="0" hangingPunct="1">
        <a:defRPr sz="560" kern="1200">
          <a:solidFill>
            <a:schemeClr val="tx1"/>
          </a:solidFill>
          <a:latin typeface="+mn-lt"/>
          <a:ea typeface="+mn-ea"/>
          <a:cs typeface="+mn-cs"/>
        </a:defRPr>
      </a:lvl1pPr>
      <a:lvl2pPr marL="142326" algn="l" defTabSz="284653" rtl="0" eaLnBrk="1" latinLnBrk="0" hangingPunct="1">
        <a:defRPr sz="560" kern="1200">
          <a:solidFill>
            <a:schemeClr val="tx1"/>
          </a:solidFill>
          <a:latin typeface="+mn-lt"/>
          <a:ea typeface="+mn-ea"/>
          <a:cs typeface="+mn-cs"/>
        </a:defRPr>
      </a:lvl2pPr>
      <a:lvl3pPr marL="284653" algn="l" defTabSz="284653" rtl="0" eaLnBrk="1" latinLnBrk="0" hangingPunct="1">
        <a:defRPr sz="560" kern="1200">
          <a:solidFill>
            <a:schemeClr val="tx1"/>
          </a:solidFill>
          <a:latin typeface="+mn-lt"/>
          <a:ea typeface="+mn-ea"/>
          <a:cs typeface="+mn-cs"/>
        </a:defRPr>
      </a:lvl3pPr>
      <a:lvl4pPr marL="426979" algn="l" defTabSz="284653" rtl="0" eaLnBrk="1" latinLnBrk="0" hangingPunct="1">
        <a:defRPr sz="560" kern="1200">
          <a:solidFill>
            <a:schemeClr val="tx1"/>
          </a:solidFill>
          <a:latin typeface="+mn-lt"/>
          <a:ea typeface="+mn-ea"/>
          <a:cs typeface="+mn-cs"/>
        </a:defRPr>
      </a:lvl4pPr>
      <a:lvl5pPr marL="569305" algn="l" defTabSz="284653" rtl="0" eaLnBrk="1" latinLnBrk="0" hangingPunct="1">
        <a:defRPr sz="560" kern="1200">
          <a:solidFill>
            <a:schemeClr val="tx1"/>
          </a:solidFill>
          <a:latin typeface="+mn-lt"/>
          <a:ea typeface="+mn-ea"/>
          <a:cs typeface="+mn-cs"/>
        </a:defRPr>
      </a:lvl5pPr>
      <a:lvl6pPr marL="711632" algn="l" defTabSz="284653" rtl="0" eaLnBrk="1" latinLnBrk="0" hangingPunct="1">
        <a:defRPr sz="560" kern="1200">
          <a:solidFill>
            <a:schemeClr val="tx1"/>
          </a:solidFill>
          <a:latin typeface="+mn-lt"/>
          <a:ea typeface="+mn-ea"/>
          <a:cs typeface="+mn-cs"/>
        </a:defRPr>
      </a:lvl6pPr>
      <a:lvl7pPr marL="853958" algn="l" defTabSz="284653" rtl="0" eaLnBrk="1" latinLnBrk="0" hangingPunct="1">
        <a:defRPr sz="560" kern="1200">
          <a:solidFill>
            <a:schemeClr val="tx1"/>
          </a:solidFill>
          <a:latin typeface="+mn-lt"/>
          <a:ea typeface="+mn-ea"/>
          <a:cs typeface="+mn-cs"/>
        </a:defRPr>
      </a:lvl7pPr>
      <a:lvl8pPr marL="996285" algn="l" defTabSz="284653" rtl="0" eaLnBrk="1" latinLnBrk="0" hangingPunct="1">
        <a:defRPr sz="560" kern="1200">
          <a:solidFill>
            <a:schemeClr val="tx1"/>
          </a:solidFill>
          <a:latin typeface="+mn-lt"/>
          <a:ea typeface="+mn-ea"/>
          <a:cs typeface="+mn-cs"/>
        </a:defRPr>
      </a:lvl8pPr>
      <a:lvl9pPr marL="1138611" algn="l" defTabSz="284653" rtl="0" eaLnBrk="1" latinLnBrk="0" hangingPunct="1">
        <a:defRPr sz="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377301F-122B-7242-6B34-28A4E18B267B}"/>
              </a:ext>
            </a:extLst>
          </p:cNvPr>
          <p:cNvGrpSpPr/>
          <p:nvPr/>
        </p:nvGrpSpPr>
        <p:grpSpPr>
          <a:xfrm>
            <a:off x="-1503" y="0"/>
            <a:ext cx="7200816" cy="2133208"/>
            <a:chOff x="1630904" y="1353553"/>
            <a:chExt cx="7200816" cy="213320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AE8C5A-0D9D-9FF6-CE97-1D96CDE4EEF0}"/>
                </a:ext>
              </a:extLst>
            </p:cNvPr>
            <p:cNvSpPr/>
            <p:nvPr/>
          </p:nvSpPr>
          <p:spPr>
            <a:xfrm>
              <a:off x="1631720" y="1353553"/>
              <a:ext cx="7200000" cy="59340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GEB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B8FACF-4054-62AA-FB45-B0D1698BA47D}"/>
                </a:ext>
              </a:extLst>
            </p:cNvPr>
            <p:cNvSpPr/>
            <p:nvPr/>
          </p:nvSpPr>
          <p:spPr>
            <a:xfrm>
              <a:off x="1704047" y="2273038"/>
              <a:ext cx="1653714" cy="55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CWatM</a:t>
              </a:r>
              <a:r>
                <a:rPr lang="en-GB" sz="28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7DDD3C-2DEC-813F-8392-07BA25732E1A}"/>
                </a:ext>
              </a:extLst>
            </p:cNvPr>
            <p:cNvSpPr/>
            <p:nvPr/>
          </p:nvSpPr>
          <p:spPr>
            <a:xfrm>
              <a:off x="1704047" y="2927560"/>
              <a:ext cx="1653714" cy="5592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MODFLOW</a:t>
              </a:r>
              <a:r>
                <a:rPr lang="en-GB" sz="24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2</a:t>
              </a:r>
              <a:endPara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9D4978-FA86-93EB-0EE0-F54A06A382C2}"/>
                </a:ext>
              </a:extLst>
            </p:cNvPr>
            <p:cNvSpPr/>
            <p:nvPr/>
          </p:nvSpPr>
          <p:spPr>
            <a:xfrm>
              <a:off x="3512067" y="2274238"/>
              <a:ext cx="1652400" cy="5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DYNAMO</a:t>
              </a:r>
              <a:r>
                <a:rPr lang="en-GB" sz="24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3</a:t>
              </a:r>
              <a:endParaRPr lang="en-GB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F00E13-29F8-2850-18CF-B8723775B61C}"/>
                </a:ext>
              </a:extLst>
            </p:cNvPr>
            <p:cNvSpPr/>
            <p:nvPr/>
          </p:nvSpPr>
          <p:spPr>
            <a:xfrm>
              <a:off x="3512067" y="2927560"/>
              <a:ext cx="1652400" cy="5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ADOPT</a:t>
              </a:r>
              <a:r>
                <a:rPr lang="en-GB" sz="28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4</a:t>
              </a:r>
              <a:endParaRPr lang="en-GB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D42167-D044-0FE4-DC9C-F3825653CFA5}"/>
                </a:ext>
              </a:extLst>
            </p:cNvPr>
            <p:cNvSpPr/>
            <p:nvPr/>
          </p:nvSpPr>
          <p:spPr>
            <a:xfrm>
              <a:off x="5304703" y="2274238"/>
              <a:ext cx="1652400" cy="5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plantFATE</a:t>
              </a:r>
              <a:r>
                <a:rPr lang="en-GB" sz="20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5</a:t>
              </a:r>
              <a:endPara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082845-7DF0-79A7-F526-FCF77A491921}"/>
                </a:ext>
              </a:extLst>
            </p:cNvPr>
            <p:cNvSpPr/>
            <p:nvPr/>
          </p:nvSpPr>
          <p:spPr>
            <a:xfrm>
              <a:off x="7104706" y="2274238"/>
              <a:ext cx="1652400" cy="558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SFINCS</a:t>
              </a:r>
              <a:r>
                <a:rPr lang="en-GB" sz="2800" baseline="300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6</a:t>
              </a:r>
              <a:endParaRPr lang="en-GB" sz="2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F8F408-16FB-25EE-C43E-8CA4F3F8AF00}"/>
                </a:ext>
              </a:extLst>
            </p:cNvPr>
            <p:cNvSpPr/>
            <p:nvPr/>
          </p:nvSpPr>
          <p:spPr>
            <a:xfrm>
              <a:off x="1630904" y="1946961"/>
              <a:ext cx="1800000" cy="2307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water cycle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082FA4-3141-F248-F8B5-D1EB7FADE886}"/>
                </a:ext>
              </a:extLst>
            </p:cNvPr>
            <p:cNvSpPr/>
            <p:nvPr/>
          </p:nvSpPr>
          <p:spPr>
            <a:xfrm>
              <a:off x="3430904" y="1946960"/>
              <a:ext cx="1800000" cy="23075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human behaviour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A9108AF-3CDC-E42F-F54F-071C71125608}"/>
                </a:ext>
              </a:extLst>
            </p:cNvPr>
            <p:cNvSpPr/>
            <p:nvPr/>
          </p:nvSpPr>
          <p:spPr>
            <a:xfrm>
              <a:off x="5230903" y="1946960"/>
              <a:ext cx="1800000" cy="23075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vegetation dynamics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2C59FD8-2724-53A1-A94A-1F07F3EC4066}"/>
                </a:ext>
              </a:extLst>
            </p:cNvPr>
            <p:cNvSpPr/>
            <p:nvPr/>
          </p:nvSpPr>
          <p:spPr>
            <a:xfrm>
              <a:off x="7030906" y="1946960"/>
              <a:ext cx="1800000" cy="23075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1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hydrodynamics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618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34</TotalTime>
  <Words>14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Bruijn, J.A. de (Jens)</dc:creator>
  <cp:lastModifiedBy>Bruijn, J.A. de (Jens)</cp:lastModifiedBy>
  <cp:revision>3</cp:revision>
  <dcterms:created xsi:type="dcterms:W3CDTF">2023-11-08T08:31:44Z</dcterms:created>
  <dcterms:modified xsi:type="dcterms:W3CDTF">2023-11-08T09:47:37Z</dcterms:modified>
</cp:coreProperties>
</file>