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0" r:id="rId3"/>
  </p:sldMasterIdLst>
  <p:notesMasterIdLst>
    <p:notesMasterId r:id="rId13"/>
  </p:notesMasterIdLst>
  <p:sldIdLst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CC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2E365-2201-43BE-BCA4-29F4E9DAB3CB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5D761-A0FF-42C2-BAA0-7DB59A9F7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2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109404CB-2331-4B65-A37E-DF6E6D55F5AE}" type="slidenum">
              <a:rPr lang="en-US" altLang="ja-JP" smtClean="0">
                <a:solidFill>
                  <a:srgbClr val="3E6311"/>
                </a:solidFill>
                <a:latin typeface="Verdana" pitchFamily="34" charset="0"/>
                <a:ea typeface="ＭＳ Ｐゴシック" charset="-128"/>
              </a:rPr>
              <a:pPr eaLnBrk="1" hangingPunct="1">
                <a:spcBef>
                  <a:spcPct val="50000"/>
                </a:spcBef>
              </a:pPr>
              <a:t>1</a:t>
            </a:fld>
            <a:endParaRPr lang="en-US" altLang="ja-JP" smtClean="0">
              <a:solidFill>
                <a:srgbClr val="3E6311"/>
              </a:solidFill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ja-JP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-3175" y="6330950"/>
            <a:ext cx="9153525" cy="104775"/>
            <a:chOff x="-2" y="3988"/>
            <a:chExt cx="5766" cy="66"/>
          </a:xfrm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0" y="3988"/>
              <a:ext cx="5764" cy="52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 userDrawn="1"/>
          </p:nvSpPr>
          <p:spPr bwMode="auto">
            <a:xfrm>
              <a:off x="-2" y="4032"/>
              <a:ext cx="5766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2593975"/>
            <a:ext cx="9153525" cy="112713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49213" y="6691313"/>
            <a:ext cx="2016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ja-JP" sz="800">
                <a:solidFill>
                  <a:srgbClr val="01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ULS</a:t>
            </a:r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865188" y="6038850"/>
            <a:ext cx="2133600" cy="292100"/>
            <a:chOff x="569" y="1574"/>
            <a:chExt cx="1085" cy="149"/>
          </a:xfrm>
        </p:grpSpPr>
        <p:sp>
          <p:nvSpPr>
            <p:cNvPr id="10" name="Freeform 34"/>
            <p:cNvSpPr>
              <a:spLocks/>
            </p:cNvSpPr>
            <p:nvPr userDrawn="1"/>
          </p:nvSpPr>
          <p:spPr bwMode="auto">
            <a:xfrm>
              <a:off x="569" y="1574"/>
              <a:ext cx="98" cy="108"/>
            </a:xfrm>
            <a:custGeom>
              <a:avLst/>
              <a:gdLst>
                <a:gd name="T0" fmla="*/ 0 w 98"/>
                <a:gd name="T1" fmla="*/ 0 h 108"/>
                <a:gd name="T2" fmla="*/ 21 w 98"/>
                <a:gd name="T3" fmla="*/ 0 h 108"/>
                <a:gd name="T4" fmla="*/ 21 w 98"/>
                <a:gd name="T5" fmla="*/ 88 h 108"/>
                <a:gd name="T6" fmla="*/ 77 w 98"/>
                <a:gd name="T7" fmla="*/ 88 h 108"/>
                <a:gd name="T8" fmla="*/ 77 w 98"/>
                <a:gd name="T9" fmla="*/ 0 h 108"/>
                <a:gd name="T10" fmla="*/ 98 w 98"/>
                <a:gd name="T11" fmla="*/ 0 h 108"/>
                <a:gd name="T12" fmla="*/ 98 w 98"/>
                <a:gd name="T13" fmla="*/ 108 h 108"/>
                <a:gd name="T14" fmla="*/ 0 w 98"/>
                <a:gd name="T15" fmla="*/ 108 h 108"/>
                <a:gd name="T16" fmla="*/ 0 w 98"/>
                <a:gd name="T17" fmla="*/ 0 h 1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108">
                  <a:moveTo>
                    <a:pt x="0" y="0"/>
                  </a:moveTo>
                  <a:lnTo>
                    <a:pt x="21" y="0"/>
                  </a:lnTo>
                  <a:lnTo>
                    <a:pt x="21" y="88"/>
                  </a:lnTo>
                  <a:lnTo>
                    <a:pt x="77" y="88"/>
                  </a:lnTo>
                  <a:lnTo>
                    <a:pt x="77" y="0"/>
                  </a:lnTo>
                  <a:lnTo>
                    <a:pt x="98" y="0"/>
                  </a:lnTo>
                  <a:lnTo>
                    <a:pt x="98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84" y="1574"/>
              <a:ext cx="98" cy="108"/>
            </a:xfrm>
            <a:custGeom>
              <a:avLst/>
              <a:gdLst>
                <a:gd name="T0" fmla="*/ 0 w 97"/>
                <a:gd name="T1" fmla="*/ 0 h 108"/>
                <a:gd name="T2" fmla="*/ 22 w 97"/>
                <a:gd name="T3" fmla="*/ 0 h 108"/>
                <a:gd name="T4" fmla="*/ 22 w 97"/>
                <a:gd name="T5" fmla="*/ 88 h 108"/>
                <a:gd name="T6" fmla="*/ 97 w 97"/>
                <a:gd name="T7" fmla="*/ 88 h 108"/>
                <a:gd name="T8" fmla="*/ 97 w 97"/>
                <a:gd name="T9" fmla="*/ 108 h 108"/>
                <a:gd name="T10" fmla="*/ 0 w 97"/>
                <a:gd name="T11" fmla="*/ 108 h 108"/>
                <a:gd name="T12" fmla="*/ 0 w 97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108">
                  <a:moveTo>
                    <a:pt x="0" y="0"/>
                  </a:moveTo>
                  <a:lnTo>
                    <a:pt x="22" y="0"/>
                  </a:lnTo>
                  <a:lnTo>
                    <a:pt x="22" y="88"/>
                  </a:lnTo>
                  <a:lnTo>
                    <a:pt x="97" y="88"/>
                  </a:lnTo>
                  <a:lnTo>
                    <a:pt x="9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805" y="1574"/>
              <a:ext cx="98" cy="108"/>
            </a:xfrm>
            <a:custGeom>
              <a:avLst/>
              <a:gdLst>
                <a:gd name="T0" fmla="*/ 0 w 98"/>
                <a:gd name="T1" fmla="*/ 0 h 108"/>
                <a:gd name="T2" fmla="*/ 98 w 98"/>
                <a:gd name="T3" fmla="*/ 0 h 108"/>
                <a:gd name="T4" fmla="*/ 98 w 98"/>
                <a:gd name="T5" fmla="*/ 21 h 108"/>
                <a:gd name="T6" fmla="*/ 23 w 98"/>
                <a:gd name="T7" fmla="*/ 21 h 108"/>
                <a:gd name="T8" fmla="*/ 23 w 98"/>
                <a:gd name="T9" fmla="*/ 36 h 108"/>
                <a:gd name="T10" fmla="*/ 98 w 98"/>
                <a:gd name="T11" fmla="*/ 36 h 108"/>
                <a:gd name="T12" fmla="*/ 98 w 98"/>
                <a:gd name="T13" fmla="*/ 108 h 108"/>
                <a:gd name="T14" fmla="*/ 0 w 98"/>
                <a:gd name="T15" fmla="*/ 108 h 108"/>
                <a:gd name="T16" fmla="*/ 0 w 98"/>
                <a:gd name="T17" fmla="*/ 88 h 108"/>
                <a:gd name="T18" fmla="*/ 76 w 98"/>
                <a:gd name="T19" fmla="*/ 88 h 108"/>
                <a:gd name="T20" fmla="*/ 76 w 98"/>
                <a:gd name="T21" fmla="*/ 57 h 108"/>
                <a:gd name="T22" fmla="*/ 0 w 98"/>
                <a:gd name="T23" fmla="*/ 57 h 108"/>
                <a:gd name="T24" fmla="*/ 0 w 98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8" h="108">
                  <a:moveTo>
                    <a:pt x="0" y="0"/>
                  </a:moveTo>
                  <a:lnTo>
                    <a:pt x="98" y="0"/>
                  </a:lnTo>
                  <a:lnTo>
                    <a:pt x="98" y="21"/>
                  </a:lnTo>
                  <a:lnTo>
                    <a:pt x="23" y="21"/>
                  </a:lnTo>
                  <a:lnTo>
                    <a:pt x="23" y="36"/>
                  </a:lnTo>
                  <a:lnTo>
                    <a:pt x="98" y="36"/>
                  </a:lnTo>
                  <a:lnTo>
                    <a:pt x="98" y="108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76" y="88"/>
                  </a:lnTo>
                  <a:lnTo>
                    <a:pt x="76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919" y="1598"/>
              <a:ext cx="72" cy="125"/>
            </a:xfrm>
            <a:custGeom>
              <a:avLst/>
              <a:gdLst>
                <a:gd name="T0" fmla="*/ 0 w 72"/>
                <a:gd name="T1" fmla="*/ 0 h 125"/>
                <a:gd name="T2" fmla="*/ 20 w 72"/>
                <a:gd name="T3" fmla="*/ 0 h 125"/>
                <a:gd name="T4" fmla="*/ 20 w 72"/>
                <a:gd name="T5" fmla="*/ 64 h 125"/>
                <a:gd name="T6" fmla="*/ 53 w 72"/>
                <a:gd name="T7" fmla="*/ 64 h 125"/>
                <a:gd name="T8" fmla="*/ 53 w 72"/>
                <a:gd name="T9" fmla="*/ 0 h 125"/>
                <a:gd name="T10" fmla="*/ 72 w 72"/>
                <a:gd name="T11" fmla="*/ 0 h 125"/>
                <a:gd name="T12" fmla="*/ 72 w 72"/>
                <a:gd name="T13" fmla="*/ 125 h 125"/>
                <a:gd name="T14" fmla="*/ 53 w 72"/>
                <a:gd name="T15" fmla="*/ 125 h 125"/>
                <a:gd name="T16" fmla="*/ 53 w 72"/>
                <a:gd name="T17" fmla="*/ 84 h 125"/>
                <a:gd name="T18" fmla="*/ 0 w 72"/>
                <a:gd name="T19" fmla="*/ 84 h 125"/>
                <a:gd name="T20" fmla="*/ 0 w 72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" h="125">
                  <a:moveTo>
                    <a:pt x="0" y="0"/>
                  </a:moveTo>
                  <a:lnTo>
                    <a:pt x="20" y="0"/>
                  </a:lnTo>
                  <a:lnTo>
                    <a:pt x="20" y="64"/>
                  </a:lnTo>
                  <a:lnTo>
                    <a:pt x="53" y="64"/>
                  </a:lnTo>
                  <a:lnTo>
                    <a:pt x="53" y="0"/>
                  </a:lnTo>
                  <a:lnTo>
                    <a:pt x="72" y="0"/>
                  </a:lnTo>
                  <a:lnTo>
                    <a:pt x="72" y="125"/>
                  </a:lnTo>
                  <a:lnTo>
                    <a:pt x="53" y="125"/>
                  </a:lnTo>
                  <a:lnTo>
                    <a:pt x="53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1006" y="1598"/>
              <a:ext cx="67" cy="83"/>
            </a:xfrm>
            <a:custGeom>
              <a:avLst/>
              <a:gdLst>
                <a:gd name="T0" fmla="*/ 0 w 67"/>
                <a:gd name="T1" fmla="*/ 0 h 84"/>
                <a:gd name="T2" fmla="*/ 67 w 67"/>
                <a:gd name="T3" fmla="*/ 0 h 84"/>
                <a:gd name="T4" fmla="*/ 67 w 67"/>
                <a:gd name="T5" fmla="*/ 19 h 84"/>
                <a:gd name="T6" fmla="*/ 21 w 67"/>
                <a:gd name="T7" fmla="*/ 19 h 84"/>
                <a:gd name="T8" fmla="*/ 21 w 67"/>
                <a:gd name="T9" fmla="*/ 33 h 84"/>
                <a:gd name="T10" fmla="*/ 67 w 67"/>
                <a:gd name="T11" fmla="*/ 33 h 84"/>
                <a:gd name="T12" fmla="*/ 67 w 67"/>
                <a:gd name="T13" fmla="*/ 84 h 84"/>
                <a:gd name="T14" fmla="*/ 0 w 67"/>
                <a:gd name="T15" fmla="*/ 84 h 84"/>
                <a:gd name="T16" fmla="*/ 0 w 67"/>
                <a:gd name="T17" fmla="*/ 64 h 84"/>
                <a:gd name="T18" fmla="*/ 46 w 67"/>
                <a:gd name="T19" fmla="*/ 64 h 84"/>
                <a:gd name="T20" fmla="*/ 46 w 67"/>
                <a:gd name="T21" fmla="*/ 52 h 84"/>
                <a:gd name="T22" fmla="*/ 0 w 67"/>
                <a:gd name="T23" fmla="*/ 52 h 84"/>
                <a:gd name="T24" fmla="*/ 0 w 67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84">
                  <a:moveTo>
                    <a:pt x="0" y="0"/>
                  </a:moveTo>
                  <a:lnTo>
                    <a:pt x="67" y="0"/>
                  </a:lnTo>
                  <a:lnTo>
                    <a:pt x="67" y="19"/>
                  </a:lnTo>
                  <a:lnTo>
                    <a:pt x="21" y="19"/>
                  </a:lnTo>
                  <a:lnTo>
                    <a:pt x="21" y="33"/>
                  </a:lnTo>
                  <a:lnTo>
                    <a:pt x="67" y="33"/>
                  </a:lnTo>
                  <a:lnTo>
                    <a:pt x="67" y="84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46" y="64"/>
                  </a:lnTo>
                  <a:lnTo>
                    <a:pt x="46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1085" y="1574"/>
              <a:ext cx="62" cy="108"/>
            </a:xfrm>
            <a:custGeom>
              <a:avLst/>
              <a:gdLst>
                <a:gd name="T0" fmla="*/ 0 w 62"/>
                <a:gd name="T1" fmla="*/ 24 h 108"/>
                <a:gd name="T2" fmla="*/ 22 w 62"/>
                <a:gd name="T3" fmla="*/ 24 h 108"/>
                <a:gd name="T4" fmla="*/ 22 w 62"/>
                <a:gd name="T5" fmla="*/ 0 h 108"/>
                <a:gd name="T6" fmla="*/ 41 w 62"/>
                <a:gd name="T7" fmla="*/ 0 h 108"/>
                <a:gd name="T8" fmla="*/ 41 w 62"/>
                <a:gd name="T9" fmla="*/ 24 h 108"/>
                <a:gd name="T10" fmla="*/ 62 w 62"/>
                <a:gd name="T11" fmla="*/ 24 h 108"/>
                <a:gd name="T12" fmla="*/ 62 w 62"/>
                <a:gd name="T13" fmla="*/ 43 h 108"/>
                <a:gd name="T14" fmla="*/ 41 w 62"/>
                <a:gd name="T15" fmla="*/ 43 h 108"/>
                <a:gd name="T16" fmla="*/ 41 w 62"/>
                <a:gd name="T17" fmla="*/ 108 h 108"/>
                <a:gd name="T18" fmla="*/ 22 w 62"/>
                <a:gd name="T19" fmla="*/ 108 h 108"/>
                <a:gd name="T20" fmla="*/ 22 w 62"/>
                <a:gd name="T21" fmla="*/ 43 h 108"/>
                <a:gd name="T22" fmla="*/ 0 w 62"/>
                <a:gd name="T23" fmla="*/ 43 h 108"/>
                <a:gd name="T24" fmla="*/ 0 w 62"/>
                <a:gd name="T25" fmla="*/ 24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" h="108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41" y="0"/>
                  </a:lnTo>
                  <a:lnTo>
                    <a:pt x="41" y="24"/>
                  </a:lnTo>
                  <a:lnTo>
                    <a:pt x="62" y="24"/>
                  </a:lnTo>
                  <a:lnTo>
                    <a:pt x="62" y="43"/>
                  </a:lnTo>
                  <a:lnTo>
                    <a:pt x="41" y="43"/>
                  </a:lnTo>
                  <a:lnTo>
                    <a:pt x="41" y="108"/>
                  </a:lnTo>
                  <a:lnTo>
                    <a:pt x="22" y="108"/>
                  </a:lnTo>
                  <a:lnTo>
                    <a:pt x="22" y="43"/>
                  </a:lnTo>
                  <a:lnTo>
                    <a:pt x="0" y="4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40"/>
            <p:cNvSpPr>
              <a:spLocks noEditPoints="1"/>
            </p:cNvSpPr>
            <p:nvPr userDrawn="1"/>
          </p:nvSpPr>
          <p:spPr bwMode="auto">
            <a:xfrm>
              <a:off x="1159" y="1598"/>
              <a:ext cx="68" cy="83"/>
            </a:xfrm>
            <a:custGeom>
              <a:avLst/>
              <a:gdLst>
                <a:gd name="T0" fmla="*/ 0 w 68"/>
                <a:gd name="T1" fmla="*/ 0 h 84"/>
                <a:gd name="T2" fmla="*/ 68 w 68"/>
                <a:gd name="T3" fmla="*/ 0 h 84"/>
                <a:gd name="T4" fmla="*/ 68 w 68"/>
                <a:gd name="T5" fmla="*/ 52 h 84"/>
                <a:gd name="T6" fmla="*/ 20 w 68"/>
                <a:gd name="T7" fmla="*/ 52 h 84"/>
                <a:gd name="T8" fmla="*/ 20 w 68"/>
                <a:gd name="T9" fmla="*/ 64 h 84"/>
                <a:gd name="T10" fmla="*/ 68 w 68"/>
                <a:gd name="T11" fmla="*/ 64 h 84"/>
                <a:gd name="T12" fmla="*/ 68 w 68"/>
                <a:gd name="T13" fmla="*/ 84 h 84"/>
                <a:gd name="T14" fmla="*/ 0 w 68"/>
                <a:gd name="T15" fmla="*/ 84 h 84"/>
                <a:gd name="T16" fmla="*/ 0 w 68"/>
                <a:gd name="T17" fmla="*/ 0 h 84"/>
                <a:gd name="T18" fmla="*/ 20 w 68"/>
                <a:gd name="T19" fmla="*/ 19 h 84"/>
                <a:gd name="T20" fmla="*/ 20 w 68"/>
                <a:gd name="T21" fmla="*/ 33 h 84"/>
                <a:gd name="T22" fmla="*/ 46 w 68"/>
                <a:gd name="T23" fmla="*/ 33 h 84"/>
                <a:gd name="T24" fmla="*/ 46 w 68"/>
                <a:gd name="T25" fmla="*/ 19 h 84"/>
                <a:gd name="T26" fmla="*/ 20 w 68"/>
                <a:gd name="T27" fmla="*/ 19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84">
                  <a:moveTo>
                    <a:pt x="0" y="0"/>
                  </a:moveTo>
                  <a:lnTo>
                    <a:pt x="68" y="0"/>
                  </a:lnTo>
                  <a:lnTo>
                    <a:pt x="68" y="52"/>
                  </a:lnTo>
                  <a:lnTo>
                    <a:pt x="20" y="52"/>
                  </a:lnTo>
                  <a:lnTo>
                    <a:pt x="20" y="64"/>
                  </a:lnTo>
                  <a:lnTo>
                    <a:pt x="68" y="64"/>
                  </a:lnTo>
                  <a:lnTo>
                    <a:pt x="68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20" y="19"/>
                  </a:moveTo>
                  <a:lnTo>
                    <a:pt x="20" y="33"/>
                  </a:lnTo>
                  <a:lnTo>
                    <a:pt x="46" y="33"/>
                  </a:lnTo>
                  <a:lnTo>
                    <a:pt x="46" y="19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1239" y="1598"/>
              <a:ext cx="84" cy="83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0 h 84"/>
                <a:gd name="T4" fmla="*/ 84 w 84"/>
                <a:gd name="T5" fmla="*/ 84 h 84"/>
                <a:gd name="T6" fmla="*/ 65 w 84"/>
                <a:gd name="T7" fmla="*/ 84 h 84"/>
                <a:gd name="T8" fmla="*/ 65 w 84"/>
                <a:gd name="T9" fmla="*/ 19 h 84"/>
                <a:gd name="T10" fmla="*/ 51 w 84"/>
                <a:gd name="T11" fmla="*/ 19 h 84"/>
                <a:gd name="T12" fmla="*/ 51 w 84"/>
                <a:gd name="T13" fmla="*/ 84 h 84"/>
                <a:gd name="T14" fmla="*/ 33 w 84"/>
                <a:gd name="T15" fmla="*/ 84 h 84"/>
                <a:gd name="T16" fmla="*/ 33 w 84"/>
                <a:gd name="T17" fmla="*/ 19 h 84"/>
                <a:gd name="T18" fmla="*/ 19 w 84"/>
                <a:gd name="T19" fmla="*/ 19 h 84"/>
                <a:gd name="T20" fmla="*/ 19 w 84"/>
                <a:gd name="T21" fmla="*/ 84 h 84"/>
                <a:gd name="T22" fmla="*/ 0 w 84"/>
                <a:gd name="T23" fmla="*/ 84 h 84"/>
                <a:gd name="T24" fmla="*/ 0 w 84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4" h="84">
                  <a:moveTo>
                    <a:pt x="0" y="0"/>
                  </a:moveTo>
                  <a:lnTo>
                    <a:pt x="84" y="0"/>
                  </a:lnTo>
                  <a:lnTo>
                    <a:pt x="84" y="84"/>
                  </a:lnTo>
                  <a:lnTo>
                    <a:pt x="65" y="84"/>
                  </a:lnTo>
                  <a:lnTo>
                    <a:pt x="65" y="19"/>
                  </a:lnTo>
                  <a:lnTo>
                    <a:pt x="51" y="19"/>
                  </a:lnTo>
                  <a:lnTo>
                    <a:pt x="51" y="84"/>
                  </a:lnTo>
                  <a:lnTo>
                    <a:pt x="33" y="84"/>
                  </a:lnTo>
                  <a:lnTo>
                    <a:pt x="33" y="19"/>
                  </a:lnTo>
                  <a:lnTo>
                    <a:pt x="19" y="19"/>
                  </a:lnTo>
                  <a:lnTo>
                    <a:pt x="19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1335" y="1598"/>
              <a:ext cx="69" cy="83"/>
            </a:xfrm>
            <a:custGeom>
              <a:avLst/>
              <a:gdLst>
                <a:gd name="T0" fmla="*/ 0 w 69"/>
                <a:gd name="T1" fmla="*/ 0 h 84"/>
                <a:gd name="T2" fmla="*/ 69 w 69"/>
                <a:gd name="T3" fmla="*/ 0 h 84"/>
                <a:gd name="T4" fmla="*/ 69 w 69"/>
                <a:gd name="T5" fmla="*/ 19 h 84"/>
                <a:gd name="T6" fmla="*/ 21 w 69"/>
                <a:gd name="T7" fmla="*/ 19 h 84"/>
                <a:gd name="T8" fmla="*/ 21 w 69"/>
                <a:gd name="T9" fmla="*/ 33 h 84"/>
                <a:gd name="T10" fmla="*/ 69 w 69"/>
                <a:gd name="T11" fmla="*/ 33 h 84"/>
                <a:gd name="T12" fmla="*/ 69 w 69"/>
                <a:gd name="T13" fmla="*/ 84 h 84"/>
                <a:gd name="T14" fmla="*/ 0 w 69"/>
                <a:gd name="T15" fmla="*/ 84 h 84"/>
                <a:gd name="T16" fmla="*/ 0 w 69"/>
                <a:gd name="T17" fmla="*/ 64 h 84"/>
                <a:gd name="T18" fmla="*/ 46 w 69"/>
                <a:gd name="T19" fmla="*/ 64 h 84"/>
                <a:gd name="T20" fmla="*/ 46 w 69"/>
                <a:gd name="T21" fmla="*/ 52 h 84"/>
                <a:gd name="T22" fmla="*/ 0 w 69"/>
                <a:gd name="T23" fmla="*/ 52 h 84"/>
                <a:gd name="T24" fmla="*/ 0 w 69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" h="84">
                  <a:moveTo>
                    <a:pt x="0" y="0"/>
                  </a:moveTo>
                  <a:lnTo>
                    <a:pt x="69" y="0"/>
                  </a:lnTo>
                  <a:lnTo>
                    <a:pt x="69" y="19"/>
                  </a:lnTo>
                  <a:lnTo>
                    <a:pt x="21" y="19"/>
                  </a:lnTo>
                  <a:lnTo>
                    <a:pt x="21" y="33"/>
                  </a:lnTo>
                  <a:lnTo>
                    <a:pt x="69" y="33"/>
                  </a:lnTo>
                  <a:lnTo>
                    <a:pt x="69" y="84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46" y="64"/>
                  </a:lnTo>
                  <a:lnTo>
                    <a:pt x="46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1417" y="1662"/>
              <a:ext cx="21" cy="31"/>
            </a:xfrm>
            <a:custGeom>
              <a:avLst/>
              <a:gdLst>
                <a:gd name="T0" fmla="*/ 0 w 21"/>
                <a:gd name="T1" fmla="*/ 0 h 31"/>
                <a:gd name="T2" fmla="*/ 0 w 21"/>
                <a:gd name="T3" fmla="*/ 22 h 31"/>
                <a:gd name="T4" fmla="*/ 17 w 21"/>
                <a:gd name="T5" fmla="*/ 22 h 31"/>
                <a:gd name="T6" fmla="*/ 17 w 21"/>
                <a:gd name="T7" fmla="*/ 31 h 31"/>
                <a:gd name="T8" fmla="*/ 21 w 21"/>
                <a:gd name="T9" fmla="*/ 31 h 31"/>
                <a:gd name="T10" fmla="*/ 21 w 21"/>
                <a:gd name="T11" fmla="*/ 0 h 31"/>
                <a:gd name="T12" fmla="*/ 0 w 2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31">
                  <a:moveTo>
                    <a:pt x="0" y="0"/>
                  </a:moveTo>
                  <a:lnTo>
                    <a:pt x="0" y="22"/>
                  </a:lnTo>
                  <a:lnTo>
                    <a:pt x="17" y="22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Rectangle 44"/>
            <p:cNvSpPr>
              <a:spLocks noChangeArrowheads="1"/>
            </p:cNvSpPr>
            <p:nvPr userDrawn="1"/>
          </p:nvSpPr>
          <p:spPr bwMode="auto">
            <a:xfrm>
              <a:off x="1452" y="1574"/>
              <a:ext cx="20" cy="108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1484" y="1598"/>
              <a:ext cx="65" cy="83"/>
            </a:xfrm>
            <a:custGeom>
              <a:avLst/>
              <a:gdLst>
                <a:gd name="T0" fmla="*/ 0 w 64"/>
                <a:gd name="T1" fmla="*/ 0 h 84"/>
                <a:gd name="T2" fmla="*/ 0 w 64"/>
                <a:gd name="T3" fmla="*/ 84 h 84"/>
                <a:gd name="T4" fmla="*/ 21 w 64"/>
                <a:gd name="T5" fmla="*/ 84 h 84"/>
                <a:gd name="T6" fmla="*/ 21 w 64"/>
                <a:gd name="T7" fmla="*/ 19 h 84"/>
                <a:gd name="T8" fmla="*/ 45 w 64"/>
                <a:gd name="T9" fmla="*/ 19 h 84"/>
                <a:gd name="T10" fmla="*/ 45 w 64"/>
                <a:gd name="T11" fmla="*/ 84 h 84"/>
                <a:gd name="T12" fmla="*/ 64 w 64"/>
                <a:gd name="T13" fmla="*/ 84 h 84"/>
                <a:gd name="T14" fmla="*/ 64 w 64"/>
                <a:gd name="T15" fmla="*/ 0 h 84"/>
                <a:gd name="T16" fmla="*/ 0 w 64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84">
                  <a:moveTo>
                    <a:pt x="0" y="0"/>
                  </a:moveTo>
                  <a:lnTo>
                    <a:pt x="0" y="84"/>
                  </a:lnTo>
                  <a:lnTo>
                    <a:pt x="21" y="84"/>
                  </a:lnTo>
                  <a:lnTo>
                    <a:pt x="21" y="19"/>
                  </a:lnTo>
                  <a:lnTo>
                    <a:pt x="45" y="19"/>
                  </a:lnTo>
                  <a:lnTo>
                    <a:pt x="45" y="84"/>
                  </a:lnTo>
                  <a:lnTo>
                    <a:pt x="64" y="84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1560" y="1598"/>
              <a:ext cx="61" cy="83"/>
            </a:xfrm>
            <a:custGeom>
              <a:avLst/>
              <a:gdLst>
                <a:gd name="T0" fmla="*/ 0 w 61"/>
                <a:gd name="T1" fmla="*/ 0 h 84"/>
                <a:gd name="T2" fmla="*/ 61 w 61"/>
                <a:gd name="T3" fmla="*/ 0 h 84"/>
                <a:gd name="T4" fmla="*/ 61 w 61"/>
                <a:gd name="T5" fmla="*/ 19 h 84"/>
                <a:gd name="T6" fmla="*/ 20 w 61"/>
                <a:gd name="T7" fmla="*/ 19 h 84"/>
                <a:gd name="T8" fmla="*/ 20 w 61"/>
                <a:gd name="T9" fmla="*/ 64 h 84"/>
                <a:gd name="T10" fmla="*/ 61 w 61"/>
                <a:gd name="T11" fmla="*/ 64 h 84"/>
                <a:gd name="T12" fmla="*/ 61 w 61"/>
                <a:gd name="T13" fmla="*/ 84 h 84"/>
                <a:gd name="T14" fmla="*/ 0 w 61"/>
                <a:gd name="T15" fmla="*/ 84 h 84"/>
                <a:gd name="T16" fmla="*/ 0 w 61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84">
                  <a:moveTo>
                    <a:pt x="0" y="0"/>
                  </a:moveTo>
                  <a:lnTo>
                    <a:pt x="61" y="0"/>
                  </a:lnTo>
                  <a:lnTo>
                    <a:pt x="61" y="19"/>
                  </a:lnTo>
                  <a:lnTo>
                    <a:pt x="20" y="19"/>
                  </a:lnTo>
                  <a:lnTo>
                    <a:pt x="20" y="64"/>
                  </a:lnTo>
                  <a:lnTo>
                    <a:pt x="61" y="64"/>
                  </a:lnTo>
                  <a:lnTo>
                    <a:pt x="61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Rectangle 47"/>
            <p:cNvSpPr>
              <a:spLocks noChangeArrowheads="1"/>
            </p:cNvSpPr>
            <p:nvPr userDrawn="1"/>
          </p:nvSpPr>
          <p:spPr bwMode="auto">
            <a:xfrm>
              <a:off x="1633" y="1662"/>
              <a:ext cx="21" cy="19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24" name="Freeform 48"/>
          <p:cNvSpPr>
            <a:spLocks/>
          </p:cNvSpPr>
          <p:nvPr/>
        </p:nvSpPr>
        <p:spPr bwMode="auto">
          <a:xfrm>
            <a:off x="179388" y="5734050"/>
            <a:ext cx="609600" cy="528638"/>
          </a:xfrm>
          <a:custGeom>
            <a:avLst/>
            <a:gdLst>
              <a:gd name="T0" fmla="*/ 163 w 372"/>
              <a:gd name="T1" fmla="*/ 317 h 322"/>
              <a:gd name="T2" fmla="*/ 137 w 372"/>
              <a:gd name="T3" fmla="*/ 290 h 322"/>
              <a:gd name="T4" fmla="*/ 121 w 372"/>
              <a:gd name="T5" fmla="*/ 281 h 322"/>
              <a:gd name="T6" fmla="*/ 103 w 372"/>
              <a:gd name="T7" fmla="*/ 286 h 322"/>
              <a:gd name="T8" fmla="*/ 87 w 372"/>
              <a:gd name="T9" fmla="*/ 309 h 322"/>
              <a:gd name="T10" fmla="*/ 53 w 372"/>
              <a:gd name="T11" fmla="*/ 322 h 322"/>
              <a:gd name="T12" fmla="*/ 15 w 372"/>
              <a:gd name="T13" fmla="*/ 307 h 322"/>
              <a:gd name="T14" fmla="*/ 0 w 372"/>
              <a:gd name="T15" fmla="*/ 269 h 322"/>
              <a:gd name="T16" fmla="*/ 14 w 372"/>
              <a:gd name="T17" fmla="*/ 235 h 322"/>
              <a:gd name="T18" fmla="*/ 36 w 372"/>
              <a:gd name="T19" fmla="*/ 220 h 322"/>
              <a:gd name="T20" fmla="*/ 41 w 372"/>
              <a:gd name="T21" fmla="*/ 117 h 322"/>
              <a:gd name="T22" fmla="*/ 32 w 372"/>
              <a:gd name="T23" fmla="*/ 101 h 322"/>
              <a:gd name="T24" fmla="*/ 5 w 372"/>
              <a:gd name="T25" fmla="*/ 76 h 322"/>
              <a:gd name="T26" fmla="*/ 2 w 372"/>
              <a:gd name="T27" fmla="*/ 43 h 322"/>
              <a:gd name="T28" fmla="*/ 32 w 372"/>
              <a:gd name="T29" fmla="*/ 6 h 322"/>
              <a:gd name="T30" fmla="*/ 74 w 372"/>
              <a:gd name="T31" fmla="*/ 6 h 322"/>
              <a:gd name="T32" fmla="*/ 104 w 372"/>
              <a:gd name="T33" fmla="*/ 43 h 322"/>
              <a:gd name="T34" fmla="*/ 99 w 372"/>
              <a:gd name="T35" fmla="*/ 76 h 322"/>
              <a:gd name="T36" fmla="*/ 74 w 372"/>
              <a:gd name="T37" fmla="*/ 101 h 322"/>
              <a:gd name="T38" fmla="*/ 63 w 372"/>
              <a:gd name="T39" fmla="*/ 117 h 322"/>
              <a:gd name="T40" fmla="*/ 68 w 372"/>
              <a:gd name="T41" fmla="*/ 220 h 322"/>
              <a:gd name="T42" fmla="*/ 89 w 372"/>
              <a:gd name="T43" fmla="*/ 233 h 322"/>
              <a:gd name="T44" fmla="*/ 106 w 372"/>
              <a:gd name="T45" fmla="*/ 256 h 322"/>
              <a:gd name="T46" fmla="*/ 127 w 372"/>
              <a:gd name="T47" fmla="*/ 259 h 322"/>
              <a:gd name="T48" fmla="*/ 142 w 372"/>
              <a:gd name="T49" fmla="*/ 240 h 322"/>
              <a:gd name="T50" fmla="*/ 164 w 372"/>
              <a:gd name="T51" fmla="*/ 221 h 322"/>
              <a:gd name="T52" fmla="*/ 175 w 372"/>
              <a:gd name="T53" fmla="*/ 117 h 322"/>
              <a:gd name="T54" fmla="*/ 164 w 372"/>
              <a:gd name="T55" fmla="*/ 101 h 322"/>
              <a:gd name="T56" fmla="*/ 142 w 372"/>
              <a:gd name="T57" fmla="*/ 83 h 322"/>
              <a:gd name="T58" fmla="*/ 133 w 372"/>
              <a:gd name="T59" fmla="*/ 54 h 322"/>
              <a:gd name="T60" fmla="*/ 156 w 372"/>
              <a:gd name="T61" fmla="*/ 11 h 322"/>
              <a:gd name="T62" fmla="*/ 197 w 372"/>
              <a:gd name="T63" fmla="*/ 2 h 322"/>
              <a:gd name="T64" fmla="*/ 235 w 372"/>
              <a:gd name="T65" fmla="*/ 33 h 322"/>
              <a:gd name="T66" fmla="*/ 236 w 372"/>
              <a:gd name="T67" fmla="*/ 69 h 322"/>
              <a:gd name="T68" fmla="*/ 212 w 372"/>
              <a:gd name="T69" fmla="*/ 98 h 322"/>
              <a:gd name="T70" fmla="*/ 197 w 372"/>
              <a:gd name="T71" fmla="*/ 112 h 322"/>
              <a:gd name="T72" fmla="*/ 199 w 372"/>
              <a:gd name="T73" fmla="*/ 216 h 322"/>
              <a:gd name="T74" fmla="*/ 223 w 372"/>
              <a:gd name="T75" fmla="*/ 233 h 322"/>
              <a:gd name="T76" fmla="*/ 236 w 372"/>
              <a:gd name="T77" fmla="*/ 254 h 322"/>
              <a:gd name="T78" fmla="*/ 255 w 372"/>
              <a:gd name="T79" fmla="*/ 259 h 322"/>
              <a:gd name="T80" fmla="*/ 271 w 372"/>
              <a:gd name="T81" fmla="*/ 249 h 322"/>
              <a:gd name="T82" fmla="*/ 296 w 372"/>
              <a:gd name="T83" fmla="*/ 223 h 322"/>
              <a:gd name="T84" fmla="*/ 329 w 372"/>
              <a:gd name="T85" fmla="*/ 218 h 322"/>
              <a:gd name="T86" fmla="*/ 367 w 372"/>
              <a:gd name="T87" fmla="*/ 249 h 322"/>
              <a:gd name="T88" fmla="*/ 367 w 372"/>
              <a:gd name="T89" fmla="*/ 290 h 322"/>
              <a:gd name="T90" fmla="*/ 329 w 372"/>
              <a:gd name="T91" fmla="*/ 321 h 322"/>
              <a:gd name="T92" fmla="*/ 296 w 372"/>
              <a:gd name="T93" fmla="*/ 317 h 322"/>
              <a:gd name="T94" fmla="*/ 271 w 372"/>
              <a:gd name="T95" fmla="*/ 290 h 322"/>
              <a:gd name="T96" fmla="*/ 255 w 372"/>
              <a:gd name="T97" fmla="*/ 281 h 322"/>
              <a:gd name="T98" fmla="*/ 236 w 372"/>
              <a:gd name="T99" fmla="*/ 286 h 322"/>
              <a:gd name="T100" fmla="*/ 221 w 372"/>
              <a:gd name="T101" fmla="*/ 309 h 322"/>
              <a:gd name="T102" fmla="*/ 185 w 372"/>
              <a:gd name="T103" fmla="*/ 322 h 3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72" h="322">
                <a:moveTo>
                  <a:pt x="185" y="322"/>
                </a:moveTo>
                <a:lnTo>
                  <a:pt x="185" y="322"/>
                </a:lnTo>
                <a:lnTo>
                  <a:pt x="178" y="322"/>
                </a:lnTo>
                <a:lnTo>
                  <a:pt x="169" y="321"/>
                </a:lnTo>
                <a:lnTo>
                  <a:pt x="163" y="317"/>
                </a:lnTo>
                <a:lnTo>
                  <a:pt x="156" y="314"/>
                </a:lnTo>
                <a:lnTo>
                  <a:pt x="151" y="309"/>
                </a:lnTo>
                <a:lnTo>
                  <a:pt x="145" y="304"/>
                </a:lnTo>
                <a:lnTo>
                  <a:pt x="140" y="297"/>
                </a:lnTo>
                <a:lnTo>
                  <a:pt x="137" y="290"/>
                </a:lnTo>
                <a:lnTo>
                  <a:pt x="135" y="286"/>
                </a:lnTo>
                <a:lnTo>
                  <a:pt x="132" y="283"/>
                </a:lnTo>
                <a:lnTo>
                  <a:pt x="127" y="281"/>
                </a:lnTo>
                <a:lnTo>
                  <a:pt x="121" y="281"/>
                </a:lnTo>
                <a:lnTo>
                  <a:pt x="116" y="281"/>
                </a:lnTo>
                <a:lnTo>
                  <a:pt x="111" y="281"/>
                </a:lnTo>
                <a:lnTo>
                  <a:pt x="106" y="283"/>
                </a:lnTo>
                <a:lnTo>
                  <a:pt x="103" y="286"/>
                </a:lnTo>
                <a:lnTo>
                  <a:pt x="101" y="290"/>
                </a:lnTo>
                <a:lnTo>
                  <a:pt x="97" y="297"/>
                </a:lnTo>
                <a:lnTo>
                  <a:pt x="92" y="304"/>
                </a:lnTo>
                <a:lnTo>
                  <a:pt x="87" y="309"/>
                </a:lnTo>
                <a:lnTo>
                  <a:pt x="82" y="314"/>
                </a:lnTo>
                <a:lnTo>
                  <a:pt x="75" y="317"/>
                </a:lnTo>
                <a:lnTo>
                  <a:pt x="68" y="321"/>
                </a:lnTo>
                <a:lnTo>
                  <a:pt x="60" y="322"/>
                </a:lnTo>
                <a:lnTo>
                  <a:pt x="53" y="322"/>
                </a:lnTo>
                <a:lnTo>
                  <a:pt x="43" y="321"/>
                </a:lnTo>
                <a:lnTo>
                  <a:pt x="32" y="319"/>
                </a:lnTo>
                <a:lnTo>
                  <a:pt x="24" y="314"/>
                </a:lnTo>
                <a:lnTo>
                  <a:pt x="15" y="307"/>
                </a:lnTo>
                <a:lnTo>
                  <a:pt x="8" y="298"/>
                </a:lnTo>
                <a:lnTo>
                  <a:pt x="3" y="290"/>
                </a:lnTo>
                <a:lnTo>
                  <a:pt x="2" y="280"/>
                </a:lnTo>
                <a:lnTo>
                  <a:pt x="0" y="269"/>
                </a:lnTo>
                <a:lnTo>
                  <a:pt x="0" y="262"/>
                </a:lnTo>
                <a:lnTo>
                  <a:pt x="2" y="254"/>
                </a:lnTo>
                <a:lnTo>
                  <a:pt x="5" y="247"/>
                </a:lnTo>
                <a:lnTo>
                  <a:pt x="8" y="240"/>
                </a:lnTo>
                <a:lnTo>
                  <a:pt x="14" y="235"/>
                </a:lnTo>
                <a:lnTo>
                  <a:pt x="19" y="230"/>
                </a:lnTo>
                <a:lnTo>
                  <a:pt x="26" y="225"/>
                </a:lnTo>
                <a:lnTo>
                  <a:pt x="32" y="221"/>
                </a:lnTo>
                <a:lnTo>
                  <a:pt x="36" y="220"/>
                </a:lnTo>
                <a:lnTo>
                  <a:pt x="39" y="216"/>
                </a:lnTo>
                <a:lnTo>
                  <a:pt x="41" y="211"/>
                </a:lnTo>
                <a:lnTo>
                  <a:pt x="41" y="206"/>
                </a:lnTo>
                <a:lnTo>
                  <a:pt x="41" y="117"/>
                </a:lnTo>
                <a:lnTo>
                  <a:pt x="41" y="112"/>
                </a:lnTo>
                <a:lnTo>
                  <a:pt x="39" y="108"/>
                </a:lnTo>
                <a:lnTo>
                  <a:pt x="36" y="103"/>
                </a:lnTo>
                <a:lnTo>
                  <a:pt x="32" y="101"/>
                </a:lnTo>
                <a:lnTo>
                  <a:pt x="26" y="98"/>
                </a:lnTo>
                <a:lnTo>
                  <a:pt x="19" y="93"/>
                </a:lnTo>
                <a:lnTo>
                  <a:pt x="14" y="88"/>
                </a:lnTo>
                <a:lnTo>
                  <a:pt x="8" y="83"/>
                </a:lnTo>
                <a:lnTo>
                  <a:pt x="5" y="76"/>
                </a:lnTo>
                <a:lnTo>
                  <a:pt x="2" y="69"/>
                </a:lnTo>
                <a:lnTo>
                  <a:pt x="0" y="62"/>
                </a:lnTo>
                <a:lnTo>
                  <a:pt x="0" y="54"/>
                </a:lnTo>
                <a:lnTo>
                  <a:pt x="2" y="43"/>
                </a:lnTo>
                <a:lnTo>
                  <a:pt x="3" y="33"/>
                </a:lnTo>
                <a:lnTo>
                  <a:pt x="8" y="24"/>
                </a:lnTo>
                <a:lnTo>
                  <a:pt x="15" y="16"/>
                </a:lnTo>
                <a:lnTo>
                  <a:pt x="24" y="11"/>
                </a:lnTo>
                <a:lnTo>
                  <a:pt x="32" y="6"/>
                </a:lnTo>
                <a:lnTo>
                  <a:pt x="43" y="2"/>
                </a:lnTo>
                <a:lnTo>
                  <a:pt x="53" y="0"/>
                </a:lnTo>
                <a:lnTo>
                  <a:pt x="63" y="2"/>
                </a:lnTo>
                <a:lnTo>
                  <a:pt x="74" y="6"/>
                </a:lnTo>
                <a:lnTo>
                  <a:pt x="82" y="11"/>
                </a:lnTo>
                <a:lnTo>
                  <a:pt x="89" y="16"/>
                </a:lnTo>
                <a:lnTo>
                  <a:pt x="96" y="24"/>
                </a:lnTo>
                <a:lnTo>
                  <a:pt x="101" y="33"/>
                </a:lnTo>
                <a:lnTo>
                  <a:pt x="104" y="43"/>
                </a:lnTo>
                <a:lnTo>
                  <a:pt x="104" y="54"/>
                </a:lnTo>
                <a:lnTo>
                  <a:pt x="104" y="62"/>
                </a:lnTo>
                <a:lnTo>
                  <a:pt x="103" y="69"/>
                </a:lnTo>
                <a:lnTo>
                  <a:pt x="99" y="76"/>
                </a:lnTo>
                <a:lnTo>
                  <a:pt x="96" y="83"/>
                </a:lnTo>
                <a:lnTo>
                  <a:pt x="91" y="88"/>
                </a:lnTo>
                <a:lnTo>
                  <a:pt x="86" y="93"/>
                </a:lnTo>
                <a:lnTo>
                  <a:pt x="80" y="98"/>
                </a:lnTo>
                <a:lnTo>
                  <a:pt x="74" y="101"/>
                </a:lnTo>
                <a:lnTo>
                  <a:pt x="68" y="103"/>
                </a:lnTo>
                <a:lnTo>
                  <a:pt x="67" y="108"/>
                </a:lnTo>
                <a:lnTo>
                  <a:pt x="63" y="112"/>
                </a:lnTo>
                <a:lnTo>
                  <a:pt x="63" y="117"/>
                </a:lnTo>
                <a:lnTo>
                  <a:pt x="63" y="206"/>
                </a:lnTo>
                <a:lnTo>
                  <a:pt x="63" y="211"/>
                </a:lnTo>
                <a:lnTo>
                  <a:pt x="67" y="216"/>
                </a:lnTo>
                <a:lnTo>
                  <a:pt x="68" y="220"/>
                </a:lnTo>
                <a:lnTo>
                  <a:pt x="74" y="221"/>
                </a:lnTo>
                <a:lnTo>
                  <a:pt x="82" y="227"/>
                </a:lnTo>
                <a:lnTo>
                  <a:pt x="89" y="233"/>
                </a:lnTo>
                <a:lnTo>
                  <a:pt x="96" y="240"/>
                </a:lnTo>
                <a:lnTo>
                  <a:pt x="101" y="249"/>
                </a:lnTo>
                <a:lnTo>
                  <a:pt x="103" y="254"/>
                </a:lnTo>
                <a:lnTo>
                  <a:pt x="106" y="256"/>
                </a:lnTo>
                <a:lnTo>
                  <a:pt x="111" y="259"/>
                </a:lnTo>
                <a:lnTo>
                  <a:pt x="116" y="259"/>
                </a:lnTo>
                <a:lnTo>
                  <a:pt x="121" y="259"/>
                </a:lnTo>
                <a:lnTo>
                  <a:pt x="127" y="259"/>
                </a:lnTo>
                <a:lnTo>
                  <a:pt x="132" y="256"/>
                </a:lnTo>
                <a:lnTo>
                  <a:pt x="135" y="254"/>
                </a:lnTo>
                <a:lnTo>
                  <a:pt x="137" y="249"/>
                </a:lnTo>
                <a:lnTo>
                  <a:pt x="142" y="240"/>
                </a:lnTo>
                <a:lnTo>
                  <a:pt x="149" y="233"/>
                </a:lnTo>
                <a:lnTo>
                  <a:pt x="156" y="227"/>
                </a:lnTo>
                <a:lnTo>
                  <a:pt x="164" y="221"/>
                </a:lnTo>
                <a:lnTo>
                  <a:pt x="169" y="220"/>
                </a:lnTo>
                <a:lnTo>
                  <a:pt x="171" y="216"/>
                </a:lnTo>
                <a:lnTo>
                  <a:pt x="175" y="211"/>
                </a:lnTo>
                <a:lnTo>
                  <a:pt x="175" y="206"/>
                </a:lnTo>
                <a:lnTo>
                  <a:pt x="175" y="117"/>
                </a:lnTo>
                <a:lnTo>
                  <a:pt x="175" y="112"/>
                </a:lnTo>
                <a:lnTo>
                  <a:pt x="171" y="108"/>
                </a:lnTo>
                <a:lnTo>
                  <a:pt x="169" y="103"/>
                </a:lnTo>
                <a:lnTo>
                  <a:pt x="164" y="101"/>
                </a:lnTo>
                <a:lnTo>
                  <a:pt x="157" y="98"/>
                </a:lnTo>
                <a:lnTo>
                  <a:pt x="152" y="93"/>
                </a:lnTo>
                <a:lnTo>
                  <a:pt x="147" y="88"/>
                </a:lnTo>
                <a:lnTo>
                  <a:pt x="142" y="83"/>
                </a:lnTo>
                <a:lnTo>
                  <a:pt x="139" y="76"/>
                </a:lnTo>
                <a:lnTo>
                  <a:pt x="135" y="69"/>
                </a:lnTo>
                <a:lnTo>
                  <a:pt x="133" y="62"/>
                </a:lnTo>
                <a:lnTo>
                  <a:pt x="133" y="54"/>
                </a:lnTo>
                <a:lnTo>
                  <a:pt x="133" y="43"/>
                </a:lnTo>
                <a:lnTo>
                  <a:pt x="137" y="33"/>
                </a:lnTo>
                <a:lnTo>
                  <a:pt x="142" y="24"/>
                </a:lnTo>
                <a:lnTo>
                  <a:pt x="149" y="16"/>
                </a:lnTo>
                <a:lnTo>
                  <a:pt x="156" y="11"/>
                </a:lnTo>
                <a:lnTo>
                  <a:pt x="164" y="6"/>
                </a:lnTo>
                <a:lnTo>
                  <a:pt x="175" y="2"/>
                </a:lnTo>
                <a:lnTo>
                  <a:pt x="185" y="0"/>
                </a:lnTo>
                <a:lnTo>
                  <a:pt x="197" y="2"/>
                </a:lnTo>
                <a:lnTo>
                  <a:pt x="205" y="6"/>
                </a:lnTo>
                <a:lnTo>
                  <a:pt x="214" y="11"/>
                </a:lnTo>
                <a:lnTo>
                  <a:pt x="223" y="16"/>
                </a:lnTo>
                <a:lnTo>
                  <a:pt x="229" y="24"/>
                </a:lnTo>
                <a:lnTo>
                  <a:pt x="235" y="33"/>
                </a:lnTo>
                <a:lnTo>
                  <a:pt x="236" y="43"/>
                </a:lnTo>
                <a:lnTo>
                  <a:pt x="238" y="54"/>
                </a:lnTo>
                <a:lnTo>
                  <a:pt x="238" y="62"/>
                </a:lnTo>
                <a:lnTo>
                  <a:pt x="236" y="69"/>
                </a:lnTo>
                <a:lnTo>
                  <a:pt x="233" y="76"/>
                </a:lnTo>
                <a:lnTo>
                  <a:pt x="229" y="83"/>
                </a:lnTo>
                <a:lnTo>
                  <a:pt x="224" y="88"/>
                </a:lnTo>
                <a:lnTo>
                  <a:pt x="219" y="93"/>
                </a:lnTo>
                <a:lnTo>
                  <a:pt x="212" y="98"/>
                </a:lnTo>
                <a:lnTo>
                  <a:pt x="205" y="101"/>
                </a:lnTo>
                <a:lnTo>
                  <a:pt x="202" y="103"/>
                </a:lnTo>
                <a:lnTo>
                  <a:pt x="199" y="108"/>
                </a:lnTo>
                <a:lnTo>
                  <a:pt x="197" y="112"/>
                </a:lnTo>
                <a:lnTo>
                  <a:pt x="197" y="117"/>
                </a:lnTo>
                <a:lnTo>
                  <a:pt x="197" y="206"/>
                </a:lnTo>
                <a:lnTo>
                  <a:pt x="197" y="211"/>
                </a:lnTo>
                <a:lnTo>
                  <a:pt x="199" y="216"/>
                </a:lnTo>
                <a:lnTo>
                  <a:pt x="202" y="220"/>
                </a:lnTo>
                <a:lnTo>
                  <a:pt x="205" y="221"/>
                </a:lnTo>
                <a:lnTo>
                  <a:pt x="216" y="227"/>
                </a:lnTo>
                <a:lnTo>
                  <a:pt x="223" y="233"/>
                </a:lnTo>
                <a:lnTo>
                  <a:pt x="229" y="240"/>
                </a:lnTo>
                <a:lnTo>
                  <a:pt x="235" y="249"/>
                </a:lnTo>
                <a:lnTo>
                  <a:pt x="236" y="254"/>
                </a:lnTo>
                <a:lnTo>
                  <a:pt x="240" y="256"/>
                </a:lnTo>
                <a:lnTo>
                  <a:pt x="243" y="259"/>
                </a:lnTo>
                <a:lnTo>
                  <a:pt x="248" y="259"/>
                </a:lnTo>
                <a:lnTo>
                  <a:pt x="255" y="259"/>
                </a:lnTo>
                <a:lnTo>
                  <a:pt x="260" y="259"/>
                </a:lnTo>
                <a:lnTo>
                  <a:pt x="264" y="256"/>
                </a:lnTo>
                <a:lnTo>
                  <a:pt x="267" y="254"/>
                </a:lnTo>
                <a:lnTo>
                  <a:pt x="271" y="249"/>
                </a:lnTo>
                <a:lnTo>
                  <a:pt x="274" y="242"/>
                </a:lnTo>
                <a:lnTo>
                  <a:pt x="277" y="237"/>
                </a:lnTo>
                <a:lnTo>
                  <a:pt x="283" y="232"/>
                </a:lnTo>
                <a:lnTo>
                  <a:pt x="289" y="227"/>
                </a:lnTo>
                <a:lnTo>
                  <a:pt x="296" y="223"/>
                </a:lnTo>
                <a:lnTo>
                  <a:pt x="303" y="220"/>
                </a:lnTo>
                <a:lnTo>
                  <a:pt x="310" y="218"/>
                </a:lnTo>
                <a:lnTo>
                  <a:pt x="319" y="218"/>
                </a:lnTo>
                <a:lnTo>
                  <a:pt x="329" y="218"/>
                </a:lnTo>
                <a:lnTo>
                  <a:pt x="339" y="221"/>
                </a:lnTo>
                <a:lnTo>
                  <a:pt x="348" y="227"/>
                </a:lnTo>
                <a:lnTo>
                  <a:pt x="356" y="233"/>
                </a:lnTo>
                <a:lnTo>
                  <a:pt x="361" y="240"/>
                </a:lnTo>
                <a:lnTo>
                  <a:pt x="367" y="249"/>
                </a:lnTo>
                <a:lnTo>
                  <a:pt x="370" y="259"/>
                </a:lnTo>
                <a:lnTo>
                  <a:pt x="372" y="269"/>
                </a:lnTo>
                <a:lnTo>
                  <a:pt x="370" y="280"/>
                </a:lnTo>
                <a:lnTo>
                  <a:pt x="367" y="290"/>
                </a:lnTo>
                <a:lnTo>
                  <a:pt x="361" y="298"/>
                </a:lnTo>
                <a:lnTo>
                  <a:pt x="356" y="307"/>
                </a:lnTo>
                <a:lnTo>
                  <a:pt x="348" y="314"/>
                </a:lnTo>
                <a:lnTo>
                  <a:pt x="339" y="317"/>
                </a:lnTo>
                <a:lnTo>
                  <a:pt x="329" y="321"/>
                </a:lnTo>
                <a:lnTo>
                  <a:pt x="319" y="322"/>
                </a:lnTo>
                <a:lnTo>
                  <a:pt x="310" y="322"/>
                </a:lnTo>
                <a:lnTo>
                  <a:pt x="303" y="321"/>
                </a:lnTo>
                <a:lnTo>
                  <a:pt x="296" y="317"/>
                </a:lnTo>
                <a:lnTo>
                  <a:pt x="289" y="314"/>
                </a:lnTo>
                <a:lnTo>
                  <a:pt x="283" y="309"/>
                </a:lnTo>
                <a:lnTo>
                  <a:pt x="277" y="304"/>
                </a:lnTo>
                <a:lnTo>
                  <a:pt x="274" y="297"/>
                </a:lnTo>
                <a:lnTo>
                  <a:pt x="271" y="290"/>
                </a:lnTo>
                <a:lnTo>
                  <a:pt x="267" y="286"/>
                </a:lnTo>
                <a:lnTo>
                  <a:pt x="264" y="283"/>
                </a:lnTo>
                <a:lnTo>
                  <a:pt x="260" y="281"/>
                </a:lnTo>
                <a:lnTo>
                  <a:pt x="255" y="281"/>
                </a:lnTo>
                <a:lnTo>
                  <a:pt x="248" y="281"/>
                </a:lnTo>
                <a:lnTo>
                  <a:pt x="243" y="281"/>
                </a:lnTo>
                <a:lnTo>
                  <a:pt x="240" y="283"/>
                </a:lnTo>
                <a:lnTo>
                  <a:pt x="236" y="286"/>
                </a:lnTo>
                <a:lnTo>
                  <a:pt x="235" y="290"/>
                </a:lnTo>
                <a:lnTo>
                  <a:pt x="229" y="297"/>
                </a:lnTo>
                <a:lnTo>
                  <a:pt x="226" y="304"/>
                </a:lnTo>
                <a:lnTo>
                  <a:pt x="221" y="309"/>
                </a:lnTo>
                <a:lnTo>
                  <a:pt x="214" y="314"/>
                </a:lnTo>
                <a:lnTo>
                  <a:pt x="209" y="317"/>
                </a:lnTo>
                <a:lnTo>
                  <a:pt x="200" y="321"/>
                </a:lnTo>
                <a:lnTo>
                  <a:pt x="193" y="322"/>
                </a:lnTo>
                <a:lnTo>
                  <a:pt x="185" y="322"/>
                </a:lnTo>
                <a:close/>
              </a:path>
            </a:pathLst>
          </a:cu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5" name="Picture 50" descr="hogeho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25" y="6507163"/>
            <a:ext cx="1263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158038" y="6683375"/>
            <a:ext cx="5937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ja-JP" sz="8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Powered by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981200"/>
            <a:ext cx="6477000" cy="6096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ja-JP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743200"/>
            <a:ext cx="6477000" cy="16764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3127375" y="6597650"/>
            <a:ext cx="3222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  <a:buClrTx/>
              <a:buSzPct val="60000"/>
              <a:buFont typeface="Wingdings" pitchFamily="2" charset="2"/>
              <a:buNone/>
            </a:pPr>
            <a:r>
              <a:rPr kumimoji="0" lang="en-US" altLang="ja-JP" sz="800" dirty="0">
                <a:solidFill>
                  <a:srgbClr val="010000"/>
                </a:solidFill>
              </a:rPr>
              <a:t>Copyright © </a:t>
            </a:r>
            <a:r>
              <a:rPr kumimoji="0" lang="en-US" altLang="ja-JP" sz="800" dirty="0" smtClean="0">
                <a:solidFill>
                  <a:srgbClr val="010000"/>
                </a:solidFill>
              </a:rPr>
              <a:t>2011-2015 </a:t>
            </a:r>
            <a:r>
              <a:rPr kumimoji="0" lang="en-US" altLang="ja-JP" sz="800" dirty="0">
                <a:solidFill>
                  <a:srgbClr val="010000"/>
                </a:solidFill>
              </a:rPr>
              <a:t>UL Systems, Inc.  All rights reserved.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908425" y="6711950"/>
            <a:ext cx="13223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60000"/>
              <a:buFont typeface="Wingdings" pitchFamily="2" charset="2"/>
              <a:buNone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24684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2781300"/>
            <a:ext cx="720725" cy="71438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971550" y="278130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auto">
          <a:xfrm>
            <a:off x="0" y="642938"/>
            <a:ext cx="9144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71550" y="1638300"/>
            <a:ext cx="6480175" cy="11430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971550" y="2852738"/>
            <a:ext cx="6480175" cy="1689100"/>
          </a:xfrm>
        </p:spPr>
        <p:txBody>
          <a:bodyPr/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1279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52400" y="908050"/>
            <a:ext cx="426720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0" y="908050"/>
            <a:ext cx="4267200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75688" y="6524625"/>
            <a:ext cx="4683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FDA7-5B33-4B53-B99E-E7789751412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201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08664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2781300"/>
            <a:ext cx="720725" cy="71438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971550" y="278130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auto">
          <a:xfrm>
            <a:off x="0" y="642938"/>
            <a:ext cx="9144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71550" y="1638300"/>
            <a:ext cx="6480175" cy="11430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971550" y="2852738"/>
            <a:ext cx="6480175" cy="1689100"/>
          </a:xfrm>
        </p:spPr>
        <p:txBody>
          <a:bodyPr/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75770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-3175" y="6330950"/>
            <a:ext cx="9153525" cy="104775"/>
            <a:chOff x="-2" y="3988"/>
            <a:chExt cx="5766" cy="66"/>
          </a:xfrm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0" y="3988"/>
              <a:ext cx="5764" cy="52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6" name="Rectangle 10"/>
            <p:cNvSpPr>
              <a:spLocks noChangeArrowheads="1"/>
            </p:cNvSpPr>
            <p:nvPr userDrawn="1"/>
          </p:nvSpPr>
          <p:spPr bwMode="auto">
            <a:xfrm>
              <a:off x="-2" y="4032"/>
              <a:ext cx="5766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2593975"/>
            <a:ext cx="9153525" cy="112713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49213" y="6691313"/>
            <a:ext cx="2016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ja-JP" sz="800">
                <a:solidFill>
                  <a:srgbClr val="010000"/>
                </a:solidFill>
              </a:rPr>
              <a:t>ULS</a:t>
            </a:r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865188" y="6038850"/>
            <a:ext cx="2133600" cy="292100"/>
            <a:chOff x="569" y="1574"/>
            <a:chExt cx="1085" cy="149"/>
          </a:xfrm>
        </p:grpSpPr>
        <p:sp>
          <p:nvSpPr>
            <p:cNvPr id="10" name="Freeform 34"/>
            <p:cNvSpPr>
              <a:spLocks/>
            </p:cNvSpPr>
            <p:nvPr userDrawn="1"/>
          </p:nvSpPr>
          <p:spPr bwMode="auto">
            <a:xfrm>
              <a:off x="569" y="1574"/>
              <a:ext cx="98" cy="108"/>
            </a:xfrm>
            <a:custGeom>
              <a:avLst/>
              <a:gdLst>
                <a:gd name="T0" fmla="*/ 0 w 98"/>
                <a:gd name="T1" fmla="*/ 0 h 108"/>
                <a:gd name="T2" fmla="*/ 21 w 98"/>
                <a:gd name="T3" fmla="*/ 0 h 108"/>
                <a:gd name="T4" fmla="*/ 21 w 98"/>
                <a:gd name="T5" fmla="*/ 88 h 108"/>
                <a:gd name="T6" fmla="*/ 77 w 98"/>
                <a:gd name="T7" fmla="*/ 88 h 108"/>
                <a:gd name="T8" fmla="*/ 77 w 98"/>
                <a:gd name="T9" fmla="*/ 0 h 108"/>
                <a:gd name="T10" fmla="*/ 98 w 98"/>
                <a:gd name="T11" fmla="*/ 0 h 108"/>
                <a:gd name="T12" fmla="*/ 98 w 98"/>
                <a:gd name="T13" fmla="*/ 108 h 108"/>
                <a:gd name="T14" fmla="*/ 0 w 98"/>
                <a:gd name="T15" fmla="*/ 108 h 108"/>
                <a:gd name="T16" fmla="*/ 0 w 98"/>
                <a:gd name="T17" fmla="*/ 0 h 1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108">
                  <a:moveTo>
                    <a:pt x="0" y="0"/>
                  </a:moveTo>
                  <a:lnTo>
                    <a:pt x="21" y="0"/>
                  </a:lnTo>
                  <a:lnTo>
                    <a:pt x="21" y="88"/>
                  </a:lnTo>
                  <a:lnTo>
                    <a:pt x="77" y="88"/>
                  </a:lnTo>
                  <a:lnTo>
                    <a:pt x="77" y="0"/>
                  </a:lnTo>
                  <a:lnTo>
                    <a:pt x="98" y="0"/>
                  </a:lnTo>
                  <a:lnTo>
                    <a:pt x="98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84" y="1574"/>
              <a:ext cx="98" cy="108"/>
            </a:xfrm>
            <a:custGeom>
              <a:avLst/>
              <a:gdLst>
                <a:gd name="T0" fmla="*/ 0 w 97"/>
                <a:gd name="T1" fmla="*/ 0 h 108"/>
                <a:gd name="T2" fmla="*/ 22 w 97"/>
                <a:gd name="T3" fmla="*/ 0 h 108"/>
                <a:gd name="T4" fmla="*/ 22 w 97"/>
                <a:gd name="T5" fmla="*/ 88 h 108"/>
                <a:gd name="T6" fmla="*/ 97 w 97"/>
                <a:gd name="T7" fmla="*/ 88 h 108"/>
                <a:gd name="T8" fmla="*/ 97 w 97"/>
                <a:gd name="T9" fmla="*/ 108 h 108"/>
                <a:gd name="T10" fmla="*/ 0 w 97"/>
                <a:gd name="T11" fmla="*/ 108 h 108"/>
                <a:gd name="T12" fmla="*/ 0 w 97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108">
                  <a:moveTo>
                    <a:pt x="0" y="0"/>
                  </a:moveTo>
                  <a:lnTo>
                    <a:pt x="22" y="0"/>
                  </a:lnTo>
                  <a:lnTo>
                    <a:pt x="22" y="88"/>
                  </a:lnTo>
                  <a:lnTo>
                    <a:pt x="97" y="88"/>
                  </a:lnTo>
                  <a:lnTo>
                    <a:pt x="9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805" y="1574"/>
              <a:ext cx="98" cy="108"/>
            </a:xfrm>
            <a:custGeom>
              <a:avLst/>
              <a:gdLst>
                <a:gd name="T0" fmla="*/ 0 w 98"/>
                <a:gd name="T1" fmla="*/ 0 h 108"/>
                <a:gd name="T2" fmla="*/ 98 w 98"/>
                <a:gd name="T3" fmla="*/ 0 h 108"/>
                <a:gd name="T4" fmla="*/ 98 w 98"/>
                <a:gd name="T5" fmla="*/ 21 h 108"/>
                <a:gd name="T6" fmla="*/ 23 w 98"/>
                <a:gd name="T7" fmla="*/ 21 h 108"/>
                <a:gd name="T8" fmla="*/ 23 w 98"/>
                <a:gd name="T9" fmla="*/ 36 h 108"/>
                <a:gd name="T10" fmla="*/ 98 w 98"/>
                <a:gd name="T11" fmla="*/ 36 h 108"/>
                <a:gd name="T12" fmla="*/ 98 w 98"/>
                <a:gd name="T13" fmla="*/ 108 h 108"/>
                <a:gd name="T14" fmla="*/ 0 w 98"/>
                <a:gd name="T15" fmla="*/ 108 h 108"/>
                <a:gd name="T16" fmla="*/ 0 w 98"/>
                <a:gd name="T17" fmla="*/ 88 h 108"/>
                <a:gd name="T18" fmla="*/ 76 w 98"/>
                <a:gd name="T19" fmla="*/ 88 h 108"/>
                <a:gd name="T20" fmla="*/ 76 w 98"/>
                <a:gd name="T21" fmla="*/ 57 h 108"/>
                <a:gd name="T22" fmla="*/ 0 w 98"/>
                <a:gd name="T23" fmla="*/ 57 h 108"/>
                <a:gd name="T24" fmla="*/ 0 w 98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8" h="108">
                  <a:moveTo>
                    <a:pt x="0" y="0"/>
                  </a:moveTo>
                  <a:lnTo>
                    <a:pt x="98" y="0"/>
                  </a:lnTo>
                  <a:lnTo>
                    <a:pt x="98" y="21"/>
                  </a:lnTo>
                  <a:lnTo>
                    <a:pt x="23" y="21"/>
                  </a:lnTo>
                  <a:lnTo>
                    <a:pt x="23" y="36"/>
                  </a:lnTo>
                  <a:lnTo>
                    <a:pt x="98" y="36"/>
                  </a:lnTo>
                  <a:lnTo>
                    <a:pt x="98" y="108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76" y="88"/>
                  </a:lnTo>
                  <a:lnTo>
                    <a:pt x="76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919" y="1598"/>
              <a:ext cx="72" cy="125"/>
            </a:xfrm>
            <a:custGeom>
              <a:avLst/>
              <a:gdLst>
                <a:gd name="T0" fmla="*/ 0 w 72"/>
                <a:gd name="T1" fmla="*/ 0 h 125"/>
                <a:gd name="T2" fmla="*/ 20 w 72"/>
                <a:gd name="T3" fmla="*/ 0 h 125"/>
                <a:gd name="T4" fmla="*/ 20 w 72"/>
                <a:gd name="T5" fmla="*/ 64 h 125"/>
                <a:gd name="T6" fmla="*/ 53 w 72"/>
                <a:gd name="T7" fmla="*/ 64 h 125"/>
                <a:gd name="T8" fmla="*/ 53 w 72"/>
                <a:gd name="T9" fmla="*/ 0 h 125"/>
                <a:gd name="T10" fmla="*/ 72 w 72"/>
                <a:gd name="T11" fmla="*/ 0 h 125"/>
                <a:gd name="T12" fmla="*/ 72 w 72"/>
                <a:gd name="T13" fmla="*/ 125 h 125"/>
                <a:gd name="T14" fmla="*/ 53 w 72"/>
                <a:gd name="T15" fmla="*/ 125 h 125"/>
                <a:gd name="T16" fmla="*/ 53 w 72"/>
                <a:gd name="T17" fmla="*/ 84 h 125"/>
                <a:gd name="T18" fmla="*/ 0 w 72"/>
                <a:gd name="T19" fmla="*/ 84 h 125"/>
                <a:gd name="T20" fmla="*/ 0 w 72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" h="125">
                  <a:moveTo>
                    <a:pt x="0" y="0"/>
                  </a:moveTo>
                  <a:lnTo>
                    <a:pt x="20" y="0"/>
                  </a:lnTo>
                  <a:lnTo>
                    <a:pt x="20" y="64"/>
                  </a:lnTo>
                  <a:lnTo>
                    <a:pt x="53" y="64"/>
                  </a:lnTo>
                  <a:lnTo>
                    <a:pt x="53" y="0"/>
                  </a:lnTo>
                  <a:lnTo>
                    <a:pt x="72" y="0"/>
                  </a:lnTo>
                  <a:lnTo>
                    <a:pt x="72" y="125"/>
                  </a:lnTo>
                  <a:lnTo>
                    <a:pt x="53" y="125"/>
                  </a:lnTo>
                  <a:lnTo>
                    <a:pt x="53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1006" y="1598"/>
              <a:ext cx="67" cy="83"/>
            </a:xfrm>
            <a:custGeom>
              <a:avLst/>
              <a:gdLst>
                <a:gd name="T0" fmla="*/ 0 w 67"/>
                <a:gd name="T1" fmla="*/ 0 h 84"/>
                <a:gd name="T2" fmla="*/ 67 w 67"/>
                <a:gd name="T3" fmla="*/ 0 h 84"/>
                <a:gd name="T4" fmla="*/ 67 w 67"/>
                <a:gd name="T5" fmla="*/ 19 h 84"/>
                <a:gd name="T6" fmla="*/ 21 w 67"/>
                <a:gd name="T7" fmla="*/ 19 h 84"/>
                <a:gd name="T8" fmla="*/ 21 w 67"/>
                <a:gd name="T9" fmla="*/ 33 h 84"/>
                <a:gd name="T10" fmla="*/ 67 w 67"/>
                <a:gd name="T11" fmla="*/ 33 h 84"/>
                <a:gd name="T12" fmla="*/ 67 w 67"/>
                <a:gd name="T13" fmla="*/ 84 h 84"/>
                <a:gd name="T14" fmla="*/ 0 w 67"/>
                <a:gd name="T15" fmla="*/ 84 h 84"/>
                <a:gd name="T16" fmla="*/ 0 w 67"/>
                <a:gd name="T17" fmla="*/ 64 h 84"/>
                <a:gd name="T18" fmla="*/ 46 w 67"/>
                <a:gd name="T19" fmla="*/ 64 h 84"/>
                <a:gd name="T20" fmla="*/ 46 w 67"/>
                <a:gd name="T21" fmla="*/ 52 h 84"/>
                <a:gd name="T22" fmla="*/ 0 w 67"/>
                <a:gd name="T23" fmla="*/ 52 h 84"/>
                <a:gd name="T24" fmla="*/ 0 w 67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84">
                  <a:moveTo>
                    <a:pt x="0" y="0"/>
                  </a:moveTo>
                  <a:lnTo>
                    <a:pt x="67" y="0"/>
                  </a:lnTo>
                  <a:lnTo>
                    <a:pt x="67" y="19"/>
                  </a:lnTo>
                  <a:lnTo>
                    <a:pt x="21" y="19"/>
                  </a:lnTo>
                  <a:lnTo>
                    <a:pt x="21" y="33"/>
                  </a:lnTo>
                  <a:lnTo>
                    <a:pt x="67" y="33"/>
                  </a:lnTo>
                  <a:lnTo>
                    <a:pt x="67" y="84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46" y="64"/>
                  </a:lnTo>
                  <a:lnTo>
                    <a:pt x="46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1085" y="1574"/>
              <a:ext cx="62" cy="108"/>
            </a:xfrm>
            <a:custGeom>
              <a:avLst/>
              <a:gdLst>
                <a:gd name="T0" fmla="*/ 0 w 62"/>
                <a:gd name="T1" fmla="*/ 24 h 108"/>
                <a:gd name="T2" fmla="*/ 22 w 62"/>
                <a:gd name="T3" fmla="*/ 24 h 108"/>
                <a:gd name="T4" fmla="*/ 22 w 62"/>
                <a:gd name="T5" fmla="*/ 0 h 108"/>
                <a:gd name="T6" fmla="*/ 41 w 62"/>
                <a:gd name="T7" fmla="*/ 0 h 108"/>
                <a:gd name="T8" fmla="*/ 41 w 62"/>
                <a:gd name="T9" fmla="*/ 24 h 108"/>
                <a:gd name="T10" fmla="*/ 62 w 62"/>
                <a:gd name="T11" fmla="*/ 24 h 108"/>
                <a:gd name="T12" fmla="*/ 62 w 62"/>
                <a:gd name="T13" fmla="*/ 43 h 108"/>
                <a:gd name="T14" fmla="*/ 41 w 62"/>
                <a:gd name="T15" fmla="*/ 43 h 108"/>
                <a:gd name="T16" fmla="*/ 41 w 62"/>
                <a:gd name="T17" fmla="*/ 108 h 108"/>
                <a:gd name="T18" fmla="*/ 22 w 62"/>
                <a:gd name="T19" fmla="*/ 108 h 108"/>
                <a:gd name="T20" fmla="*/ 22 w 62"/>
                <a:gd name="T21" fmla="*/ 43 h 108"/>
                <a:gd name="T22" fmla="*/ 0 w 62"/>
                <a:gd name="T23" fmla="*/ 43 h 108"/>
                <a:gd name="T24" fmla="*/ 0 w 62"/>
                <a:gd name="T25" fmla="*/ 24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" h="108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41" y="0"/>
                  </a:lnTo>
                  <a:lnTo>
                    <a:pt x="41" y="24"/>
                  </a:lnTo>
                  <a:lnTo>
                    <a:pt x="62" y="24"/>
                  </a:lnTo>
                  <a:lnTo>
                    <a:pt x="62" y="43"/>
                  </a:lnTo>
                  <a:lnTo>
                    <a:pt x="41" y="43"/>
                  </a:lnTo>
                  <a:lnTo>
                    <a:pt x="41" y="108"/>
                  </a:lnTo>
                  <a:lnTo>
                    <a:pt x="22" y="108"/>
                  </a:lnTo>
                  <a:lnTo>
                    <a:pt x="22" y="43"/>
                  </a:lnTo>
                  <a:lnTo>
                    <a:pt x="0" y="4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40"/>
            <p:cNvSpPr>
              <a:spLocks noEditPoints="1"/>
            </p:cNvSpPr>
            <p:nvPr userDrawn="1"/>
          </p:nvSpPr>
          <p:spPr bwMode="auto">
            <a:xfrm>
              <a:off x="1159" y="1598"/>
              <a:ext cx="68" cy="83"/>
            </a:xfrm>
            <a:custGeom>
              <a:avLst/>
              <a:gdLst>
                <a:gd name="T0" fmla="*/ 0 w 68"/>
                <a:gd name="T1" fmla="*/ 0 h 84"/>
                <a:gd name="T2" fmla="*/ 68 w 68"/>
                <a:gd name="T3" fmla="*/ 0 h 84"/>
                <a:gd name="T4" fmla="*/ 68 w 68"/>
                <a:gd name="T5" fmla="*/ 52 h 84"/>
                <a:gd name="T6" fmla="*/ 20 w 68"/>
                <a:gd name="T7" fmla="*/ 52 h 84"/>
                <a:gd name="T8" fmla="*/ 20 w 68"/>
                <a:gd name="T9" fmla="*/ 64 h 84"/>
                <a:gd name="T10" fmla="*/ 68 w 68"/>
                <a:gd name="T11" fmla="*/ 64 h 84"/>
                <a:gd name="T12" fmla="*/ 68 w 68"/>
                <a:gd name="T13" fmla="*/ 84 h 84"/>
                <a:gd name="T14" fmla="*/ 0 w 68"/>
                <a:gd name="T15" fmla="*/ 84 h 84"/>
                <a:gd name="T16" fmla="*/ 0 w 68"/>
                <a:gd name="T17" fmla="*/ 0 h 84"/>
                <a:gd name="T18" fmla="*/ 20 w 68"/>
                <a:gd name="T19" fmla="*/ 19 h 84"/>
                <a:gd name="T20" fmla="*/ 20 w 68"/>
                <a:gd name="T21" fmla="*/ 33 h 84"/>
                <a:gd name="T22" fmla="*/ 46 w 68"/>
                <a:gd name="T23" fmla="*/ 33 h 84"/>
                <a:gd name="T24" fmla="*/ 46 w 68"/>
                <a:gd name="T25" fmla="*/ 19 h 84"/>
                <a:gd name="T26" fmla="*/ 20 w 68"/>
                <a:gd name="T27" fmla="*/ 19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84">
                  <a:moveTo>
                    <a:pt x="0" y="0"/>
                  </a:moveTo>
                  <a:lnTo>
                    <a:pt x="68" y="0"/>
                  </a:lnTo>
                  <a:lnTo>
                    <a:pt x="68" y="52"/>
                  </a:lnTo>
                  <a:lnTo>
                    <a:pt x="20" y="52"/>
                  </a:lnTo>
                  <a:lnTo>
                    <a:pt x="20" y="64"/>
                  </a:lnTo>
                  <a:lnTo>
                    <a:pt x="68" y="64"/>
                  </a:lnTo>
                  <a:lnTo>
                    <a:pt x="68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20" y="19"/>
                  </a:moveTo>
                  <a:lnTo>
                    <a:pt x="20" y="33"/>
                  </a:lnTo>
                  <a:lnTo>
                    <a:pt x="46" y="33"/>
                  </a:lnTo>
                  <a:lnTo>
                    <a:pt x="46" y="19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1239" y="1598"/>
              <a:ext cx="84" cy="83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0 h 84"/>
                <a:gd name="T4" fmla="*/ 84 w 84"/>
                <a:gd name="T5" fmla="*/ 84 h 84"/>
                <a:gd name="T6" fmla="*/ 65 w 84"/>
                <a:gd name="T7" fmla="*/ 84 h 84"/>
                <a:gd name="T8" fmla="*/ 65 w 84"/>
                <a:gd name="T9" fmla="*/ 19 h 84"/>
                <a:gd name="T10" fmla="*/ 51 w 84"/>
                <a:gd name="T11" fmla="*/ 19 h 84"/>
                <a:gd name="T12" fmla="*/ 51 w 84"/>
                <a:gd name="T13" fmla="*/ 84 h 84"/>
                <a:gd name="T14" fmla="*/ 33 w 84"/>
                <a:gd name="T15" fmla="*/ 84 h 84"/>
                <a:gd name="T16" fmla="*/ 33 w 84"/>
                <a:gd name="T17" fmla="*/ 19 h 84"/>
                <a:gd name="T18" fmla="*/ 19 w 84"/>
                <a:gd name="T19" fmla="*/ 19 h 84"/>
                <a:gd name="T20" fmla="*/ 19 w 84"/>
                <a:gd name="T21" fmla="*/ 84 h 84"/>
                <a:gd name="T22" fmla="*/ 0 w 84"/>
                <a:gd name="T23" fmla="*/ 84 h 84"/>
                <a:gd name="T24" fmla="*/ 0 w 84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4" h="84">
                  <a:moveTo>
                    <a:pt x="0" y="0"/>
                  </a:moveTo>
                  <a:lnTo>
                    <a:pt x="84" y="0"/>
                  </a:lnTo>
                  <a:lnTo>
                    <a:pt x="84" y="84"/>
                  </a:lnTo>
                  <a:lnTo>
                    <a:pt x="65" y="84"/>
                  </a:lnTo>
                  <a:lnTo>
                    <a:pt x="65" y="19"/>
                  </a:lnTo>
                  <a:lnTo>
                    <a:pt x="51" y="19"/>
                  </a:lnTo>
                  <a:lnTo>
                    <a:pt x="51" y="84"/>
                  </a:lnTo>
                  <a:lnTo>
                    <a:pt x="33" y="84"/>
                  </a:lnTo>
                  <a:lnTo>
                    <a:pt x="33" y="19"/>
                  </a:lnTo>
                  <a:lnTo>
                    <a:pt x="19" y="19"/>
                  </a:lnTo>
                  <a:lnTo>
                    <a:pt x="19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1335" y="1598"/>
              <a:ext cx="69" cy="83"/>
            </a:xfrm>
            <a:custGeom>
              <a:avLst/>
              <a:gdLst>
                <a:gd name="T0" fmla="*/ 0 w 69"/>
                <a:gd name="T1" fmla="*/ 0 h 84"/>
                <a:gd name="T2" fmla="*/ 69 w 69"/>
                <a:gd name="T3" fmla="*/ 0 h 84"/>
                <a:gd name="T4" fmla="*/ 69 w 69"/>
                <a:gd name="T5" fmla="*/ 19 h 84"/>
                <a:gd name="T6" fmla="*/ 21 w 69"/>
                <a:gd name="T7" fmla="*/ 19 h 84"/>
                <a:gd name="T8" fmla="*/ 21 w 69"/>
                <a:gd name="T9" fmla="*/ 33 h 84"/>
                <a:gd name="T10" fmla="*/ 69 w 69"/>
                <a:gd name="T11" fmla="*/ 33 h 84"/>
                <a:gd name="T12" fmla="*/ 69 w 69"/>
                <a:gd name="T13" fmla="*/ 84 h 84"/>
                <a:gd name="T14" fmla="*/ 0 w 69"/>
                <a:gd name="T15" fmla="*/ 84 h 84"/>
                <a:gd name="T16" fmla="*/ 0 w 69"/>
                <a:gd name="T17" fmla="*/ 64 h 84"/>
                <a:gd name="T18" fmla="*/ 46 w 69"/>
                <a:gd name="T19" fmla="*/ 64 h 84"/>
                <a:gd name="T20" fmla="*/ 46 w 69"/>
                <a:gd name="T21" fmla="*/ 52 h 84"/>
                <a:gd name="T22" fmla="*/ 0 w 69"/>
                <a:gd name="T23" fmla="*/ 52 h 84"/>
                <a:gd name="T24" fmla="*/ 0 w 69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" h="84">
                  <a:moveTo>
                    <a:pt x="0" y="0"/>
                  </a:moveTo>
                  <a:lnTo>
                    <a:pt x="69" y="0"/>
                  </a:lnTo>
                  <a:lnTo>
                    <a:pt x="69" y="19"/>
                  </a:lnTo>
                  <a:lnTo>
                    <a:pt x="21" y="19"/>
                  </a:lnTo>
                  <a:lnTo>
                    <a:pt x="21" y="33"/>
                  </a:lnTo>
                  <a:lnTo>
                    <a:pt x="69" y="33"/>
                  </a:lnTo>
                  <a:lnTo>
                    <a:pt x="69" y="84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46" y="64"/>
                  </a:lnTo>
                  <a:lnTo>
                    <a:pt x="46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1417" y="1662"/>
              <a:ext cx="21" cy="31"/>
            </a:xfrm>
            <a:custGeom>
              <a:avLst/>
              <a:gdLst>
                <a:gd name="T0" fmla="*/ 0 w 21"/>
                <a:gd name="T1" fmla="*/ 0 h 31"/>
                <a:gd name="T2" fmla="*/ 0 w 21"/>
                <a:gd name="T3" fmla="*/ 22 h 31"/>
                <a:gd name="T4" fmla="*/ 17 w 21"/>
                <a:gd name="T5" fmla="*/ 22 h 31"/>
                <a:gd name="T6" fmla="*/ 17 w 21"/>
                <a:gd name="T7" fmla="*/ 31 h 31"/>
                <a:gd name="T8" fmla="*/ 21 w 21"/>
                <a:gd name="T9" fmla="*/ 31 h 31"/>
                <a:gd name="T10" fmla="*/ 21 w 21"/>
                <a:gd name="T11" fmla="*/ 0 h 31"/>
                <a:gd name="T12" fmla="*/ 0 w 2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31">
                  <a:moveTo>
                    <a:pt x="0" y="0"/>
                  </a:moveTo>
                  <a:lnTo>
                    <a:pt x="0" y="22"/>
                  </a:lnTo>
                  <a:lnTo>
                    <a:pt x="17" y="22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Rectangle 44"/>
            <p:cNvSpPr>
              <a:spLocks noChangeArrowheads="1"/>
            </p:cNvSpPr>
            <p:nvPr userDrawn="1"/>
          </p:nvSpPr>
          <p:spPr bwMode="auto">
            <a:xfrm>
              <a:off x="1452" y="1574"/>
              <a:ext cx="20" cy="108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1484" y="1598"/>
              <a:ext cx="65" cy="83"/>
            </a:xfrm>
            <a:custGeom>
              <a:avLst/>
              <a:gdLst>
                <a:gd name="T0" fmla="*/ 0 w 64"/>
                <a:gd name="T1" fmla="*/ 0 h 84"/>
                <a:gd name="T2" fmla="*/ 0 w 64"/>
                <a:gd name="T3" fmla="*/ 84 h 84"/>
                <a:gd name="T4" fmla="*/ 21 w 64"/>
                <a:gd name="T5" fmla="*/ 84 h 84"/>
                <a:gd name="T6" fmla="*/ 21 w 64"/>
                <a:gd name="T7" fmla="*/ 19 h 84"/>
                <a:gd name="T8" fmla="*/ 45 w 64"/>
                <a:gd name="T9" fmla="*/ 19 h 84"/>
                <a:gd name="T10" fmla="*/ 45 w 64"/>
                <a:gd name="T11" fmla="*/ 84 h 84"/>
                <a:gd name="T12" fmla="*/ 64 w 64"/>
                <a:gd name="T13" fmla="*/ 84 h 84"/>
                <a:gd name="T14" fmla="*/ 64 w 64"/>
                <a:gd name="T15" fmla="*/ 0 h 84"/>
                <a:gd name="T16" fmla="*/ 0 w 64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84">
                  <a:moveTo>
                    <a:pt x="0" y="0"/>
                  </a:moveTo>
                  <a:lnTo>
                    <a:pt x="0" y="84"/>
                  </a:lnTo>
                  <a:lnTo>
                    <a:pt x="21" y="84"/>
                  </a:lnTo>
                  <a:lnTo>
                    <a:pt x="21" y="19"/>
                  </a:lnTo>
                  <a:lnTo>
                    <a:pt x="45" y="19"/>
                  </a:lnTo>
                  <a:lnTo>
                    <a:pt x="45" y="84"/>
                  </a:lnTo>
                  <a:lnTo>
                    <a:pt x="64" y="84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1560" y="1598"/>
              <a:ext cx="61" cy="83"/>
            </a:xfrm>
            <a:custGeom>
              <a:avLst/>
              <a:gdLst>
                <a:gd name="T0" fmla="*/ 0 w 61"/>
                <a:gd name="T1" fmla="*/ 0 h 84"/>
                <a:gd name="T2" fmla="*/ 61 w 61"/>
                <a:gd name="T3" fmla="*/ 0 h 84"/>
                <a:gd name="T4" fmla="*/ 61 w 61"/>
                <a:gd name="T5" fmla="*/ 19 h 84"/>
                <a:gd name="T6" fmla="*/ 20 w 61"/>
                <a:gd name="T7" fmla="*/ 19 h 84"/>
                <a:gd name="T8" fmla="*/ 20 w 61"/>
                <a:gd name="T9" fmla="*/ 64 h 84"/>
                <a:gd name="T10" fmla="*/ 61 w 61"/>
                <a:gd name="T11" fmla="*/ 64 h 84"/>
                <a:gd name="T12" fmla="*/ 61 w 61"/>
                <a:gd name="T13" fmla="*/ 84 h 84"/>
                <a:gd name="T14" fmla="*/ 0 w 61"/>
                <a:gd name="T15" fmla="*/ 84 h 84"/>
                <a:gd name="T16" fmla="*/ 0 w 61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84">
                  <a:moveTo>
                    <a:pt x="0" y="0"/>
                  </a:moveTo>
                  <a:lnTo>
                    <a:pt x="61" y="0"/>
                  </a:lnTo>
                  <a:lnTo>
                    <a:pt x="61" y="19"/>
                  </a:lnTo>
                  <a:lnTo>
                    <a:pt x="20" y="19"/>
                  </a:lnTo>
                  <a:lnTo>
                    <a:pt x="20" y="64"/>
                  </a:lnTo>
                  <a:lnTo>
                    <a:pt x="61" y="64"/>
                  </a:lnTo>
                  <a:lnTo>
                    <a:pt x="61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Rectangle 47"/>
            <p:cNvSpPr>
              <a:spLocks noChangeArrowheads="1"/>
            </p:cNvSpPr>
            <p:nvPr userDrawn="1"/>
          </p:nvSpPr>
          <p:spPr bwMode="auto">
            <a:xfrm>
              <a:off x="1633" y="1662"/>
              <a:ext cx="21" cy="19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24" name="Freeform 48"/>
          <p:cNvSpPr>
            <a:spLocks/>
          </p:cNvSpPr>
          <p:nvPr/>
        </p:nvSpPr>
        <p:spPr bwMode="auto">
          <a:xfrm>
            <a:off x="179388" y="5734050"/>
            <a:ext cx="609600" cy="528638"/>
          </a:xfrm>
          <a:custGeom>
            <a:avLst/>
            <a:gdLst>
              <a:gd name="T0" fmla="*/ 163 w 372"/>
              <a:gd name="T1" fmla="*/ 317 h 322"/>
              <a:gd name="T2" fmla="*/ 137 w 372"/>
              <a:gd name="T3" fmla="*/ 290 h 322"/>
              <a:gd name="T4" fmla="*/ 121 w 372"/>
              <a:gd name="T5" fmla="*/ 281 h 322"/>
              <a:gd name="T6" fmla="*/ 103 w 372"/>
              <a:gd name="T7" fmla="*/ 286 h 322"/>
              <a:gd name="T8" fmla="*/ 87 w 372"/>
              <a:gd name="T9" fmla="*/ 309 h 322"/>
              <a:gd name="T10" fmla="*/ 53 w 372"/>
              <a:gd name="T11" fmla="*/ 322 h 322"/>
              <a:gd name="T12" fmla="*/ 15 w 372"/>
              <a:gd name="T13" fmla="*/ 307 h 322"/>
              <a:gd name="T14" fmla="*/ 0 w 372"/>
              <a:gd name="T15" fmla="*/ 269 h 322"/>
              <a:gd name="T16" fmla="*/ 14 w 372"/>
              <a:gd name="T17" fmla="*/ 235 h 322"/>
              <a:gd name="T18" fmla="*/ 36 w 372"/>
              <a:gd name="T19" fmla="*/ 220 h 322"/>
              <a:gd name="T20" fmla="*/ 41 w 372"/>
              <a:gd name="T21" fmla="*/ 117 h 322"/>
              <a:gd name="T22" fmla="*/ 32 w 372"/>
              <a:gd name="T23" fmla="*/ 101 h 322"/>
              <a:gd name="T24" fmla="*/ 5 w 372"/>
              <a:gd name="T25" fmla="*/ 76 h 322"/>
              <a:gd name="T26" fmla="*/ 2 w 372"/>
              <a:gd name="T27" fmla="*/ 43 h 322"/>
              <a:gd name="T28" fmla="*/ 32 w 372"/>
              <a:gd name="T29" fmla="*/ 6 h 322"/>
              <a:gd name="T30" fmla="*/ 74 w 372"/>
              <a:gd name="T31" fmla="*/ 6 h 322"/>
              <a:gd name="T32" fmla="*/ 104 w 372"/>
              <a:gd name="T33" fmla="*/ 43 h 322"/>
              <a:gd name="T34" fmla="*/ 99 w 372"/>
              <a:gd name="T35" fmla="*/ 76 h 322"/>
              <a:gd name="T36" fmla="*/ 74 w 372"/>
              <a:gd name="T37" fmla="*/ 101 h 322"/>
              <a:gd name="T38" fmla="*/ 63 w 372"/>
              <a:gd name="T39" fmla="*/ 117 h 322"/>
              <a:gd name="T40" fmla="*/ 68 w 372"/>
              <a:gd name="T41" fmla="*/ 220 h 322"/>
              <a:gd name="T42" fmla="*/ 89 w 372"/>
              <a:gd name="T43" fmla="*/ 233 h 322"/>
              <a:gd name="T44" fmla="*/ 106 w 372"/>
              <a:gd name="T45" fmla="*/ 256 h 322"/>
              <a:gd name="T46" fmla="*/ 127 w 372"/>
              <a:gd name="T47" fmla="*/ 259 h 322"/>
              <a:gd name="T48" fmla="*/ 142 w 372"/>
              <a:gd name="T49" fmla="*/ 240 h 322"/>
              <a:gd name="T50" fmla="*/ 164 w 372"/>
              <a:gd name="T51" fmla="*/ 221 h 322"/>
              <a:gd name="T52" fmla="*/ 175 w 372"/>
              <a:gd name="T53" fmla="*/ 117 h 322"/>
              <a:gd name="T54" fmla="*/ 164 w 372"/>
              <a:gd name="T55" fmla="*/ 101 h 322"/>
              <a:gd name="T56" fmla="*/ 142 w 372"/>
              <a:gd name="T57" fmla="*/ 83 h 322"/>
              <a:gd name="T58" fmla="*/ 133 w 372"/>
              <a:gd name="T59" fmla="*/ 54 h 322"/>
              <a:gd name="T60" fmla="*/ 156 w 372"/>
              <a:gd name="T61" fmla="*/ 11 h 322"/>
              <a:gd name="T62" fmla="*/ 197 w 372"/>
              <a:gd name="T63" fmla="*/ 2 h 322"/>
              <a:gd name="T64" fmla="*/ 235 w 372"/>
              <a:gd name="T65" fmla="*/ 33 h 322"/>
              <a:gd name="T66" fmla="*/ 236 w 372"/>
              <a:gd name="T67" fmla="*/ 69 h 322"/>
              <a:gd name="T68" fmla="*/ 212 w 372"/>
              <a:gd name="T69" fmla="*/ 98 h 322"/>
              <a:gd name="T70" fmla="*/ 197 w 372"/>
              <a:gd name="T71" fmla="*/ 112 h 322"/>
              <a:gd name="T72" fmla="*/ 199 w 372"/>
              <a:gd name="T73" fmla="*/ 216 h 322"/>
              <a:gd name="T74" fmla="*/ 223 w 372"/>
              <a:gd name="T75" fmla="*/ 233 h 322"/>
              <a:gd name="T76" fmla="*/ 236 w 372"/>
              <a:gd name="T77" fmla="*/ 254 h 322"/>
              <a:gd name="T78" fmla="*/ 255 w 372"/>
              <a:gd name="T79" fmla="*/ 259 h 322"/>
              <a:gd name="T80" fmla="*/ 271 w 372"/>
              <a:gd name="T81" fmla="*/ 249 h 322"/>
              <a:gd name="T82" fmla="*/ 296 w 372"/>
              <a:gd name="T83" fmla="*/ 223 h 322"/>
              <a:gd name="T84" fmla="*/ 329 w 372"/>
              <a:gd name="T85" fmla="*/ 218 h 322"/>
              <a:gd name="T86" fmla="*/ 367 w 372"/>
              <a:gd name="T87" fmla="*/ 249 h 322"/>
              <a:gd name="T88" fmla="*/ 367 w 372"/>
              <a:gd name="T89" fmla="*/ 290 h 322"/>
              <a:gd name="T90" fmla="*/ 329 w 372"/>
              <a:gd name="T91" fmla="*/ 321 h 322"/>
              <a:gd name="T92" fmla="*/ 296 w 372"/>
              <a:gd name="T93" fmla="*/ 317 h 322"/>
              <a:gd name="T94" fmla="*/ 271 w 372"/>
              <a:gd name="T95" fmla="*/ 290 h 322"/>
              <a:gd name="T96" fmla="*/ 255 w 372"/>
              <a:gd name="T97" fmla="*/ 281 h 322"/>
              <a:gd name="T98" fmla="*/ 236 w 372"/>
              <a:gd name="T99" fmla="*/ 286 h 322"/>
              <a:gd name="T100" fmla="*/ 221 w 372"/>
              <a:gd name="T101" fmla="*/ 309 h 322"/>
              <a:gd name="T102" fmla="*/ 185 w 372"/>
              <a:gd name="T103" fmla="*/ 322 h 3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72" h="322">
                <a:moveTo>
                  <a:pt x="185" y="322"/>
                </a:moveTo>
                <a:lnTo>
                  <a:pt x="185" y="322"/>
                </a:lnTo>
                <a:lnTo>
                  <a:pt x="178" y="322"/>
                </a:lnTo>
                <a:lnTo>
                  <a:pt x="169" y="321"/>
                </a:lnTo>
                <a:lnTo>
                  <a:pt x="163" y="317"/>
                </a:lnTo>
                <a:lnTo>
                  <a:pt x="156" y="314"/>
                </a:lnTo>
                <a:lnTo>
                  <a:pt x="151" y="309"/>
                </a:lnTo>
                <a:lnTo>
                  <a:pt x="145" y="304"/>
                </a:lnTo>
                <a:lnTo>
                  <a:pt x="140" y="297"/>
                </a:lnTo>
                <a:lnTo>
                  <a:pt x="137" y="290"/>
                </a:lnTo>
                <a:lnTo>
                  <a:pt x="135" y="286"/>
                </a:lnTo>
                <a:lnTo>
                  <a:pt x="132" y="283"/>
                </a:lnTo>
                <a:lnTo>
                  <a:pt x="127" y="281"/>
                </a:lnTo>
                <a:lnTo>
                  <a:pt x="121" y="281"/>
                </a:lnTo>
                <a:lnTo>
                  <a:pt x="116" y="281"/>
                </a:lnTo>
                <a:lnTo>
                  <a:pt x="111" y="281"/>
                </a:lnTo>
                <a:lnTo>
                  <a:pt x="106" y="283"/>
                </a:lnTo>
                <a:lnTo>
                  <a:pt x="103" y="286"/>
                </a:lnTo>
                <a:lnTo>
                  <a:pt x="101" y="290"/>
                </a:lnTo>
                <a:lnTo>
                  <a:pt x="97" y="297"/>
                </a:lnTo>
                <a:lnTo>
                  <a:pt x="92" y="304"/>
                </a:lnTo>
                <a:lnTo>
                  <a:pt x="87" y="309"/>
                </a:lnTo>
                <a:lnTo>
                  <a:pt x="82" y="314"/>
                </a:lnTo>
                <a:lnTo>
                  <a:pt x="75" y="317"/>
                </a:lnTo>
                <a:lnTo>
                  <a:pt x="68" y="321"/>
                </a:lnTo>
                <a:lnTo>
                  <a:pt x="60" y="322"/>
                </a:lnTo>
                <a:lnTo>
                  <a:pt x="53" y="322"/>
                </a:lnTo>
                <a:lnTo>
                  <a:pt x="43" y="321"/>
                </a:lnTo>
                <a:lnTo>
                  <a:pt x="32" y="319"/>
                </a:lnTo>
                <a:lnTo>
                  <a:pt x="24" y="314"/>
                </a:lnTo>
                <a:lnTo>
                  <a:pt x="15" y="307"/>
                </a:lnTo>
                <a:lnTo>
                  <a:pt x="8" y="298"/>
                </a:lnTo>
                <a:lnTo>
                  <a:pt x="3" y="290"/>
                </a:lnTo>
                <a:lnTo>
                  <a:pt x="2" y="280"/>
                </a:lnTo>
                <a:lnTo>
                  <a:pt x="0" y="269"/>
                </a:lnTo>
                <a:lnTo>
                  <a:pt x="0" y="262"/>
                </a:lnTo>
                <a:lnTo>
                  <a:pt x="2" y="254"/>
                </a:lnTo>
                <a:lnTo>
                  <a:pt x="5" y="247"/>
                </a:lnTo>
                <a:lnTo>
                  <a:pt x="8" y="240"/>
                </a:lnTo>
                <a:lnTo>
                  <a:pt x="14" y="235"/>
                </a:lnTo>
                <a:lnTo>
                  <a:pt x="19" y="230"/>
                </a:lnTo>
                <a:lnTo>
                  <a:pt x="26" y="225"/>
                </a:lnTo>
                <a:lnTo>
                  <a:pt x="32" y="221"/>
                </a:lnTo>
                <a:lnTo>
                  <a:pt x="36" y="220"/>
                </a:lnTo>
                <a:lnTo>
                  <a:pt x="39" y="216"/>
                </a:lnTo>
                <a:lnTo>
                  <a:pt x="41" y="211"/>
                </a:lnTo>
                <a:lnTo>
                  <a:pt x="41" y="206"/>
                </a:lnTo>
                <a:lnTo>
                  <a:pt x="41" y="117"/>
                </a:lnTo>
                <a:lnTo>
                  <a:pt x="41" y="112"/>
                </a:lnTo>
                <a:lnTo>
                  <a:pt x="39" y="108"/>
                </a:lnTo>
                <a:lnTo>
                  <a:pt x="36" y="103"/>
                </a:lnTo>
                <a:lnTo>
                  <a:pt x="32" y="101"/>
                </a:lnTo>
                <a:lnTo>
                  <a:pt x="26" y="98"/>
                </a:lnTo>
                <a:lnTo>
                  <a:pt x="19" y="93"/>
                </a:lnTo>
                <a:lnTo>
                  <a:pt x="14" y="88"/>
                </a:lnTo>
                <a:lnTo>
                  <a:pt x="8" y="83"/>
                </a:lnTo>
                <a:lnTo>
                  <a:pt x="5" y="76"/>
                </a:lnTo>
                <a:lnTo>
                  <a:pt x="2" y="69"/>
                </a:lnTo>
                <a:lnTo>
                  <a:pt x="0" y="62"/>
                </a:lnTo>
                <a:lnTo>
                  <a:pt x="0" y="54"/>
                </a:lnTo>
                <a:lnTo>
                  <a:pt x="2" y="43"/>
                </a:lnTo>
                <a:lnTo>
                  <a:pt x="3" y="33"/>
                </a:lnTo>
                <a:lnTo>
                  <a:pt x="8" y="24"/>
                </a:lnTo>
                <a:lnTo>
                  <a:pt x="15" y="16"/>
                </a:lnTo>
                <a:lnTo>
                  <a:pt x="24" y="11"/>
                </a:lnTo>
                <a:lnTo>
                  <a:pt x="32" y="6"/>
                </a:lnTo>
                <a:lnTo>
                  <a:pt x="43" y="2"/>
                </a:lnTo>
                <a:lnTo>
                  <a:pt x="53" y="0"/>
                </a:lnTo>
                <a:lnTo>
                  <a:pt x="63" y="2"/>
                </a:lnTo>
                <a:lnTo>
                  <a:pt x="74" y="6"/>
                </a:lnTo>
                <a:lnTo>
                  <a:pt x="82" y="11"/>
                </a:lnTo>
                <a:lnTo>
                  <a:pt x="89" y="16"/>
                </a:lnTo>
                <a:lnTo>
                  <a:pt x="96" y="24"/>
                </a:lnTo>
                <a:lnTo>
                  <a:pt x="101" y="33"/>
                </a:lnTo>
                <a:lnTo>
                  <a:pt x="104" y="43"/>
                </a:lnTo>
                <a:lnTo>
                  <a:pt x="104" y="54"/>
                </a:lnTo>
                <a:lnTo>
                  <a:pt x="104" y="62"/>
                </a:lnTo>
                <a:lnTo>
                  <a:pt x="103" y="69"/>
                </a:lnTo>
                <a:lnTo>
                  <a:pt x="99" y="76"/>
                </a:lnTo>
                <a:lnTo>
                  <a:pt x="96" y="83"/>
                </a:lnTo>
                <a:lnTo>
                  <a:pt x="91" y="88"/>
                </a:lnTo>
                <a:lnTo>
                  <a:pt x="86" y="93"/>
                </a:lnTo>
                <a:lnTo>
                  <a:pt x="80" y="98"/>
                </a:lnTo>
                <a:lnTo>
                  <a:pt x="74" y="101"/>
                </a:lnTo>
                <a:lnTo>
                  <a:pt x="68" y="103"/>
                </a:lnTo>
                <a:lnTo>
                  <a:pt x="67" y="108"/>
                </a:lnTo>
                <a:lnTo>
                  <a:pt x="63" y="112"/>
                </a:lnTo>
                <a:lnTo>
                  <a:pt x="63" y="117"/>
                </a:lnTo>
                <a:lnTo>
                  <a:pt x="63" y="206"/>
                </a:lnTo>
                <a:lnTo>
                  <a:pt x="63" y="211"/>
                </a:lnTo>
                <a:lnTo>
                  <a:pt x="67" y="216"/>
                </a:lnTo>
                <a:lnTo>
                  <a:pt x="68" y="220"/>
                </a:lnTo>
                <a:lnTo>
                  <a:pt x="74" y="221"/>
                </a:lnTo>
                <a:lnTo>
                  <a:pt x="82" y="227"/>
                </a:lnTo>
                <a:lnTo>
                  <a:pt x="89" y="233"/>
                </a:lnTo>
                <a:lnTo>
                  <a:pt x="96" y="240"/>
                </a:lnTo>
                <a:lnTo>
                  <a:pt x="101" y="249"/>
                </a:lnTo>
                <a:lnTo>
                  <a:pt x="103" y="254"/>
                </a:lnTo>
                <a:lnTo>
                  <a:pt x="106" y="256"/>
                </a:lnTo>
                <a:lnTo>
                  <a:pt x="111" y="259"/>
                </a:lnTo>
                <a:lnTo>
                  <a:pt x="116" y="259"/>
                </a:lnTo>
                <a:lnTo>
                  <a:pt x="121" y="259"/>
                </a:lnTo>
                <a:lnTo>
                  <a:pt x="127" y="259"/>
                </a:lnTo>
                <a:lnTo>
                  <a:pt x="132" y="256"/>
                </a:lnTo>
                <a:lnTo>
                  <a:pt x="135" y="254"/>
                </a:lnTo>
                <a:lnTo>
                  <a:pt x="137" y="249"/>
                </a:lnTo>
                <a:lnTo>
                  <a:pt x="142" y="240"/>
                </a:lnTo>
                <a:lnTo>
                  <a:pt x="149" y="233"/>
                </a:lnTo>
                <a:lnTo>
                  <a:pt x="156" y="227"/>
                </a:lnTo>
                <a:lnTo>
                  <a:pt x="164" y="221"/>
                </a:lnTo>
                <a:lnTo>
                  <a:pt x="169" y="220"/>
                </a:lnTo>
                <a:lnTo>
                  <a:pt x="171" y="216"/>
                </a:lnTo>
                <a:lnTo>
                  <a:pt x="175" y="211"/>
                </a:lnTo>
                <a:lnTo>
                  <a:pt x="175" y="206"/>
                </a:lnTo>
                <a:lnTo>
                  <a:pt x="175" y="117"/>
                </a:lnTo>
                <a:lnTo>
                  <a:pt x="175" y="112"/>
                </a:lnTo>
                <a:lnTo>
                  <a:pt x="171" y="108"/>
                </a:lnTo>
                <a:lnTo>
                  <a:pt x="169" y="103"/>
                </a:lnTo>
                <a:lnTo>
                  <a:pt x="164" y="101"/>
                </a:lnTo>
                <a:lnTo>
                  <a:pt x="157" y="98"/>
                </a:lnTo>
                <a:lnTo>
                  <a:pt x="152" y="93"/>
                </a:lnTo>
                <a:lnTo>
                  <a:pt x="147" y="88"/>
                </a:lnTo>
                <a:lnTo>
                  <a:pt x="142" y="83"/>
                </a:lnTo>
                <a:lnTo>
                  <a:pt x="139" y="76"/>
                </a:lnTo>
                <a:lnTo>
                  <a:pt x="135" y="69"/>
                </a:lnTo>
                <a:lnTo>
                  <a:pt x="133" y="62"/>
                </a:lnTo>
                <a:lnTo>
                  <a:pt x="133" y="54"/>
                </a:lnTo>
                <a:lnTo>
                  <a:pt x="133" y="43"/>
                </a:lnTo>
                <a:lnTo>
                  <a:pt x="137" y="33"/>
                </a:lnTo>
                <a:lnTo>
                  <a:pt x="142" y="24"/>
                </a:lnTo>
                <a:lnTo>
                  <a:pt x="149" y="16"/>
                </a:lnTo>
                <a:lnTo>
                  <a:pt x="156" y="11"/>
                </a:lnTo>
                <a:lnTo>
                  <a:pt x="164" y="6"/>
                </a:lnTo>
                <a:lnTo>
                  <a:pt x="175" y="2"/>
                </a:lnTo>
                <a:lnTo>
                  <a:pt x="185" y="0"/>
                </a:lnTo>
                <a:lnTo>
                  <a:pt x="197" y="2"/>
                </a:lnTo>
                <a:lnTo>
                  <a:pt x="205" y="6"/>
                </a:lnTo>
                <a:lnTo>
                  <a:pt x="214" y="11"/>
                </a:lnTo>
                <a:lnTo>
                  <a:pt x="223" y="16"/>
                </a:lnTo>
                <a:lnTo>
                  <a:pt x="229" y="24"/>
                </a:lnTo>
                <a:lnTo>
                  <a:pt x="235" y="33"/>
                </a:lnTo>
                <a:lnTo>
                  <a:pt x="236" y="43"/>
                </a:lnTo>
                <a:lnTo>
                  <a:pt x="238" y="54"/>
                </a:lnTo>
                <a:lnTo>
                  <a:pt x="238" y="62"/>
                </a:lnTo>
                <a:lnTo>
                  <a:pt x="236" y="69"/>
                </a:lnTo>
                <a:lnTo>
                  <a:pt x="233" y="76"/>
                </a:lnTo>
                <a:lnTo>
                  <a:pt x="229" y="83"/>
                </a:lnTo>
                <a:lnTo>
                  <a:pt x="224" y="88"/>
                </a:lnTo>
                <a:lnTo>
                  <a:pt x="219" y="93"/>
                </a:lnTo>
                <a:lnTo>
                  <a:pt x="212" y="98"/>
                </a:lnTo>
                <a:lnTo>
                  <a:pt x="205" y="101"/>
                </a:lnTo>
                <a:lnTo>
                  <a:pt x="202" y="103"/>
                </a:lnTo>
                <a:lnTo>
                  <a:pt x="199" y="108"/>
                </a:lnTo>
                <a:lnTo>
                  <a:pt x="197" y="112"/>
                </a:lnTo>
                <a:lnTo>
                  <a:pt x="197" y="117"/>
                </a:lnTo>
                <a:lnTo>
                  <a:pt x="197" y="206"/>
                </a:lnTo>
                <a:lnTo>
                  <a:pt x="197" y="211"/>
                </a:lnTo>
                <a:lnTo>
                  <a:pt x="199" y="216"/>
                </a:lnTo>
                <a:lnTo>
                  <a:pt x="202" y="220"/>
                </a:lnTo>
                <a:lnTo>
                  <a:pt x="205" y="221"/>
                </a:lnTo>
                <a:lnTo>
                  <a:pt x="216" y="227"/>
                </a:lnTo>
                <a:lnTo>
                  <a:pt x="223" y="233"/>
                </a:lnTo>
                <a:lnTo>
                  <a:pt x="229" y="240"/>
                </a:lnTo>
                <a:lnTo>
                  <a:pt x="235" y="249"/>
                </a:lnTo>
                <a:lnTo>
                  <a:pt x="236" y="254"/>
                </a:lnTo>
                <a:lnTo>
                  <a:pt x="240" y="256"/>
                </a:lnTo>
                <a:lnTo>
                  <a:pt x="243" y="259"/>
                </a:lnTo>
                <a:lnTo>
                  <a:pt x="248" y="259"/>
                </a:lnTo>
                <a:lnTo>
                  <a:pt x="255" y="259"/>
                </a:lnTo>
                <a:lnTo>
                  <a:pt x="260" y="259"/>
                </a:lnTo>
                <a:lnTo>
                  <a:pt x="264" y="256"/>
                </a:lnTo>
                <a:lnTo>
                  <a:pt x="267" y="254"/>
                </a:lnTo>
                <a:lnTo>
                  <a:pt x="271" y="249"/>
                </a:lnTo>
                <a:lnTo>
                  <a:pt x="274" y="242"/>
                </a:lnTo>
                <a:lnTo>
                  <a:pt x="277" y="237"/>
                </a:lnTo>
                <a:lnTo>
                  <a:pt x="283" y="232"/>
                </a:lnTo>
                <a:lnTo>
                  <a:pt x="289" y="227"/>
                </a:lnTo>
                <a:lnTo>
                  <a:pt x="296" y="223"/>
                </a:lnTo>
                <a:lnTo>
                  <a:pt x="303" y="220"/>
                </a:lnTo>
                <a:lnTo>
                  <a:pt x="310" y="218"/>
                </a:lnTo>
                <a:lnTo>
                  <a:pt x="319" y="218"/>
                </a:lnTo>
                <a:lnTo>
                  <a:pt x="329" y="218"/>
                </a:lnTo>
                <a:lnTo>
                  <a:pt x="339" y="221"/>
                </a:lnTo>
                <a:lnTo>
                  <a:pt x="348" y="227"/>
                </a:lnTo>
                <a:lnTo>
                  <a:pt x="356" y="233"/>
                </a:lnTo>
                <a:lnTo>
                  <a:pt x="361" y="240"/>
                </a:lnTo>
                <a:lnTo>
                  <a:pt x="367" y="249"/>
                </a:lnTo>
                <a:lnTo>
                  <a:pt x="370" y="259"/>
                </a:lnTo>
                <a:lnTo>
                  <a:pt x="372" y="269"/>
                </a:lnTo>
                <a:lnTo>
                  <a:pt x="370" y="280"/>
                </a:lnTo>
                <a:lnTo>
                  <a:pt x="367" y="290"/>
                </a:lnTo>
                <a:lnTo>
                  <a:pt x="361" y="298"/>
                </a:lnTo>
                <a:lnTo>
                  <a:pt x="356" y="307"/>
                </a:lnTo>
                <a:lnTo>
                  <a:pt x="348" y="314"/>
                </a:lnTo>
                <a:lnTo>
                  <a:pt x="339" y="317"/>
                </a:lnTo>
                <a:lnTo>
                  <a:pt x="329" y="321"/>
                </a:lnTo>
                <a:lnTo>
                  <a:pt x="319" y="322"/>
                </a:lnTo>
                <a:lnTo>
                  <a:pt x="310" y="322"/>
                </a:lnTo>
                <a:lnTo>
                  <a:pt x="303" y="321"/>
                </a:lnTo>
                <a:lnTo>
                  <a:pt x="296" y="317"/>
                </a:lnTo>
                <a:lnTo>
                  <a:pt x="289" y="314"/>
                </a:lnTo>
                <a:lnTo>
                  <a:pt x="283" y="309"/>
                </a:lnTo>
                <a:lnTo>
                  <a:pt x="277" y="304"/>
                </a:lnTo>
                <a:lnTo>
                  <a:pt x="274" y="297"/>
                </a:lnTo>
                <a:lnTo>
                  <a:pt x="271" y="290"/>
                </a:lnTo>
                <a:lnTo>
                  <a:pt x="267" y="286"/>
                </a:lnTo>
                <a:lnTo>
                  <a:pt x="264" y="283"/>
                </a:lnTo>
                <a:lnTo>
                  <a:pt x="260" y="281"/>
                </a:lnTo>
                <a:lnTo>
                  <a:pt x="255" y="281"/>
                </a:lnTo>
                <a:lnTo>
                  <a:pt x="248" y="281"/>
                </a:lnTo>
                <a:lnTo>
                  <a:pt x="243" y="281"/>
                </a:lnTo>
                <a:lnTo>
                  <a:pt x="240" y="283"/>
                </a:lnTo>
                <a:lnTo>
                  <a:pt x="236" y="286"/>
                </a:lnTo>
                <a:lnTo>
                  <a:pt x="235" y="290"/>
                </a:lnTo>
                <a:lnTo>
                  <a:pt x="229" y="297"/>
                </a:lnTo>
                <a:lnTo>
                  <a:pt x="226" y="304"/>
                </a:lnTo>
                <a:lnTo>
                  <a:pt x="221" y="309"/>
                </a:lnTo>
                <a:lnTo>
                  <a:pt x="214" y="314"/>
                </a:lnTo>
                <a:lnTo>
                  <a:pt x="209" y="317"/>
                </a:lnTo>
                <a:lnTo>
                  <a:pt x="200" y="321"/>
                </a:lnTo>
                <a:lnTo>
                  <a:pt x="193" y="322"/>
                </a:lnTo>
                <a:lnTo>
                  <a:pt x="185" y="322"/>
                </a:lnTo>
                <a:close/>
              </a:path>
            </a:pathLst>
          </a:cu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5" name="Picture 50" descr="hogeho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25" y="6507163"/>
            <a:ext cx="1263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158038" y="6683375"/>
            <a:ext cx="5937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ja-JP" sz="800"/>
              <a:t>Powered by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981200"/>
            <a:ext cx="6477000" cy="6096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ja-JP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743200"/>
            <a:ext cx="6477000" cy="16764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800"/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31" name="Rectangle 9"/>
          <p:cNvSpPr>
            <a:spLocks noChangeArrowheads="1"/>
          </p:cNvSpPr>
          <p:nvPr userDrawn="1"/>
        </p:nvSpPr>
        <p:spPr bwMode="auto">
          <a:xfrm>
            <a:off x="3127375" y="6597650"/>
            <a:ext cx="3222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  <a:buClrTx/>
              <a:buSzPct val="60000"/>
              <a:buFont typeface="Wingdings" pitchFamily="2" charset="2"/>
              <a:buNone/>
            </a:pPr>
            <a:r>
              <a:rPr kumimoji="0" lang="en-US" altLang="ja-JP" sz="800" dirty="0">
                <a:solidFill>
                  <a:srgbClr val="010000"/>
                </a:solidFill>
              </a:rPr>
              <a:t>Copyright © </a:t>
            </a:r>
            <a:r>
              <a:rPr kumimoji="0" lang="en-US" altLang="ja-JP" sz="800" dirty="0" smtClean="0">
                <a:solidFill>
                  <a:srgbClr val="010000"/>
                </a:solidFill>
              </a:rPr>
              <a:t>2011-2015 </a:t>
            </a:r>
            <a:r>
              <a:rPr kumimoji="0" lang="en-US" altLang="ja-JP" sz="800" dirty="0">
                <a:solidFill>
                  <a:srgbClr val="010000"/>
                </a:solidFill>
              </a:rPr>
              <a:t>UL Systems, Inc.  All rights reserved.</a:t>
            </a:r>
          </a:p>
        </p:txBody>
      </p:sp>
      <p:sp>
        <p:nvSpPr>
          <p:cNvPr id="32" name="Text Box 10"/>
          <p:cNvSpPr txBox="1">
            <a:spLocks noChangeArrowheads="1"/>
          </p:cNvSpPr>
          <p:nvPr userDrawn="1"/>
        </p:nvSpPr>
        <p:spPr bwMode="auto">
          <a:xfrm>
            <a:off x="3908425" y="6711950"/>
            <a:ext cx="13223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60000"/>
              <a:buFont typeface="Wingdings" pitchFamily="2" charset="2"/>
              <a:buNone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27641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84863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550" y="2781300"/>
            <a:ext cx="720725" cy="71438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971550" y="278130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auto">
          <a:xfrm>
            <a:off x="0" y="642938"/>
            <a:ext cx="9144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971550" y="1638300"/>
            <a:ext cx="6480175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971550" y="2852738"/>
            <a:ext cx="6480175" cy="16891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2482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54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-3175" y="6330950"/>
            <a:ext cx="9153525" cy="104775"/>
            <a:chOff x="-2" y="3988"/>
            <a:chExt cx="5766" cy="66"/>
          </a:xfrm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0" y="3988"/>
              <a:ext cx="5764" cy="52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 userDrawn="1"/>
          </p:nvSpPr>
          <p:spPr bwMode="auto">
            <a:xfrm>
              <a:off x="-2" y="4032"/>
              <a:ext cx="5766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2593975"/>
            <a:ext cx="9153525" cy="112713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49213" y="6691313"/>
            <a:ext cx="2016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ja-JP" sz="800">
                <a:solidFill>
                  <a:srgbClr val="01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ULS</a:t>
            </a:r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865188" y="6038850"/>
            <a:ext cx="2133600" cy="292100"/>
            <a:chOff x="569" y="1574"/>
            <a:chExt cx="1085" cy="149"/>
          </a:xfrm>
        </p:grpSpPr>
        <p:sp>
          <p:nvSpPr>
            <p:cNvPr id="10" name="Freeform 34"/>
            <p:cNvSpPr>
              <a:spLocks/>
            </p:cNvSpPr>
            <p:nvPr userDrawn="1"/>
          </p:nvSpPr>
          <p:spPr bwMode="auto">
            <a:xfrm>
              <a:off x="569" y="1574"/>
              <a:ext cx="98" cy="108"/>
            </a:xfrm>
            <a:custGeom>
              <a:avLst/>
              <a:gdLst>
                <a:gd name="T0" fmla="*/ 0 w 98"/>
                <a:gd name="T1" fmla="*/ 0 h 108"/>
                <a:gd name="T2" fmla="*/ 21 w 98"/>
                <a:gd name="T3" fmla="*/ 0 h 108"/>
                <a:gd name="T4" fmla="*/ 21 w 98"/>
                <a:gd name="T5" fmla="*/ 88 h 108"/>
                <a:gd name="T6" fmla="*/ 77 w 98"/>
                <a:gd name="T7" fmla="*/ 88 h 108"/>
                <a:gd name="T8" fmla="*/ 77 w 98"/>
                <a:gd name="T9" fmla="*/ 0 h 108"/>
                <a:gd name="T10" fmla="*/ 98 w 98"/>
                <a:gd name="T11" fmla="*/ 0 h 108"/>
                <a:gd name="T12" fmla="*/ 98 w 98"/>
                <a:gd name="T13" fmla="*/ 108 h 108"/>
                <a:gd name="T14" fmla="*/ 0 w 98"/>
                <a:gd name="T15" fmla="*/ 108 h 108"/>
                <a:gd name="T16" fmla="*/ 0 w 98"/>
                <a:gd name="T17" fmla="*/ 0 h 1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108">
                  <a:moveTo>
                    <a:pt x="0" y="0"/>
                  </a:moveTo>
                  <a:lnTo>
                    <a:pt x="21" y="0"/>
                  </a:lnTo>
                  <a:lnTo>
                    <a:pt x="21" y="88"/>
                  </a:lnTo>
                  <a:lnTo>
                    <a:pt x="77" y="88"/>
                  </a:lnTo>
                  <a:lnTo>
                    <a:pt x="77" y="0"/>
                  </a:lnTo>
                  <a:lnTo>
                    <a:pt x="98" y="0"/>
                  </a:lnTo>
                  <a:lnTo>
                    <a:pt x="98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84" y="1574"/>
              <a:ext cx="98" cy="108"/>
            </a:xfrm>
            <a:custGeom>
              <a:avLst/>
              <a:gdLst>
                <a:gd name="T0" fmla="*/ 0 w 97"/>
                <a:gd name="T1" fmla="*/ 0 h 108"/>
                <a:gd name="T2" fmla="*/ 22 w 97"/>
                <a:gd name="T3" fmla="*/ 0 h 108"/>
                <a:gd name="T4" fmla="*/ 22 w 97"/>
                <a:gd name="T5" fmla="*/ 88 h 108"/>
                <a:gd name="T6" fmla="*/ 97 w 97"/>
                <a:gd name="T7" fmla="*/ 88 h 108"/>
                <a:gd name="T8" fmla="*/ 97 w 97"/>
                <a:gd name="T9" fmla="*/ 108 h 108"/>
                <a:gd name="T10" fmla="*/ 0 w 97"/>
                <a:gd name="T11" fmla="*/ 108 h 108"/>
                <a:gd name="T12" fmla="*/ 0 w 97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108">
                  <a:moveTo>
                    <a:pt x="0" y="0"/>
                  </a:moveTo>
                  <a:lnTo>
                    <a:pt x="22" y="0"/>
                  </a:lnTo>
                  <a:lnTo>
                    <a:pt x="22" y="88"/>
                  </a:lnTo>
                  <a:lnTo>
                    <a:pt x="97" y="88"/>
                  </a:lnTo>
                  <a:lnTo>
                    <a:pt x="9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805" y="1574"/>
              <a:ext cx="98" cy="108"/>
            </a:xfrm>
            <a:custGeom>
              <a:avLst/>
              <a:gdLst>
                <a:gd name="T0" fmla="*/ 0 w 98"/>
                <a:gd name="T1" fmla="*/ 0 h 108"/>
                <a:gd name="T2" fmla="*/ 98 w 98"/>
                <a:gd name="T3" fmla="*/ 0 h 108"/>
                <a:gd name="T4" fmla="*/ 98 w 98"/>
                <a:gd name="T5" fmla="*/ 21 h 108"/>
                <a:gd name="T6" fmla="*/ 23 w 98"/>
                <a:gd name="T7" fmla="*/ 21 h 108"/>
                <a:gd name="T8" fmla="*/ 23 w 98"/>
                <a:gd name="T9" fmla="*/ 36 h 108"/>
                <a:gd name="T10" fmla="*/ 98 w 98"/>
                <a:gd name="T11" fmla="*/ 36 h 108"/>
                <a:gd name="T12" fmla="*/ 98 w 98"/>
                <a:gd name="T13" fmla="*/ 108 h 108"/>
                <a:gd name="T14" fmla="*/ 0 w 98"/>
                <a:gd name="T15" fmla="*/ 108 h 108"/>
                <a:gd name="T16" fmla="*/ 0 w 98"/>
                <a:gd name="T17" fmla="*/ 88 h 108"/>
                <a:gd name="T18" fmla="*/ 76 w 98"/>
                <a:gd name="T19" fmla="*/ 88 h 108"/>
                <a:gd name="T20" fmla="*/ 76 w 98"/>
                <a:gd name="T21" fmla="*/ 57 h 108"/>
                <a:gd name="T22" fmla="*/ 0 w 98"/>
                <a:gd name="T23" fmla="*/ 57 h 108"/>
                <a:gd name="T24" fmla="*/ 0 w 98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8" h="108">
                  <a:moveTo>
                    <a:pt x="0" y="0"/>
                  </a:moveTo>
                  <a:lnTo>
                    <a:pt x="98" y="0"/>
                  </a:lnTo>
                  <a:lnTo>
                    <a:pt x="98" y="21"/>
                  </a:lnTo>
                  <a:lnTo>
                    <a:pt x="23" y="21"/>
                  </a:lnTo>
                  <a:lnTo>
                    <a:pt x="23" y="36"/>
                  </a:lnTo>
                  <a:lnTo>
                    <a:pt x="98" y="36"/>
                  </a:lnTo>
                  <a:lnTo>
                    <a:pt x="98" y="108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76" y="88"/>
                  </a:lnTo>
                  <a:lnTo>
                    <a:pt x="76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919" y="1598"/>
              <a:ext cx="72" cy="125"/>
            </a:xfrm>
            <a:custGeom>
              <a:avLst/>
              <a:gdLst>
                <a:gd name="T0" fmla="*/ 0 w 72"/>
                <a:gd name="T1" fmla="*/ 0 h 125"/>
                <a:gd name="T2" fmla="*/ 20 w 72"/>
                <a:gd name="T3" fmla="*/ 0 h 125"/>
                <a:gd name="T4" fmla="*/ 20 w 72"/>
                <a:gd name="T5" fmla="*/ 64 h 125"/>
                <a:gd name="T6" fmla="*/ 53 w 72"/>
                <a:gd name="T7" fmla="*/ 64 h 125"/>
                <a:gd name="T8" fmla="*/ 53 w 72"/>
                <a:gd name="T9" fmla="*/ 0 h 125"/>
                <a:gd name="T10" fmla="*/ 72 w 72"/>
                <a:gd name="T11" fmla="*/ 0 h 125"/>
                <a:gd name="T12" fmla="*/ 72 w 72"/>
                <a:gd name="T13" fmla="*/ 125 h 125"/>
                <a:gd name="T14" fmla="*/ 53 w 72"/>
                <a:gd name="T15" fmla="*/ 125 h 125"/>
                <a:gd name="T16" fmla="*/ 53 w 72"/>
                <a:gd name="T17" fmla="*/ 84 h 125"/>
                <a:gd name="T18" fmla="*/ 0 w 72"/>
                <a:gd name="T19" fmla="*/ 84 h 125"/>
                <a:gd name="T20" fmla="*/ 0 w 72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" h="125">
                  <a:moveTo>
                    <a:pt x="0" y="0"/>
                  </a:moveTo>
                  <a:lnTo>
                    <a:pt x="20" y="0"/>
                  </a:lnTo>
                  <a:lnTo>
                    <a:pt x="20" y="64"/>
                  </a:lnTo>
                  <a:lnTo>
                    <a:pt x="53" y="64"/>
                  </a:lnTo>
                  <a:lnTo>
                    <a:pt x="53" y="0"/>
                  </a:lnTo>
                  <a:lnTo>
                    <a:pt x="72" y="0"/>
                  </a:lnTo>
                  <a:lnTo>
                    <a:pt x="72" y="125"/>
                  </a:lnTo>
                  <a:lnTo>
                    <a:pt x="53" y="125"/>
                  </a:lnTo>
                  <a:lnTo>
                    <a:pt x="53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1006" y="1598"/>
              <a:ext cx="67" cy="83"/>
            </a:xfrm>
            <a:custGeom>
              <a:avLst/>
              <a:gdLst>
                <a:gd name="T0" fmla="*/ 0 w 67"/>
                <a:gd name="T1" fmla="*/ 0 h 84"/>
                <a:gd name="T2" fmla="*/ 67 w 67"/>
                <a:gd name="T3" fmla="*/ 0 h 84"/>
                <a:gd name="T4" fmla="*/ 67 w 67"/>
                <a:gd name="T5" fmla="*/ 19 h 84"/>
                <a:gd name="T6" fmla="*/ 21 w 67"/>
                <a:gd name="T7" fmla="*/ 19 h 84"/>
                <a:gd name="T8" fmla="*/ 21 w 67"/>
                <a:gd name="T9" fmla="*/ 33 h 84"/>
                <a:gd name="T10" fmla="*/ 67 w 67"/>
                <a:gd name="T11" fmla="*/ 33 h 84"/>
                <a:gd name="T12" fmla="*/ 67 w 67"/>
                <a:gd name="T13" fmla="*/ 84 h 84"/>
                <a:gd name="T14" fmla="*/ 0 w 67"/>
                <a:gd name="T15" fmla="*/ 84 h 84"/>
                <a:gd name="T16" fmla="*/ 0 w 67"/>
                <a:gd name="T17" fmla="*/ 64 h 84"/>
                <a:gd name="T18" fmla="*/ 46 w 67"/>
                <a:gd name="T19" fmla="*/ 64 h 84"/>
                <a:gd name="T20" fmla="*/ 46 w 67"/>
                <a:gd name="T21" fmla="*/ 52 h 84"/>
                <a:gd name="T22" fmla="*/ 0 w 67"/>
                <a:gd name="T23" fmla="*/ 52 h 84"/>
                <a:gd name="T24" fmla="*/ 0 w 67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84">
                  <a:moveTo>
                    <a:pt x="0" y="0"/>
                  </a:moveTo>
                  <a:lnTo>
                    <a:pt x="67" y="0"/>
                  </a:lnTo>
                  <a:lnTo>
                    <a:pt x="67" y="19"/>
                  </a:lnTo>
                  <a:lnTo>
                    <a:pt x="21" y="19"/>
                  </a:lnTo>
                  <a:lnTo>
                    <a:pt x="21" y="33"/>
                  </a:lnTo>
                  <a:lnTo>
                    <a:pt x="67" y="33"/>
                  </a:lnTo>
                  <a:lnTo>
                    <a:pt x="67" y="84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46" y="64"/>
                  </a:lnTo>
                  <a:lnTo>
                    <a:pt x="46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1085" y="1574"/>
              <a:ext cx="62" cy="108"/>
            </a:xfrm>
            <a:custGeom>
              <a:avLst/>
              <a:gdLst>
                <a:gd name="T0" fmla="*/ 0 w 62"/>
                <a:gd name="T1" fmla="*/ 24 h 108"/>
                <a:gd name="T2" fmla="*/ 22 w 62"/>
                <a:gd name="T3" fmla="*/ 24 h 108"/>
                <a:gd name="T4" fmla="*/ 22 w 62"/>
                <a:gd name="T5" fmla="*/ 0 h 108"/>
                <a:gd name="T6" fmla="*/ 41 w 62"/>
                <a:gd name="T7" fmla="*/ 0 h 108"/>
                <a:gd name="T8" fmla="*/ 41 w 62"/>
                <a:gd name="T9" fmla="*/ 24 h 108"/>
                <a:gd name="T10" fmla="*/ 62 w 62"/>
                <a:gd name="T11" fmla="*/ 24 h 108"/>
                <a:gd name="T12" fmla="*/ 62 w 62"/>
                <a:gd name="T13" fmla="*/ 43 h 108"/>
                <a:gd name="T14" fmla="*/ 41 w 62"/>
                <a:gd name="T15" fmla="*/ 43 h 108"/>
                <a:gd name="T16" fmla="*/ 41 w 62"/>
                <a:gd name="T17" fmla="*/ 108 h 108"/>
                <a:gd name="T18" fmla="*/ 22 w 62"/>
                <a:gd name="T19" fmla="*/ 108 h 108"/>
                <a:gd name="T20" fmla="*/ 22 w 62"/>
                <a:gd name="T21" fmla="*/ 43 h 108"/>
                <a:gd name="T22" fmla="*/ 0 w 62"/>
                <a:gd name="T23" fmla="*/ 43 h 108"/>
                <a:gd name="T24" fmla="*/ 0 w 62"/>
                <a:gd name="T25" fmla="*/ 24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" h="108">
                  <a:moveTo>
                    <a:pt x="0" y="24"/>
                  </a:moveTo>
                  <a:lnTo>
                    <a:pt x="22" y="24"/>
                  </a:lnTo>
                  <a:lnTo>
                    <a:pt x="22" y="0"/>
                  </a:lnTo>
                  <a:lnTo>
                    <a:pt x="41" y="0"/>
                  </a:lnTo>
                  <a:lnTo>
                    <a:pt x="41" y="24"/>
                  </a:lnTo>
                  <a:lnTo>
                    <a:pt x="62" y="24"/>
                  </a:lnTo>
                  <a:lnTo>
                    <a:pt x="62" y="43"/>
                  </a:lnTo>
                  <a:lnTo>
                    <a:pt x="41" y="43"/>
                  </a:lnTo>
                  <a:lnTo>
                    <a:pt x="41" y="108"/>
                  </a:lnTo>
                  <a:lnTo>
                    <a:pt x="22" y="108"/>
                  </a:lnTo>
                  <a:lnTo>
                    <a:pt x="22" y="43"/>
                  </a:lnTo>
                  <a:lnTo>
                    <a:pt x="0" y="4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40"/>
            <p:cNvSpPr>
              <a:spLocks noEditPoints="1"/>
            </p:cNvSpPr>
            <p:nvPr userDrawn="1"/>
          </p:nvSpPr>
          <p:spPr bwMode="auto">
            <a:xfrm>
              <a:off x="1159" y="1598"/>
              <a:ext cx="68" cy="83"/>
            </a:xfrm>
            <a:custGeom>
              <a:avLst/>
              <a:gdLst>
                <a:gd name="T0" fmla="*/ 0 w 68"/>
                <a:gd name="T1" fmla="*/ 0 h 84"/>
                <a:gd name="T2" fmla="*/ 68 w 68"/>
                <a:gd name="T3" fmla="*/ 0 h 84"/>
                <a:gd name="T4" fmla="*/ 68 w 68"/>
                <a:gd name="T5" fmla="*/ 52 h 84"/>
                <a:gd name="T6" fmla="*/ 20 w 68"/>
                <a:gd name="T7" fmla="*/ 52 h 84"/>
                <a:gd name="T8" fmla="*/ 20 w 68"/>
                <a:gd name="T9" fmla="*/ 64 h 84"/>
                <a:gd name="T10" fmla="*/ 68 w 68"/>
                <a:gd name="T11" fmla="*/ 64 h 84"/>
                <a:gd name="T12" fmla="*/ 68 w 68"/>
                <a:gd name="T13" fmla="*/ 84 h 84"/>
                <a:gd name="T14" fmla="*/ 0 w 68"/>
                <a:gd name="T15" fmla="*/ 84 h 84"/>
                <a:gd name="T16" fmla="*/ 0 w 68"/>
                <a:gd name="T17" fmla="*/ 0 h 84"/>
                <a:gd name="T18" fmla="*/ 20 w 68"/>
                <a:gd name="T19" fmla="*/ 19 h 84"/>
                <a:gd name="T20" fmla="*/ 20 w 68"/>
                <a:gd name="T21" fmla="*/ 33 h 84"/>
                <a:gd name="T22" fmla="*/ 46 w 68"/>
                <a:gd name="T23" fmla="*/ 33 h 84"/>
                <a:gd name="T24" fmla="*/ 46 w 68"/>
                <a:gd name="T25" fmla="*/ 19 h 84"/>
                <a:gd name="T26" fmla="*/ 20 w 68"/>
                <a:gd name="T27" fmla="*/ 19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84">
                  <a:moveTo>
                    <a:pt x="0" y="0"/>
                  </a:moveTo>
                  <a:lnTo>
                    <a:pt x="68" y="0"/>
                  </a:lnTo>
                  <a:lnTo>
                    <a:pt x="68" y="52"/>
                  </a:lnTo>
                  <a:lnTo>
                    <a:pt x="20" y="52"/>
                  </a:lnTo>
                  <a:lnTo>
                    <a:pt x="20" y="64"/>
                  </a:lnTo>
                  <a:lnTo>
                    <a:pt x="68" y="64"/>
                  </a:lnTo>
                  <a:lnTo>
                    <a:pt x="68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20" y="19"/>
                  </a:moveTo>
                  <a:lnTo>
                    <a:pt x="20" y="33"/>
                  </a:lnTo>
                  <a:lnTo>
                    <a:pt x="46" y="33"/>
                  </a:lnTo>
                  <a:lnTo>
                    <a:pt x="46" y="19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1239" y="1598"/>
              <a:ext cx="84" cy="83"/>
            </a:xfrm>
            <a:custGeom>
              <a:avLst/>
              <a:gdLst>
                <a:gd name="T0" fmla="*/ 0 w 84"/>
                <a:gd name="T1" fmla="*/ 0 h 84"/>
                <a:gd name="T2" fmla="*/ 84 w 84"/>
                <a:gd name="T3" fmla="*/ 0 h 84"/>
                <a:gd name="T4" fmla="*/ 84 w 84"/>
                <a:gd name="T5" fmla="*/ 84 h 84"/>
                <a:gd name="T6" fmla="*/ 65 w 84"/>
                <a:gd name="T7" fmla="*/ 84 h 84"/>
                <a:gd name="T8" fmla="*/ 65 w 84"/>
                <a:gd name="T9" fmla="*/ 19 h 84"/>
                <a:gd name="T10" fmla="*/ 51 w 84"/>
                <a:gd name="T11" fmla="*/ 19 h 84"/>
                <a:gd name="T12" fmla="*/ 51 w 84"/>
                <a:gd name="T13" fmla="*/ 84 h 84"/>
                <a:gd name="T14" fmla="*/ 33 w 84"/>
                <a:gd name="T15" fmla="*/ 84 h 84"/>
                <a:gd name="T16" fmla="*/ 33 w 84"/>
                <a:gd name="T17" fmla="*/ 19 h 84"/>
                <a:gd name="T18" fmla="*/ 19 w 84"/>
                <a:gd name="T19" fmla="*/ 19 h 84"/>
                <a:gd name="T20" fmla="*/ 19 w 84"/>
                <a:gd name="T21" fmla="*/ 84 h 84"/>
                <a:gd name="T22" fmla="*/ 0 w 84"/>
                <a:gd name="T23" fmla="*/ 84 h 84"/>
                <a:gd name="T24" fmla="*/ 0 w 84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4" h="84">
                  <a:moveTo>
                    <a:pt x="0" y="0"/>
                  </a:moveTo>
                  <a:lnTo>
                    <a:pt x="84" y="0"/>
                  </a:lnTo>
                  <a:lnTo>
                    <a:pt x="84" y="84"/>
                  </a:lnTo>
                  <a:lnTo>
                    <a:pt x="65" y="84"/>
                  </a:lnTo>
                  <a:lnTo>
                    <a:pt x="65" y="19"/>
                  </a:lnTo>
                  <a:lnTo>
                    <a:pt x="51" y="19"/>
                  </a:lnTo>
                  <a:lnTo>
                    <a:pt x="51" y="84"/>
                  </a:lnTo>
                  <a:lnTo>
                    <a:pt x="33" y="84"/>
                  </a:lnTo>
                  <a:lnTo>
                    <a:pt x="33" y="19"/>
                  </a:lnTo>
                  <a:lnTo>
                    <a:pt x="19" y="19"/>
                  </a:lnTo>
                  <a:lnTo>
                    <a:pt x="19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1335" y="1598"/>
              <a:ext cx="69" cy="83"/>
            </a:xfrm>
            <a:custGeom>
              <a:avLst/>
              <a:gdLst>
                <a:gd name="T0" fmla="*/ 0 w 69"/>
                <a:gd name="T1" fmla="*/ 0 h 84"/>
                <a:gd name="T2" fmla="*/ 69 w 69"/>
                <a:gd name="T3" fmla="*/ 0 h 84"/>
                <a:gd name="T4" fmla="*/ 69 w 69"/>
                <a:gd name="T5" fmla="*/ 19 h 84"/>
                <a:gd name="T6" fmla="*/ 21 w 69"/>
                <a:gd name="T7" fmla="*/ 19 h 84"/>
                <a:gd name="T8" fmla="*/ 21 w 69"/>
                <a:gd name="T9" fmla="*/ 33 h 84"/>
                <a:gd name="T10" fmla="*/ 69 w 69"/>
                <a:gd name="T11" fmla="*/ 33 h 84"/>
                <a:gd name="T12" fmla="*/ 69 w 69"/>
                <a:gd name="T13" fmla="*/ 84 h 84"/>
                <a:gd name="T14" fmla="*/ 0 w 69"/>
                <a:gd name="T15" fmla="*/ 84 h 84"/>
                <a:gd name="T16" fmla="*/ 0 w 69"/>
                <a:gd name="T17" fmla="*/ 64 h 84"/>
                <a:gd name="T18" fmla="*/ 46 w 69"/>
                <a:gd name="T19" fmla="*/ 64 h 84"/>
                <a:gd name="T20" fmla="*/ 46 w 69"/>
                <a:gd name="T21" fmla="*/ 52 h 84"/>
                <a:gd name="T22" fmla="*/ 0 w 69"/>
                <a:gd name="T23" fmla="*/ 52 h 84"/>
                <a:gd name="T24" fmla="*/ 0 w 69"/>
                <a:gd name="T25" fmla="*/ 0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" h="84">
                  <a:moveTo>
                    <a:pt x="0" y="0"/>
                  </a:moveTo>
                  <a:lnTo>
                    <a:pt x="69" y="0"/>
                  </a:lnTo>
                  <a:lnTo>
                    <a:pt x="69" y="19"/>
                  </a:lnTo>
                  <a:lnTo>
                    <a:pt x="21" y="19"/>
                  </a:lnTo>
                  <a:lnTo>
                    <a:pt x="21" y="33"/>
                  </a:lnTo>
                  <a:lnTo>
                    <a:pt x="69" y="33"/>
                  </a:lnTo>
                  <a:lnTo>
                    <a:pt x="69" y="84"/>
                  </a:lnTo>
                  <a:lnTo>
                    <a:pt x="0" y="84"/>
                  </a:lnTo>
                  <a:lnTo>
                    <a:pt x="0" y="64"/>
                  </a:lnTo>
                  <a:lnTo>
                    <a:pt x="46" y="64"/>
                  </a:lnTo>
                  <a:lnTo>
                    <a:pt x="46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1417" y="1662"/>
              <a:ext cx="21" cy="31"/>
            </a:xfrm>
            <a:custGeom>
              <a:avLst/>
              <a:gdLst>
                <a:gd name="T0" fmla="*/ 0 w 21"/>
                <a:gd name="T1" fmla="*/ 0 h 31"/>
                <a:gd name="T2" fmla="*/ 0 w 21"/>
                <a:gd name="T3" fmla="*/ 22 h 31"/>
                <a:gd name="T4" fmla="*/ 17 w 21"/>
                <a:gd name="T5" fmla="*/ 22 h 31"/>
                <a:gd name="T6" fmla="*/ 17 w 21"/>
                <a:gd name="T7" fmla="*/ 31 h 31"/>
                <a:gd name="T8" fmla="*/ 21 w 21"/>
                <a:gd name="T9" fmla="*/ 31 h 31"/>
                <a:gd name="T10" fmla="*/ 21 w 21"/>
                <a:gd name="T11" fmla="*/ 0 h 31"/>
                <a:gd name="T12" fmla="*/ 0 w 2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31">
                  <a:moveTo>
                    <a:pt x="0" y="0"/>
                  </a:moveTo>
                  <a:lnTo>
                    <a:pt x="0" y="22"/>
                  </a:lnTo>
                  <a:lnTo>
                    <a:pt x="17" y="22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 userDrawn="1"/>
          </p:nvSpPr>
          <p:spPr bwMode="auto">
            <a:xfrm>
              <a:off x="1452" y="1574"/>
              <a:ext cx="20" cy="108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1484" y="1598"/>
              <a:ext cx="65" cy="83"/>
            </a:xfrm>
            <a:custGeom>
              <a:avLst/>
              <a:gdLst>
                <a:gd name="T0" fmla="*/ 0 w 64"/>
                <a:gd name="T1" fmla="*/ 0 h 84"/>
                <a:gd name="T2" fmla="*/ 0 w 64"/>
                <a:gd name="T3" fmla="*/ 84 h 84"/>
                <a:gd name="T4" fmla="*/ 21 w 64"/>
                <a:gd name="T5" fmla="*/ 84 h 84"/>
                <a:gd name="T6" fmla="*/ 21 w 64"/>
                <a:gd name="T7" fmla="*/ 19 h 84"/>
                <a:gd name="T8" fmla="*/ 45 w 64"/>
                <a:gd name="T9" fmla="*/ 19 h 84"/>
                <a:gd name="T10" fmla="*/ 45 w 64"/>
                <a:gd name="T11" fmla="*/ 84 h 84"/>
                <a:gd name="T12" fmla="*/ 64 w 64"/>
                <a:gd name="T13" fmla="*/ 84 h 84"/>
                <a:gd name="T14" fmla="*/ 64 w 64"/>
                <a:gd name="T15" fmla="*/ 0 h 84"/>
                <a:gd name="T16" fmla="*/ 0 w 64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84">
                  <a:moveTo>
                    <a:pt x="0" y="0"/>
                  </a:moveTo>
                  <a:lnTo>
                    <a:pt x="0" y="84"/>
                  </a:lnTo>
                  <a:lnTo>
                    <a:pt x="21" y="84"/>
                  </a:lnTo>
                  <a:lnTo>
                    <a:pt x="21" y="19"/>
                  </a:lnTo>
                  <a:lnTo>
                    <a:pt x="45" y="19"/>
                  </a:lnTo>
                  <a:lnTo>
                    <a:pt x="45" y="84"/>
                  </a:lnTo>
                  <a:lnTo>
                    <a:pt x="64" y="84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1560" y="1598"/>
              <a:ext cx="61" cy="83"/>
            </a:xfrm>
            <a:custGeom>
              <a:avLst/>
              <a:gdLst>
                <a:gd name="T0" fmla="*/ 0 w 61"/>
                <a:gd name="T1" fmla="*/ 0 h 84"/>
                <a:gd name="T2" fmla="*/ 61 w 61"/>
                <a:gd name="T3" fmla="*/ 0 h 84"/>
                <a:gd name="T4" fmla="*/ 61 w 61"/>
                <a:gd name="T5" fmla="*/ 19 h 84"/>
                <a:gd name="T6" fmla="*/ 20 w 61"/>
                <a:gd name="T7" fmla="*/ 19 h 84"/>
                <a:gd name="T8" fmla="*/ 20 w 61"/>
                <a:gd name="T9" fmla="*/ 64 h 84"/>
                <a:gd name="T10" fmla="*/ 61 w 61"/>
                <a:gd name="T11" fmla="*/ 64 h 84"/>
                <a:gd name="T12" fmla="*/ 61 w 61"/>
                <a:gd name="T13" fmla="*/ 84 h 84"/>
                <a:gd name="T14" fmla="*/ 0 w 61"/>
                <a:gd name="T15" fmla="*/ 84 h 84"/>
                <a:gd name="T16" fmla="*/ 0 w 61"/>
                <a:gd name="T17" fmla="*/ 0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84">
                  <a:moveTo>
                    <a:pt x="0" y="0"/>
                  </a:moveTo>
                  <a:lnTo>
                    <a:pt x="61" y="0"/>
                  </a:lnTo>
                  <a:lnTo>
                    <a:pt x="61" y="19"/>
                  </a:lnTo>
                  <a:lnTo>
                    <a:pt x="20" y="19"/>
                  </a:lnTo>
                  <a:lnTo>
                    <a:pt x="20" y="64"/>
                  </a:lnTo>
                  <a:lnTo>
                    <a:pt x="61" y="64"/>
                  </a:lnTo>
                  <a:lnTo>
                    <a:pt x="61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47"/>
            <p:cNvSpPr>
              <a:spLocks noChangeArrowheads="1"/>
            </p:cNvSpPr>
            <p:nvPr userDrawn="1"/>
          </p:nvSpPr>
          <p:spPr bwMode="auto">
            <a:xfrm>
              <a:off x="1633" y="1662"/>
              <a:ext cx="21" cy="19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24" name="Freeform 48"/>
          <p:cNvSpPr>
            <a:spLocks/>
          </p:cNvSpPr>
          <p:nvPr/>
        </p:nvSpPr>
        <p:spPr bwMode="auto">
          <a:xfrm>
            <a:off x="179388" y="5734050"/>
            <a:ext cx="609600" cy="528638"/>
          </a:xfrm>
          <a:custGeom>
            <a:avLst/>
            <a:gdLst>
              <a:gd name="T0" fmla="*/ 163 w 372"/>
              <a:gd name="T1" fmla="*/ 317 h 322"/>
              <a:gd name="T2" fmla="*/ 137 w 372"/>
              <a:gd name="T3" fmla="*/ 290 h 322"/>
              <a:gd name="T4" fmla="*/ 121 w 372"/>
              <a:gd name="T5" fmla="*/ 281 h 322"/>
              <a:gd name="T6" fmla="*/ 103 w 372"/>
              <a:gd name="T7" fmla="*/ 286 h 322"/>
              <a:gd name="T8" fmla="*/ 87 w 372"/>
              <a:gd name="T9" fmla="*/ 309 h 322"/>
              <a:gd name="T10" fmla="*/ 53 w 372"/>
              <a:gd name="T11" fmla="*/ 322 h 322"/>
              <a:gd name="T12" fmla="*/ 15 w 372"/>
              <a:gd name="T13" fmla="*/ 307 h 322"/>
              <a:gd name="T14" fmla="*/ 0 w 372"/>
              <a:gd name="T15" fmla="*/ 269 h 322"/>
              <a:gd name="T16" fmla="*/ 14 w 372"/>
              <a:gd name="T17" fmla="*/ 235 h 322"/>
              <a:gd name="T18" fmla="*/ 36 w 372"/>
              <a:gd name="T19" fmla="*/ 220 h 322"/>
              <a:gd name="T20" fmla="*/ 41 w 372"/>
              <a:gd name="T21" fmla="*/ 117 h 322"/>
              <a:gd name="T22" fmla="*/ 32 w 372"/>
              <a:gd name="T23" fmla="*/ 101 h 322"/>
              <a:gd name="T24" fmla="*/ 5 w 372"/>
              <a:gd name="T25" fmla="*/ 76 h 322"/>
              <a:gd name="T26" fmla="*/ 2 w 372"/>
              <a:gd name="T27" fmla="*/ 43 h 322"/>
              <a:gd name="T28" fmla="*/ 32 w 372"/>
              <a:gd name="T29" fmla="*/ 6 h 322"/>
              <a:gd name="T30" fmla="*/ 74 w 372"/>
              <a:gd name="T31" fmla="*/ 6 h 322"/>
              <a:gd name="T32" fmla="*/ 104 w 372"/>
              <a:gd name="T33" fmla="*/ 43 h 322"/>
              <a:gd name="T34" fmla="*/ 99 w 372"/>
              <a:gd name="T35" fmla="*/ 76 h 322"/>
              <a:gd name="T36" fmla="*/ 74 w 372"/>
              <a:gd name="T37" fmla="*/ 101 h 322"/>
              <a:gd name="T38" fmla="*/ 63 w 372"/>
              <a:gd name="T39" fmla="*/ 117 h 322"/>
              <a:gd name="T40" fmla="*/ 68 w 372"/>
              <a:gd name="T41" fmla="*/ 220 h 322"/>
              <a:gd name="T42" fmla="*/ 89 w 372"/>
              <a:gd name="T43" fmla="*/ 233 h 322"/>
              <a:gd name="T44" fmla="*/ 106 w 372"/>
              <a:gd name="T45" fmla="*/ 256 h 322"/>
              <a:gd name="T46" fmla="*/ 127 w 372"/>
              <a:gd name="T47" fmla="*/ 259 h 322"/>
              <a:gd name="T48" fmla="*/ 142 w 372"/>
              <a:gd name="T49" fmla="*/ 240 h 322"/>
              <a:gd name="T50" fmla="*/ 164 w 372"/>
              <a:gd name="T51" fmla="*/ 221 h 322"/>
              <a:gd name="T52" fmla="*/ 175 w 372"/>
              <a:gd name="T53" fmla="*/ 117 h 322"/>
              <a:gd name="T54" fmla="*/ 164 w 372"/>
              <a:gd name="T55" fmla="*/ 101 h 322"/>
              <a:gd name="T56" fmla="*/ 142 w 372"/>
              <a:gd name="T57" fmla="*/ 83 h 322"/>
              <a:gd name="T58" fmla="*/ 133 w 372"/>
              <a:gd name="T59" fmla="*/ 54 h 322"/>
              <a:gd name="T60" fmla="*/ 156 w 372"/>
              <a:gd name="T61" fmla="*/ 11 h 322"/>
              <a:gd name="T62" fmla="*/ 197 w 372"/>
              <a:gd name="T63" fmla="*/ 2 h 322"/>
              <a:gd name="T64" fmla="*/ 235 w 372"/>
              <a:gd name="T65" fmla="*/ 33 h 322"/>
              <a:gd name="T66" fmla="*/ 236 w 372"/>
              <a:gd name="T67" fmla="*/ 69 h 322"/>
              <a:gd name="T68" fmla="*/ 212 w 372"/>
              <a:gd name="T69" fmla="*/ 98 h 322"/>
              <a:gd name="T70" fmla="*/ 197 w 372"/>
              <a:gd name="T71" fmla="*/ 112 h 322"/>
              <a:gd name="T72" fmla="*/ 199 w 372"/>
              <a:gd name="T73" fmla="*/ 216 h 322"/>
              <a:gd name="T74" fmla="*/ 223 w 372"/>
              <a:gd name="T75" fmla="*/ 233 h 322"/>
              <a:gd name="T76" fmla="*/ 236 w 372"/>
              <a:gd name="T77" fmla="*/ 254 h 322"/>
              <a:gd name="T78" fmla="*/ 255 w 372"/>
              <a:gd name="T79" fmla="*/ 259 h 322"/>
              <a:gd name="T80" fmla="*/ 271 w 372"/>
              <a:gd name="T81" fmla="*/ 249 h 322"/>
              <a:gd name="T82" fmla="*/ 296 w 372"/>
              <a:gd name="T83" fmla="*/ 223 h 322"/>
              <a:gd name="T84" fmla="*/ 329 w 372"/>
              <a:gd name="T85" fmla="*/ 218 h 322"/>
              <a:gd name="T86" fmla="*/ 367 w 372"/>
              <a:gd name="T87" fmla="*/ 249 h 322"/>
              <a:gd name="T88" fmla="*/ 367 w 372"/>
              <a:gd name="T89" fmla="*/ 290 h 322"/>
              <a:gd name="T90" fmla="*/ 329 w 372"/>
              <a:gd name="T91" fmla="*/ 321 h 322"/>
              <a:gd name="T92" fmla="*/ 296 w 372"/>
              <a:gd name="T93" fmla="*/ 317 h 322"/>
              <a:gd name="T94" fmla="*/ 271 w 372"/>
              <a:gd name="T95" fmla="*/ 290 h 322"/>
              <a:gd name="T96" fmla="*/ 255 w 372"/>
              <a:gd name="T97" fmla="*/ 281 h 322"/>
              <a:gd name="T98" fmla="*/ 236 w 372"/>
              <a:gd name="T99" fmla="*/ 286 h 322"/>
              <a:gd name="T100" fmla="*/ 221 w 372"/>
              <a:gd name="T101" fmla="*/ 309 h 322"/>
              <a:gd name="T102" fmla="*/ 185 w 372"/>
              <a:gd name="T103" fmla="*/ 322 h 3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72" h="322">
                <a:moveTo>
                  <a:pt x="185" y="322"/>
                </a:moveTo>
                <a:lnTo>
                  <a:pt x="185" y="322"/>
                </a:lnTo>
                <a:lnTo>
                  <a:pt x="178" y="322"/>
                </a:lnTo>
                <a:lnTo>
                  <a:pt x="169" y="321"/>
                </a:lnTo>
                <a:lnTo>
                  <a:pt x="163" y="317"/>
                </a:lnTo>
                <a:lnTo>
                  <a:pt x="156" y="314"/>
                </a:lnTo>
                <a:lnTo>
                  <a:pt x="151" y="309"/>
                </a:lnTo>
                <a:lnTo>
                  <a:pt x="145" y="304"/>
                </a:lnTo>
                <a:lnTo>
                  <a:pt x="140" y="297"/>
                </a:lnTo>
                <a:lnTo>
                  <a:pt x="137" y="290"/>
                </a:lnTo>
                <a:lnTo>
                  <a:pt x="135" y="286"/>
                </a:lnTo>
                <a:lnTo>
                  <a:pt x="132" y="283"/>
                </a:lnTo>
                <a:lnTo>
                  <a:pt x="127" y="281"/>
                </a:lnTo>
                <a:lnTo>
                  <a:pt x="121" y="281"/>
                </a:lnTo>
                <a:lnTo>
                  <a:pt x="116" y="281"/>
                </a:lnTo>
                <a:lnTo>
                  <a:pt x="111" y="281"/>
                </a:lnTo>
                <a:lnTo>
                  <a:pt x="106" y="283"/>
                </a:lnTo>
                <a:lnTo>
                  <a:pt x="103" y="286"/>
                </a:lnTo>
                <a:lnTo>
                  <a:pt x="101" y="290"/>
                </a:lnTo>
                <a:lnTo>
                  <a:pt x="97" y="297"/>
                </a:lnTo>
                <a:lnTo>
                  <a:pt x="92" y="304"/>
                </a:lnTo>
                <a:lnTo>
                  <a:pt x="87" y="309"/>
                </a:lnTo>
                <a:lnTo>
                  <a:pt x="82" y="314"/>
                </a:lnTo>
                <a:lnTo>
                  <a:pt x="75" y="317"/>
                </a:lnTo>
                <a:lnTo>
                  <a:pt x="68" y="321"/>
                </a:lnTo>
                <a:lnTo>
                  <a:pt x="60" y="322"/>
                </a:lnTo>
                <a:lnTo>
                  <a:pt x="53" y="322"/>
                </a:lnTo>
                <a:lnTo>
                  <a:pt x="43" y="321"/>
                </a:lnTo>
                <a:lnTo>
                  <a:pt x="32" y="319"/>
                </a:lnTo>
                <a:lnTo>
                  <a:pt x="24" y="314"/>
                </a:lnTo>
                <a:lnTo>
                  <a:pt x="15" y="307"/>
                </a:lnTo>
                <a:lnTo>
                  <a:pt x="8" y="298"/>
                </a:lnTo>
                <a:lnTo>
                  <a:pt x="3" y="290"/>
                </a:lnTo>
                <a:lnTo>
                  <a:pt x="2" y="280"/>
                </a:lnTo>
                <a:lnTo>
                  <a:pt x="0" y="269"/>
                </a:lnTo>
                <a:lnTo>
                  <a:pt x="0" y="262"/>
                </a:lnTo>
                <a:lnTo>
                  <a:pt x="2" y="254"/>
                </a:lnTo>
                <a:lnTo>
                  <a:pt x="5" y="247"/>
                </a:lnTo>
                <a:lnTo>
                  <a:pt x="8" y="240"/>
                </a:lnTo>
                <a:lnTo>
                  <a:pt x="14" y="235"/>
                </a:lnTo>
                <a:lnTo>
                  <a:pt x="19" y="230"/>
                </a:lnTo>
                <a:lnTo>
                  <a:pt x="26" y="225"/>
                </a:lnTo>
                <a:lnTo>
                  <a:pt x="32" y="221"/>
                </a:lnTo>
                <a:lnTo>
                  <a:pt x="36" y="220"/>
                </a:lnTo>
                <a:lnTo>
                  <a:pt x="39" y="216"/>
                </a:lnTo>
                <a:lnTo>
                  <a:pt x="41" y="211"/>
                </a:lnTo>
                <a:lnTo>
                  <a:pt x="41" y="206"/>
                </a:lnTo>
                <a:lnTo>
                  <a:pt x="41" y="117"/>
                </a:lnTo>
                <a:lnTo>
                  <a:pt x="41" y="112"/>
                </a:lnTo>
                <a:lnTo>
                  <a:pt x="39" y="108"/>
                </a:lnTo>
                <a:lnTo>
                  <a:pt x="36" y="103"/>
                </a:lnTo>
                <a:lnTo>
                  <a:pt x="32" y="101"/>
                </a:lnTo>
                <a:lnTo>
                  <a:pt x="26" y="98"/>
                </a:lnTo>
                <a:lnTo>
                  <a:pt x="19" y="93"/>
                </a:lnTo>
                <a:lnTo>
                  <a:pt x="14" y="88"/>
                </a:lnTo>
                <a:lnTo>
                  <a:pt x="8" y="83"/>
                </a:lnTo>
                <a:lnTo>
                  <a:pt x="5" y="76"/>
                </a:lnTo>
                <a:lnTo>
                  <a:pt x="2" y="69"/>
                </a:lnTo>
                <a:lnTo>
                  <a:pt x="0" y="62"/>
                </a:lnTo>
                <a:lnTo>
                  <a:pt x="0" y="54"/>
                </a:lnTo>
                <a:lnTo>
                  <a:pt x="2" y="43"/>
                </a:lnTo>
                <a:lnTo>
                  <a:pt x="3" y="33"/>
                </a:lnTo>
                <a:lnTo>
                  <a:pt x="8" y="24"/>
                </a:lnTo>
                <a:lnTo>
                  <a:pt x="15" y="16"/>
                </a:lnTo>
                <a:lnTo>
                  <a:pt x="24" y="11"/>
                </a:lnTo>
                <a:lnTo>
                  <a:pt x="32" y="6"/>
                </a:lnTo>
                <a:lnTo>
                  <a:pt x="43" y="2"/>
                </a:lnTo>
                <a:lnTo>
                  <a:pt x="53" y="0"/>
                </a:lnTo>
                <a:lnTo>
                  <a:pt x="63" y="2"/>
                </a:lnTo>
                <a:lnTo>
                  <a:pt x="74" y="6"/>
                </a:lnTo>
                <a:lnTo>
                  <a:pt x="82" y="11"/>
                </a:lnTo>
                <a:lnTo>
                  <a:pt x="89" y="16"/>
                </a:lnTo>
                <a:lnTo>
                  <a:pt x="96" y="24"/>
                </a:lnTo>
                <a:lnTo>
                  <a:pt x="101" y="33"/>
                </a:lnTo>
                <a:lnTo>
                  <a:pt x="104" y="43"/>
                </a:lnTo>
                <a:lnTo>
                  <a:pt x="104" y="54"/>
                </a:lnTo>
                <a:lnTo>
                  <a:pt x="104" y="62"/>
                </a:lnTo>
                <a:lnTo>
                  <a:pt x="103" y="69"/>
                </a:lnTo>
                <a:lnTo>
                  <a:pt x="99" y="76"/>
                </a:lnTo>
                <a:lnTo>
                  <a:pt x="96" y="83"/>
                </a:lnTo>
                <a:lnTo>
                  <a:pt x="91" y="88"/>
                </a:lnTo>
                <a:lnTo>
                  <a:pt x="86" y="93"/>
                </a:lnTo>
                <a:lnTo>
                  <a:pt x="80" y="98"/>
                </a:lnTo>
                <a:lnTo>
                  <a:pt x="74" y="101"/>
                </a:lnTo>
                <a:lnTo>
                  <a:pt x="68" y="103"/>
                </a:lnTo>
                <a:lnTo>
                  <a:pt x="67" y="108"/>
                </a:lnTo>
                <a:lnTo>
                  <a:pt x="63" y="112"/>
                </a:lnTo>
                <a:lnTo>
                  <a:pt x="63" y="117"/>
                </a:lnTo>
                <a:lnTo>
                  <a:pt x="63" y="206"/>
                </a:lnTo>
                <a:lnTo>
                  <a:pt x="63" y="211"/>
                </a:lnTo>
                <a:lnTo>
                  <a:pt x="67" y="216"/>
                </a:lnTo>
                <a:lnTo>
                  <a:pt x="68" y="220"/>
                </a:lnTo>
                <a:lnTo>
                  <a:pt x="74" y="221"/>
                </a:lnTo>
                <a:lnTo>
                  <a:pt x="82" y="227"/>
                </a:lnTo>
                <a:lnTo>
                  <a:pt x="89" y="233"/>
                </a:lnTo>
                <a:lnTo>
                  <a:pt x="96" y="240"/>
                </a:lnTo>
                <a:lnTo>
                  <a:pt x="101" y="249"/>
                </a:lnTo>
                <a:lnTo>
                  <a:pt x="103" y="254"/>
                </a:lnTo>
                <a:lnTo>
                  <a:pt x="106" y="256"/>
                </a:lnTo>
                <a:lnTo>
                  <a:pt x="111" y="259"/>
                </a:lnTo>
                <a:lnTo>
                  <a:pt x="116" y="259"/>
                </a:lnTo>
                <a:lnTo>
                  <a:pt x="121" y="259"/>
                </a:lnTo>
                <a:lnTo>
                  <a:pt x="127" y="259"/>
                </a:lnTo>
                <a:lnTo>
                  <a:pt x="132" y="256"/>
                </a:lnTo>
                <a:lnTo>
                  <a:pt x="135" y="254"/>
                </a:lnTo>
                <a:lnTo>
                  <a:pt x="137" y="249"/>
                </a:lnTo>
                <a:lnTo>
                  <a:pt x="142" y="240"/>
                </a:lnTo>
                <a:lnTo>
                  <a:pt x="149" y="233"/>
                </a:lnTo>
                <a:lnTo>
                  <a:pt x="156" y="227"/>
                </a:lnTo>
                <a:lnTo>
                  <a:pt x="164" y="221"/>
                </a:lnTo>
                <a:lnTo>
                  <a:pt x="169" y="220"/>
                </a:lnTo>
                <a:lnTo>
                  <a:pt x="171" y="216"/>
                </a:lnTo>
                <a:lnTo>
                  <a:pt x="175" y="211"/>
                </a:lnTo>
                <a:lnTo>
                  <a:pt x="175" y="206"/>
                </a:lnTo>
                <a:lnTo>
                  <a:pt x="175" y="117"/>
                </a:lnTo>
                <a:lnTo>
                  <a:pt x="175" y="112"/>
                </a:lnTo>
                <a:lnTo>
                  <a:pt x="171" y="108"/>
                </a:lnTo>
                <a:lnTo>
                  <a:pt x="169" y="103"/>
                </a:lnTo>
                <a:lnTo>
                  <a:pt x="164" y="101"/>
                </a:lnTo>
                <a:lnTo>
                  <a:pt x="157" y="98"/>
                </a:lnTo>
                <a:lnTo>
                  <a:pt x="152" y="93"/>
                </a:lnTo>
                <a:lnTo>
                  <a:pt x="147" y="88"/>
                </a:lnTo>
                <a:lnTo>
                  <a:pt x="142" y="83"/>
                </a:lnTo>
                <a:lnTo>
                  <a:pt x="139" y="76"/>
                </a:lnTo>
                <a:lnTo>
                  <a:pt x="135" y="69"/>
                </a:lnTo>
                <a:lnTo>
                  <a:pt x="133" y="62"/>
                </a:lnTo>
                <a:lnTo>
                  <a:pt x="133" y="54"/>
                </a:lnTo>
                <a:lnTo>
                  <a:pt x="133" y="43"/>
                </a:lnTo>
                <a:lnTo>
                  <a:pt x="137" y="33"/>
                </a:lnTo>
                <a:lnTo>
                  <a:pt x="142" y="24"/>
                </a:lnTo>
                <a:lnTo>
                  <a:pt x="149" y="16"/>
                </a:lnTo>
                <a:lnTo>
                  <a:pt x="156" y="11"/>
                </a:lnTo>
                <a:lnTo>
                  <a:pt x="164" y="6"/>
                </a:lnTo>
                <a:lnTo>
                  <a:pt x="175" y="2"/>
                </a:lnTo>
                <a:lnTo>
                  <a:pt x="185" y="0"/>
                </a:lnTo>
                <a:lnTo>
                  <a:pt x="197" y="2"/>
                </a:lnTo>
                <a:lnTo>
                  <a:pt x="205" y="6"/>
                </a:lnTo>
                <a:lnTo>
                  <a:pt x="214" y="11"/>
                </a:lnTo>
                <a:lnTo>
                  <a:pt x="223" y="16"/>
                </a:lnTo>
                <a:lnTo>
                  <a:pt x="229" y="24"/>
                </a:lnTo>
                <a:lnTo>
                  <a:pt x="235" y="33"/>
                </a:lnTo>
                <a:lnTo>
                  <a:pt x="236" y="43"/>
                </a:lnTo>
                <a:lnTo>
                  <a:pt x="238" y="54"/>
                </a:lnTo>
                <a:lnTo>
                  <a:pt x="238" y="62"/>
                </a:lnTo>
                <a:lnTo>
                  <a:pt x="236" y="69"/>
                </a:lnTo>
                <a:lnTo>
                  <a:pt x="233" y="76"/>
                </a:lnTo>
                <a:lnTo>
                  <a:pt x="229" y="83"/>
                </a:lnTo>
                <a:lnTo>
                  <a:pt x="224" y="88"/>
                </a:lnTo>
                <a:lnTo>
                  <a:pt x="219" y="93"/>
                </a:lnTo>
                <a:lnTo>
                  <a:pt x="212" y="98"/>
                </a:lnTo>
                <a:lnTo>
                  <a:pt x="205" y="101"/>
                </a:lnTo>
                <a:lnTo>
                  <a:pt x="202" y="103"/>
                </a:lnTo>
                <a:lnTo>
                  <a:pt x="199" y="108"/>
                </a:lnTo>
                <a:lnTo>
                  <a:pt x="197" y="112"/>
                </a:lnTo>
                <a:lnTo>
                  <a:pt x="197" y="117"/>
                </a:lnTo>
                <a:lnTo>
                  <a:pt x="197" y="206"/>
                </a:lnTo>
                <a:lnTo>
                  <a:pt x="197" y="211"/>
                </a:lnTo>
                <a:lnTo>
                  <a:pt x="199" y="216"/>
                </a:lnTo>
                <a:lnTo>
                  <a:pt x="202" y="220"/>
                </a:lnTo>
                <a:lnTo>
                  <a:pt x="205" y="221"/>
                </a:lnTo>
                <a:lnTo>
                  <a:pt x="216" y="227"/>
                </a:lnTo>
                <a:lnTo>
                  <a:pt x="223" y="233"/>
                </a:lnTo>
                <a:lnTo>
                  <a:pt x="229" y="240"/>
                </a:lnTo>
                <a:lnTo>
                  <a:pt x="235" y="249"/>
                </a:lnTo>
                <a:lnTo>
                  <a:pt x="236" y="254"/>
                </a:lnTo>
                <a:lnTo>
                  <a:pt x="240" y="256"/>
                </a:lnTo>
                <a:lnTo>
                  <a:pt x="243" y="259"/>
                </a:lnTo>
                <a:lnTo>
                  <a:pt x="248" y="259"/>
                </a:lnTo>
                <a:lnTo>
                  <a:pt x="255" y="259"/>
                </a:lnTo>
                <a:lnTo>
                  <a:pt x="260" y="259"/>
                </a:lnTo>
                <a:lnTo>
                  <a:pt x="264" y="256"/>
                </a:lnTo>
                <a:lnTo>
                  <a:pt x="267" y="254"/>
                </a:lnTo>
                <a:lnTo>
                  <a:pt x="271" y="249"/>
                </a:lnTo>
                <a:lnTo>
                  <a:pt x="274" y="242"/>
                </a:lnTo>
                <a:lnTo>
                  <a:pt x="277" y="237"/>
                </a:lnTo>
                <a:lnTo>
                  <a:pt x="283" y="232"/>
                </a:lnTo>
                <a:lnTo>
                  <a:pt x="289" y="227"/>
                </a:lnTo>
                <a:lnTo>
                  <a:pt x="296" y="223"/>
                </a:lnTo>
                <a:lnTo>
                  <a:pt x="303" y="220"/>
                </a:lnTo>
                <a:lnTo>
                  <a:pt x="310" y="218"/>
                </a:lnTo>
                <a:lnTo>
                  <a:pt x="319" y="218"/>
                </a:lnTo>
                <a:lnTo>
                  <a:pt x="329" y="218"/>
                </a:lnTo>
                <a:lnTo>
                  <a:pt x="339" y="221"/>
                </a:lnTo>
                <a:lnTo>
                  <a:pt x="348" y="227"/>
                </a:lnTo>
                <a:lnTo>
                  <a:pt x="356" y="233"/>
                </a:lnTo>
                <a:lnTo>
                  <a:pt x="361" y="240"/>
                </a:lnTo>
                <a:lnTo>
                  <a:pt x="367" y="249"/>
                </a:lnTo>
                <a:lnTo>
                  <a:pt x="370" y="259"/>
                </a:lnTo>
                <a:lnTo>
                  <a:pt x="372" y="269"/>
                </a:lnTo>
                <a:lnTo>
                  <a:pt x="370" y="280"/>
                </a:lnTo>
                <a:lnTo>
                  <a:pt x="367" y="290"/>
                </a:lnTo>
                <a:lnTo>
                  <a:pt x="361" y="298"/>
                </a:lnTo>
                <a:lnTo>
                  <a:pt x="356" y="307"/>
                </a:lnTo>
                <a:lnTo>
                  <a:pt x="348" y="314"/>
                </a:lnTo>
                <a:lnTo>
                  <a:pt x="339" y="317"/>
                </a:lnTo>
                <a:lnTo>
                  <a:pt x="329" y="321"/>
                </a:lnTo>
                <a:lnTo>
                  <a:pt x="319" y="322"/>
                </a:lnTo>
                <a:lnTo>
                  <a:pt x="310" y="322"/>
                </a:lnTo>
                <a:lnTo>
                  <a:pt x="303" y="321"/>
                </a:lnTo>
                <a:lnTo>
                  <a:pt x="296" y="317"/>
                </a:lnTo>
                <a:lnTo>
                  <a:pt x="289" y="314"/>
                </a:lnTo>
                <a:lnTo>
                  <a:pt x="283" y="309"/>
                </a:lnTo>
                <a:lnTo>
                  <a:pt x="277" y="304"/>
                </a:lnTo>
                <a:lnTo>
                  <a:pt x="274" y="297"/>
                </a:lnTo>
                <a:lnTo>
                  <a:pt x="271" y="290"/>
                </a:lnTo>
                <a:lnTo>
                  <a:pt x="267" y="286"/>
                </a:lnTo>
                <a:lnTo>
                  <a:pt x="264" y="283"/>
                </a:lnTo>
                <a:lnTo>
                  <a:pt x="260" y="281"/>
                </a:lnTo>
                <a:lnTo>
                  <a:pt x="255" y="281"/>
                </a:lnTo>
                <a:lnTo>
                  <a:pt x="248" y="281"/>
                </a:lnTo>
                <a:lnTo>
                  <a:pt x="243" y="281"/>
                </a:lnTo>
                <a:lnTo>
                  <a:pt x="240" y="283"/>
                </a:lnTo>
                <a:lnTo>
                  <a:pt x="236" y="286"/>
                </a:lnTo>
                <a:lnTo>
                  <a:pt x="235" y="290"/>
                </a:lnTo>
                <a:lnTo>
                  <a:pt x="229" y="297"/>
                </a:lnTo>
                <a:lnTo>
                  <a:pt x="226" y="304"/>
                </a:lnTo>
                <a:lnTo>
                  <a:pt x="221" y="309"/>
                </a:lnTo>
                <a:lnTo>
                  <a:pt x="214" y="314"/>
                </a:lnTo>
                <a:lnTo>
                  <a:pt x="209" y="317"/>
                </a:lnTo>
                <a:lnTo>
                  <a:pt x="200" y="321"/>
                </a:lnTo>
                <a:lnTo>
                  <a:pt x="193" y="322"/>
                </a:lnTo>
                <a:lnTo>
                  <a:pt x="185" y="322"/>
                </a:lnTo>
                <a:close/>
              </a:path>
            </a:pathLst>
          </a:cu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25" name="Picture 50" descr="hogeho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25" y="6507163"/>
            <a:ext cx="1263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158038" y="6683375"/>
            <a:ext cx="5937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ja-JP" sz="80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Powered by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981200"/>
            <a:ext cx="6477000" cy="6096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ja-JP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743200"/>
            <a:ext cx="6477000" cy="16764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3127375" y="6597650"/>
            <a:ext cx="3222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kumimoji="0" lang="en-US" altLang="ja-JP" sz="800" dirty="0">
                <a:solidFill>
                  <a:srgbClr val="010000"/>
                </a:solidFill>
              </a:rPr>
              <a:t>Copyright © </a:t>
            </a:r>
            <a:r>
              <a:rPr kumimoji="0" lang="en-US" altLang="ja-JP" sz="800" dirty="0" smtClean="0">
                <a:solidFill>
                  <a:srgbClr val="010000"/>
                </a:solidFill>
              </a:rPr>
              <a:t>2011-2015 </a:t>
            </a:r>
            <a:r>
              <a:rPr kumimoji="0" lang="en-US" altLang="ja-JP" sz="800" dirty="0">
                <a:solidFill>
                  <a:srgbClr val="010000"/>
                </a:solidFill>
              </a:rPr>
              <a:t>UL Systems, Inc.  All rights reserved.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908425" y="6711950"/>
            <a:ext cx="13223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  <a:defRPr/>
            </a:pPr>
            <a:r>
              <a:rPr lang="en-US" altLang="ja-JP" sz="800" dirty="0" smtClean="0">
                <a:solidFill>
                  <a:srgbClr val="000000"/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63847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7111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auto">
          <a:xfrm>
            <a:off x="8964613" y="817563"/>
            <a:ext cx="179387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Char char="l"/>
            </a:pPr>
            <a:endParaRPr lang="ja-JP" altLang="ja-JP">
              <a:solidFill>
                <a:srgbClr val="3E631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-1588" y="817563"/>
            <a:ext cx="7813676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Char char="l"/>
            </a:pPr>
            <a:endParaRPr lang="ja-JP" altLang="ja-JP">
              <a:solidFill>
                <a:srgbClr val="3E631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08050"/>
            <a:ext cx="86868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4450"/>
            <a:ext cx="8686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9213" y="6691313"/>
            <a:ext cx="2016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ja-JP" sz="800">
                <a:solidFill>
                  <a:srgbClr val="01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ULS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-1588" y="750888"/>
            <a:ext cx="7813676" cy="76200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2056" name="Group 11"/>
          <p:cNvGrpSpPr>
            <a:grpSpLocks/>
          </p:cNvGrpSpPr>
          <p:nvPr/>
        </p:nvGrpSpPr>
        <p:grpSpPr bwMode="auto">
          <a:xfrm>
            <a:off x="7848600" y="711200"/>
            <a:ext cx="1066800" cy="193675"/>
            <a:chOff x="4944" y="598"/>
            <a:chExt cx="672" cy="122"/>
          </a:xfrm>
        </p:grpSpPr>
        <p:sp>
          <p:nvSpPr>
            <p:cNvPr id="2063" name="Rectangle 12"/>
            <p:cNvSpPr>
              <a:spLocks noChangeArrowheads="1"/>
            </p:cNvSpPr>
            <p:nvPr userDrawn="1"/>
          </p:nvSpPr>
          <p:spPr bwMode="auto">
            <a:xfrm>
              <a:off x="4944" y="598"/>
              <a:ext cx="6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pic>
          <p:nvPicPr>
            <p:cNvPr id="2064" name="Picture 13" descr="logoSmall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620"/>
              <a:ext cx="6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8964613" y="750888"/>
            <a:ext cx="179387" cy="76200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058" name="Picture 19" descr="hogeho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629400"/>
            <a:ext cx="7953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 Box 21"/>
          <p:cNvSpPr txBox="1">
            <a:spLocks noChangeArrowheads="1"/>
          </p:cNvSpPr>
          <p:nvPr/>
        </p:nvSpPr>
        <p:spPr bwMode="auto">
          <a:xfrm>
            <a:off x="7288213" y="6681788"/>
            <a:ext cx="5937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ja-JP" sz="8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Powered by</a:t>
            </a:r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8648700" y="6675438"/>
            <a:ext cx="4381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7A34905D-D087-4557-B3E4-3F4323398A34}" type="slidenum">
              <a:rPr lang="en-US" altLang="ja-JP" sz="900">
                <a:solidFill>
                  <a:srgbClr val="34571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/>
              <a:t>‹#›</a:t>
            </a:fld>
            <a:endParaRPr lang="en-US" altLang="ja-JP" sz="900">
              <a:solidFill>
                <a:srgbClr val="34571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127375" y="6597650"/>
            <a:ext cx="3222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  <a:buClrTx/>
              <a:buSzPct val="60000"/>
              <a:buFont typeface="Wingdings" pitchFamily="2" charset="2"/>
              <a:buNone/>
            </a:pPr>
            <a:r>
              <a:rPr kumimoji="0" lang="en-US" altLang="ja-JP" sz="800" dirty="0">
                <a:solidFill>
                  <a:srgbClr val="010000"/>
                </a:solidFill>
              </a:rPr>
              <a:t>Copyright © </a:t>
            </a:r>
            <a:r>
              <a:rPr kumimoji="0" lang="en-US" altLang="ja-JP" sz="800" dirty="0" smtClean="0">
                <a:solidFill>
                  <a:srgbClr val="010000"/>
                </a:solidFill>
              </a:rPr>
              <a:t>2011-2015 </a:t>
            </a:r>
            <a:r>
              <a:rPr kumimoji="0" lang="en-US" altLang="ja-JP" sz="800" dirty="0">
                <a:solidFill>
                  <a:srgbClr val="010000"/>
                </a:solidFill>
              </a:rPr>
              <a:t>UL Systems, Inc.  All rights reserved.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908425" y="6711950"/>
            <a:ext cx="13223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60000"/>
              <a:buFont typeface="Wingdings" pitchFamily="2" charset="2"/>
              <a:buNone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69925" indent="-196850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Char char="–"/>
        <a:defRPr kumimoji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046163" indent="-185738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Wingdings" pitchFamily="2" charset="2"/>
        <a:buChar char="n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427163" indent="-190500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Char char="–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7160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Wingdings" pitchFamily="2" charset="2"/>
        <a:buChar char="n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1732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6304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0876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5448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auto">
          <a:xfrm>
            <a:off x="8964613" y="817563"/>
            <a:ext cx="179387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Char char="l"/>
            </a:pPr>
            <a:endParaRPr lang="ja-JP" altLang="ja-JP">
              <a:solidFill>
                <a:srgbClr val="3E6311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-1588" y="817563"/>
            <a:ext cx="7813676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Char char="l"/>
            </a:pPr>
            <a:endParaRPr lang="ja-JP" altLang="ja-JP">
              <a:solidFill>
                <a:srgbClr val="3E6311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08050"/>
            <a:ext cx="86868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4450"/>
            <a:ext cx="8686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9213" y="6691313"/>
            <a:ext cx="2016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ja-JP" sz="800">
                <a:solidFill>
                  <a:srgbClr val="010000"/>
                </a:solidFill>
              </a:rPr>
              <a:t>ULS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1588" y="750888"/>
            <a:ext cx="7813676" cy="76200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1032" name="Group 11"/>
          <p:cNvGrpSpPr>
            <a:grpSpLocks/>
          </p:cNvGrpSpPr>
          <p:nvPr/>
        </p:nvGrpSpPr>
        <p:grpSpPr bwMode="auto">
          <a:xfrm>
            <a:off x="7848600" y="711200"/>
            <a:ext cx="1066800" cy="193675"/>
            <a:chOff x="4944" y="598"/>
            <a:chExt cx="672" cy="122"/>
          </a:xfrm>
        </p:grpSpPr>
        <p:sp>
          <p:nvSpPr>
            <p:cNvPr id="1039" name="Rectangle 12"/>
            <p:cNvSpPr>
              <a:spLocks noChangeArrowheads="1"/>
            </p:cNvSpPr>
            <p:nvPr userDrawn="1"/>
          </p:nvSpPr>
          <p:spPr bwMode="auto">
            <a:xfrm>
              <a:off x="4944" y="598"/>
              <a:ext cx="6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pic>
          <p:nvPicPr>
            <p:cNvPr id="1040" name="Picture 13" descr="logoSmall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620"/>
              <a:ext cx="6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8964613" y="750888"/>
            <a:ext cx="179387" cy="76200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pic>
        <p:nvPicPr>
          <p:cNvPr id="1034" name="Picture 19" descr="hogeho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629400"/>
            <a:ext cx="7953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21"/>
          <p:cNvSpPr txBox="1">
            <a:spLocks noChangeArrowheads="1"/>
          </p:cNvSpPr>
          <p:nvPr/>
        </p:nvSpPr>
        <p:spPr bwMode="auto">
          <a:xfrm>
            <a:off x="7288213" y="6681788"/>
            <a:ext cx="5937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ja-JP" sz="800"/>
              <a:t>Powered by</a:t>
            </a:r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8648700" y="6675438"/>
            <a:ext cx="4381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C74B5B27-334B-4338-B2B7-31C4092FB168}" type="slidenum">
              <a:rPr lang="en-US" altLang="ja-JP" sz="900">
                <a:solidFill>
                  <a:srgbClr val="34571F"/>
                </a:solidFill>
              </a:rPr>
              <a:pPr algn="r" eaLnBrk="1" hangingPunct="1"/>
              <a:t>‹#›</a:t>
            </a:fld>
            <a:endParaRPr lang="en-US" altLang="ja-JP" sz="900">
              <a:solidFill>
                <a:srgbClr val="34571F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127375" y="6597650"/>
            <a:ext cx="3222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  <a:buClrTx/>
              <a:buSzPct val="60000"/>
              <a:buFont typeface="Wingdings" pitchFamily="2" charset="2"/>
              <a:buNone/>
            </a:pPr>
            <a:r>
              <a:rPr kumimoji="0" lang="en-US" altLang="ja-JP" sz="800" dirty="0">
                <a:solidFill>
                  <a:srgbClr val="010000"/>
                </a:solidFill>
              </a:rPr>
              <a:t>Copyright © </a:t>
            </a:r>
            <a:r>
              <a:rPr kumimoji="0" lang="en-US" altLang="ja-JP" sz="800" dirty="0" smtClean="0">
                <a:solidFill>
                  <a:srgbClr val="010000"/>
                </a:solidFill>
              </a:rPr>
              <a:t>2011-2015 </a:t>
            </a:r>
            <a:r>
              <a:rPr kumimoji="0" lang="en-US" altLang="ja-JP" sz="800" dirty="0">
                <a:solidFill>
                  <a:srgbClr val="010000"/>
                </a:solidFill>
              </a:rPr>
              <a:t>UL Systems, Inc.  All rights reserved.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908425" y="6711950"/>
            <a:ext cx="13223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60000"/>
              <a:buFont typeface="Wingdings" pitchFamily="2" charset="2"/>
              <a:buNone/>
              <a:defRPr/>
            </a:pPr>
            <a:r>
              <a:rPr lang="en-US" altLang="ja-JP" sz="800" dirty="0" smtClean="0">
                <a:solidFill>
                  <a:schemeClr val="tx1"/>
                </a:solidFill>
              </a:rPr>
              <a:t>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196850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046163" indent="-185738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427163" indent="-190500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7160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1732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6304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0876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5448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auto">
          <a:xfrm>
            <a:off x="8964613" y="817563"/>
            <a:ext cx="179387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Char char="l"/>
            </a:pPr>
            <a:endParaRPr lang="ja-JP" altLang="ja-JP">
              <a:solidFill>
                <a:srgbClr val="3E631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-1588" y="817563"/>
            <a:ext cx="7813676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Char char="l"/>
            </a:pPr>
            <a:endParaRPr lang="ja-JP" altLang="ja-JP">
              <a:solidFill>
                <a:srgbClr val="3E631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08050"/>
            <a:ext cx="86868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4450"/>
            <a:ext cx="8686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9213" y="6691313"/>
            <a:ext cx="2016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ja-JP" sz="800">
                <a:solidFill>
                  <a:srgbClr val="01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ULS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-1588" y="750888"/>
            <a:ext cx="7813676" cy="76200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2056" name="Group 11"/>
          <p:cNvGrpSpPr>
            <a:grpSpLocks/>
          </p:cNvGrpSpPr>
          <p:nvPr/>
        </p:nvGrpSpPr>
        <p:grpSpPr bwMode="auto">
          <a:xfrm>
            <a:off x="7848600" y="711200"/>
            <a:ext cx="1066800" cy="193675"/>
            <a:chOff x="4944" y="598"/>
            <a:chExt cx="672" cy="122"/>
          </a:xfrm>
        </p:grpSpPr>
        <p:sp>
          <p:nvSpPr>
            <p:cNvPr id="2063" name="Rectangle 12"/>
            <p:cNvSpPr>
              <a:spLocks noChangeArrowheads="1"/>
            </p:cNvSpPr>
            <p:nvPr userDrawn="1"/>
          </p:nvSpPr>
          <p:spPr bwMode="auto">
            <a:xfrm>
              <a:off x="4944" y="598"/>
              <a:ext cx="6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pic>
          <p:nvPicPr>
            <p:cNvPr id="2064" name="Picture 13" descr="logoSmall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620"/>
              <a:ext cx="6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8964613" y="750888"/>
            <a:ext cx="179387" cy="76200"/>
          </a:xfrm>
          <a:prstGeom prst="rect">
            <a:avLst/>
          </a:prstGeom>
          <a:solidFill>
            <a:srgbClr val="72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058" name="Picture 19" descr="hogeho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629400"/>
            <a:ext cx="7953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 Box 21"/>
          <p:cNvSpPr txBox="1">
            <a:spLocks noChangeArrowheads="1"/>
          </p:cNvSpPr>
          <p:nvPr/>
        </p:nvSpPr>
        <p:spPr bwMode="auto">
          <a:xfrm>
            <a:off x="7288213" y="6681788"/>
            <a:ext cx="5937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ja-JP" sz="80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Powered by</a:t>
            </a:r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8648700" y="6675438"/>
            <a:ext cx="4381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7A34905D-D087-4557-B3E4-3F4323398A34}" type="slidenum">
              <a:rPr lang="en-US" altLang="ja-JP" sz="900">
                <a:solidFill>
                  <a:srgbClr val="34571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/>
              <a:t>‹#›</a:t>
            </a:fld>
            <a:endParaRPr lang="en-US" altLang="ja-JP" sz="900">
              <a:solidFill>
                <a:srgbClr val="34571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127375" y="6597650"/>
            <a:ext cx="3222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kumimoji="0" lang="en-US" altLang="ja-JP" sz="800" dirty="0">
                <a:solidFill>
                  <a:srgbClr val="010000"/>
                </a:solidFill>
              </a:rPr>
              <a:t>Copyright © </a:t>
            </a:r>
            <a:r>
              <a:rPr kumimoji="0" lang="en-US" altLang="ja-JP" sz="800" dirty="0" smtClean="0">
                <a:solidFill>
                  <a:srgbClr val="010000"/>
                </a:solidFill>
              </a:rPr>
              <a:t>2011-2015 </a:t>
            </a:r>
            <a:r>
              <a:rPr kumimoji="0" lang="en-US" altLang="ja-JP" sz="800" dirty="0">
                <a:solidFill>
                  <a:srgbClr val="010000"/>
                </a:solidFill>
              </a:rPr>
              <a:t>UL Systems, Inc.  All rights reserved.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908425" y="6711950"/>
            <a:ext cx="13223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528416"/>
              </a:buClr>
              <a:buSzPct val="80000"/>
              <a:buFont typeface="Monotype Sorts" pitchFamily="2" charset="2"/>
              <a:defRPr kumimoji="1" sz="2000">
                <a:solidFill>
                  <a:srgbClr val="FF0000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SzPct val="60000"/>
              <a:buFont typeface="Wingdings" pitchFamily="2" charset="2"/>
              <a:buNone/>
              <a:defRPr/>
            </a:pPr>
            <a:r>
              <a:rPr lang="en-US" altLang="ja-JP" sz="800" dirty="0" smtClean="0">
                <a:solidFill>
                  <a:srgbClr val="000000"/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41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Wingdings" pitchFamily="2" charset="2"/>
        <a:buChar char="n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69925" indent="-196850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Char char="–"/>
        <a:defRPr kumimoji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046163" indent="-185738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Wingdings" pitchFamily="2" charset="2"/>
        <a:buChar char="n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427163" indent="-190500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Char char="–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7160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Wingdings" pitchFamily="2" charset="2"/>
        <a:buChar char="n"/>
        <a:defRPr kumimoji="1" sz="1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1732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6304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0876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544888" indent="-98425" algn="l" rtl="0" eaLnBrk="1" fontAlgn="base" hangingPunct="1">
        <a:spcBef>
          <a:spcPct val="20000"/>
        </a:spcBef>
        <a:spcAft>
          <a:spcPct val="0"/>
        </a:spcAft>
        <a:buClr>
          <a:srgbClr val="528416"/>
        </a:buClr>
        <a:buSzPct val="80000"/>
        <a:buFont typeface="Monotype Sort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GEEKSCHOOL Vol.2</a:t>
            </a:r>
            <a:endParaRPr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SzTx/>
              <a:buFont typeface="Wingdings" pitchFamily="2" charset="2"/>
              <a:buNone/>
              <a:tabLst>
                <a:tab pos="384175" algn="l"/>
              </a:tabLst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解答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177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908050"/>
            <a:ext cx="8686800" cy="2736974"/>
          </a:xfrm>
        </p:spPr>
        <p:txBody>
          <a:bodyPr/>
          <a:lstStyle/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解答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39552" y="980728"/>
            <a:ext cx="4896544" cy="1152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INSERT INTO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(</a:t>
            </a:r>
            <a:r>
              <a:rPr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customer_id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</a:t>
            </a:r>
            <a:r>
              <a:rPr lang="en-US" altLang="ja-JP" sz="1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customer_name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prefecture)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VALUES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(‘C9999’, ‘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藤原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’, ‘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東京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’)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611560" y="2442592"/>
            <a:ext cx="7560840" cy="134644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/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上記の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INSERT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文を参考に、顧客テーブルにデータを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INSERT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してください。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ja-JP" sz="1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en-US" altLang="ja-JP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ustomer_id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= C + [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各自の生年月日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](C19850701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など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ja-JP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Customer_name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各自のフルネーム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prefecture = 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各自の出身都道府県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55576" y="2204864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6156176" y="1196752"/>
            <a:ext cx="2016224" cy="756664"/>
          </a:xfrm>
          <a:prstGeom prst="wedgeRectCallout">
            <a:avLst>
              <a:gd name="adj1" fmla="val -203173"/>
              <a:gd name="adj2" fmla="val 24100"/>
            </a:avLst>
          </a:prstGeom>
          <a:solidFill>
            <a:srgbClr val="FFE7E7"/>
          </a:solidFill>
          <a:ln w="952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文字列が指定されているカラムは、「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」シングルクォートで括るルール</a:t>
            </a:r>
            <a:endParaRPr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39552" y="4869160"/>
            <a:ext cx="4896544" cy="1152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INSERT INTO customer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(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customer_id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customer_name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prefecture)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VALUES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('C19850701', '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藤原 崇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', '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北海道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')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949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908050"/>
            <a:ext cx="8686800" cy="16568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51520" y="1412776"/>
            <a:ext cx="7560840" cy="81724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/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金額が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1000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円以上の商品を取得してください。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～以上を表現する方法は調べてみてください。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95536" y="1149896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6114" y="2291620"/>
            <a:ext cx="4896544" cy="1440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* 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product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price 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&gt;= 1000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21126" y="4293096"/>
            <a:ext cx="7560840" cy="6732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lvl="1" indent="-342900">
              <a:buFont typeface="+mj-lt"/>
              <a:buAutoNum type="arabicPeriod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にて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顧客テーブルに追加したレコードを更新してください。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都道府県 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‘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海外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’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65142" y="4030216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95536" y="5027200"/>
            <a:ext cx="4896544" cy="1440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UPDATE 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customer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SET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prefecture = '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海外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'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customer_name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'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藤原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3128772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まず自分のレコード確認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その後同一条件で削除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39552" y="5373216"/>
            <a:ext cx="4896544" cy="1152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DELETE 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customer 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customer_name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'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藤原 崇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'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395536" y="1484784"/>
            <a:ext cx="7560840" cy="93610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lvl="1" indent="-342900">
              <a:buFont typeface="+mj-lt"/>
              <a:buAutoNum type="arabicPeriod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顧客テーブルに格納されている自分のレコードを削除してください。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削除する前に自分のレコードがあることを確認してください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268760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39552" y="3212976"/>
            <a:ext cx="4896544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 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*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customer 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customer_name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'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藤原 </a:t>
            </a:r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崇</a:t>
            </a: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‘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;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5810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061864" y="4365104"/>
            <a:ext cx="7470576" cy="2016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.*,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cs.customer_name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order_header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customer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cs.customer_id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&gt;= 1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and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&lt;= 10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1068760" y="2420888"/>
            <a:ext cx="7463680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*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order_header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order_detail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o_detail.order_no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between '2015-05-12 01:00:00' and '2015-05-12 01:10:00'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323528" y="1124744"/>
            <a:ext cx="7560840" cy="108012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lvl="1" indent="-342900">
              <a:buFont typeface="+mj-lt"/>
              <a:buAutoNum type="arabicPeriod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注文時間が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2015/5/12 1:00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 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2015/5/12 1:10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の注文明細情報を表示してください。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注文番号が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の注文の注文顧客名を取得してください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467544" y="908720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1560" y="2420888"/>
            <a:ext cx="457200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5-1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解答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1560" y="4365104"/>
            <a:ext cx="457200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5-2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解答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458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068760" y="2636912"/>
            <a:ext cx="7463680" cy="37444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.*,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.*,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cs.customer_name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prod.product_name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o_detail.quantity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*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prod.price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as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total_price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order_header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order_detail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o_detail.order_no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customer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cs.customer_id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product prod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o_detail.product_id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prod.product_id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between '2015-05-12 01:00:00' and '2015-05-12 01:10:00'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'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23528" y="1124744"/>
            <a:ext cx="7560840" cy="129614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lvl="1" indent="-342900">
              <a:buFont typeface="+mj-lt"/>
              <a:buAutoNum type="arabicPeriod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lvl="1" indent="-342900">
              <a:buFont typeface="+mj-lt"/>
              <a:buAutoNum type="arabicPeriod" startAt="3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注文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時間が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2015/5/12 1:00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2015/5/12 1:10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に、顧客名、商品名、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注文明細あたりの金額を加えて下さい。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注文明細あたりの金額は商品単価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数量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467544" y="908720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1560" y="2636912"/>
            <a:ext cx="457200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5-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３解答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7866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068760" y="2420888"/>
            <a:ext cx="7463680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cs.customer_name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sum(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prod.price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*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o_detail.quantity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order_header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order_detail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o_detail.order_no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customer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cs.customer_id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product prod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ON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o_detail.product_id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prod.product_id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&gt;= '2015-05-01 00:00:00'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and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o_header.order_date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&lt; '2015-05-02 00:00:00'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GROUP BY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customer_name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11560" y="2420887"/>
            <a:ext cx="457200" cy="396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6-1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解答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23528" y="1124744"/>
            <a:ext cx="7560840" cy="108012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lvl="1" indent="-342900">
              <a:buFont typeface="+mj-lt"/>
              <a:buAutoNum type="arabicPeriod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2015/5/1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の顧客ごとの注文金額を算出してください。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67544" y="908720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88067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908050"/>
            <a:ext cx="8686800" cy="180087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5536" y="1340768"/>
            <a:ext cx="7560840" cy="115212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lvl="1" indent="-342900">
              <a:buFont typeface="+mj-lt"/>
              <a:buAutoNum type="arabicPeriod"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2015/5/1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の顧客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ごとの注文件数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を、注文件数の昇順にソートして表示してください。注文件数が同一の場合は、顧客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の昇順でソートされるようにしてください。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(P28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の例題をベースに、ソート条件を追加すればできます。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539552" y="980728"/>
            <a:ext cx="1368152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演習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852736" y="2636912"/>
            <a:ext cx="7463680" cy="3600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COUNT(*)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order_header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&gt;= '2015-05-01 00:00:00'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and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&lt; '2015-05-02 00:00:00'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GROUP BY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customer_id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 BY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COUNT(*)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asc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asc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95536" y="2636911"/>
            <a:ext cx="457200" cy="3600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7-1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解答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8858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908050"/>
            <a:ext cx="8686800" cy="180087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5536" y="1340768"/>
            <a:ext cx="7560840" cy="115212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注文履歴・注文明細・商品・顧客の全テーブルを参照し、正しく売上履歴テーブルにデータを投入してください。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539552" y="980728"/>
            <a:ext cx="180020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疑似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体験演習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852736" y="2636912"/>
            <a:ext cx="7463680" cy="3600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insert into sales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left(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date_add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interval 1 day),10),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sum(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prod.price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*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detail.quantity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order_header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order_detail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detail on(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detail.order_no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product prod on(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detail.product_id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prod.product_id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join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customer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on(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ord.customer_id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cs.customer_id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=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‘C0021’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– </a:t>
            </a:r>
            <a:r>
              <a:rPr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ここを自分が担当する顧客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ID</a:t>
            </a:r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に変更して実行</a:t>
            </a:r>
            <a:endParaRPr lang="en-US" altLang="ja-JP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group by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order_no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left(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date_add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2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order_date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interval 1 day), 10)</a:t>
            </a:r>
          </a:p>
          <a:p>
            <a:pPr marL="0" lvl="2">
              <a:buFont typeface="Wingdings" pitchFamily="2" charset="2"/>
              <a:buNone/>
              <a:tabLst>
                <a:tab pos="804863" algn="l"/>
                <a:tab pos="2505075" algn="l"/>
              </a:tabLst>
            </a:pPr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;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395536" y="2636911"/>
            <a:ext cx="457200" cy="3600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rtlCol="0" anchor="ctr"/>
          <a:lstStyle/>
          <a:p>
            <a:pPr algn="ctr">
              <a:buClr>
                <a:srgbClr val="528416"/>
              </a:buClr>
              <a:buSzPct val="80000"/>
              <a:buFont typeface="Monotype Sorts" pitchFamily="2" charset="2"/>
              <a:buNone/>
            </a:pP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解答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1599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ULS2003-1">
  <a:themeElements>
    <a:clrScheme name="ULS2003-1 4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5DD9D"/>
      </a:accent1>
      <a:accent2>
        <a:srgbClr val="72BF44"/>
      </a:accent2>
      <a:accent3>
        <a:srgbClr val="FFFFFF"/>
      </a:accent3>
      <a:accent4>
        <a:srgbClr val="000000"/>
      </a:accent4>
      <a:accent5>
        <a:srgbClr val="D7EBCC"/>
      </a:accent5>
      <a:accent6>
        <a:srgbClr val="67AD3D"/>
      </a:accent6>
      <a:hlink>
        <a:srgbClr val="6ED72D"/>
      </a:hlink>
      <a:folHlink>
        <a:srgbClr val="45A2BF"/>
      </a:folHlink>
    </a:clrScheme>
    <a:fontScheme name="ULS2003-1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E7E7"/>
        </a:solidFill>
        <a:ln w="9525" cap="flat" cmpd="sng" algn="ctr">
          <a:solidFill>
            <a:srgbClr val="FF9999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>
          <a:buClr>
            <a:srgbClr val="528416"/>
          </a:buClr>
          <a:buSzPct val="80000"/>
          <a:buFont typeface="Monotype Sorts" pitchFamily="2" charset="2"/>
          <a:buNone/>
          <a:defRPr sz="1200" b="1" dirty="0"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528416"/>
          </a:buClr>
          <a:buSzPct val="80000"/>
          <a:buFont typeface="Monotype Sorts" pitchFamily="2" charset="2"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ULS2003-1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S2003-1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S2003-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S2003-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5DD9D"/>
        </a:accent1>
        <a:accent2>
          <a:srgbClr val="72BF44"/>
        </a:accent2>
        <a:accent3>
          <a:srgbClr val="FFFFFF"/>
        </a:accent3>
        <a:accent4>
          <a:srgbClr val="000000"/>
        </a:accent4>
        <a:accent5>
          <a:srgbClr val="D7EBCC"/>
        </a:accent5>
        <a:accent6>
          <a:srgbClr val="67AD3D"/>
        </a:accent6>
        <a:hlink>
          <a:srgbClr val="6ED72D"/>
        </a:hlink>
        <a:folHlink>
          <a:srgbClr val="45A2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LS2003-1">
  <a:themeElements>
    <a:clrScheme name="ULS2003-1 4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5DD9D"/>
      </a:accent1>
      <a:accent2>
        <a:srgbClr val="72BF44"/>
      </a:accent2>
      <a:accent3>
        <a:srgbClr val="FFFFFF"/>
      </a:accent3>
      <a:accent4>
        <a:srgbClr val="000000"/>
      </a:accent4>
      <a:accent5>
        <a:srgbClr val="D7EBCC"/>
      </a:accent5>
      <a:accent6>
        <a:srgbClr val="67AD3D"/>
      </a:accent6>
      <a:hlink>
        <a:srgbClr val="6ED72D"/>
      </a:hlink>
      <a:folHlink>
        <a:srgbClr val="45A2BF"/>
      </a:folHlink>
    </a:clrScheme>
    <a:fontScheme name="ULS2003-1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528416"/>
          </a:buClr>
          <a:buSzPct val="80000"/>
          <a:buFont typeface="Monotype Sorts" pitchFamily="2" charset="2"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528416"/>
          </a:buClr>
          <a:buSzPct val="80000"/>
          <a:buFont typeface="Monotype Sorts" pitchFamily="2" charset="2"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ULS2003-1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S2003-1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S2003-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S2003-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5DD9D"/>
        </a:accent1>
        <a:accent2>
          <a:srgbClr val="72BF44"/>
        </a:accent2>
        <a:accent3>
          <a:srgbClr val="FFFFFF"/>
        </a:accent3>
        <a:accent4>
          <a:srgbClr val="000000"/>
        </a:accent4>
        <a:accent5>
          <a:srgbClr val="D7EBCC"/>
        </a:accent5>
        <a:accent6>
          <a:srgbClr val="67AD3D"/>
        </a:accent6>
        <a:hlink>
          <a:srgbClr val="6ED72D"/>
        </a:hlink>
        <a:folHlink>
          <a:srgbClr val="45A2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ULS2003-1">
  <a:themeElements>
    <a:clrScheme name="ULS2003-1 4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5DD9D"/>
      </a:accent1>
      <a:accent2>
        <a:srgbClr val="72BF44"/>
      </a:accent2>
      <a:accent3>
        <a:srgbClr val="FFFFFF"/>
      </a:accent3>
      <a:accent4>
        <a:srgbClr val="000000"/>
      </a:accent4>
      <a:accent5>
        <a:srgbClr val="D7EBCC"/>
      </a:accent5>
      <a:accent6>
        <a:srgbClr val="67AD3D"/>
      </a:accent6>
      <a:hlink>
        <a:srgbClr val="6ED72D"/>
      </a:hlink>
      <a:folHlink>
        <a:srgbClr val="45A2BF"/>
      </a:folHlink>
    </a:clrScheme>
    <a:fontScheme name="ULS2003-1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E7E7"/>
        </a:solidFill>
        <a:ln w="9525" cap="flat" cmpd="sng" algn="ctr">
          <a:solidFill>
            <a:srgbClr val="FF9999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anchor="ctr"/>
      <a:lstStyle>
        <a:defPPr>
          <a:buClr>
            <a:srgbClr val="528416"/>
          </a:buClr>
          <a:buSzPct val="80000"/>
          <a:buFont typeface="Monotype Sorts" pitchFamily="2" charset="2"/>
          <a:buNone/>
          <a:defRPr sz="1200" b="1" dirty="0"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528416"/>
          </a:buClr>
          <a:buSzPct val="80000"/>
          <a:buFont typeface="Monotype Sorts" pitchFamily="2" charset="2"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ULS2003-1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S2003-1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S2003-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S2003-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5DD9D"/>
        </a:accent1>
        <a:accent2>
          <a:srgbClr val="72BF44"/>
        </a:accent2>
        <a:accent3>
          <a:srgbClr val="FFFFFF"/>
        </a:accent3>
        <a:accent4>
          <a:srgbClr val="000000"/>
        </a:accent4>
        <a:accent5>
          <a:srgbClr val="D7EBCC"/>
        </a:accent5>
        <a:accent6>
          <a:srgbClr val="67AD3D"/>
        </a:accent6>
        <a:hlink>
          <a:srgbClr val="6ED72D"/>
        </a:hlink>
        <a:folHlink>
          <a:srgbClr val="45A2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テンプレート2014</Template>
  <TotalTime>3638</TotalTime>
  <Words>706</Words>
  <Application>Microsoft Office PowerPoint</Application>
  <PresentationFormat>画面に合わせる (4:3)</PresentationFormat>
  <Paragraphs>193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1_ULS2003-1</vt:lpstr>
      <vt:lpstr>ULS2003-1</vt:lpstr>
      <vt:lpstr>2_ULS2003-1</vt:lpstr>
      <vt:lpstr>GEEKSCHOOL Vol.2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新入社員研修</dc:title>
  <dc:creator>fujiwara takashi</dc:creator>
  <cp:lastModifiedBy>fujiwara takashi</cp:lastModifiedBy>
  <cp:revision>225</cp:revision>
  <cp:lastPrinted>2015-05-30T03:19:17Z</cp:lastPrinted>
  <dcterms:created xsi:type="dcterms:W3CDTF">2014-06-02T04:59:02Z</dcterms:created>
  <dcterms:modified xsi:type="dcterms:W3CDTF">2015-05-30T07:09:35Z</dcterms:modified>
</cp:coreProperties>
</file>