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0" r:id="rId3"/>
  </p:sldMasterIdLst>
  <p:notesMasterIdLst>
    <p:notesMasterId r:id="rId43"/>
  </p:notesMasterIdLst>
  <p:sldIdLst>
    <p:sldId id="257" r:id="rId4"/>
    <p:sldId id="293" r:id="rId5"/>
    <p:sldId id="258" r:id="rId6"/>
    <p:sldId id="259" r:id="rId7"/>
    <p:sldId id="323" r:id="rId8"/>
    <p:sldId id="260" r:id="rId9"/>
    <p:sldId id="262" r:id="rId10"/>
    <p:sldId id="326" r:id="rId11"/>
    <p:sldId id="320" r:id="rId12"/>
    <p:sldId id="327" r:id="rId13"/>
    <p:sldId id="324" r:id="rId14"/>
    <p:sldId id="316" r:id="rId15"/>
    <p:sldId id="308" r:id="rId16"/>
    <p:sldId id="328" r:id="rId17"/>
    <p:sldId id="271" r:id="rId18"/>
    <p:sldId id="272" r:id="rId19"/>
    <p:sldId id="273" r:id="rId20"/>
    <p:sldId id="274" r:id="rId21"/>
    <p:sldId id="275" r:id="rId22"/>
    <p:sldId id="276" r:id="rId23"/>
    <p:sldId id="277" r:id="rId24"/>
    <p:sldId id="278" r:id="rId25"/>
    <p:sldId id="329" r:id="rId26"/>
    <p:sldId id="299" r:id="rId27"/>
    <p:sldId id="297" r:id="rId28"/>
    <p:sldId id="330" r:id="rId29"/>
    <p:sldId id="300" r:id="rId30"/>
    <p:sldId id="295" r:id="rId31"/>
    <p:sldId id="331" r:id="rId32"/>
    <p:sldId id="314" r:id="rId33"/>
    <p:sldId id="332" r:id="rId34"/>
    <p:sldId id="325" r:id="rId35"/>
    <p:sldId id="333" r:id="rId36"/>
    <p:sldId id="334" r:id="rId37"/>
    <p:sldId id="315" r:id="rId38"/>
    <p:sldId id="335" r:id="rId39"/>
    <p:sldId id="336" r:id="rId40"/>
    <p:sldId id="337" r:id="rId41"/>
    <p:sldId id="338" r:id="rId42"/>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00"/>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42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4B32E365-2201-43BE-BCA4-29F4E9DAB3CB}" type="datetimeFigureOut">
              <a:rPr kumimoji="1" lang="ja-JP" altLang="en-US" smtClean="0"/>
              <a:t>15/06/01</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A75D761-A0FF-42C2-BAA0-7DB59A9F7930}" type="slidenum">
              <a:rPr kumimoji="1" lang="ja-JP" altLang="en-US" smtClean="0"/>
              <a:t>‹#›</a:t>
            </a:fld>
            <a:endParaRPr kumimoji="1" lang="ja-JP" altLang="en-US"/>
          </a:p>
        </p:txBody>
      </p:sp>
    </p:spTree>
    <p:extLst>
      <p:ext uri="{BB962C8B-B14F-4D97-AF65-F5344CB8AC3E}">
        <p14:creationId xmlns:p14="http://schemas.microsoft.com/office/powerpoint/2010/main" val="16198249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109404CB-2331-4B65-A37E-DF6E6D55F5AE}" type="slidenum">
              <a:rPr lang="en-US" altLang="ja-JP" smtClean="0">
                <a:solidFill>
                  <a:srgbClr val="3E6311"/>
                </a:solidFill>
                <a:latin typeface="Verdana" pitchFamily="34" charset="0"/>
                <a:ea typeface="ＭＳ Ｐゴシック" charset="-128"/>
              </a:rPr>
              <a:pPr eaLnBrk="1" hangingPunct="1">
                <a:spcBef>
                  <a:spcPct val="50000"/>
                </a:spcBef>
              </a:pPr>
              <a:t>1</a:t>
            </a:fld>
            <a:endParaRPr lang="en-US" altLang="ja-JP" smtClean="0">
              <a:solidFill>
                <a:srgbClr val="3E6311"/>
              </a:solidFill>
              <a:latin typeface="Verdana" pitchFamily="34" charset="0"/>
              <a:ea typeface="ＭＳ Ｐゴシック"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ea typeface="ＭＳ Ｐ明朝"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C225A7D7-A43E-4F5C-9FD8-535B621CFAB9}" type="slidenum">
              <a:rPr lang="en-US" altLang="ja-JP" smtClean="0">
                <a:solidFill>
                  <a:srgbClr val="3E6311"/>
                </a:solidFill>
                <a:latin typeface="Verdana" pitchFamily="34" charset="0"/>
                <a:ea typeface="ＭＳ Ｐゴシック" charset="-128"/>
              </a:rPr>
              <a:pPr eaLnBrk="1" hangingPunct="1">
                <a:spcBef>
                  <a:spcPct val="50000"/>
                </a:spcBef>
              </a:pPr>
              <a:t>11</a:t>
            </a:fld>
            <a:endParaRPr lang="en-US" altLang="ja-JP" smtClean="0">
              <a:solidFill>
                <a:srgbClr val="3E6311"/>
              </a:solidFill>
              <a:latin typeface="Verdana" pitchFamily="34" charset="0"/>
              <a:ea typeface="ＭＳ Ｐゴシック"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562835E9-52F4-466A-81F0-128D0CD75AA8}" type="slidenum">
              <a:rPr lang="en-US" altLang="ja-JP" smtClean="0">
                <a:solidFill>
                  <a:srgbClr val="3E6311"/>
                </a:solidFill>
                <a:latin typeface="Verdana" pitchFamily="34" charset="0"/>
                <a:ea typeface="ＭＳ Ｐゴシック" charset="-128"/>
              </a:rPr>
              <a:pPr eaLnBrk="1" hangingPunct="1">
                <a:spcBef>
                  <a:spcPct val="50000"/>
                </a:spcBef>
              </a:pPr>
              <a:t>12</a:t>
            </a:fld>
            <a:endParaRPr lang="en-US" altLang="ja-JP" smtClean="0">
              <a:solidFill>
                <a:srgbClr val="3E6311"/>
              </a:solidFill>
              <a:latin typeface="Verdana" pitchFamily="34" charset="0"/>
              <a:ea typeface="ＭＳ Ｐゴシック"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ea typeface="ＭＳ Ｐ明朝"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7DC17336-0C0F-41AA-BAC3-09551A5EC75B}" type="slidenum">
              <a:rPr lang="en-US" altLang="ja-JP" smtClean="0">
                <a:solidFill>
                  <a:srgbClr val="3E6311"/>
                </a:solidFill>
                <a:latin typeface="Verdana" pitchFamily="34" charset="0"/>
                <a:ea typeface="ＭＳ Ｐゴシック" charset="-128"/>
              </a:rPr>
              <a:pPr eaLnBrk="1" hangingPunct="1">
                <a:spcBef>
                  <a:spcPct val="50000"/>
                </a:spcBef>
              </a:pPr>
              <a:t>13</a:t>
            </a:fld>
            <a:endParaRPr lang="en-US" altLang="ja-JP" smtClean="0">
              <a:solidFill>
                <a:srgbClr val="3E6311"/>
              </a:solidFill>
              <a:latin typeface="Verdana" pitchFamily="34" charset="0"/>
              <a:ea typeface="ＭＳ Ｐゴシック" charset="-128"/>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BBE6E2B4-26DF-4441-B66F-038C373F6CCC}" type="slidenum">
              <a:rPr lang="en-US" altLang="ja-JP" smtClean="0">
                <a:solidFill>
                  <a:srgbClr val="3E6311"/>
                </a:solidFill>
                <a:latin typeface="Verdana" pitchFamily="34" charset="0"/>
                <a:ea typeface="ＭＳ Ｐゴシック" charset="-128"/>
              </a:rPr>
              <a:pPr eaLnBrk="1" hangingPunct="1">
                <a:spcBef>
                  <a:spcPct val="50000"/>
                </a:spcBef>
              </a:pPr>
              <a:t>14</a:t>
            </a:fld>
            <a:endParaRPr lang="en-US" altLang="ja-JP" smtClean="0">
              <a:solidFill>
                <a:srgbClr val="3E6311"/>
              </a:solidFill>
              <a:latin typeface="Verdana" pitchFamily="34" charset="0"/>
              <a:ea typeface="ＭＳ Ｐゴシック"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122110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9ECBDA61-A8BE-4DBF-BBAE-7933AD56EEAE}" type="slidenum">
              <a:rPr lang="en-US" altLang="ja-JP" smtClean="0">
                <a:solidFill>
                  <a:srgbClr val="3E6311"/>
                </a:solidFill>
                <a:latin typeface="Verdana" pitchFamily="34" charset="0"/>
                <a:ea typeface="ＭＳ Ｐゴシック" charset="-128"/>
              </a:rPr>
              <a:pPr eaLnBrk="1" hangingPunct="1">
                <a:spcBef>
                  <a:spcPct val="50000"/>
                </a:spcBef>
              </a:pPr>
              <a:t>15</a:t>
            </a:fld>
            <a:endParaRPr lang="en-US" altLang="ja-JP" smtClean="0">
              <a:solidFill>
                <a:srgbClr val="3E6311"/>
              </a:solidFill>
              <a:latin typeface="Verdana" pitchFamily="34" charset="0"/>
              <a:ea typeface="ＭＳ Ｐゴシック" charset="-128"/>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552EE9C8-5215-4B06-89E7-1F12ABA9F5D3}" type="slidenum">
              <a:rPr lang="en-US" altLang="ja-JP" smtClean="0">
                <a:solidFill>
                  <a:srgbClr val="3E6311"/>
                </a:solidFill>
                <a:latin typeface="Verdana" pitchFamily="34" charset="0"/>
                <a:ea typeface="ＭＳ Ｐゴシック" charset="-128"/>
              </a:rPr>
              <a:pPr eaLnBrk="1" hangingPunct="1">
                <a:spcBef>
                  <a:spcPct val="50000"/>
                </a:spcBef>
              </a:pPr>
              <a:t>16</a:t>
            </a:fld>
            <a:endParaRPr lang="en-US" altLang="ja-JP" smtClean="0">
              <a:solidFill>
                <a:srgbClr val="3E6311"/>
              </a:solidFill>
              <a:latin typeface="Verdana" pitchFamily="34" charset="0"/>
              <a:ea typeface="ＭＳ Ｐゴシック" charset="-128"/>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85E0E0F1-4F64-430D-B702-63EC400355BF}" type="slidenum">
              <a:rPr lang="en-US" altLang="ja-JP" smtClean="0">
                <a:solidFill>
                  <a:srgbClr val="3E6311"/>
                </a:solidFill>
                <a:latin typeface="Verdana" pitchFamily="34" charset="0"/>
                <a:ea typeface="ＭＳ Ｐゴシック" charset="-128"/>
              </a:rPr>
              <a:pPr eaLnBrk="1" hangingPunct="1">
                <a:spcBef>
                  <a:spcPct val="50000"/>
                </a:spcBef>
              </a:pPr>
              <a:t>17</a:t>
            </a:fld>
            <a:endParaRPr lang="en-US" altLang="ja-JP" smtClean="0">
              <a:solidFill>
                <a:srgbClr val="3E6311"/>
              </a:solidFill>
              <a:latin typeface="Verdana" pitchFamily="34" charset="0"/>
              <a:ea typeface="ＭＳ Ｐゴシック"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B0FAD540-DEAD-471D-A9A9-B82411D321D6}" type="slidenum">
              <a:rPr lang="en-US" altLang="ja-JP" smtClean="0">
                <a:solidFill>
                  <a:srgbClr val="3E6311"/>
                </a:solidFill>
                <a:latin typeface="Verdana" pitchFamily="34" charset="0"/>
                <a:ea typeface="ＭＳ Ｐゴシック" charset="-128"/>
              </a:rPr>
              <a:pPr eaLnBrk="1" hangingPunct="1">
                <a:spcBef>
                  <a:spcPct val="50000"/>
                </a:spcBef>
              </a:pPr>
              <a:t>18</a:t>
            </a:fld>
            <a:endParaRPr lang="en-US" altLang="ja-JP" smtClean="0">
              <a:solidFill>
                <a:srgbClr val="3E6311"/>
              </a:solidFill>
              <a:latin typeface="Verdana" pitchFamily="34" charset="0"/>
              <a:ea typeface="ＭＳ Ｐゴシック"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6AD97892-AF1A-43CE-A441-5C032B7D3EBE}" type="slidenum">
              <a:rPr lang="en-US" altLang="ja-JP" smtClean="0">
                <a:solidFill>
                  <a:srgbClr val="3E6311"/>
                </a:solidFill>
                <a:latin typeface="Verdana" pitchFamily="34" charset="0"/>
                <a:ea typeface="ＭＳ Ｐゴシック" charset="-128"/>
              </a:rPr>
              <a:pPr eaLnBrk="1" hangingPunct="1">
                <a:spcBef>
                  <a:spcPct val="50000"/>
                </a:spcBef>
              </a:pPr>
              <a:t>19</a:t>
            </a:fld>
            <a:endParaRPr lang="en-US" altLang="ja-JP" smtClean="0">
              <a:solidFill>
                <a:srgbClr val="3E6311"/>
              </a:solidFill>
              <a:latin typeface="Verdana" pitchFamily="34" charset="0"/>
              <a:ea typeface="ＭＳ Ｐゴシック"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ea typeface="ＭＳ Ｐ明朝"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768E1032-E2F7-47E2-9A1D-22385ACD01F8}" type="slidenum">
              <a:rPr lang="en-US" altLang="ja-JP" smtClean="0">
                <a:solidFill>
                  <a:srgbClr val="3E6311"/>
                </a:solidFill>
                <a:latin typeface="Verdana" pitchFamily="34" charset="0"/>
                <a:ea typeface="ＭＳ Ｐゴシック" charset="-128"/>
              </a:rPr>
              <a:pPr eaLnBrk="1" hangingPunct="1">
                <a:spcBef>
                  <a:spcPct val="50000"/>
                </a:spcBef>
              </a:pPr>
              <a:t>20</a:t>
            </a:fld>
            <a:endParaRPr lang="en-US" altLang="ja-JP" smtClean="0">
              <a:solidFill>
                <a:srgbClr val="3E6311"/>
              </a:solidFill>
              <a:latin typeface="Verdana" pitchFamily="34" charset="0"/>
              <a:ea typeface="ＭＳ Ｐゴシック"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6EA81CB6-8369-43B9-9CFA-D2CE36C6A2C2}" type="slidenum">
              <a:rPr lang="en-US" altLang="ja-JP" smtClean="0">
                <a:solidFill>
                  <a:srgbClr val="3E6311"/>
                </a:solidFill>
                <a:latin typeface="Verdana" pitchFamily="34" charset="0"/>
                <a:ea typeface="ＭＳ Ｐゴシック" charset="-128"/>
              </a:rPr>
              <a:pPr eaLnBrk="1" hangingPunct="1">
                <a:spcBef>
                  <a:spcPct val="50000"/>
                </a:spcBef>
              </a:pPr>
              <a:t>2</a:t>
            </a:fld>
            <a:endParaRPr lang="en-US" altLang="ja-JP" smtClean="0">
              <a:solidFill>
                <a:srgbClr val="3E6311"/>
              </a:solidFill>
              <a:latin typeface="Verdana" pitchFamily="34" charset="0"/>
              <a:ea typeface="ＭＳ Ｐゴシック"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CB391CB8-5DC4-4B0B-8DDF-95EA10ECE6ED}" type="slidenum">
              <a:rPr lang="en-US" altLang="ja-JP" smtClean="0">
                <a:solidFill>
                  <a:srgbClr val="3E6311"/>
                </a:solidFill>
                <a:latin typeface="Verdana" pitchFamily="34" charset="0"/>
                <a:ea typeface="ＭＳ Ｐゴシック" charset="-128"/>
              </a:rPr>
              <a:pPr eaLnBrk="1" hangingPunct="1">
                <a:spcBef>
                  <a:spcPct val="50000"/>
                </a:spcBef>
              </a:pPr>
              <a:t>21</a:t>
            </a:fld>
            <a:endParaRPr lang="en-US" altLang="ja-JP" smtClean="0">
              <a:solidFill>
                <a:srgbClr val="3E6311"/>
              </a:solidFill>
              <a:latin typeface="Verdana" pitchFamily="34" charset="0"/>
              <a:ea typeface="ＭＳ Ｐゴシック"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2B2A3A72-AE0A-46AA-A462-4733240187C2}" type="slidenum">
              <a:rPr lang="en-US" altLang="ja-JP" smtClean="0">
                <a:solidFill>
                  <a:srgbClr val="3E6311"/>
                </a:solidFill>
                <a:latin typeface="Verdana" pitchFamily="34" charset="0"/>
                <a:ea typeface="ＭＳ Ｐゴシック" charset="-128"/>
              </a:rPr>
              <a:pPr eaLnBrk="1" hangingPunct="1">
                <a:spcBef>
                  <a:spcPct val="50000"/>
                </a:spcBef>
              </a:pPr>
              <a:t>22</a:t>
            </a:fld>
            <a:endParaRPr lang="en-US" altLang="ja-JP" smtClean="0">
              <a:solidFill>
                <a:srgbClr val="3E6311"/>
              </a:solidFill>
              <a:latin typeface="Verdana" pitchFamily="34" charset="0"/>
              <a:ea typeface="ＭＳ Ｐゴシック"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ea typeface="ＭＳ Ｐ明朝"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2B2A3A72-AE0A-46AA-A462-4733240187C2}" type="slidenum">
              <a:rPr lang="en-US" altLang="ja-JP" smtClean="0">
                <a:solidFill>
                  <a:srgbClr val="3E6311"/>
                </a:solidFill>
                <a:latin typeface="Verdana" pitchFamily="34" charset="0"/>
                <a:ea typeface="ＭＳ Ｐゴシック" charset="-128"/>
              </a:rPr>
              <a:pPr eaLnBrk="1" hangingPunct="1">
                <a:spcBef>
                  <a:spcPct val="50000"/>
                </a:spcBef>
              </a:pPr>
              <a:t>32</a:t>
            </a:fld>
            <a:endParaRPr lang="en-US" altLang="ja-JP" smtClean="0">
              <a:solidFill>
                <a:srgbClr val="3E6311"/>
              </a:solidFill>
              <a:latin typeface="Verdana" pitchFamily="34" charset="0"/>
              <a:ea typeface="ＭＳ Ｐゴシック"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ea typeface="ＭＳ Ｐ明朝"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BBE6E2B4-26DF-4441-B66F-038C373F6CCC}" type="slidenum">
              <a:rPr lang="en-US" altLang="ja-JP" smtClean="0">
                <a:solidFill>
                  <a:srgbClr val="3E6311"/>
                </a:solidFill>
                <a:latin typeface="Verdana" pitchFamily="34" charset="0"/>
                <a:ea typeface="ＭＳ Ｐゴシック" charset="-128"/>
              </a:rPr>
              <a:pPr eaLnBrk="1" hangingPunct="1">
                <a:spcBef>
                  <a:spcPct val="50000"/>
                </a:spcBef>
              </a:pPr>
              <a:t>33</a:t>
            </a:fld>
            <a:endParaRPr lang="en-US" altLang="ja-JP" smtClean="0">
              <a:solidFill>
                <a:srgbClr val="3E6311"/>
              </a:solidFill>
              <a:latin typeface="Verdana" pitchFamily="34" charset="0"/>
              <a:ea typeface="ＭＳ Ｐゴシック"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1221101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BBE6E2B4-26DF-4441-B66F-038C373F6CCC}" type="slidenum">
              <a:rPr lang="en-US" altLang="ja-JP" smtClean="0">
                <a:solidFill>
                  <a:srgbClr val="3E6311"/>
                </a:solidFill>
                <a:latin typeface="Verdana" pitchFamily="34" charset="0"/>
                <a:ea typeface="ＭＳ Ｐゴシック" charset="-128"/>
              </a:rPr>
              <a:pPr eaLnBrk="1" hangingPunct="1">
                <a:spcBef>
                  <a:spcPct val="50000"/>
                </a:spcBef>
              </a:pPr>
              <a:t>34</a:t>
            </a:fld>
            <a:endParaRPr lang="en-US" altLang="ja-JP" smtClean="0">
              <a:solidFill>
                <a:srgbClr val="3E6311"/>
              </a:solidFill>
              <a:latin typeface="Verdana" pitchFamily="34" charset="0"/>
              <a:ea typeface="ＭＳ Ｐゴシック"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122110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1F287E2A-A040-4A82-B306-D59218657EEE}" type="slidenum">
              <a:rPr lang="en-US" altLang="ja-JP" smtClean="0">
                <a:solidFill>
                  <a:srgbClr val="3E6311"/>
                </a:solidFill>
                <a:latin typeface="Verdana" pitchFamily="34" charset="0"/>
                <a:ea typeface="ＭＳ Ｐゴシック" charset="-128"/>
              </a:rPr>
              <a:pPr eaLnBrk="1" hangingPunct="1">
                <a:spcBef>
                  <a:spcPct val="50000"/>
                </a:spcBef>
              </a:pPr>
              <a:t>4</a:t>
            </a:fld>
            <a:endParaRPr lang="en-US" altLang="ja-JP" smtClean="0">
              <a:solidFill>
                <a:srgbClr val="3E6311"/>
              </a:solidFill>
              <a:latin typeface="Verdana" pitchFamily="34" charset="0"/>
              <a:ea typeface="ＭＳ Ｐゴシック" charset="-128"/>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smtClean="0">
              <a:ea typeface="ＭＳ Ｐ明朝"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C225A7D7-A43E-4F5C-9FD8-535B621CFAB9}" type="slidenum">
              <a:rPr lang="en-US" altLang="ja-JP" smtClean="0">
                <a:solidFill>
                  <a:srgbClr val="3E6311"/>
                </a:solidFill>
                <a:latin typeface="Verdana" pitchFamily="34" charset="0"/>
                <a:ea typeface="ＭＳ Ｐゴシック" charset="-128"/>
              </a:rPr>
              <a:pPr eaLnBrk="1" hangingPunct="1">
                <a:spcBef>
                  <a:spcPct val="50000"/>
                </a:spcBef>
              </a:pPr>
              <a:t>5</a:t>
            </a:fld>
            <a:endParaRPr lang="en-US" altLang="ja-JP" smtClean="0">
              <a:solidFill>
                <a:srgbClr val="3E6311"/>
              </a:solidFill>
              <a:latin typeface="Verdana" pitchFamily="34" charset="0"/>
              <a:ea typeface="ＭＳ Ｐゴシック"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6EA81CB6-8369-43B9-9CFA-D2CE36C6A2C2}" type="slidenum">
              <a:rPr lang="en-US" altLang="ja-JP" smtClean="0">
                <a:solidFill>
                  <a:srgbClr val="3E6311"/>
                </a:solidFill>
                <a:latin typeface="Verdana" pitchFamily="34" charset="0"/>
                <a:ea typeface="ＭＳ Ｐゴシック" charset="-128"/>
              </a:rPr>
              <a:pPr eaLnBrk="1" hangingPunct="1">
                <a:spcBef>
                  <a:spcPct val="50000"/>
                </a:spcBef>
              </a:pPr>
              <a:t>6</a:t>
            </a:fld>
            <a:endParaRPr lang="en-US" altLang="ja-JP" smtClean="0">
              <a:solidFill>
                <a:srgbClr val="3E6311"/>
              </a:solidFill>
              <a:latin typeface="Verdana" pitchFamily="34" charset="0"/>
              <a:ea typeface="ＭＳ Ｐゴシック"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F4C05B1C-8BF5-4406-B442-437CB53D4F2F}" type="slidenum">
              <a:rPr lang="en-US" altLang="ja-JP" smtClean="0">
                <a:solidFill>
                  <a:srgbClr val="3E6311"/>
                </a:solidFill>
                <a:latin typeface="Verdana" pitchFamily="34" charset="0"/>
                <a:ea typeface="ＭＳ Ｐゴシック" charset="-128"/>
              </a:rPr>
              <a:pPr eaLnBrk="1" hangingPunct="1">
                <a:spcBef>
                  <a:spcPct val="50000"/>
                </a:spcBef>
              </a:pPr>
              <a:t>7</a:t>
            </a:fld>
            <a:endParaRPr lang="en-US" altLang="ja-JP" smtClean="0">
              <a:solidFill>
                <a:srgbClr val="3E6311"/>
              </a:solidFill>
              <a:latin typeface="Verdana" pitchFamily="34" charset="0"/>
              <a:ea typeface="ＭＳ Ｐゴシック" charset="-128"/>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F4C05B1C-8BF5-4406-B442-437CB53D4F2F}" type="slidenum">
              <a:rPr lang="en-US" altLang="ja-JP" smtClean="0">
                <a:solidFill>
                  <a:srgbClr val="3E6311"/>
                </a:solidFill>
                <a:latin typeface="Verdana" pitchFamily="34" charset="0"/>
                <a:ea typeface="ＭＳ Ｐゴシック" charset="-128"/>
              </a:rPr>
              <a:pPr eaLnBrk="1" hangingPunct="1">
                <a:spcBef>
                  <a:spcPct val="50000"/>
                </a:spcBef>
              </a:pPr>
              <a:t>8</a:t>
            </a:fld>
            <a:endParaRPr lang="en-US" altLang="ja-JP" smtClean="0">
              <a:solidFill>
                <a:srgbClr val="3E6311"/>
              </a:solidFill>
              <a:latin typeface="Verdana" pitchFamily="34" charset="0"/>
              <a:ea typeface="ＭＳ Ｐゴシック" charset="-128"/>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C225A7D7-A43E-4F5C-9FD8-535B621CFAB9}" type="slidenum">
              <a:rPr lang="en-US" altLang="ja-JP" smtClean="0">
                <a:solidFill>
                  <a:srgbClr val="3E6311"/>
                </a:solidFill>
                <a:latin typeface="Verdana" pitchFamily="34" charset="0"/>
                <a:ea typeface="ＭＳ Ｐゴシック" charset="-128"/>
              </a:rPr>
              <a:pPr eaLnBrk="1" hangingPunct="1">
                <a:spcBef>
                  <a:spcPct val="50000"/>
                </a:spcBef>
              </a:pPr>
              <a:t>9</a:t>
            </a:fld>
            <a:endParaRPr lang="en-US" altLang="ja-JP" smtClean="0">
              <a:solidFill>
                <a:srgbClr val="3E6311"/>
              </a:solidFill>
              <a:latin typeface="Verdana" pitchFamily="34" charset="0"/>
              <a:ea typeface="ＭＳ Ｐゴシック"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charset="-128"/>
              </a:defRPr>
            </a:lvl1pPr>
            <a:lvl2pPr marL="742950" indent="-285750" eaLnBrk="0" hangingPunct="0">
              <a:spcBef>
                <a:spcPct val="30000"/>
              </a:spcBef>
              <a:defRPr kumimoji="1" sz="1200">
                <a:solidFill>
                  <a:schemeClr val="tx1"/>
                </a:solidFill>
                <a:latin typeface="Times New Roman" pitchFamily="18" charset="0"/>
                <a:ea typeface="ＭＳ Ｐ明朝" charset="-128"/>
              </a:defRPr>
            </a:lvl2pPr>
            <a:lvl3pPr marL="1143000" indent="-228600" eaLnBrk="0" hangingPunct="0">
              <a:spcBef>
                <a:spcPct val="30000"/>
              </a:spcBef>
              <a:defRPr kumimoji="1" sz="1200">
                <a:solidFill>
                  <a:schemeClr val="tx1"/>
                </a:solidFill>
                <a:latin typeface="Times New Roman" pitchFamily="18" charset="0"/>
                <a:ea typeface="ＭＳ Ｐ明朝" charset="-128"/>
              </a:defRPr>
            </a:lvl3pPr>
            <a:lvl4pPr marL="1600200" indent="-228600" eaLnBrk="0" hangingPunct="0">
              <a:spcBef>
                <a:spcPct val="30000"/>
              </a:spcBef>
              <a:defRPr kumimoji="1" sz="1200">
                <a:solidFill>
                  <a:schemeClr val="tx1"/>
                </a:solidFill>
                <a:latin typeface="Times New Roman" pitchFamily="18" charset="0"/>
                <a:ea typeface="ＭＳ Ｐ明朝" charset="-128"/>
              </a:defRPr>
            </a:lvl4pPr>
            <a:lvl5pPr marL="2057400" indent="-228600" eaLnBrk="0" hangingPunct="0">
              <a:spcBef>
                <a:spcPct val="30000"/>
              </a:spcBef>
              <a:defRPr kumimoji="1" sz="1200">
                <a:solidFill>
                  <a:schemeClr val="tx1"/>
                </a:solidFill>
                <a:latin typeface="Times New Roman" pitchFamily="18" charset="0"/>
                <a:ea typeface="ＭＳ Ｐ明朝"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charset="-128"/>
              </a:defRPr>
            </a:lvl9pPr>
          </a:lstStyle>
          <a:p>
            <a:pPr eaLnBrk="1" hangingPunct="1">
              <a:spcBef>
                <a:spcPct val="50000"/>
              </a:spcBef>
            </a:pPr>
            <a:fld id="{C225A7D7-A43E-4F5C-9FD8-535B621CFAB9}" type="slidenum">
              <a:rPr lang="en-US" altLang="ja-JP" smtClean="0">
                <a:solidFill>
                  <a:srgbClr val="3E6311"/>
                </a:solidFill>
                <a:latin typeface="Verdana" pitchFamily="34" charset="0"/>
                <a:ea typeface="ＭＳ Ｐゴシック" charset="-128"/>
              </a:rPr>
              <a:pPr eaLnBrk="1" hangingPunct="1">
                <a:spcBef>
                  <a:spcPct val="50000"/>
                </a:spcBef>
              </a:pPr>
              <a:t>10</a:t>
            </a:fld>
            <a:endParaRPr lang="en-US" altLang="ja-JP" smtClean="0">
              <a:solidFill>
                <a:srgbClr val="3E6311"/>
              </a:solidFill>
              <a:latin typeface="Verdana" pitchFamily="34" charset="0"/>
              <a:ea typeface="ＭＳ Ｐゴシック"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ea typeface="ＭＳ Ｐ明朝"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8"/>
          <p:cNvGrpSpPr>
            <a:grpSpLocks/>
          </p:cNvGrpSpPr>
          <p:nvPr/>
        </p:nvGrpSpPr>
        <p:grpSpPr bwMode="auto">
          <a:xfrm>
            <a:off x="-3175" y="6330950"/>
            <a:ext cx="9153525" cy="104775"/>
            <a:chOff x="-2" y="3988"/>
            <a:chExt cx="5766" cy="66"/>
          </a:xfrm>
        </p:grpSpPr>
        <p:sp>
          <p:nvSpPr>
            <p:cNvPr id="5" name="Rectangle 9"/>
            <p:cNvSpPr>
              <a:spLocks noChangeArrowheads="1"/>
            </p:cNvSpPr>
            <p:nvPr userDrawn="1"/>
          </p:nvSpPr>
          <p:spPr bwMode="auto">
            <a:xfrm>
              <a:off x="0" y="3988"/>
              <a:ext cx="5764" cy="52"/>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sp>
          <p:nvSpPr>
            <p:cNvPr id="6" name="Rectangle 10"/>
            <p:cNvSpPr>
              <a:spLocks noChangeArrowheads="1"/>
            </p:cNvSpPr>
            <p:nvPr userDrawn="1"/>
          </p:nvSpPr>
          <p:spPr bwMode="auto">
            <a:xfrm>
              <a:off x="-2" y="4032"/>
              <a:ext cx="5766"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grpSp>
      <p:sp>
        <p:nvSpPr>
          <p:cNvPr id="7" name="Rectangle 27"/>
          <p:cNvSpPr>
            <a:spLocks noChangeArrowheads="1"/>
          </p:cNvSpPr>
          <p:nvPr/>
        </p:nvSpPr>
        <p:spPr bwMode="auto">
          <a:xfrm>
            <a:off x="0" y="2593975"/>
            <a:ext cx="9153525" cy="112713"/>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sp>
        <p:nvSpPr>
          <p:cNvPr id="8" name="Rectangle 29"/>
          <p:cNvSpPr>
            <a:spLocks noChangeArrowheads="1"/>
          </p:cNvSpPr>
          <p:nvPr/>
        </p:nvSpPr>
        <p:spPr bwMode="auto">
          <a:xfrm>
            <a:off x="49213" y="6691313"/>
            <a:ext cx="2016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kumimoji="0" lang="en-US" altLang="ja-JP" sz="800">
                <a:solidFill>
                  <a:srgbClr val="010000"/>
                </a:solidFill>
                <a:latin typeface="Meiryo UI" pitchFamily="50" charset="-128"/>
                <a:ea typeface="Meiryo UI" pitchFamily="50" charset="-128"/>
                <a:cs typeface="Meiryo UI" pitchFamily="50" charset="-128"/>
              </a:rPr>
              <a:t>ULS</a:t>
            </a:r>
          </a:p>
        </p:txBody>
      </p:sp>
      <p:grpSp>
        <p:nvGrpSpPr>
          <p:cNvPr id="9" name="Group 33"/>
          <p:cNvGrpSpPr>
            <a:grpSpLocks/>
          </p:cNvGrpSpPr>
          <p:nvPr/>
        </p:nvGrpSpPr>
        <p:grpSpPr bwMode="auto">
          <a:xfrm>
            <a:off x="865188" y="6038850"/>
            <a:ext cx="2133600" cy="292100"/>
            <a:chOff x="569" y="1574"/>
            <a:chExt cx="1085" cy="149"/>
          </a:xfrm>
        </p:grpSpPr>
        <p:sp>
          <p:nvSpPr>
            <p:cNvPr id="10" name="Freeform 34"/>
            <p:cNvSpPr>
              <a:spLocks/>
            </p:cNvSpPr>
            <p:nvPr userDrawn="1"/>
          </p:nvSpPr>
          <p:spPr bwMode="auto">
            <a:xfrm>
              <a:off x="569" y="1574"/>
              <a:ext cx="98" cy="108"/>
            </a:xfrm>
            <a:custGeom>
              <a:avLst/>
              <a:gdLst>
                <a:gd name="T0" fmla="*/ 0 w 98"/>
                <a:gd name="T1" fmla="*/ 0 h 108"/>
                <a:gd name="T2" fmla="*/ 21 w 98"/>
                <a:gd name="T3" fmla="*/ 0 h 108"/>
                <a:gd name="T4" fmla="*/ 21 w 98"/>
                <a:gd name="T5" fmla="*/ 88 h 108"/>
                <a:gd name="T6" fmla="*/ 77 w 98"/>
                <a:gd name="T7" fmla="*/ 88 h 108"/>
                <a:gd name="T8" fmla="*/ 77 w 98"/>
                <a:gd name="T9" fmla="*/ 0 h 108"/>
                <a:gd name="T10" fmla="*/ 98 w 98"/>
                <a:gd name="T11" fmla="*/ 0 h 108"/>
                <a:gd name="T12" fmla="*/ 98 w 98"/>
                <a:gd name="T13" fmla="*/ 108 h 108"/>
                <a:gd name="T14" fmla="*/ 0 w 98"/>
                <a:gd name="T15" fmla="*/ 108 h 108"/>
                <a:gd name="T16" fmla="*/ 0 w 98"/>
                <a:gd name="T17" fmla="*/ 0 h 1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 h="108">
                  <a:moveTo>
                    <a:pt x="0" y="0"/>
                  </a:moveTo>
                  <a:lnTo>
                    <a:pt x="21" y="0"/>
                  </a:lnTo>
                  <a:lnTo>
                    <a:pt x="21" y="88"/>
                  </a:lnTo>
                  <a:lnTo>
                    <a:pt x="77" y="88"/>
                  </a:lnTo>
                  <a:lnTo>
                    <a:pt x="77" y="0"/>
                  </a:lnTo>
                  <a:lnTo>
                    <a:pt x="98" y="0"/>
                  </a:lnTo>
                  <a:lnTo>
                    <a:pt x="98" y="108"/>
                  </a:lnTo>
                  <a:lnTo>
                    <a:pt x="0" y="108"/>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35"/>
            <p:cNvSpPr>
              <a:spLocks/>
            </p:cNvSpPr>
            <p:nvPr userDrawn="1"/>
          </p:nvSpPr>
          <p:spPr bwMode="auto">
            <a:xfrm>
              <a:off x="684" y="1574"/>
              <a:ext cx="98" cy="108"/>
            </a:xfrm>
            <a:custGeom>
              <a:avLst/>
              <a:gdLst>
                <a:gd name="T0" fmla="*/ 0 w 97"/>
                <a:gd name="T1" fmla="*/ 0 h 108"/>
                <a:gd name="T2" fmla="*/ 22 w 97"/>
                <a:gd name="T3" fmla="*/ 0 h 108"/>
                <a:gd name="T4" fmla="*/ 22 w 97"/>
                <a:gd name="T5" fmla="*/ 88 h 108"/>
                <a:gd name="T6" fmla="*/ 97 w 97"/>
                <a:gd name="T7" fmla="*/ 88 h 108"/>
                <a:gd name="T8" fmla="*/ 97 w 97"/>
                <a:gd name="T9" fmla="*/ 108 h 108"/>
                <a:gd name="T10" fmla="*/ 0 w 97"/>
                <a:gd name="T11" fmla="*/ 108 h 108"/>
                <a:gd name="T12" fmla="*/ 0 w 97"/>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108">
                  <a:moveTo>
                    <a:pt x="0" y="0"/>
                  </a:moveTo>
                  <a:lnTo>
                    <a:pt x="22" y="0"/>
                  </a:lnTo>
                  <a:lnTo>
                    <a:pt x="22" y="88"/>
                  </a:lnTo>
                  <a:lnTo>
                    <a:pt x="97" y="88"/>
                  </a:lnTo>
                  <a:lnTo>
                    <a:pt x="97" y="108"/>
                  </a:lnTo>
                  <a:lnTo>
                    <a:pt x="0" y="108"/>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36"/>
            <p:cNvSpPr>
              <a:spLocks/>
            </p:cNvSpPr>
            <p:nvPr userDrawn="1"/>
          </p:nvSpPr>
          <p:spPr bwMode="auto">
            <a:xfrm>
              <a:off x="805" y="1574"/>
              <a:ext cx="98" cy="108"/>
            </a:xfrm>
            <a:custGeom>
              <a:avLst/>
              <a:gdLst>
                <a:gd name="T0" fmla="*/ 0 w 98"/>
                <a:gd name="T1" fmla="*/ 0 h 108"/>
                <a:gd name="T2" fmla="*/ 98 w 98"/>
                <a:gd name="T3" fmla="*/ 0 h 108"/>
                <a:gd name="T4" fmla="*/ 98 w 98"/>
                <a:gd name="T5" fmla="*/ 21 h 108"/>
                <a:gd name="T6" fmla="*/ 23 w 98"/>
                <a:gd name="T7" fmla="*/ 21 h 108"/>
                <a:gd name="T8" fmla="*/ 23 w 98"/>
                <a:gd name="T9" fmla="*/ 36 h 108"/>
                <a:gd name="T10" fmla="*/ 98 w 98"/>
                <a:gd name="T11" fmla="*/ 36 h 108"/>
                <a:gd name="T12" fmla="*/ 98 w 98"/>
                <a:gd name="T13" fmla="*/ 108 h 108"/>
                <a:gd name="T14" fmla="*/ 0 w 98"/>
                <a:gd name="T15" fmla="*/ 108 h 108"/>
                <a:gd name="T16" fmla="*/ 0 w 98"/>
                <a:gd name="T17" fmla="*/ 88 h 108"/>
                <a:gd name="T18" fmla="*/ 76 w 98"/>
                <a:gd name="T19" fmla="*/ 88 h 108"/>
                <a:gd name="T20" fmla="*/ 76 w 98"/>
                <a:gd name="T21" fmla="*/ 57 h 108"/>
                <a:gd name="T22" fmla="*/ 0 w 98"/>
                <a:gd name="T23" fmla="*/ 57 h 108"/>
                <a:gd name="T24" fmla="*/ 0 w 9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 h="108">
                  <a:moveTo>
                    <a:pt x="0" y="0"/>
                  </a:moveTo>
                  <a:lnTo>
                    <a:pt x="98" y="0"/>
                  </a:lnTo>
                  <a:lnTo>
                    <a:pt x="98" y="21"/>
                  </a:lnTo>
                  <a:lnTo>
                    <a:pt x="23" y="21"/>
                  </a:lnTo>
                  <a:lnTo>
                    <a:pt x="23" y="36"/>
                  </a:lnTo>
                  <a:lnTo>
                    <a:pt x="98" y="36"/>
                  </a:lnTo>
                  <a:lnTo>
                    <a:pt x="98" y="108"/>
                  </a:lnTo>
                  <a:lnTo>
                    <a:pt x="0" y="108"/>
                  </a:lnTo>
                  <a:lnTo>
                    <a:pt x="0" y="88"/>
                  </a:lnTo>
                  <a:lnTo>
                    <a:pt x="76" y="88"/>
                  </a:lnTo>
                  <a:lnTo>
                    <a:pt x="76" y="57"/>
                  </a:lnTo>
                  <a:lnTo>
                    <a:pt x="0" y="57"/>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37"/>
            <p:cNvSpPr>
              <a:spLocks/>
            </p:cNvSpPr>
            <p:nvPr userDrawn="1"/>
          </p:nvSpPr>
          <p:spPr bwMode="auto">
            <a:xfrm>
              <a:off x="919" y="1598"/>
              <a:ext cx="72" cy="125"/>
            </a:xfrm>
            <a:custGeom>
              <a:avLst/>
              <a:gdLst>
                <a:gd name="T0" fmla="*/ 0 w 72"/>
                <a:gd name="T1" fmla="*/ 0 h 125"/>
                <a:gd name="T2" fmla="*/ 20 w 72"/>
                <a:gd name="T3" fmla="*/ 0 h 125"/>
                <a:gd name="T4" fmla="*/ 20 w 72"/>
                <a:gd name="T5" fmla="*/ 64 h 125"/>
                <a:gd name="T6" fmla="*/ 53 w 72"/>
                <a:gd name="T7" fmla="*/ 64 h 125"/>
                <a:gd name="T8" fmla="*/ 53 w 72"/>
                <a:gd name="T9" fmla="*/ 0 h 125"/>
                <a:gd name="T10" fmla="*/ 72 w 72"/>
                <a:gd name="T11" fmla="*/ 0 h 125"/>
                <a:gd name="T12" fmla="*/ 72 w 72"/>
                <a:gd name="T13" fmla="*/ 125 h 125"/>
                <a:gd name="T14" fmla="*/ 53 w 72"/>
                <a:gd name="T15" fmla="*/ 125 h 125"/>
                <a:gd name="T16" fmla="*/ 53 w 72"/>
                <a:gd name="T17" fmla="*/ 84 h 125"/>
                <a:gd name="T18" fmla="*/ 0 w 72"/>
                <a:gd name="T19" fmla="*/ 84 h 125"/>
                <a:gd name="T20" fmla="*/ 0 w 72"/>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 h="125">
                  <a:moveTo>
                    <a:pt x="0" y="0"/>
                  </a:moveTo>
                  <a:lnTo>
                    <a:pt x="20" y="0"/>
                  </a:lnTo>
                  <a:lnTo>
                    <a:pt x="20" y="64"/>
                  </a:lnTo>
                  <a:lnTo>
                    <a:pt x="53" y="64"/>
                  </a:lnTo>
                  <a:lnTo>
                    <a:pt x="53" y="0"/>
                  </a:lnTo>
                  <a:lnTo>
                    <a:pt x="72" y="0"/>
                  </a:lnTo>
                  <a:lnTo>
                    <a:pt x="72" y="125"/>
                  </a:lnTo>
                  <a:lnTo>
                    <a:pt x="53" y="125"/>
                  </a:lnTo>
                  <a:lnTo>
                    <a:pt x="53"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38"/>
            <p:cNvSpPr>
              <a:spLocks/>
            </p:cNvSpPr>
            <p:nvPr userDrawn="1"/>
          </p:nvSpPr>
          <p:spPr bwMode="auto">
            <a:xfrm>
              <a:off x="1006" y="1598"/>
              <a:ext cx="67" cy="83"/>
            </a:xfrm>
            <a:custGeom>
              <a:avLst/>
              <a:gdLst>
                <a:gd name="T0" fmla="*/ 0 w 67"/>
                <a:gd name="T1" fmla="*/ 0 h 84"/>
                <a:gd name="T2" fmla="*/ 67 w 67"/>
                <a:gd name="T3" fmla="*/ 0 h 84"/>
                <a:gd name="T4" fmla="*/ 67 w 67"/>
                <a:gd name="T5" fmla="*/ 19 h 84"/>
                <a:gd name="T6" fmla="*/ 21 w 67"/>
                <a:gd name="T7" fmla="*/ 19 h 84"/>
                <a:gd name="T8" fmla="*/ 21 w 67"/>
                <a:gd name="T9" fmla="*/ 33 h 84"/>
                <a:gd name="T10" fmla="*/ 67 w 67"/>
                <a:gd name="T11" fmla="*/ 33 h 84"/>
                <a:gd name="T12" fmla="*/ 67 w 67"/>
                <a:gd name="T13" fmla="*/ 84 h 84"/>
                <a:gd name="T14" fmla="*/ 0 w 67"/>
                <a:gd name="T15" fmla="*/ 84 h 84"/>
                <a:gd name="T16" fmla="*/ 0 w 67"/>
                <a:gd name="T17" fmla="*/ 64 h 84"/>
                <a:gd name="T18" fmla="*/ 46 w 67"/>
                <a:gd name="T19" fmla="*/ 64 h 84"/>
                <a:gd name="T20" fmla="*/ 46 w 67"/>
                <a:gd name="T21" fmla="*/ 52 h 84"/>
                <a:gd name="T22" fmla="*/ 0 w 67"/>
                <a:gd name="T23" fmla="*/ 52 h 84"/>
                <a:gd name="T24" fmla="*/ 0 w 67"/>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 h="84">
                  <a:moveTo>
                    <a:pt x="0" y="0"/>
                  </a:moveTo>
                  <a:lnTo>
                    <a:pt x="67" y="0"/>
                  </a:lnTo>
                  <a:lnTo>
                    <a:pt x="67" y="19"/>
                  </a:lnTo>
                  <a:lnTo>
                    <a:pt x="21" y="19"/>
                  </a:lnTo>
                  <a:lnTo>
                    <a:pt x="21" y="33"/>
                  </a:lnTo>
                  <a:lnTo>
                    <a:pt x="67" y="33"/>
                  </a:lnTo>
                  <a:lnTo>
                    <a:pt x="67" y="84"/>
                  </a:lnTo>
                  <a:lnTo>
                    <a:pt x="0" y="84"/>
                  </a:lnTo>
                  <a:lnTo>
                    <a:pt x="0" y="64"/>
                  </a:lnTo>
                  <a:lnTo>
                    <a:pt x="46" y="64"/>
                  </a:lnTo>
                  <a:lnTo>
                    <a:pt x="46" y="52"/>
                  </a:lnTo>
                  <a:lnTo>
                    <a:pt x="0" y="52"/>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39"/>
            <p:cNvSpPr>
              <a:spLocks/>
            </p:cNvSpPr>
            <p:nvPr userDrawn="1"/>
          </p:nvSpPr>
          <p:spPr bwMode="auto">
            <a:xfrm>
              <a:off x="1085" y="1574"/>
              <a:ext cx="62" cy="108"/>
            </a:xfrm>
            <a:custGeom>
              <a:avLst/>
              <a:gdLst>
                <a:gd name="T0" fmla="*/ 0 w 62"/>
                <a:gd name="T1" fmla="*/ 24 h 108"/>
                <a:gd name="T2" fmla="*/ 22 w 62"/>
                <a:gd name="T3" fmla="*/ 24 h 108"/>
                <a:gd name="T4" fmla="*/ 22 w 62"/>
                <a:gd name="T5" fmla="*/ 0 h 108"/>
                <a:gd name="T6" fmla="*/ 41 w 62"/>
                <a:gd name="T7" fmla="*/ 0 h 108"/>
                <a:gd name="T8" fmla="*/ 41 w 62"/>
                <a:gd name="T9" fmla="*/ 24 h 108"/>
                <a:gd name="T10" fmla="*/ 62 w 62"/>
                <a:gd name="T11" fmla="*/ 24 h 108"/>
                <a:gd name="T12" fmla="*/ 62 w 62"/>
                <a:gd name="T13" fmla="*/ 43 h 108"/>
                <a:gd name="T14" fmla="*/ 41 w 62"/>
                <a:gd name="T15" fmla="*/ 43 h 108"/>
                <a:gd name="T16" fmla="*/ 41 w 62"/>
                <a:gd name="T17" fmla="*/ 108 h 108"/>
                <a:gd name="T18" fmla="*/ 22 w 62"/>
                <a:gd name="T19" fmla="*/ 108 h 108"/>
                <a:gd name="T20" fmla="*/ 22 w 62"/>
                <a:gd name="T21" fmla="*/ 43 h 108"/>
                <a:gd name="T22" fmla="*/ 0 w 62"/>
                <a:gd name="T23" fmla="*/ 43 h 108"/>
                <a:gd name="T24" fmla="*/ 0 w 62"/>
                <a:gd name="T25" fmla="*/ 24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108">
                  <a:moveTo>
                    <a:pt x="0" y="24"/>
                  </a:moveTo>
                  <a:lnTo>
                    <a:pt x="22" y="24"/>
                  </a:lnTo>
                  <a:lnTo>
                    <a:pt x="22" y="0"/>
                  </a:lnTo>
                  <a:lnTo>
                    <a:pt x="41" y="0"/>
                  </a:lnTo>
                  <a:lnTo>
                    <a:pt x="41" y="24"/>
                  </a:lnTo>
                  <a:lnTo>
                    <a:pt x="62" y="24"/>
                  </a:lnTo>
                  <a:lnTo>
                    <a:pt x="62" y="43"/>
                  </a:lnTo>
                  <a:lnTo>
                    <a:pt x="41" y="43"/>
                  </a:lnTo>
                  <a:lnTo>
                    <a:pt x="41" y="108"/>
                  </a:lnTo>
                  <a:lnTo>
                    <a:pt x="22" y="108"/>
                  </a:lnTo>
                  <a:lnTo>
                    <a:pt x="22" y="43"/>
                  </a:lnTo>
                  <a:lnTo>
                    <a:pt x="0" y="43"/>
                  </a:lnTo>
                  <a:lnTo>
                    <a:pt x="0" y="24"/>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40"/>
            <p:cNvSpPr>
              <a:spLocks noEditPoints="1"/>
            </p:cNvSpPr>
            <p:nvPr userDrawn="1"/>
          </p:nvSpPr>
          <p:spPr bwMode="auto">
            <a:xfrm>
              <a:off x="1159" y="1598"/>
              <a:ext cx="68" cy="83"/>
            </a:xfrm>
            <a:custGeom>
              <a:avLst/>
              <a:gdLst>
                <a:gd name="T0" fmla="*/ 0 w 68"/>
                <a:gd name="T1" fmla="*/ 0 h 84"/>
                <a:gd name="T2" fmla="*/ 68 w 68"/>
                <a:gd name="T3" fmla="*/ 0 h 84"/>
                <a:gd name="T4" fmla="*/ 68 w 68"/>
                <a:gd name="T5" fmla="*/ 52 h 84"/>
                <a:gd name="T6" fmla="*/ 20 w 68"/>
                <a:gd name="T7" fmla="*/ 52 h 84"/>
                <a:gd name="T8" fmla="*/ 20 w 68"/>
                <a:gd name="T9" fmla="*/ 64 h 84"/>
                <a:gd name="T10" fmla="*/ 68 w 68"/>
                <a:gd name="T11" fmla="*/ 64 h 84"/>
                <a:gd name="T12" fmla="*/ 68 w 68"/>
                <a:gd name="T13" fmla="*/ 84 h 84"/>
                <a:gd name="T14" fmla="*/ 0 w 68"/>
                <a:gd name="T15" fmla="*/ 84 h 84"/>
                <a:gd name="T16" fmla="*/ 0 w 68"/>
                <a:gd name="T17" fmla="*/ 0 h 84"/>
                <a:gd name="T18" fmla="*/ 20 w 68"/>
                <a:gd name="T19" fmla="*/ 19 h 84"/>
                <a:gd name="T20" fmla="*/ 20 w 68"/>
                <a:gd name="T21" fmla="*/ 33 h 84"/>
                <a:gd name="T22" fmla="*/ 46 w 68"/>
                <a:gd name="T23" fmla="*/ 33 h 84"/>
                <a:gd name="T24" fmla="*/ 46 w 68"/>
                <a:gd name="T25" fmla="*/ 19 h 84"/>
                <a:gd name="T26" fmla="*/ 20 w 68"/>
                <a:gd name="T27" fmla="*/ 19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 h="84">
                  <a:moveTo>
                    <a:pt x="0" y="0"/>
                  </a:moveTo>
                  <a:lnTo>
                    <a:pt x="68" y="0"/>
                  </a:lnTo>
                  <a:lnTo>
                    <a:pt x="68" y="52"/>
                  </a:lnTo>
                  <a:lnTo>
                    <a:pt x="20" y="52"/>
                  </a:lnTo>
                  <a:lnTo>
                    <a:pt x="20" y="64"/>
                  </a:lnTo>
                  <a:lnTo>
                    <a:pt x="68" y="64"/>
                  </a:lnTo>
                  <a:lnTo>
                    <a:pt x="68" y="84"/>
                  </a:lnTo>
                  <a:lnTo>
                    <a:pt x="0" y="84"/>
                  </a:lnTo>
                  <a:lnTo>
                    <a:pt x="0" y="0"/>
                  </a:lnTo>
                  <a:close/>
                  <a:moveTo>
                    <a:pt x="20" y="19"/>
                  </a:moveTo>
                  <a:lnTo>
                    <a:pt x="20" y="33"/>
                  </a:lnTo>
                  <a:lnTo>
                    <a:pt x="46" y="33"/>
                  </a:lnTo>
                  <a:lnTo>
                    <a:pt x="46" y="19"/>
                  </a:lnTo>
                  <a:lnTo>
                    <a:pt x="20" y="19"/>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41"/>
            <p:cNvSpPr>
              <a:spLocks/>
            </p:cNvSpPr>
            <p:nvPr userDrawn="1"/>
          </p:nvSpPr>
          <p:spPr bwMode="auto">
            <a:xfrm>
              <a:off x="1239" y="1598"/>
              <a:ext cx="84" cy="83"/>
            </a:xfrm>
            <a:custGeom>
              <a:avLst/>
              <a:gdLst>
                <a:gd name="T0" fmla="*/ 0 w 84"/>
                <a:gd name="T1" fmla="*/ 0 h 84"/>
                <a:gd name="T2" fmla="*/ 84 w 84"/>
                <a:gd name="T3" fmla="*/ 0 h 84"/>
                <a:gd name="T4" fmla="*/ 84 w 84"/>
                <a:gd name="T5" fmla="*/ 84 h 84"/>
                <a:gd name="T6" fmla="*/ 65 w 84"/>
                <a:gd name="T7" fmla="*/ 84 h 84"/>
                <a:gd name="T8" fmla="*/ 65 w 84"/>
                <a:gd name="T9" fmla="*/ 19 h 84"/>
                <a:gd name="T10" fmla="*/ 51 w 84"/>
                <a:gd name="T11" fmla="*/ 19 h 84"/>
                <a:gd name="T12" fmla="*/ 51 w 84"/>
                <a:gd name="T13" fmla="*/ 84 h 84"/>
                <a:gd name="T14" fmla="*/ 33 w 84"/>
                <a:gd name="T15" fmla="*/ 84 h 84"/>
                <a:gd name="T16" fmla="*/ 33 w 84"/>
                <a:gd name="T17" fmla="*/ 19 h 84"/>
                <a:gd name="T18" fmla="*/ 19 w 84"/>
                <a:gd name="T19" fmla="*/ 19 h 84"/>
                <a:gd name="T20" fmla="*/ 19 w 84"/>
                <a:gd name="T21" fmla="*/ 84 h 84"/>
                <a:gd name="T22" fmla="*/ 0 w 84"/>
                <a:gd name="T23" fmla="*/ 84 h 84"/>
                <a:gd name="T24" fmla="*/ 0 w 84"/>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84">
                  <a:moveTo>
                    <a:pt x="0" y="0"/>
                  </a:moveTo>
                  <a:lnTo>
                    <a:pt x="84" y="0"/>
                  </a:lnTo>
                  <a:lnTo>
                    <a:pt x="84" y="84"/>
                  </a:lnTo>
                  <a:lnTo>
                    <a:pt x="65" y="84"/>
                  </a:lnTo>
                  <a:lnTo>
                    <a:pt x="65" y="19"/>
                  </a:lnTo>
                  <a:lnTo>
                    <a:pt x="51" y="19"/>
                  </a:lnTo>
                  <a:lnTo>
                    <a:pt x="51" y="84"/>
                  </a:lnTo>
                  <a:lnTo>
                    <a:pt x="33" y="84"/>
                  </a:lnTo>
                  <a:lnTo>
                    <a:pt x="33" y="19"/>
                  </a:lnTo>
                  <a:lnTo>
                    <a:pt x="19" y="19"/>
                  </a:lnTo>
                  <a:lnTo>
                    <a:pt x="19"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42"/>
            <p:cNvSpPr>
              <a:spLocks/>
            </p:cNvSpPr>
            <p:nvPr userDrawn="1"/>
          </p:nvSpPr>
          <p:spPr bwMode="auto">
            <a:xfrm>
              <a:off x="1335" y="1598"/>
              <a:ext cx="69" cy="83"/>
            </a:xfrm>
            <a:custGeom>
              <a:avLst/>
              <a:gdLst>
                <a:gd name="T0" fmla="*/ 0 w 69"/>
                <a:gd name="T1" fmla="*/ 0 h 84"/>
                <a:gd name="T2" fmla="*/ 69 w 69"/>
                <a:gd name="T3" fmla="*/ 0 h 84"/>
                <a:gd name="T4" fmla="*/ 69 w 69"/>
                <a:gd name="T5" fmla="*/ 19 h 84"/>
                <a:gd name="T6" fmla="*/ 21 w 69"/>
                <a:gd name="T7" fmla="*/ 19 h 84"/>
                <a:gd name="T8" fmla="*/ 21 w 69"/>
                <a:gd name="T9" fmla="*/ 33 h 84"/>
                <a:gd name="T10" fmla="*/ 69 w 69"/>
                <a:gd name="T11" fmla="*/ 33 h 84"/>
                <a:gd name="T12" fmla="*/ 69 w 69"/>
                <a:gd name="T13" fmla="*/ 84 h 84"/>
                <a:gd name="T14" fmla="*/ 0 w 69"/>
                <a:gd name="T15" fmla="*/ 84 h 84"/>
                <a:gd name="T16" fmla="*/ 0 w 69"/>
                <a:gd name="T17" fmla="*/ 64 h 84"/>
                <a:gd name="T18" fmla="*/ 46 w 69"/>
                <a:gd name="T19" fmla="*/ 64 h 84"/>
                <a:gd name="T20" fmla="*/ 46 w 69"/>
                <a:gd name="T21" fmla="*/ 52 h 84"/>
                <a:gd name="T22" fmla="*/ 0 w 69"/>
                <a:gd name="T23" fmla="*/ 52 h 84"/>
                <a:gd name="T24" fmla="*/ 0 w 69"/>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84">
                  <a:moveTo>
                    <a:pt x="0" y="0"/>
                  </a:moveTo>
                  <a:lnTo>
                    <a:pt x="69" y="0"/>
                  </a:lnTo>
                  <a:lnTo>
                    <a:pt x="69" y="19"/>
                  </a:lnTo>
                  <a:lnTo>
                    <a:pt x="21" y="19"/>
                  </a:lnTo>
                  <a:lnTo>
                    <a:pt x="21" y="33"/>
                  </a:lnTo>
                  <a:lnTo>
                    <a:pt x="69" y="33"/>
                  </a:lnTo>
                  <a:lnTo>
                    <a:pt x="69" y="84"/>
                  </a:lnTo>
                  <a:lnTo>
                    <a:pt x="0" y="84"/>
                  </a:lnTo>
                  <a:lnTo>
                    <a:pt x="0" y="64"/>
                  </a:lnTo>
                  <a:lnTo>
                    <a:pt x="46" y="64"/>
                  </a:lnTo>
                  <a:lnTo>
                    <a:pt x="46" y="52"/>
                  </a:lnTo>
                  <a:lnTo>
                    <a:pt x="0" y="52"/>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43"/>
            <p:cNvSpPr>
              <a:spLocks/>
            </p:cNvSpPr>
            <p:nvPr userDrawn="1"/>
          </p:nvSpPr>
          <p:spPr bwMode="auto">
            <a:xfrm>
              <a:off x="1417" y="1662"/>
              <a:ext cx="21" cy="31"/>
            </a:xfrm>
            <a:custGeom>
              <a:avLst/>
              <a:gdLst>
                <a:gd name="T0" fmla="*/ 0 w 21"/>
                <a:gd name="T1" fmla="*/ 0 h 31"/>
                <a:gd name="T2" fmla="*/ 0 w 21"/>
                <a:gd name="T3" fmla="*/ 22 h 31"/>
                <a:gd name="T4" fmla="*/ 17 w 21"/>
                <a:gd name="T5" fmla="*/ 22 h 31"/>
                <a:gd name="T6" fmla="*/ 17 w 21"/>
                <a:gd name="T7" fmla="*/ 31 h 31"/>
                <a:gd name="T8" fmla="*/ 21 w 21"/>
                <a:gd name="T9" fmla="*/ 31 h 31"/>
                <a:gd name="T10" fmla="*/ 21 w 21"/>
                <a:gd name="T11" fmla="*/ 0 h 31"/>
                <a:gd name="T12" fmla="*/ 0 w 21"/>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1">
                  <a:moveTo>
                    <a:pt x="0" y="0"/>
                  </a:moveTo>
                  <a:lnTo>
                    <a:pt x="0" y="22"/>
                  </a:lnTo>
                  <a:lnTo>
                    <a:pt x="17" y="22"/>
                  </a:lnTo>
                  <a:lnTo>
                    <a:pt x="17" y="31"/>
                  </a:lnTo>
                  <a:lnTo>
                    <a:pt x="21" y="31"/>
                  </a:lnTo>
                  <a:lnTo>
                    <a:pt x="21" y="0"/>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Rectangle 44"/>
            <p:cNvSpPr>
              <a:spLocks noChangeArrowheads="1"/>
            </p:cNvSpPr>
            <p:nvPr userDrawn="1"/>
          </p:nvSpPr>
          <p:spPr bwMode="auto">
            <a:xfrm>
              <a:off x="1452" y="1574"/>
              <a:ext cx="20" cy="108"/>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sp>
          <p:nvSpPr>
            <p:cNvPr id="21" name="Freeform 45"/>
            <p:cNvSpPr>
              <a:spLocks/>
            </p:cNvSpPr>
            <p:nvPr userDrawn="1"/>
          </p:nvSpPr>
          <p:spPr bwMode="auto">
            <a:xfrm>
              <a:off x="1484" y="1598"/>
              <a:ext cx="65" cy="83"/>
            </a:xfrm>
            <a:custGeom>
              <a:avLst/>
              <a:gdLst>
                <a:gd name="T0" fmla="*/ 0 w 64"/>
                <a:gd name="T1" fmla="*/ 0 h 84"/>
                <a:gd name="T2" fmla="*/ 0 w 64"/>
                <a:gd name="T3" fmla="*/ 84 h 84"/>
                <a:gd name="T4" fmla="*/ 21 w 64"/>
                <a:gd name="T5" fmla="*/ 84 h 84"/>
                <a:gd name="T6" fmla="*/ 21 w 64"/>
                <a:gd name="T7" fmla="*/ 19 h 84"/>
                <a:gd name="T8" fmla="*/ 45 w 64"/>
                <a:gd name="T9" fmla="*/ 19 h 84"/>
                <a:gd name="T10" fmla="*/ 45 w 64"/>
                <a:gd name="T11" fmla="*/ 84 h 84"/>
                <a:gd name="T12" fmla="*/ 64 w 64"/>
                <a:gd name="T13" fmla="*/ 84 h 84"/>
                <a:gd name="T14" fmla="*/ 64 w 64"/>
                <a:gd name="T15" fmla="*/ 0 h 84"/>
                <a:gd name="T16" fmla="*/ 0 w 64"/>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84">
                  <a:moveTo>
                    <a:pt x="0" y="0"/>
                  </a:moveTo>
                  <a:lnTo>
                    <a:pt x="0" y="84"/>
                  </a:lnTo>
                  <a:lnTo>
                    <a:pt x="21" y="84"/>
                  </a:lnTo>
                  <a:lnTo>
                    <a:pt x="21" y="19"/>
                  </a:lnTo>
                  <a:lnTo>
                    <a:pt x="45" y="19"/>
                  </a:lnTo>
                  <a:lnTo>
                    <a:pt x="45" y="84"/>
                  </a:lnTo>
                  <a:lnTo>
                    <a:pt x="64" y="84"/>
                  </a:lnTo>
                  <a:lnTo>
                    <a:pt x="64" y="0"/>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46"/>
            <p:cNvSpPr>
              <a:spLocks/>
            </p:cNvSpPr>
            <p:nvPr userDrawn="1"/>
          </p:nvSpPr>
          <p:spPr bwMode="auto">
            <a:xfrm>
              <a:off x="1560" y="1598"/>
              <a:ext cx="61" cy="83"/>
            </a:xfrm>
            <a:custGeom>
              <a:avLst/>
              <a:gdLst>
                <a:gd name="T0" fmla="*/ 0 w 61"/>
                <a:gd name="T1" fmla="*/ 0 h 84"/>
                <a:gd name="T2" fmla="*/ 61 w 61"/>
                <a:gd name="T3" fmla="*/ 0 h 84"/>
                <a:gd name="T4" fmla="*/ 61 w 61"/>
                <a:gd name="T5" fmla="*/ 19 h 84"/>
                <a:gd name="T6" fmla="*/ 20 w 61"/>
                <a:gd name="T7" fmla="*/ 19 h 84"/>
                <a:gd name="T8" fmla="*/ 20 w 61"/>
                <a:gd name="T9" fmla="*/ 64 h 84"/>
                <a:gd name="T10" fmla="*/ 61 w 61"/>
                <a:gd name="T11" fmla="*/ 64 h 84"/>
                <a:gd name="T12" fmla="*/ 61 w 61"/>
                <a:gd name="T13" fmla="*/ 84 h 84"/>
                <a:gd name="T14" fmla="*/ 0 w 61"/>
                <a:gd name="T15" fmla="*/ 84 h 84"/>
                <a:gd name="T16" fmla="*/ 0 w 61"/>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84">
                  <a:moveTo>
                    <a:pt x="0" y="0"/>
                  </a:moveTo>
                  <a:lnTo>
                    <a:pt x="61" y="0"/>
                  </a:lnTo>
                  <a:lnTo>
                    <a:pt x="61" y="19"/>
                  </a:lnTo>
                  <a:lnTo>
                    <a:pt x="20" y="19"/>
                  </a:lnTo>
                  <a:lnTo>
                    <a:pt x="20" y="64"/>
                  </a:lnTo>
                  <a:lnTo>
                    <a:pt x="61" y="64"/>
                  </a:lnTo>
                  <a:lnTo>
                    <a:pt x="61"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Rectangle 47"/>
            <p:cNvSpPr>
              <a:spLocks noChangeArrowheads="1"/>
            </p:cNvSpPr>
            <p:nvPr userDrawn="1"/>
          </p:nvSpPr>
          <p:spPr bwMode="auto">
            <a:xfrm>
              <a:off x="1633" y="1662"/>
              <a:ext cx="21" cy="19"/>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grpSp>
      <p:sp>
        <p:nvSpPr>
          <p:cNvPr id="24" name="Freeform 48"/>
          <p:cNvSpPr>
            <a:spLocks/>
          </p:cNvSpPr>
          <p:nvPr/>
        </p:nvSpPr>
        <p:spPr bwMode="auto">
          <a:xfrm>
            <a:off x="179388" y="5734050"/>
            <a:ext cx="609600" cy="528638"/>
          </a:xfrm>
          <a:custGeom>
            <a:avLst/>
            <a:gdLst>
              <a:gd name="T0" fmla="*/ 163 w 372"/>
              <a:gd name="T1" fmla="*/ 317 h 322"/>
              <a:gd name="T2" fmla="*/ 137 w 372"/>
              <a:gd name="T3" fmla="*/ 290 h 322"/>
              <a:gd name="T4" fmla="*/ 121 w 372"/>
              <a:gd name="T5" fmla="*/ 281 h 322"/>
              <a:gd name="T6" fmla="*/ 103 w 372"/>
              <a:gd name="T7" fmla="*/ 286 h 322"/>
              <a:gd name="T8" fmla="*/ 87 w 372"/>
              <a:gd name="T9" fmla="*/ 309 h 322"/>
              <a:gd name="T10" fmla="*/ 53 w 372"/>
              <a:gd name="T11" fmla="*/ 322 h 322"/>
              <a:gd name="T12" fmla="*/ 15 w 372"/>
              <a:gd name="T13" fmla="*/ 307 h 322"/>
              <a:gd name="T14" fmla="*/ 0 w 372"/>
              <a:gd name="T15" fmla="*/ 269 h 322"/>
              <a:gd name="T16" fmla="*/ 14 w 372"/>
              <a:gd name="T17" fmla="*/ 235 h 322"/>
              <a:gd name="T18" fmla="*/ 36 w 372"/>
              <a:gd name="T19" fmla="*/ 220 h 322"/>
              <a:gd name="T20" fmla="*/ 41 w 372"/>
              <a:gd name="T21" fmla="*/ 117 h 322"/>
              <a:gd name="T22" fmla="*/ 32 w 372"/>
              <a:gd name="T23" fmla="*/ 101 h 322"/>
              <a:gd name="T24" fmla="*/ 5 w 372"/>
              <a:gd name="T25" fmla="*/ 76 h 322"/>
              <a:gd name="T26" fmla="*/ 2 w 372"/>
              <a:gd name="T27" fmla="*/ 43 h 322"/>
              <a:gd name="T28" fmla="*/ 32 w 372"/>
              <a:gd name="T29" fmla="*/ 6 h 322"/>
              <a:gd name="T30" fmla="*/ 74 w 372"/>
              <a:gd name="T31" fmla="*/ 6 h 322"/>
              <a:gd name="T32" fmla="*/ 104 w 372"/>
              <a:gd name="T33" fmla="*/ 43 h 322"/>
              <a:gd name="T34" fmla="*/ 99 w 372"/>
              <a:gd name="T35" fmla="*/ 76 h 322"/>
              <a:gd name="T36" fmla="*/ 74 w 372"/>
              <a:gd name="T37" fmla="*/ 101 h 322"/>
              <a:gd name="T38" fmla="*/ 63 w 372"/>
              <a:gd name="T39" fmla="*/ 117 h 322"/>
              <a:gd name="T40" fmla="*/ 68 w 372"/>
              <a:gd name="T41" fmla="*/ 220 h 322"/>
              <a:gd name="T42" fmla="*/ 89 w 372"/>
              <a:gd name="T43" fmla="*/ 233 h 322"/>
              <a:gd name="T44" fmla="*/ 106 w 372"/>
              <a:gd name="T45" fmla="*/ 256 h 322"/>
              <a:gd name="T46" fmla="*/ 127 w 372"/>
              <a:gd name="T47" fmla="*/ 259 h 322"/>
              <a:gd name="T48" fmla="*/ 142 w 372"/>
              <a:gd name="T49" fmla="*/ 240 h 322"/>
              <a:gd name="T50" fmla="*/ 164 w 372"/>
              <a:gd name="T51" fmla="*/ 221 h 322"/>
              <a:gd name="T52" fmla="*/ 175 w 372"/>
              <a:gd name="T53" fmla="*/ 117 h 322"/>
              <a:gd name="T54" fmla="*/ 164 w 372"/>
              <a:gd name="T55" fmla="*/ 101 h 322"/>
              <a:gd name="T56" fmla="*/ 142 w 372"/>
              <a:gd name="T57" fmla="*/ 83 h 322"/>
              <a:gd name="T58" fmla="*/ 133 w 372"/>
              <a:gd name="T59" fmla="*/ 54 h 322"/>
              <a:gd name="T60" fmla="*/ 156 w 372"/>
              <a:gd name="T61" fmla="*/ 11 h 322"/>
              <a:gd name="T62" fmla="*/ 197 w 372"/>
              <a:gd name="T63" fmla="*/ 2 h 322"/>
              <a:gd name="T64" fmla="*/ 235 w 372"/>
              <a:gd name="T65" fmla="*/ 33 h 322"/>
              <a:gd name="T66" fmla="*/ 236 w 372"/>
              <a:gd name="T67" fmla="*/ 69 h 322"/>
              <a:gd name="T68" fmla="*/ 212 w 372"/>
              <a:gd name="T69" fmla="*/ 98 h 322"/>
              <a:gd name="T70" fmla="*/ 197 w 372"/>
              <a:gd name="T71" fmla="*/ 112 h 322"/>
              <a:gd name="T72" fmla="*/ 199 w 372"/>
              <a:gd name="T73" fmla="*/ 216 h 322"/>
              <a:gd name="T74" fmla="*/ 223 w 372"/>
              <a:gd name="T75" fmla="*/ 233 h 322"/>
              <a:gd name="T76" fmla="*/ 236 w 372"/>
              <a:gd name="T77" fmla="*/ 254 h 322"/>
              <a:gd name="T78" fmla="*/ 255 w 372"/>
              <a:gd name="T79" fmla="*/ 259 h 322"/>
              <a:gd name="T80" fmla="*/ 271 w 372"/>
              <a:gd name="T81" fmla="*/ 249 h 322"/>
              <a:gd name="T82" fmla="*/ 296 w 372"/>
              <a:gd name="T83" fmla="*/ 223 h 322"/>
              <a:gd name="T84" fmla="*/ 329 w 372"/>
              <a:gd name="T85" fmla="*/ 218 h 322"/>
              <a:gd name="T86" fmla="*/ 367 w 372"/>
              <a:gd name="T87" fmla="*/ 249 h 322"/>
              <a:gd name="T88" fmla="*/ 367 w 372"/>
              <a:gd name="T89" fmla="*/ 290 h 322"/>
              <a:gd name="T90" fmla="*/ 329 w 372"/>
              <a:gd name="T91" fmla="*/ 321 h 322"/>
              <a:gd name="T92" fmla="*/ 296 w 372"/>
              <a:gd name="T93" fmla="*/ 317 h 322"/>
              <a:gd name="T94" fmla="*/ 271 w 372"/>
              <a:gd name="T95" fmla="*/ 290 h 322"/>
              <a:gd name="T96" fmla="*/ 255 w 372"/>
              <a:gd name="T97" fmla="*/ 281 h 322"/>
              <a:gd name="T98" fmla="*/ 236 w 372"/>
              <a:gd name="T99" fmla="*/ 286 h 322"/>
              <a:gd name="T100" fmla="*/ 221 w 372"/>
              <a:gd name="T101" fmla="*/ 309 h 322"/>
              <a:gd name="T102" fmla="*/ 185 w 372"/>
              <a:gd name="T103" fmla="*/ 322 h 3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72" h="322">
                <a:moveTo>
                  <a:pt x="185" y="322"/>
                </a:moveTo>
                <a:lnTo>
                  <a:pt x="185" y="322"/>
                </a:lnTo>
                <a:lnTo>
                  <a:pt x="178" y="322"/>
                </a:lnTo>
                <a:lnTo>
                  <a:pt x="169" y="321"/>
                </a:lnTo>
                <a:lnTo>
                  <a:pt x="163" y="317"/>
                </a:lnTo>
                <a:lnTo>
                  <a:pt x="156" y="314"/>
                </a:lnTo>
                <a:lnTo>
                  <a:pt x="151" y="309"/>
                </a:lnTo>
                <a:lnTo>
                  <a:pt x="145" y="304"/>
                </a:lnTo>
                <a:lnTo>
                  <a:pt x="140" y="297"/>
                </a:lnTo>
                <a:lnTo>
                  <a:pt x="137" y="290"/>
                </a:lnTo>
                <a:lnTo>
                  <a:pt x="135" y="286"/>
                </a:lnTo>
                <a:lnTo>
                  <a:pt x="132" y="283"/>
                </a:lnTo>
                <a:lnTo>
                  <a:pt x="127" y="281"/>
                </a:lnTo>
                <a:lnTo>
                  <a:pt x="121" y="281"/>
                </a:lnTo>
                <a:lnTo>
                  <a:pt x="116" y="281"/>
                </a:lnTo>
                <a:lnTo>
                  <a:pt x="111" y="281"/>
                </a:lnTo>
                <a:lnTo>
                  <a:pt x="106" y="283"/>
                </a:lnTo>
                <a:lnTo>
                  <a:pt x="103" y="286"/>
                </a:lnTo>
                <a:lnTo>
                  <a:pt x="101" y="290"/>
                </a:lnTo>
                <a:lnTo>
                  <a:pt x="97" y="297"/>
                </a:lnTo>
                <a:lnTo>
                  <a:pt x="92" y="304"/>
                </a:lnTo>
                <a:lnTo>
                  <a:pt x="87" y="309"/>
                </a:lnTo>
                <a:lnTo>
                  <a:pt x="82" y="314"/>
                </a:lnTo>
                <a:lnTo>
                  <a:pt x="75" y="317"/>
                </a:lnTo>
                <a:lnTo>
                  <a:pt x="68" y="321"/>
                </a:lnTo>
                <a:lnTo>
                  <a:pt x="60" y="322"/>
                </a:lnTo>
                <a:lnTo>
                  <a:pt x="53" y="322"/>
                </a:lnTo>
                <a:lnTo>
                  <a:pt x="43" y="321"/>
                </a:lnTo>
                <a:lnTo>
                  <a:pt x="32" y="319"/>
                </a:lnTo>
                <a:lnTo>
                  <a:pt x="24" y="314"/>
                </a:lnTo>
                <a:lnTo>
                  <a:pt x="15" y="307"/>
                </a:lnTo>
                <a:lnTo>
                  <a:pt x="8" y="298"/>
                </a:lnTo>
                <a:lnTo>
                  <a:pt x="3" y="290"/>
                </a:lnTo>
                <a:lnTo>
                  <a:pt x="2" y="280"/>
                </a:lnTo>
                <a:lnTo>
                  <a:pt x="0" y="269"/>
                </a:lnTo>
                <a:lnTo>
                  <a:pt x="0" y="262"/>
                </a:lnTo>
                <a:lnTo>
                  <a:pt x="2" y="254"/>
                </a:lnTo>
                <a:lnTo>
                  <a:pt x="5" y="247"/>
                </a:lnTo>
                <a:lnTo>
                  <a:pt x="8" y="240"/>
                </a:lnTo>
                <a:lnTo>
                  <a:pt x="14" y="235"/>
                </a:lnTo>
                <a:lnTo>
                  <a:pt x="19" y="230"/>
                </a:lnTo>
                <a:lnTo>
                  <a:pt x="26" y="225"/>
                </a:lnTo>
                <a:lnTo>
                  <a:pt x="32" y="221"/>
                </a:lnTo>
                <a:lnTo>
                  <a:pt x="36" y="220"/>
                </a:lnTo>
                <a:lnTo>
                  <a:pt x="39" y="216"/>
                </a:lnTo>
                <a:lnTo>
                  <a:pt x="41" y="211"/>
                </a:lnTo>
                <a:lnTo>
                  <a:pt x="41" y="206"/>
                </a:lnTo>
                <a:lnTo>
                  <a:pt x="41" y="117"/>
                </a:lnTo>
                <a:lnTo>
                  <a:pt x="41" y="112"/>
                </a:lnTo>
                <a:lnTo>
                  <a:pt x="39" y="108"/>
                </a:lnTo>
                <a:lnTo>
                  <a:pt x="36" y="103"/>
                </a:lnTo>
                <a:lnTo>
                  <a:pt x="32" y="101"/>
                </a:lnTo>
                <a:lnTo>
                  <a:pt x="26" y="98"/>
                </a:lnTo>
                <a:lnTo>
                  <a:pt x="19" y="93"/>
                </a:lnTo>
                <a:lnTo>
                  <a:pt x="14" y="88"/>
                </a:lnTo>
                <a:lnTo>
                  <a:pt x="8" y="83"/>
                </a:lnTo>
                <a:lnTo>
                  <a:pt x="5" y="76"/>
                </a:lnTo>
                <a:lnTo>
                  <a:pt x="2" y="69"/>
                </a:lnTo>
                <a:lnTo>
                  <a:pt x="0" y="62"/>
                </a:lnTo>
                <a:lnTo>
                  <a:pt x="0" y="54"/>
                </a:lnTo>
                <a:lnTo>
                  <a:pt x="2" y="43"/>
                </a:lnTo>
                <a:lnTo>
                  <a:pt x="3" y="33"/>
                </a:lnTo>
                <a:lnTo>
                  <a:pt x="8" y="24"/>
                </a:lnTo>
                <a:lnTo>
                  <a:pt x="15" y="16"/>
                </a:lnTo>
                <a:lnTo>
                  <a:pt x="24" y="11"/>
                </a:lnTo>
                <a:lnTo>
                  <a:pt x="32" y="6"/>
                </a:lnTo>
                <a:lnTo>
                  <a:pt x="43" y="2"/>
                </a:lnTo>
                <a:lnTo>
                  <a:pt x="53" y="0"/>
                </a:lnTo>
                <a:lnTo>
                  <a:pt x="63" y="2"/>
                </a:lnTo>
                <a:lnTo>
                  <a:pt x="74" y="6"/>
                </a:lnTo>
                <a:lnTo>
                  <a:pt x="82" y="11"/>
                </a:lnTo>
                <a:lnTo>
                  <a:pt x="89" y="16"/>
                </a:lnTo>
                <a:lnTo>
                  <a:pt x="96" y="24"/>
                </a:lnTo>
                <a:lnTo>
                  <a:pt x="101" y="33"/>
                </a:lnTo>
                <a:lnTo>
                  <a:pt x="104" y="43"/>
                </a:lnTo>
                <a:lnTo>
                  <a:pt x="104" y="54"/>
                </a:lnTo>
                <a:lnTo>
                  <a:pt x="104" y="62"/>
                </a:lnTo>
                <a:lnTo>
                  <a:pt x="103" y="69"/>
                </a:lnTo>
                <a:lnTo>
                  <a:pt x="99" y="76"/>
                </a:lnTo>
                <a:lnTo>
                  <a:pt x="96" y="83"/>
                </a:lnTo>
                <a:lnTo>
                  <a:pt x="91" y="88"/>
                </a:lnTo>
                <a:lnTo>
                  <a:pt x="86" y="93"/>
                </a:lnTo>
                <a:lnTo>
                  <a:pt x="80" y="98"/>
                </a:lnTo>
                <a:lnTo>
                  <a:pt x="74" y="101"/>
                </a:lnTo>
                <a:lnTo>
                  <a:pt x="68" y="103"/>
                </a:lnTo>
                <a:lnTo>
                  <a:pt x="67" y="108"/>
                </a:lnTo>
                <a:lnTo>
                  <a:pt x="63" y="112"/>
                </a:lnTo>
                <a:lnTo>
                  <a:pt x="63" y="117"/>
                </a:lnTo>
                <a:lnTo>
                  <a:pt x="63" y="206"/>
                </a:lnTo>
                <a:lnTo>
                  <a:pt x="63" y="211"/>
                </a:lnTo>
                <a:lnTo>
                  <a:pt x="67" y="216"/>
                </a:lnTo>
                <a:lnTo>
                  <a:pt x="68" y="220"/>
                </a:lnTo>
                <a:lnTo>
                  <a:pt x="74" y="221"/>
                </a:lnTo>
                <a:lnTo>
                  <a:pt x="82" y="227"/>
                </a:lnTo>
                <a:lnTo>
                  <a:pt x="89" y="233"/>
                </a:lnTo>
                <a:lnTo>
                  <a:pt x="96" y="240"/>
                </a:lnTo>
                <a:lnTo>
                  <a:pt x="101" y="249"/>
                </a:lnTo>
                <a:lnTo>
                  <a:pt x="103" y="254"/>
                </a:lnTo>
                <a:lnTo>
                  <a:pt x="106" y="256"/>
                </a:lnTo>
                <a:lnTo>
                  <a:pt x="111" y="259"/>
                </a:lnTo>
                <a:lnTo>
                  <a:pt x="116" y="259"/>
                </a:lnTo>
                <a:lnTo>
                  <a:pt x="121" y="259"/>
                </a:lnTo>
                <a:lnTo>
                  <a:pt x="127" y="259"/>
                </a:lnTo>
                <a:lnTo>
                  <a:pt x="132" y="256"/>
                </a:lnTo>
                <a:lnTo>
                  <a:pt x="135" y="254"/>
                </a:lnTo>
                <a:lnTo>
                  <a:pt x="137" y="249"/>
                </a:lnTo>
                <a:lnTo>
                  <a:pt x="142" y="240"/>
                </a:lnTo>
                <a:lnTo>
                  <a:pt x="149" y="233"/>
                </a:lnTo>
                <a:lnTo>
                  <a:pt x="156" y="227"/>
                </a:lnTo>
                <a:lnTo>
                  <a:pt x="164" y="221"/>
                </a:lnTo>
                <a:lnTo>
                  <a:pt x="169" y="220"/>
                </a:lnTo>
                <a:lnTo>
                  <a:pt x="171" y="216"/>
                </a:lnTo>
                <a:lnTo>
                  <a:pt x="175" y="211"/>
                </a:lnTo>
                <a:lnTo>
                  <a:pt x="175" y="206"/>
                </a:lnTo>
                <a:lnTo>
                  <a:pt x="175" y="117"/>
                </a:lnTo>
                <a:lnTo>
                  <a:pt x="175" y="112"/>
                </a:lnTo>
                <a:lnTo>
                  <a:pt x="171" y="108"/>
                </a:lnTo>
                <a:lnTo>
                  <a:pt x="169" y="103"/>
                </a:lnTo>
                <a:lnTo>
                  <a:pt x="164" y="101"/>
                </a:lnTo>
                <a:lnTo>
                  <a:pt x="157" y="98"/>
                </a:lnTo>
                <a:lnTo>
                  <a:pt x="152" y="93"/>
                </a:lnTo>
                <a:lnTo>
                  <a:pt x="147" y="88"/>
                </a:lnTo>
                <a:lnTo>
                  <a:pt x="142" y="83"/>
                </a:lnTo>
                <a:lnTo>
                  <a:pt x="139" y="76"/>
                </a:lnTo>
                <a:lnTo>
                  <a:pt x="135" y="69"/>
                </a:lnTo>
                <a:lnTo>
                  <a:pt x="133" y="62"/>
                </a:lnTo>
                <a:lnTo>
                  <a:pt x="133" y="54"/>
                </a:lnTo>
                <a:lnTo>
                  <a:pt x="133" y="43"/>
                </a:lnTo>
                <a:lnTo>
                  <a:pt x="137" y="33"/>
                </a:lnTo>
                <a:lnTo>
                  <a:pt x="142" y="24"/>
                </a:lnTo>
                <a:lnTo>
                  <a:pt x="149" y="16"/>
                </a:lnTo>
                <a:lnTo>
                  <a:pt x="156" y="11"/>
                </a:lnTo>
                <a:lnTo>
                  <a:pt x="164" y="6"/>
                </a:lnTo>
                <a:lnTo>
                  <a:pt x="175" y="2"/>
                </a:lnTo>
                <a:lnTo>
                  <a:pt x="185" y="0"/>
                </a:lnTo>
                <a:lnTo>
                  <a:pt x="197" y="2"/>
                </a:lnTo>
                <a:lnTo>
                  <a:pt x="205" y="6"/>
                </a:lnTo>
                <a:lnTo>
                  <a:pt x="214" y="11"/>
                </a:lnTo>
                <a:lnTo>
                  <a:pt x="223" y="16"/>
                </a:lnTo>
                <a:lnTo>
                  <a:pt x="229" y="24"/>
                </a:lnTo>
                <a:lnTo>
                  <a:pt x="235" y="33"/>
                </a:lnTo>
                <a:lnTo>
                  <a:pt x="236" y="43"/>
                </a:lnTo>
                <a:lnTo>
                  <a:pt x="238" y="54"/>
                </a:lnTo>
                <a:lnTo>
                  <a:pt x="238" y="62"/>
                </a:lnTo>
                <a:lnTo>
                  <a:pt x="236" y="69"/>
                </a:lnTo>
                <a:lnTo>
                  <a:pt x="233" y="76"/>
                </a:lnTo>
                <a:lnTo>
                  <a:pt x="229" y="83"/>
                </a:lnTo>
                <a:lnTo>
                  <a:pt x="224" y="88"/>
                </a:lnTo>
                <a:lnTo>
                  <a:pt x="219" y="93"/>
                </a:lnTo>
                <a:lnTo>
                  <a:pt x="212" y="98"/>
                </a:lnTo>
                <a:lnTo>
                  <a:pt x="205" y="101"/>
                </a:lnTo>
                <a:lnTo>
                  <a:pt x="202" y="103"/>
                </a:lnTo>
                <a:lnTo>
                  <a:pt x="199" y="108"/>
                </a:lnTo>
                <a:lnTo>
                  <a:pt x="197" y="112"/>
                </a:lnTo>
                <a:lnTo>
                  <a:pt x="197" y="117"/>
                </a:lnTo>
                <a:lnTo>
                  <a:pt x="197" y="206"/>
                </a:lnTo>
                <a:lnTo>
                  <a:pt x="197" y="211"/>
                </a:lnTo>
                <a:lnTo>
                  <a:pt x="199" y="216"/>
                </a:lnTo>
                <a:lnTo>
                  <a:pt x="202" y="220"/>
                </a:lnTo>
                <a:lnTo>
                  <a:pt x="205" y="221"/>
                </a:lnTo>
                <a:lnTo>
                  <a:pt x="216" y="227"/>
                </a:lnTo>
                <a:lnTo>
                  <a:pt x="223" y="233"/>
                </a:lnTo>
                <a:lnTo>
                  <a:pt x="229" y="240"/>
                </a:lnTo>
                <a:lnTo>
                  <a:pt x="235" y="249"/>
                </a:lnTo>
                <a:lnTo>
                  <a:pt x="236" y="254"/>
                </a:lnTo>
                <a:lnTo>
                  <a:pt x="240" y="256"/>
                </a:lnTo>
                <a:lnTo>
                  <a:pt x="243" y="259"/>
                </a:lnTo>
                <a:lnTo>
                  <a:pt x="248" y="259"/>
                </a:lnTo>
                <a:lnTo>
                  <a:pt x="255" y="259"/>
                </a:lnTo>
                <a:lnTo>
                  <a:pt x="260" y="259"/>
                </a:lnTo>
                <a:lnTo>
                  <a:pt x="264" y="256"/>
                </a:lnTo>
                <a:lnTo>
                  <a:pt x="267" y="254"/>
                </a:lnTo>
                <a:lnTo>
                  <a:pt x="271" y="249"/>
                </a:lnTo>
                <a:lnTo>
                  <a:pt x="274" y="242"/>
                </a:lnTo>
                <a:lnTo>
                  <a:pt x="277" y="237"/>
                </a:lnTo>
                <a:lnTo>
                  <a:pt x="283" y="232"/>
                </a:lnTo>
                <a:lnTo>
                  <a:pt x="289" y="227"/>
                </a:lnTo>
                <a:lnTo>
                  <a:pt x="296" y="223"/>
                </a:lnTo>
                <a:lnTo>
                  <a:pt x="303" y="220"/>
                </a:lnTo>
                <a:lnTo>
                  <a:pt x="310" y="218"/>
                </a:lnTo>
                <a:lnTo>
                  <a:pt x="319" y="218"/>
                </a:lnTo>
                <a:lnTo>
                  <a:pt x="329" y="218"/>
                </a:lnTo>
                <a:lnTo>
                  <a:pt x="339" y="221"/>
                </a:lnTo>
                <a:lnTo>
                  <a:pt x="348" y="227"/>
                </a:lnTo>
                <a:lnTo>
                  <a:pt x="356" y="233"/>
                </a:lnTo>
                <a:lnTo>
                  <a:pt x="361" y="240"/>
                </a:lnTo>
                <a:lnTo>
                  <a:pt x="367" y="249"/>
                </a:lnTo>
                <a:lnTo>
                  <a:pt x="370" y="259"/>
                </a:lnTo>
                <a:lnTo>
                  <a:pt x="372" y="269"/>
                </a:lnTo>
                <a:lnTo>
                  <a:pt x="370" y="280"/>
                </a:lnTo>
                <a:lnTo>
                  <a:pt x="367" y="290"/>
                </a:lnTo>
                <a:lnTo>
                  <a:pt x="361" y="298"/>
                </a:lnTo>
                <a:lnTo>
                  <a:pt x="356" y="307"/>
                </a:lnTo>
                <a:lnTo>
                  <a:pt x="348" y="314"/>
                </a:lnTo>
                <a:lnTo>
                  <a:pt x="339" y="317"/>
                </a:lnTo>
                <a:lnTo>
                  <a:pt x="329" y="321"/>
                </a:lnTo>
                <a:lnTo>
                  <a:pt x="319" y="322"/>
                </a:lnTo>
                <a:lnTo>
                  <a:pt x="310" y="322"/>
                </a:lnTo>
                <a:lnTo>
                  <a:pt x="303" y="321"/>
                </a:lnTo>
                <a:lnTo>
                  <a:pt x="296" y="317"/>
                </a:lnTo>
                <a:lnTo>
                  <a:pt x="289" y="314"/>
                </a:lnTo>
                <a:lnTo>
                  <a:pt x="283" y="309"/>
                </a:lnTo>
                <a:lnTo>
                  <a:pt x="277" y="304"/>
                </a:lnTo>
                <a:lnTo>
                  <a:pt x="274" y="297"/>
                </a:lnTo>
                <a:lnTo>
                  <a:pt x="271" y="290"/>
                </a:lnTo>
                <a:lnTo>
                  <a:pt x="267" y="286"/>
                </a:lnTo>
                <a:lnTo>
                  <a:pt x="264" y="283"/>
                </a:lnTo>
                <a:lnTo>
                  <a:pt x="260" y="281"/>
                </a:lnTo>
                <a:lnTo>
                  <a:pt x="255" y="281"/>
                </a:lnTo>
                <a:lnTo>
                  <a:pt x="248" y="281"/>
                </a:lnTo>
                <a:lnTo>
                  <a:pt x="243" y="281"/>
                </a:lnTo>
                <a:lnTo>
                  <a:pt x="240" y="283"/>
                </a:lnTo>
                <a:lnTo>
                  <a:pt x="236" y="286"/>
                </a:lnTo>
                <a:lnTo>
                  <a:pt x="235" y="290"/>
                </a:lnTo>
                <a:lnTo>
                  <a:pt x="229" y="297"/>
                </a:lnTo>
                <a:lnTo>
                  <a:pt x="226" y="304"/>
                </a:lnTo>
                <a:lnTo>
                  <a:pt x="221" y="309"/>
                </a:lnTo>
                <a:lnTo>
                  <a:pt x="214" y="314"/>
                </a:lnTo>
                <a:lnTo>
                  <a:pt x="209" y="317"/>
                </a:lnTo>
                <a:lnTo>
                  <a:pt x="200" y="321"/>
                </a:lnTo>
                <a:lnTo>
                  <a:pt x="193" y="322"/>
                </a:lnTo>
                <a:lnTo>
                  <a:pt x="185" y="322"/>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pic>
        <p:nvPicPr>
          <p:cNvPr id="25" name="Picture 50" descr="hogeho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6507163"/>
            <a:ext cx="1263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9"/>
          <p:cNvSpPr txBox="1">
            <a:spLocks noChangeArrowheads="1"/>
          </p:cNvSpPr>
          <p:nvPr/>
        </p:nvSpPr>
        <p:spPr bwMode="auto">
          <a:xfrm>
            <a:off x="7158038" y="6683375"/>
            <a:ext cx="5937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None/>
            </a:pPr>
            <a:r>
              <a:rPr lang="en-US" altLang="ja-JP" sz="800">
                <a:latin typeface="Meiryo UI" pitchFamily="50" charset="-128"/>
                <a:ea typeface="Meiryo UI" pitchFamily="50" charset="-128"/>
                <a:cs typeface="Meiryo UI" pitchFamily="50" charset="-128"/>
              </a:rPr>
              <a:t>Powered by</a:t>
            </a:r>
          </a:p>
        </p:txBody>
      </p:sp>
      <p:sp>
        <p:nvSpPr>
          <p:cNvPr id="43011" name="Rectangle 3"/>
          <p:cNvSpPr>
            <a:spLocks noGrp="1" noChangeArrowheads="1"/>
          </p:cNvSpPr>
          <p:nvPr>
            <p:ph type="ctrTitle"/>
          </p:nvPr>
        </p:nvSpPr>
        <p:spPr>
          <a:xfrm>
            <a:off x="228600" y="1981200"/>
            <a:ext cx="6477000" cy="609600"/>
          </a:xfrm>
        </p:spPr>
        <p:txBody>
          <a:bodyPr/>
          <a:lstStyle>
            <a:lvl1pPr>
              <a:defRPr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mtClean="0"/>
              <a:t>マスター タイトルの書式設定</a:t>
            </a:r>
            <a:endParaRPr lang="ja-JP" altLang="ja-JP"/>
          </a:p>
        </p:txBody>
      </p:sp>
      <p:sp>
        <p:nvSpPr>
          <p:cNvPr id="43012" name="Rectangle 4"/>
          <p:cNvSpPr>
            <a:spLocks noGrp="1" noChangeArrowheads="1"/>
          </p:cNvSpPr>
          <p:nvPr>
            <p:ph type="subTitle" idx="1"/>
          </p:nvPr>
        </p:nvSpPr>
        <p:spPr>
          <a:xfrm>
            <a:off x="228600" y="2743200"/>
            <a:ext cx="6477000" cy="1676400"/>
          </a:xfrm>
        </p:spPr>
        <p:txBody>
          <a:bodyPr/>
          <a:lstStyle>
            <a:lvl1pPr marL="0" indent="0">
              <a:buFont typeface="Monotype Sort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mtClean="0"/>
              <a:t>マスター サブタイトルの書式設定</a:t>
            </a:r>
            <a:endParaRPr lang="ja-JP" altLang="en-US"/>
          </a:p>
        </p:txBody>
      </p:sp>
      <p:sp>
        <p:nvSpPr>
          <p:cNvPr id="29" name="Rectangle 9"/>
          <p:cNvSpPr>
            <a:spLocks noChangeArrowheads="1"/>
          </p:cNvSpPr>
          <p:nvPr/>
        </p:nvSpPr>
        <p:spPr bwMode="auto">
          <a:xfrm>
            <a:off x="3127375" y="6597650"/>
            <a:ext cx="32226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buClrTx/>
              <a:buSzPct val="60000"/>
              <a:buFont typeface="Wingdings" pitchFamily="2" charset="2"/>
              <a:buNone/>
            </a:pPr>
            <a:r>
              <a:rPr kumimoji="0" lang="en-US" altLang="ja-JP" sz="800" dirty="0">
                <a:solidFill>
                  <a:srgbClr val="010000"/>
                </a:solidFill>
              </a:rPr>
              <a:t>Copyright © </a:t>
            </a:r>
            <a:r>
              <a:rPr kumimoji="0" lang="en-US" altLang="ja-JP" sz="800" dirty="0" smtClean="0">
                <a:solidFill>
                  <a:srgbClr val="010000"/>
                </a:solidFill>
              </a:rPr>
              <a:t>2011-2015 </a:t>
            </a:r>
            <a:r>
              <a:rPr kumimoji="0" lang="en-US" altLang="ja-JP" sz="800" dirty="0">
                <a:solidFill>
                  <a:srgbClr val="010000"/>
                </a:solidFill>
              </a:rPr>
              <a:t>UL Systems, Inc.  All rights reserved.</a:t>
            </a:r>
          </a:p>
        </p:txBody>
      </p:sp>
      <p:sp>
        <p:nvSpPr>
          <p:cNvPr id="30" name="Text Box 10"/>
          <p:cNvSpPr txBox="1">
            <a:spLocks noChangeArrowheads="1"/>
          </p:cNvSpPr>
          <p:nvPr/>
        </p:nvSpPr>
        <p:spPr bwMode="auto">
          <a:xfrm>
            <a:off x="3908425" y="6711950"/>
            <a:ext cx="132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a:solidFill>
                  <a:srgbClr val="FF0000"/>
                </a:solidFill>
                <a:latin typeface="Verdana" pitchFamily="34" charset="0"/>
                <a:ea typeface="ＭＳ Ｐゴシック" pitchFamily="50" charset="-128"/>
              </a:defRPr>
            </a:lvl1pPr>
            <a:lvl2pPr marL="742950" indent="-285750" eaLnBrk="0" hangingPunct="0">
              <a:defRPr kumimoji="1" sz="2000">
                <a:solidFill>
                  <a:srgbClr val="FF0000"/>
                </a:solidFill>
                <a:latin typeface="Verdana" pitchFamily="34" charset="0"/>
                <a:ea typeface="ＭＳ Ｐゴシック" pitchFamily="50" charset="-128"/>
              </a:defRPr>
            </a:lvl2pPr>
            <a:lvl3pPr marL="1143000" indent="-228600" eaLnBrk="0" hangingPunct="0">
              <a:defRPr kumimoji="1" sz="2000">
                <a:solidFill>
                  <a:srgbClr val="FF0000"/>
                </a:solidFill>
                <a:latin typeface="Verdana" pitchFamily="34" charset="0"/>
                <a:ea typeface="ＭＳ Ｐゴシック" pitchFamily="50" charset="-128"/>
              </a:defRPr>
            </a:lvl3pPr>
            <a:lvl4pPr marL="1600200" indent="-228600" eaLnBrk="0" hangingPunct="0">
              <a:defRPr kumimoji="1" sz="2000">
                <a:solidFill>
                  <a:srgbClr val="FF0000"/>
                </a:solidFill>
                <a:latin typeface="Verdana" pitchFamily="34" charset="0"/>
                <a:ea typeface="ＭＳ Ｐゴシック" pitchFamily="50" charset="-128"/>
              </a:defRPr>
            </a:lvl4pPr>
            <a:lvl5pPr marL="2057400" indent="-228600" eaLnBrk="0" hangingPunct="0">
              <a:defRPr kumimoji="1" sz="2000">
                <a:solidFill>
                  <a:srgbClr val="FF0000"/>
                </a:solidFill>
                <a:latin typeface="Verdana" pitchFamily="34" charset="0"/>
                <a:ea typeface="ＭＳ Ｐゴシック"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9pPr>
          </a:lstStyle>
          <a:p>
            <a:pPr algn="l" eaLnBrk="1" hangingPunct="1">
              <a:spcBef>
                <a:spcPct val="50000"/>
              </a:spcBef>
              <a:buClrTx/>
              <a:buSzPct val="60000"/>
              <a:buFont typeface="Wingdings" pitchFamily="2" charset="2"/>
              <a:buNone/>
              <a:defRPr/>
            </a:pPr>
            <a:r>
              <a:rPr lang="en-US" altLang="ja-JP" sz="800" dirty="0" smtClean="0">
                <a:solidFill>
                  <a:schemeClr val="tx1"/>
                </a:solidFill>
              </a:rPr>
              <a:t>Proprietary &amp; Confidential</a:t>
            </a:r>
          </a:p>
        </p:txBody>
      </p:sp>
    </p:spTree>
    <p:extLst>
      <p:ext uri="{BB962C8B-B14F-4D97-AF65-F5344CB8AC3E}">
        <p14:creationId xmlns:p14="http://schemas.microsoft.com/office/powerpoint/2010/main" val="1202468424"/>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0487111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4" name="Rectangle 4"/>
          <p:cNvSpPr>
            <a:spLocks noChangeArrowheads="1"/>
          </p:cNvSpPr>
          <p:nvPr/>
        </p:nvSpPr>
        <p:spPr bwMode="auto">
          <a:xfrm>
            <a:off x="971550" y="2781300"/>
            <a:ext cx="720725" cy="71438"/>
          </a:xfrm>
          <a:prstGeom prst="rect">
            <a:avLst/>
          </a:prstGeom>
          <a:solidFill>
            <a:srgbClr val="72BF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sp>
        <p:nvSpPr>
          <p:cNvPr id="7" name="Line 5"/>
          <p:cNvSpPr>
            <a:spLocks noChangeShapeType="1"/>
          </p:cNvSpPr>
          <p:nvPr/>
        </p:nvSpPr>
        <p:spPr bwMode="auto">
          <a:xfrm>
            <a:off x="971550" y="2781300"/>
            <a:ext cx="6480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8" name="正方形/長方形 20"/>
          <p:cNvSpPr>
            <a:spLocks noChangeArrowheads="1"/>
          </p:cNvSpPr>
          <p:nvPr/>
        </p:nvSpPr>
        <p:spPr bwMode="auto">
          <a:xfrm>
            <a:off x="0" y="642938"/>
            <a:ext cx="91440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sp>
        <p:nvSpPr>
          <p:cNvPr id="5" name="タイトル 1"/>
          <p:cNvSpPr>
            <a:spLocks noGrp="1"/>
          </p:cNvSpPr>
          <p:nvPr>
            <p:ph type="title"/>
          </p:nvPr>
        </p:nvSpPr>
        <p:spPr>
          <a:xfrm>
            <a:off x="971550" y="1638300"/>
            <a:ext cx="6480175" cy="1143000"/>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mtClean="0"/>
              <a:t>マスター タイトルの書式設定</a:t>
            </a:r>
            <a:endParaRPr lang="ja-JP" altLang="en-US"/>
          </a:p>
        </p:txBody>
      </p:sp>
      <p:sp>
        <p:nvSpPr>
          <p:cNvPr id="6" name="コンテンツ プレースホルダ 2"/>
          <p:cNvSpPr>
            <a:spLocks noGrp="1"/>
          </p:cNvSpPr>
          <p:nvPr>
            <p:ph idx="1"/>
          </p:nvPr>
        </p:nvSpPr>
        <p:spPr>
          <a:xfrm>
            <a:off x="971550" y="2852738"/>
            <a:ext cx="6480175" cy="1689100"/>
          </a:xfrm>
        </p:spPr>
        <p:txBody>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2412790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00" y="908050"/>
            <a:ext cx="4267200"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572000" y="908050"/>
            <a:ext cx="4267200"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sldNum" sz="quarter" idx="10"/>
          </p:nvPr>
        </p:nvSpPr>
        <p:spPr>
          <a:xfrm>
            <a:off x="8675688" y="6524625"/>
            <a:ext cx="468312" cy="304800"/>
          </a:xfrm>
          <a:prstGeom prst="rect">
            <a:avLst/>
          </a:prstGeom>
          <a:ln/>
        </p:spPr>
        <p:txBody>
          <a:bodyPr/>
          <a:lstStyle>
            <a:lvl1pPr>
              <a:defRPr/>
            </a:lvl1pPr>
          </a:lstStyle>
          <a:p>
            <a:pPr>
              <a:defRPr/>
            </a:pPr>
            <a:fld id="{8431FDA7-5B33-4B53-B99E-E7789751412F}" type="slidenum">
              <a:rPr lang="en-US" altLang="ja-JP">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153320126"/>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350866449"/>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4" name="Rectangle 4"/>
          <p:cNvSpPr>
            <a:spLocks noChangeArrowheads="1"/>
          </p:cNvSpPr>
          <p:nvPr/>
        </p:nvSpPr>
        <p:spPr bwMode="auto">
          <a:xfrm>
            <a:off x="971550" y="2781300"/>
            <a:ext cx="720725" cy="71438"/>
          </a:xfrm>
          <a:prstGeom prst="rect">
            <a:avLst/>
          </a:prstGeom>
          <a:solidFill>
            <a:srgbClr val="72BF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sp>
        <p:nvSpPr>
          <p:cNvPr id="7" name="Line 5"/>
          <p:cNvSpPr>
            <a:spLocks noChangeShapeType="1"/>
          </p:cNvSpPr>
          <p:nvPr/>
        </p:nvSpPr>
        <p:spPr bwMode="auto">
          <a:xfrm>
            <a:off x="971550" y="2781300"/>
            <a:ext cx="6480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 name="正方形/長方形 20"/>
          <p:cNvSpPr>
            <a:spLocks noChangeArrowheads="1"/>
          </p:cNvSpPr>
          <p:nvPr/>
        </p:nvSpPr>
        <p:spPr bwMode="auto">
          <a:xfrm>
            <a:off x="0" y="642938"/>
            <a:ext cx="91440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sp>
        <p:nvSpPr>
          <p:cNvPr id="5" name="タイトル 1"/>
          <p:cNvSpPr>
            <a:spLocks noGrp="1"/>
          </p:cNvSpPr>
          <p:nvPr>
            <p:ph type="title"/>
          </p:nvPr>
        </p:nvSpPr>
        <p:spPr>
          <a:xfrm>
            <a:off x="971550" y="1638300"/>
            <a:ext cx="6480175" cy="1143000"/>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mtClean="0"/>
              <a:t>マスター タイトルの書式設定</a:t>
            </a:r>
            <a:endParaRPr lang="ja-JP" altLang="en-US"/>
          </a:p>
        </p:txBody>
      </p:sp>
      <p:sp>
        <p:nvSpPr>
          <p:cNvPr id="6" name="コンテンツ プレースホルダ 2"/>
          <p:cNvSpPr>
            <a:spLocks noGrp="1"/>
          </p:cNvSpPr>
          <p:nvPr>
            <p:ph idx="1"/>
          </p:nvPr>
        </p:nvSpPr>
        <p:spPr>
          <a:xfrm>
            <a:off x="971550" y="2852738"/>
            <a:ext cx="6480175" cy="1689100"/>
          </a:xfrm>
        </p:spPr>
        <p:txBody>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58757701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00" y="908050"/>
            <a:ext cx="4267200"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572000" y="908050"/>
            <a:ext cx="4267200"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sldNum" sz="quarter" idx="10"/>
          </p:nvPr>
        </p:nvSpPr>
        <p:spPr>
          <a:xfrm>
            <a:off x="8675688" y="6524625"/>
            <a:ext cx="468312" cy="304800"/>
          </a:xfrm>
          <a:prstGeom prst="rect">
            <a:avLst/>
          </a:prstGeom>
          <a:ln/>
        </p:spPr>
        <p:txBody>
          <a:bodyPr/>
          <a:lstStyle>
            <a:lvl1pPr>
              <a:defRPr/>
            </a:lvl1pPr>
          </a:lstStyle>
          <a:p>
            <a:pPr>
              <a:defRPr/>
            </a:pPr>
            <a:fld id="{8431FDA7-5B33-4B53-B99E-E7789751412F}" type="slidenum">
              <a:rPr lang="en-US" altLang="ja-JP"/>
              <a:pPr>
                <a:defRPr/>
              </a:pPr>
              <a:t>‹#›</a:t>
            </a:fld>
            <a:endParaRPr lang="en-US" altLang="ja-JP"/>
          </a:p>
        </p:txBody>
      </p:sp>
    </p:spTree>
    <p:extLst>
      <p:ext uri="{BB962C8B-B14F-4D97-AF65-F5344CB8AC3E}">
        <p14:creationId xmlns:p14="http://schemas.microsoft.com/office/powerpoint/2010/main" val="1929592580"/>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8"/>
          <p:cNvGrpSpPr>
            <a:grpSpLocks/>
          </p:cNvGrpSpPr>
          <p:nvPr/>
        </p:nvGrpSpPr>
        <p:grpSpPr bwMode="auto">
          <a:xfrm>
            <a:off x="-3175" y="6330950"/>
            <a:ext cx="9153525" cy="104775"/>
            <a:chOff x="-2" y="3988"/>
            <a:chExt cx="5766" cy="66"/>
          </a:xfrm>
        </p:grpSpPr>
        <p:sp>
          <p:nvSpPr>
            <p:cNvPr id="5" name="Rectangle 9"/>
            <p:cNvSpPr>
              <a:spLocks noChangeArrowheads="1"/>
            </p:cNvSpPr>
            <p:nvPr userDrawn="1"/>
          </p:nvSpPr>
          <p:spPr bwMode="auto">
            <a:xfrm>
              <a:off x="0" y="3988"/>
              <a:ext cx="5764" cy="52"/>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sp>
          <p:nvSpPr>
            <p:cNvPr id="6" name="Rectangle 10"/>
            <p:cNvSpPr>
              <a:spLocks noChangeArrowheads="1"/>
            </p:cNvSpPr>
            <p:nvPr userDrawn="1"/>
          </p:nvSpPr>
          <p:spPr bwMode="auto">
            <a:xfrm>
              <a:off x="-2" y="4032"/>
              <a:ext cx="5766"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grpSp>
      <p:sp>
        <p:nvSpPr>
          <p:cNvPr id="7" name="Rectangle 27"/>
          <p:cNvSpPr>
            <a:spLocks noChangeArrowheads="1"/>
          </p:cNvSpPr>
          <p:nvPr/>
        </p:nvSpPr>
        <p:spPr bwMode="auto">
          <a:xfrm>
            <a:off x="0" y="2593975"/>
            <a:ext cx="9153525" cy="112713"/>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sp>
        <p:nvSpPr>
          <p:cNvPr id="8" name="Rectangle 29"/>
          <p:cNvSpPr>
            <a:spLocks noChangeArrowheads="1"/>
          </p:cNvSpPr>
          <p:nvPr/>
        </p:nvSpPr>
        <p:spPr bwMode="auto">
          <a:xfrm>
            <a:off x="49213" y="6691313"/>
            <a:ext cx="2016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kumimoji="0" lang="en-US" altLang="ja-JP" sz="800">
                <a:solidFill>
                  <a:srgbClr val="010000"/>
                </a:solidFill>
              </a:rPr>
              <a:t>ULS</a:t>
            </a:r>
          </a:p>
        </p:txBody>
      </p:sp>
      <p:grpSp>
        <p:nvGrpSpPr>
          <p:cNvPr id="9" name="Group 33"/>
          <p:cNvGrpSpPr>
            <a:grpSpLocks/>
          </p:cNvGrpSpPr>
          <p:nvPr/>
        </p:nvGrpSpPr>
        <p:grpSpPr bwMode="auto">
          <a:xfrm>
            <a:off x="865188" y="6038850"/>
            <a:ext cx="2133600" cy="292100"/>
            <a:chOff x="569" y="1574"/>
            <a:chExt cx="1085" cy="149"/>
          </a:xfrm>
        </p:grpSpPr>
        <p:sp>
          <p:nvSpPr>
            <p:cNvPr id="10" name="Freeform 34"/>
            <p:cNvSpPr>
              <a:spLocks/>
            </p:cNvSpPr>
            <p:nvPr userDrawn="1"/>
          </p:nvSpPr>
          <p:spPr bwMode="auto">
            <a:xfrm>
              <a:off x="569" y="1574"/>
              <a:ext cx="98" cy="108"/>
            </a:xfrm>
            <a:custGeom>
              <a:avLst/>
              <a:gdLst>
                <a:gd name="T0" fmla="*/ 0 w 98"/>
                <a:gd name="T1" fmla="*/ 0 h 108"/>
                <a:gd name="T2" fmla="*/ 21 w 98"/>
                <a:gd name="T3" fmla="*/ 0 h 108"/>
                <a:gd name="T4" fmla="*/ 21 w 98"/>
                <a:gd name="T5" fmla="*/ 88 h 108"/>
                <a:gd name="T6" fmla="*/ 77 w 98"/>
                <a:gd name="T7" fmla="*/ 88 h 108"/>
                <a:gd name="T8" fmla="*/ 77 w 98"/>
                <a:gd name="T9" fmla="*/ 0 h 108"/>
                <a:gd name="T10" fmla="*/ 98 w 98"/>
                <a:gd name="T11" fmla="*/ 0 h 108"/>
                <a:gd name="T12" fmla="*/ 98 w 98"/>
                <a:gd name="T13" fmla="*/ 108 h 108"/>
                <a:gd name="T14" fmla="*/ 0 w 98"/>
                <a:gd name="T15" fmla="*/ 108 h 108"/>
                <a:gd name="T16" fmla="*/ 0 w 98"/>
                <a:gd name="T17" fmla="*/ 0 h 1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 h="108">
                  <a:moveTo>
                    <a:pt x="0" y="0"/>
                  </a:moveTo>
                  <a:lnTo>
                    <a:pt x="21" y="0"/>
                  </a:lnTo>
                  <a:lnTo>
                    <a:pt x="21" y="88"/>
                  </a:lnTo>
                  <a:lnTo>
                    <a:pt x="77" y="88"/>
                  </a:lnTo>
                  <a:lnTo>
                    <a:pt x="77" y="0"/>
                  </a:lnTo>
                  <a:lnTo>
                    <a:pt x="98" y="0"/>
                  </a:lnTo>
                  <a:lnTo>
                    <a:pt x="98" y="108"/>
                  </a:lnTo>
                  <a:lnTo>
                    <a:pt x="0" y="108"/>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35"/>
            <p:cNvSpPr>
              <a:spLocks/>
            </p:cNvSpPr>
            <p:nvPr userDrawn="1"/>
          </p:nvSpPr>
          <p:spPr bwMode="auto">
            <a:xfrm>
              <a:off x="684" y="1574"/>
              <a:ext cx="98" cy="108"/>
            </a:xfrm>
            <a:custGeom>
              <a:avLst/>
              <a:gdLst>
                <a:gd name="T0" fmla="*/ 0 w 97"/>
                <a:gd name="T1" fmla="*/ 0 h 108"/>
                <a:gd name="T2" fmla="*/ 22 w 97"/>
                <a:gd name="T3" fmla="*/ 0 h 108"/>
                <a:gd name="T4" fmla="*/ 22 w 97"/>
                <a:gd name="T5" fmla="*/ 88 h 108"/>
                <a:gd name="T6" fmla="*/ 97 w 97"/>
                <a:gd name="T7" fmla="*/ 88 h 108"/>
                <a:gd name="T8" fmla="*/ 97 w 97"/>
                <a:gd name="T9" fmla="*/ 108 h 108"/>
                <a:gd name="T10" fmla="*/ 0 w 97"/>
                <a:gd name="T11" fmla="*/ 108 h 108"/>
                <a:gd name="T12" fmla="*/ 0 w 97"/>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108">
                  <a:moveTo>
                    <a:pt x="0" y="0"/>
                  </a:moveTo>
                  <a:lnTo>
                    <a:pt x="22" y="0"/>
                  </a:lnTo>
                  <a:lnTo>
                    <a:pt x="22" y="88"/>
                  </a:lnTo>
                  <a:lnTo>
                    <a:pt x="97" y="88"/>
                  </a:lnTo>
                  <a:lnTo>
                    <a:pt x="97" y="108"/>
                  </a:lnTo>
                  <a:lnTo>
                    <a:pt x="0" y="108"/>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36"/>
            <p:cNvSpPr>
              <a:spLocks/>
            </p:cNvSpPr>
            <p:nvPr userDrawn="1"/>
          </p:nvSpPr>
          <p:spPr bwMode="auto">
            <a:xfrm>
              <a:off x="805" y="1574"/>
              <a:ext cx="98" cy="108"/>
            </a:xfrm>
            <a:custGeom>
              <a:avLst/>
              <a:gdLst>
                <a:gd name="T0" fmla="*/ 0 w 98"/>
                <a:gd name="T1" fmla="*/ 0 h 108"/>
                <a:gd name="T2" fmla="*/ 98 w 98"/>
                <a:gd name="T3" fmla="*/ 0 h 108"/>
                <a:gd name="T4" fmla="*/ 98 w 98"/>
                <a:gd name="T5" fmla="*/ 21 h 108"/>
                <a:gd name="T6" fmla="*/ 23 w 98"/>
                <a:gd name="T7" fmla="*/ 21 h 108"/>
                <a:gd name="T8" fmla="*/ 23 w 98"/>
                <a:gd name="T9" fmla="*/ 36 h 108"/>
                <a:gd name="T10" fmla="*/ 98 w 98"/>
                <a:gd name="T11" fmla="*/ 36 h 108"/>
                <a:gd name="T12" fmla="*/ 98 w 98"/>
                <a:gd name="T13" fmla="*/ 108 h 108"/>
                <a:gd name="T14" fmla="*/ 0 w 98"/>
                <a:gd name="T15" fmla="*/ 108 h 108"/>
                <a:gd name="T16" fmla="*/ 0 w 98"/>
                <a:gd name="T17" fmla="*/ 88 h 108"/>
                <a:gd name="T18" fmla="*/ 76 w 98"/>
                <a:gd name="T19" fmla="*/ 88 h 108"/>
                <a:gd name="T20" fmla="*/ 76 w 98"/>
                <a:gd name="T21" fmla="*/ 57 h 108"/>
                <a:gd name="T22" fmla="*/ 0 w 98"/>
                <a:gd name="T23" fmla="*/ 57 h 108"/>
                <a:gd name="T24" fmla="*/ 0 w 9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 h="108">
                  <a:moveTo>
                    <a:pt x="0" y="0"/>
                  </a:moveTo>
                  <a:lnTo>
                    <a:pt x="98" y="0"/>
                  </a:lnTo>
                  <a:lnTo>
                    <a:pt x="98" y="21"/>
                  </a:lnTo>
                  <a:lnTo>
                    <a:pt x="23" y="21"/>
                  </a:lnTo>
                  <a:lnTo>
                    <a:pt x="23" y="36"/>
                  </a:lnTo>
                  <a:lnTo>
                    <a:pt x="98" y="36"/>
                  </a:lnTo>
                  <a:lnTo>
                    <a:pt x="98" y="108"/>
                  </a:lnTo>
                  <a:lnTo>
                    <a:pt x="0" y="108"/>
                  </a:lnTo>
                  <a:lnTo>
                    <a:pt x="0" y="88"/>
                  </a:lnTo>
                  <a:lnTo>
                    <a:pt x="76" y="88"/>
                  </a:lnTo>
                  <a:lnTo>
                    <a:pt x="76" y="57"/>
                  </a:lnTo>
                  <a:lnTo>
                    <a:pt x="0" y="57"/>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37"/>
            <p:cNvSpPr>
              <a:spLocks/>
            </p:cNvSpPr>
            <p:nvPr userDrawn="1"/>
          </p:nvSpPr>
          <p:spPr bwMode="auto">
            <a:xfrm>
              <a:off x="919" y="1598"/>
              <a:ext cx="72" cy="125"/>
            </a:xfrm>
            <a:custGeom>
              <a:avLst/>
              <a:gdLst>
                <a:gd name="T0" fmla="*/ 0 w 72"/>
                <a:gd name="T1" fmla="*/ 0 h 125"/>
                <a:gd name="T2" fmla="*/ 20 w 72"/>
                <a:gd name="T3" fmla="*/ 0 h 125"/>
                <a:gd name="T4" fmla="*/ 20 w 72"/>
                <a:gd name="T5" fmla="*/ 64 h 125"/>
                <a:gd name="T6" fmla="*/ 53 w 72"/>
                <a:gd name="T7" fmla="*/ 64 h 125"/>
                <a:gd name="T8" fmla="*/ 53 w 72"/>
                <a:gd name="T9" fmla="*/ 0 h 125"/>
                <a:gd name="T10" fmla="*/ 72 w 72"/>
                <a:gd name="T11" fmla="*/ 0 h 125"/>
                <a:gd name="T12" fmla="*/ 72 w 72"/>
                <a:gd name="T13" fmla="*/ 125 h 125"/>
                <a:gd name="T14" fmla="*/ 53 w 72"/>
                <a:gd name="T15" fmla="*/ 125 h 125"/>
                <a:gd name="T16" fmla="*/ 53 w 72"/>
                <a:gd name="T17" fmla="*/ 84 h 125"/>
                <a:gd name="T18" fmla="*/ 0 w 72"/>
                <a:gd name="T19" fmla="*/ 84 h 125"/>
                <a:gd name="T20" fmla="*/ 0 w 72"/>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 h="125">
                  <a:moveTo>
                    <a:pt x="0" y="0"/>
                  </a:moveTo>
                  <a:lnTo>
                    <a:pt x="20" y="0"/>
                  </a:lnTo>
                  <a:lnTo>
                    <a:pt x="20" y="64"/>
                  </a:lnTo>
                  <a:lnTo>
                    <a:pt x="53" y="64"/>
                  </a:lnTo>
                  <a:lnTo>
                    <a:pt x="53" y="0"/>
                  </a:lnTo>
                  <a:lnTo>
                    <a:pt x="72" y="0"/>
                  </a:lnTo>
                  <a:lnTo>
                    <a:pt x="72" y="125"/>
                  </a:lnTo>
                  <a:lnTo>
                    <a:pt x="53" y="125"/>
                  </a:lnTo>
                  <a:lnTo>
                    <a:pt x="53"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38"/>
            <p:cNvSpPr>
              <a:spLocks/>
            </p:cNvSpPr>
            <p:nvPr userDrawn="1"/>
          </p:nvSpPr>
          <p:spPr bwMode="auto">
            <a:xfrm>
              <a:off x="1006" y="1598"/>
              <a:ext cx="67" cy="83"/>
            </a:xfrm>
            <a:custGeom>
              <a:avLst/>
              <a:gdLst>
                <a:gd name="T0" fmla="*/ 0 w 67"/>
                <a:gd name="T1" fmla="*/ 0 h 84"/>
                <a:gd name="T2" fmla="*/ 67 w 67"/>
                <a:gd name="T3" fmla="*/ 0 h 84"/>
                <a:gd name="T4" fmla="*/ 67 w 67"/>
                <a:gd name="T5" fmla="*/ 19 h 84"/>
                <a:gd name="T6" fmla="*/ 21 w 67"/>
                <a:gd name="T7" fmla="*/ 19 h 84"/>
                <a:gd name="T8" fmla="*/ 21 w 67"/>
                <a:gd name="T9" fmla="*/ 33 h 84"/>
                <a:gd name="T10" fmla="*/ 67 w 67"/>
                <a:gd name="T11" fmla="*/ 33 h 84"/>
                <a:gd name="T12" fmla="*/ 67 w 67"/>
                <a:gd name="T13" fmla="*/ 84 h 84"/>
                <a:gd name="T14" fmla="*/ 0 w 67"/>
                <a:gd name="T15" fmla="*/ 84 h 84"/>
                <a:gd name="T16" fmla="*/ 0 w 67"/>
                <a:gd name="T17" fmla="*/ 64 h 84"/>
                <a:gd name="T18" fmla="*/ 46 w 67"/>
                <a:gd name="T19" fmla="*/ 64 h 84"/>
                <a:gd name="T20" fmla="*/ 46 w 67"/>
                <a:gd name="T21" fmla="*/ 52 h 84"/>
                <a:gd name="T22" fmla="*/ 0 w 67"/>
                <a:gd name="T23" fmla="*/ 52 h 84"/>
                <a:gd name="T24" fmla="*/ 0 w 67"/>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 h="84">
                  <a:moveTo>
                    <a:pt x="0" y="0"/>
                  </a:moveTo>
                  <a:lnTo>
                    <a:pt x="67" y="0"/>
                  </a:lnTo>
                  <a:lnTo>
                    <a:pt x="67" y="19"/>
                  </a:lnTo>
                  <a:lnTo>
                    <a:pt x="21" y="19"/>
                  </a:lnTo>
                  <a:lnTo>
                    <a:pt x="21" y="33"/>
                  </a:lnTo>
                  <a:lnTo>
                    <a:pt x="67" y="33"/>
                  </a:lnTo>
                  <a:lnTo>
                    <a:pt x="67" y="84"/>
                  </a:lnTo>
                  <a:lnTo>
                    <a:pt x="0" y="84"/>
                  </a:lnTo>
                  <a:lnTo>
                    <a:pt x="0" y="64"/>
                  </a:lnTo>
                  <a:lnTo>
                    <a:pt x="46" y="64"/>
                  </a:lnTo>
                  <a:lnTo>
                    <a:pt x="46" y="52"/>
                  </a:lnTo>
                  <a:lnTo>
                    <a:pt x="0" y="52"/>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39"/>
            <p:cNvSpPr>
              <a:spLocks/>
            </p:cNvSpPr>
            <p:nvPr userDrawn="1"/>
          </p:nvSpPr>
          <p:spPr bwMode="auto">
            <a:xfrm>
              <a:off x="1085" y="1574"/>
              <a:ext cx="62" cy="108"/>
            </a:xfrm>
            <a:custGeom>
              <a:avLst/>
              <a:gdLst>
                <a:gd name="T0" fmla="*/ 0 w 62"/>
                <a:gd name="T1" fmla="*/ 24 h 108"/>
                <a:gd name="T2" fmla="*/ 22 w 62"/>
                <a:gd name="T3" fmla="*/ 24 h 108"/>
                <a:gd name="T4" fmla="*/ 22 w 62"/>
                <a:gd name="T5" fmla="*/ 0 h 108"/>
                <a:gd name="T6" fmla="*/ 41 w 62"/>
                <a:gd name="T7" fmla="*/ 0 h 108"/>
                <a:gd name="T8" fmla="*/ 41 w 62"/>
                <a:gd name="T9" fmla="*/ 24 h 108"/>
                <a:gd name="T10" fmla="*/ 62 w 62"/>
                <a:gd name="T11" fmla="*/ 24 h 108"/>
                <a:gd name="T12" fmla="*/ 62 w 62"/>
                <a:gd name="T13" fmla="*/ 43 h 108"/>
                <a:gd name="T14" fmla="*/ 41 w 62"/>
                <a:gd name="T15" fmla="*/ 43 h 108"/>
                <a:gd name="T16" fmla="*/ 41 w 62"/>
                <a:gd name="T17" fmla="*/ 108 h 108"/>
                <a:gd name="T18" fmla="*/ 22 w 62"/>
                <a:gd name="T19" fmla="*/ 108 h 108"/>
                <a:gd name="T20" fmla="*/ 22 w 62"/>
                <a:gd name="T21" fmla="*/ 43 h 108"/>
                <a:gd name="T22" fmla="*/ 0 w 62"/>
                <a:gd name="T23" fmla="*/ 43 h 108"/>
                <a:gd name="T24" fmla="*/ 0 w 62"/>
                <a:gd name="T25" fmla="*/ 24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108">
                  <a:moveTo>
                    <a:pt x="0" y="24"/>
                  </a:moveTo>
                  <a:lnTo>
                    <a:pt x="22" y="24"/>
                  </a:lnTo>
                  <a:lnTo>
                    <a:pt x="22" y="0"/>
                  </a:lnTo>
                  <a:lnTo>
                    <a:pt x="41" y="0"/>
                  </a:lnTo>
                  <a:lnTo>
                    <a:pt x="41" y="24"/>
                  </a:lnTo>
                  <a:lnTo>
                    <a:pt x="62" y="24"/>
                  </a:lnTo>
                  <a:lnTo>
                    <a:pt x="62" y="43"/>
                  </a:lnTo>
                  <a:lnTo>
                    <a:pt x="41" y="43"/>
                  </a:lnTo>
                  <a:lnTo>
                    <a:pt x="41" y="108"/>
                  </a:lnTo>
                  <a:lnTo>
                    <a:pt x="22" y="108"/>
                  </a:lnTo>
                  <a:lnTo>
                    <a:pt x="22" y="43"/>
                  </a:lnTo>
                  <a:lnTo>
                    <a:pt x="0" y="43"/>
                  </a:lnTo>
                  <a:lnTo>
                    <a:pt x="0" y="24"/>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40"/>
            <p:cNvSpPr>
              <a:spLocks noEditPoints="1"/>
            </p:cNvSpPr>
            <p:nvPr userDrawn="1"/>
          </p:nvSpPr>
          <p:spPr bwMode="auto">
            <a:xfrm>
              <a:off x="1159" y="1598"/>
              <a:ext cx="68" cy="83"/>
            </a:xfrm>
            <a:custGeom>
              <a:avLst/>
              <a:gdLst>
                <a:gd name="T0" fmla="*/ 0 w 68"/>
                <a:gd name="T1" fmla="*/ 0 h 84"/>
                <a:gd name="T2" fmla="*/ 68 w 68"/>
                <a:gd name="T3" fmla="*/ 0 h 84"/>
                <a:gd name="T4" fmla="*/ 68 w 68"/>
                <a:gd name="T5" fmla="*/ 52 h 84"/>
                <a:gd name="T6" fmla="*/ 20 w 68"/>
                <a:gd name="T7" fmla="*/ 52 h 84"/>
                <a:gd name="T8" fmla="*/ 20 w 68"/>
                <a:gd name="T9" fmla="*/ 64 h 84"/>
                <a:gd name="T10" fmla="*/ 68 w 68"/>
                <a:gd name="T11" fmla="*/ 64 h 84"/>
                <a:gd name="T12" fmla="*/ 68 w 68"/>
                <a:gd name="T13" fmla="*/ 84 h 84"/>
                <a:gd name="T14" fmla="*/ 0 w 68"/>
                <a:gd name="T15" fmla="*/ 84 h 84"/>
                <a:gd name="T16" fmla="*/ 0 w 68"/>
                <a:gd name="T17" fmla="*/ 0 h 84"/>
                <a:gd name="T18" fmla="*/ 20 w 68"/>
                <a:gd name="T19" fmla="*/ 19 h 84"/>
                <a:gd name="T20" fmla="*/ 20 w 68"/>
                <a:gd name="T21" fmla="*/ 33 h 84"/>
                <a:gd name="T22" fmla="*/ 46 w 68"/>
                <a:gd name="T23" fmla="*/ 33 h 84"/>
                <a:gd name="T24" fmla="*/ 46 w 68"/>
                <a:gd name="T25" fmla="*/ 19 h 84"/>
                <a:gd name="T26" fmla="*/ 20 w 68"/>
                <a:gd name="T27" fmla="*/ 19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 h="84">
                  <a:moveTo>
                    <a:pt x="0" y="0"/>
                  </a:moveTo>
                  <a:lnTo>
                    <a:pt x="68" y="0"/>
                  </a:lnTo>
                  <a:lnTo>
                    <a:pt x="68" y="52"/>
                  </a:lnTo>
                  <a:lnTo>
                    <a:pt x="20" y="52"/>
                  </a:lnTo>
                  <a:lnTo>
                    <a:pt x="20" y="64"/>
                  </a:lnTo>
                  <a:lnTo>
                    <a:pt x="68" y="64"/>
                  </a:lnTo>
                  <a:lnTo>
                    <a:pt x="68" y="84"/>
                  </a:lnTo>
                  <a:lnTo>
                    <a:pt x="0" y="84"/>
                  </a:lnTo>
                  <a:lnTo>
                    <a:pt x="0" y="0"/>
                  </a:lnTo>
                  <a:close/>
                  <a:moveTo>
                    <a:pt x="20" y="19"/>
                  </a:moveTo>
                  <a:lnTo>
                    <a:pt x="20" y="33"/>
                  </a:lnTo>
                  <a:lnTo>
                    <a:pt x="46" y="33"/>
                  </a:lnTo>
                  <a:lnTo>
                    <a:pt x="46" y="19"/>
                  </a:lnTo>
                  <a:lnTo>
                    <a:pt x="20" y="19"/>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41"/>
            <p:cNvSpPr>
              <a:spLocks/>
            </p:cNvSpPr>
            <p:nvPr userDrawn="1"/>
          </p:nvSpPr>
          <p:spPr bwMode="auto">
            <a:xfrm>
              <a:off x="1239" y="1598"/>
              <a:ext cx="84" cy="83"/>
            </a:xfrm>
            <a:custGeom>
              <a:avLst/>
              <a:gdLst>
                <a:gd name="T0" fmla="*/ 0 w 84"/>
                <a:gd name="T1" fmla="*/ 0 h 84"/>
                <a:gd name="T2" fmla="*/ 84 w 84"/>
                <a:gd name="T3" fmla="*/ 0 h 84"/>
                <a:gd name="T4" fmla="*/ 84 w 84"/>
                <a:gd name="T5" fmla="*/ 84 h 84"/>
                <a:gd name="T6" fmla="*/ 65 w 84"/>
                <a:gd name="T7" fmla="*/ 84 h 84"/>
                <a:gd name="T8" fmla="*/ 65 w 84"/>
                <a:gd name="T9" fmla="*/ 19 h 84"/>
                <a:gd name="T10" fmla="*/ 51 w 84"/>
                <a:gd name="T11" fmla="*/ 19 h 84"/>
                <a:gd name="T12" fmla="*/ 51 w 84"/>
                <a:gd name="T13" fmla="*/ 84 h 84"/>
                <a:gd name="T14" fmla="*/ 33 w 84"/>
                <a:gd name="T15" fmla="*/ 84 h 84"/>
                <a:gd name="T16" fmla="*/ 33 w 84"/>
                <a:gd name="T17" fmla="*/ 19 h 84"/>
                <a:gd name="T18" fmla="*/ 19 w 84"/>
                <a:gd name="T19" fmla="*/ 19 h 84"/>
                <a:gd name="T20" fmla="*/ 19 w 84"/>
                <a:gd name="T21" fmla="*/ 84 h 84"/>
                <a:gd name="T22" fmla="*/ 0 w 84"/>
                <a:gd name="T23" fmla="*/ 84 h 84"/>
                <a:gd name="T24" fmla="*/ 0 w 84"/>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84">
                  <a:moveTo>
                    <a:pt x="0" y="0"/>
                  </a:moveTo>
                  <a:lnTo>
                    <a:pt x="84" y="0"/>
                  </a:lnTo>
                  <a:lnTo>
                    <a:pt x="84" y="84"/>
                  </a:lnTo>
                  <a:lnTo>
                    <a:pt x="65" y="84"/>
                  </a:lnTo>
                  <a:lnTo>
                    <a:pt x="65" y="19"/>
                  </a:lnTo>
                  <a:lnTo>
                    <a:pt x="51" y="19"/>
                  </a:lnTo>
                  <a:lnTo>
                    <a:pt x="51" y="84"/>
                  </a:lnTo>
                  <a:lnTo>
                    <a:pt x="33" y="84"/>
                  </a:lnTo>
                  <a:lnTo>
                    <a:pt x="33" y="19"/>
                  </a:lnTo>
                  <a:lnTo>
                    <a:pt x="19" y="19"/>
                  </a:lnTo>
                  <a:lnTo>
                    <a:pt x="19"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42"/>
            <p:cNvSpPr>
              <a:spLocks/>
            </p:cNvSpPr>
            <p:nvPr userDrawn="1"/>
          </p:nvSpPr>
          <p:spPr bwMode="auto">
            <a:xfrm>
              <a:off x="1335" y="1598"/>
              <a:ext cx="69" cy="83"/>
            </a:xfrm>
            <a:custGeom>
              <a:avLst/>
              <a:gdLst>
                <a:gd name="T0" fmla="*/ 0 w 69"/>
                <a:gd name="T1" fmla="*/ 0 h 84"/>
                <a:gd name="T2" fmla="*/ 69 w 69"/>
                <a:gd name="T3" fmla="*/ 0 h 84"/>
                <a:gd name="T4" fmla="*/ 69 w 69"/>
                <a:gd name="T5" fmla="*/ 19 h 84"/>
                <a:gd name="T6" fmla="*/ 21 w 69"/>
                <a:gd name="T7" fmla="*/ 19 h 84"/>
                <a:gd name="T8" fmla="*/ 21 w 69"/>
                <a:gd name="T9" fmla="*/ 33 h 84"/>
                <a:gd name="T10" fmla="*/ 69 w 69"/>
                <a:gd name="T11" fmla="*/ 33 h 84"/>
                <a:gd name="T12" fmla="*/ 69 w 69"/>
                <a:gd name="T13" fmla="*/ 84 h 84"/>
                <a:gd name="T14" fmla="*/ 0 w 69"/>
                <a:gd name="T15" fmla="*/ 84 h 84"/>
                <a:gd name="T16" fmla="*/ 0 w 69"/>
                <a:gd name="T17" fmla="*/ 64 h 84"/>
                <a:gd name="T18" fmla="*/ 46 w 69"/>
                <a:gd name="T19" fmla="*/ 64 h 84"/>
                <a:gd name="T20" fmla="*/ 46 w 69"/>
                <a:gd name="T21" fmla="*/ 52 h 84"/>
                <a:gd name="T22" fmla="*/ 0 w 69"/>
                <a:gd name="T23" fmla="*/ 52 h 84"/>
                <a:gd name="T24" fmla="*/ 0 w 69"/>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84">
                  <a:moveTo>
                    <a:pt x="0" y="0"/>
                  </a:moveTo>
                  <a:lnTo>
                    <a:pt x="69" y="0"/>
                  </a:lnTo>
                  <a:lnTo>
                    <a:pt x="69" y="19"/>
                  </a:lnTo>
                  <a:lnTo>
                    <a:pt x="21" y="19"/>
                  </a:lnTo>
                  <a:lnTo>
                    <a:pt x="21" y="33"/>
                  </a:lnTo>
                  <a:lnTo>
                    <a:pt x="69" y="33"/>
                  </a:lnTo>
                  <a:lnTo>
                    <a:pt x="69" y="84"/>
                  </a:lnTo>
                  <a:lnTo>
                    <a:pt x="0" y="84"/>
                  </a:lnTo>
                  <a:lnTo>
                    <a:pt x="0" y="64"/>
                  </a:lnTo>
                  <a:lnTo>
                    <a:pt x="46" y="64"/>
                  </a:lnTo>
                  <a:lnTo>
                    <a:pt x="46" y="52"/>
                  </a:lnTo>
                  <a:lnTo>
                    <a:pt x="0" y="52"/>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43"/>
            <p:cNvSpPr>
              <a:spLocks/>
            </p:cNvSpPr>
            <p:nvPr userDrawn="1"/>
          </p:nvSpPr>
          <p:spPr bwMode="auto">
            <a:xfrm>
              <a:off x="1417" y="1662"/>
              <a:ext cx="21" cy="31"/>
            </a:xfrm>
            <a:custGeom>
              <a:avLst/>
              <a:gdLst>
                <a:gd name="T0" fmla="*/ 0 w 21"/>
                <a:gd name="T1" fmla="*/ 0 h 31"/>
                <a:gd name="T2" fmla="*/ 0 w 21"/>
                <a:gd name="T3" fmla="*/ 22 h 31"/>
                <a:gd name="T4" fmla="*/ 17 w 21"/>
                <a:gd name="T5" fmla="*/ 22 h 31"/>
                <a:gd name="T6" fmla="*/ 17 w 21"/>
                <a:gd name="T7" fmla="*/ 31 h 31"/>
                <a:gd name="T8" fmla="*/ 21 w 21"/>
                <a:gd name="T9" fmla="*/ 31 h 31"/>
                <a:gd name="T10" fmla="*/ 21 w 21"/>
                <a:gd name="T11" fmla="*/ 0 h 31"/>
                <a:gd name="T12" fmla="*/ 0 w 21"/>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1">
                  <a:moveTo>
                    <a:pt x="0" y="0"/>
                  </a:moveTo>
                  <a:lnTo>
                    <a:pt x="0" y="22"/>
                  </a:lnTo>
                  <a:lnTo>
                    <a:pt x="17" y="22"/>
                  </a:lnTo>
                  <a:lnTo>
                    <a:pt x="17" y="31"/>
                  </a:lnTo>
                  <a:lnTo>
                    <a:pt x="21" y="31"/>
                  </a:lnTo>
                  <a:lnTo>
                    <a:pt x="21" y="0"/>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Rectangle 44"/>
            <p:cNvSpPr>
              <a:spLocks noChangeArrowheads="1"/>
            </p:cNvSpPr>
            <p:nvPr userDrawn="1"/>
          </p:nvSpPr>
          <p:spPr bwMode="auto">
            <a:xfrm>
              <a:off x="1452" y="1574"/>
              <a:ext cx="20" cy="108"/>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sp>
          <p:nvSpPr>
            <p:cNvPr id="21" name="Freeform 45"/>
            <p:cNvSpPr>
              <a:spLocks/>
            </p:cNvSpPr>
            <p:nvPr userDrawn="1"/>
          </p:nvSpPr>
          <p:spPr bwMode="auto">
            <a:xfrm>
              <a:off x="1484" y="1598"/>
              <a:ext cx="65" cy="83"/>
            </a:xfrm>
            <a:custGeom>
              <a:avLst/>
              <a:gdLst>
                <a:gd name="T0" fmla="*/ 0 w 64"/>
                <a:gd name="T1" fmla="*/ 0 h 84"/>
                <a:gd name="T2" fmla="*/ 0 w 64"/>
                <a:gd name="T3" fmla="*/ 84 h 84"/>
                <a:gd name="T4" fmla="*/ 21 w 64"/>
                <a:gd name="T5" fmla="*/ 84 h 84"/>
                <a:gd name="T6" fmla="*/ 21 w 64"/>
                <a:gd name="T7" fmla="*/ 19 h 84"/>
                <a:gd name="T8" fmla="*/ 45 w 64"/>
                <a:gd name="T9" fmla="*/ 19 h 84"/>
                <a:gd name="T10" fmla="*/ 45 w 64"/>
                <a:gd name="T11" fmla="*/ 84 h 84"/>
                <a:gd name="T12" fmla="*/ 64 w 64"/>
                <a:gd name="T13" fmla="*/ 84 h 84"/>
                <a:gd name="T14" fmla="*/ 64 w 64"/>
                <a:gd name="T15" fmla="*/ 0 h 84"/>
                <a:gd name="T16" fmla="*/ 0 w 64"/>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84">
                  <a:moveTo>
                    <a:pt x="0" y="0"/>
                  </a:moveTo>
                  <a:lnTo>
                    <a:pt x="0" y="84"/>
                  </a:lnTo>
                  <a:lnTo>
                    <a:pt x="21" y="84"/>
                  </a:lnTo>
                  <a:lnTo>
                    <a:pt x="21" y="19"/>
                  </a:lnTo>
                  <a:lnTo>
                    <a:pt x="45" y="19"/>
                  </a:lnTo>
                  <a:lnTo>
                    <a:pt x="45" y="84"/>
                  </a:lnTo>
                  <a:lnTo>
                    <a:pt x="64" y="84"/>
                  </a:lnTo>
                  <a:lnTo>
                    <a:pt x="64" y="0"/>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46"/>
            <p:cNvSpPr>
              <a:spLocks/>
            </p:cNvSpPr>
            <p:nvPr userDrawn="1"/>
          </p:nvSpPr>
          <p:spPr bwMode="auto">
            <a:xfrm>
              <a:off x="1560" y="1598"/>
              <a:ext cx="61" cy="83"/>
            </a:xfrm>
            <a:custGeom>
              <a:avLst/>
              <a:gdLst>
                <a:gd name="T0" fmla="*/ 0 w 61"/>
                <a:gd name="T1" fmla="*/ 0 h 84"/>
                <a:gd name="T2" fmla="*/ 61 w 61"/>
                <a:gd name="T3" fmla="*/ 0 h 84"/>
                <a:gd name="T4" fmla="*/ 61 w 61"/>
                <a:gd name="T5" fmla="*/ 19 h 84"/>
                <a:gd name="T6" fmla="*/ 20 w 61"/>
                <a:gd name="T7" fmla="*/ 19 h 84"/>
                <a:gd name="T8" fmla="*/ 20 w 61"/>
                <a:gd name="T9" fmla="*/ 64 h 84"/>
                <a:gd name="T10" fmla="*/ 61 w 61"/>
                <a:gd name="T11" fmla="*/ 64 h 84"/>
                <a:gd name="T12" fmla="*/ 61 w 61"/>
                <a:gd name="T13" fmla="*/ 84 h 84"/>
                <a:gd name="T14" fmla="*/ 0 w 61"/>
                <a:gd name="T15" fmla="*/ 84 h 84"/>
                <a:gd name="T16" fmla="*/ 0 w 61"/>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84">
                  <a:moveTo>
                    <a:pt x="0" y="0"/>
                  </a:moveTo>
                  <a:lnTo>
                    <a:pt x="61" y="0"/>
                  </a:lnTo>
                  <a:lnTo>
                    <a:pt x="61" y="19"/>
                  </a:lnTo>
                  <a:lnTo>
                    <a:pt x="20" y="19"/>
                  </a:lnTo>
                  <a:lnTo>
                    <a:pt x="20" y="64"/>
                  </a:lnTo>
                  <a:lnTo>
                    <a:pt x="61" y="64"/>
                  </a:lnTo>
                  <a:lnTo>
                    <a:pt x="61"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Rectangle 47"/>
            <p:cNvSpPr>
              <a:spLocks noChangeArrowheads="1"/>
            </p:cNvSpPr>
            <p:nvPr userDrawn="1"/>
          </p:nvSpPr>
          <p:spPr bwMode="auto">
            <a:xfrm>
              <a:off x="1633" y="1662"/>
              <a:ext cx="21" cy="19"/>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grpSp>
      <p:sp>
        <p:nvSpPr>
          <p:cNvPr id="24" name="Freeform 48"/>
          <p:cNvSpPr>
            <a:spLocks/>
          </p:cNvSpPr>
          <p:nvPr/>
        </p:nvSpPr>
        <p:spPr bwMode="auto">
          <a:xfrm>
            <a:off x="179388" y="5734050"/>
            <a:ext cx="609600" cy="528638"/>
          </a:xfrm>
          <a:custGeom>
            <a:avLst/>
            <a:gdLst>
              <a:gd name="T0" fmla="*/ 163 w 372"/>
              <a:gd name="T1" fmla="*/ 317 h 322"/>
              <a:gd name="T2" fmla="*/ 137 w 372"/>
              <a:gd name="T3" fmla="*/ 290 h 322"/>
              <a:gd name="T4" fmla="*/ 121 w 372"/>
              <a:gd name="T5" fmla="*/ 281 h 322"/>
              <a:gd name="T6" fmla="*/ 103 w 372"/>
              <a:gd name="T7" fmla="*/ 286 h 322"/>
              <a:gd name="T8" fmla="*/ 87 w 372"/>
              <a:gd name="T9" fmla="*/ 309 h 322"/>
              <a:gd name="T10" fmla="*/ 53 w 372"/>
              <a:gd name="T11" fmla="*/ 322 h 322"/>
              <a:gd name="T12" fmla="*/ 15 w 372"/>
              <a:gd name="T13" fmla="*/ 307 h 322"/>
              <a:gd name="T14" fmla="*/ 0 w 372"/>
              <a:gd name="T15" fmla="*/ 269 h 322"/>
              <a:gd name="T16" fmla="*/ 14 w 372"/>
              <a:gd name="T17" fmla="*/ 235 h 322"/>
              <a:gd name="T18" fmla="*/ 36 w 372"/>
              <a:gd name="T19" fmla="*/ 220 h 322"/>
              <a:gd name="T20" fmla="*/ 41 w 372"/>
              <a:gd name="T21" fmla="*/ 117 h 322"/>
              <a:gd name="T22" fmla="*/ 32 w 372"/>
              <a:gd name="T23" fmla="*/ 101 h 322"/>
              <a:gd name="T24" fmla="*/ 5 w 372"/>
              <a:gd name="T25" fmla="*/ 76 h 322"/>
              <a:gd name="T26" fmla="*/ 2 w 372"/>
              <a:gd name="T27" fmla="*/ 43 h 322"/>
              <a:gd name="T28" fmla="*/ 32 w 372"/>
              <a:gd name="T29" fmla="*/ 6 h 322"/>
              <a:gd name="T30" fmla="*/ 74 w 372"/>
              <a:gd name="T31" fmla="*/ 6 h 322"/>
              <a:gd name="T32" fmla="*/ 104 w 372"/>
              <a:gd name="T33" fmla="*/ 43 h 322"/>
              <a:gd name="T34" fmla="*/ 99 w 372"/>
              <a:gd name="T35" fmla="*/ 76 h 322"/>
              <a:gd name="T36" fmla="*/ 74 w 372"/>
              <a:gd name="T37" fmla="*/ 101 h 322"/>
              <a:gd name="T38" fmla="*/ 63 w 372"/>
              <a:gd name="T39" fmla="*/ 117 h 322"/>
              <a:gd name="T40" fmla="*/ 68 w 372"/>
              <a:gd name="T41" fmla="*/ 220 h 322"/>
              <a:gd name="T42" fmla="*/ 89 w 372"/>
              <a:gd name="T43" fmla="*/ 233 h 322"/>
              <a:gd name="T44" fmla="*/ 106 w 372"/>
              <a:gd name="T45" fmla="*/ 256 h 322"/>
              <a:gd name="T46" fmla="*/ 127 w 372"/>
              <a:gd name="T47" fmla="*/ 259 h 322"/>
              <a:gd name="T48" fmla="*/ 142 w 372"/>
              <a:gd name="T49" fmla="*/ 240 h 322"/>
              <a:gd name="T50" fmla="*/ 164 w 372"/>
              <a:gd name="T51" fmla="*/ 221 h 322"/>
              <a:gd name="T52" fmla="*/ 175 w 372"/>
              <a:gd name="T53" fmla="*/ 117 h 322"/>
              <a:gd name="T54" fmla="*/ 164 w 372"/>
              <a:gd name="T55" fmla="*/ 101 h 322"/>
              <a:gd name="T56" fmla="*/ 142 w 372"/>
              <a:gd name="T57" fmla="*/ 83 h 322"/>
              <a:gd name="T58" fmla="*/ 133 w 372"/>
              <a:gd name="T59" fmla="*/ 54 h 322"/>
              <a:gd name="T60" fmla="*/ 156 w 372"/>
              <a:gd name="T61" fmla="*/ 11 h 322"/>
              <a:gd name="T62" fmla="*/ 197 w 372"/>
              <a:gd name="T63" fmla="*/ 2 h 322"/>
              <a:gd name="T64" fmla="*/ 235 w 372"/>
              <a:gd name="T65" fmla="*/ 33 h 322"/>
              <a:gd name="T66" fmla="*/ 236 w 372"/>
              <a:gd name="T67" fmla="*/ 69 h 322"/>
              <a:gd name="T68" fmla="*/ 212 w 372"/>
              <a:gd name="T69" fmla="*/ 98 h 322"/>
              <a:gd name="T70" fmla="*/ 197 w 372"/>
              <a:gd name="T71" fmla="*/ 112 h 322"/>
              <a:gd name="T72" fmla="*/ 199 w 372"/>
              <a:gd name="T73" fmla="*/ 216 h 322"/>
              <a:gd name="T74" fmla="*/ 223 w 372"/>
              <a:gd name="T75" fmla="*/ 233 h 322"/>
              <a:gd name="T76" fmla="*/ 236 w 372"/>
              <a:gd name="T77" fmla="*/ 254 h 322"/>
              <a:gd name="T78" fmla="*/ 255 w 372"/>
              <a:gd name="T79" fmla="*/ 259 h 322"/>
              <a:gd name="T80" fmla="*/ 271 w 372"/>
              <a:gd name="T81" fmla="*/ 249 h 322"/>
              <a:gd name="T82" fmla="*/ 296 w 372"/>
              <a:gd name="T83" fmla="*/ 223 h 322"/>
              <a:gd name="T84" fmla="*/ 329 w 372"/>
              <a:gd name="T85" fmla="*/ 218 h 322"/>
              <a:gd name="T86" fmla="*/ 367 w 372"/>
              <a:gd name="T87" fmla="*/ 249 h 322"/>
              <a:gd name="T88" fmla="*/ 367 w 372"/>
              <a:gd name="T89" fmla="*/ 290 h 322"/>
              <a:gd name="T90" fmla="*/ 329 w 372"/>
              <a:gd name="T91" fmla="*/ 321 h 322"/>
              <a:gd name="T92" fmla="*/ 296 w 372"/>
              <a:gd name="T93" fmla="*/ 317 h 322"/>
              <a:gd name="T94" fmla="*/ 271 w 372"/>
              <a:gd name="T95" fmla="*/ 290 h 322"/>
              <a:gd name="T96" fmla="*/ 255 w 372"/>
              <a:gd name="T97" fmla="*/ 281 h 322"/>
              <a:gd name="T98" fmla="*/ 236 w 372"/>
              <a:gd name="T99" fmla="*/ 286 h 322"/>
              <a:gd name="T100" fmla="*/ 221 w 372"/>
              <a:gd name="T101" fmla="*/ 309 h 322"/>
              <a:gd name="T102" fmla="*/ 185 w 372"/>
              <a:gd name="T103" fmla="*/ 322 h 3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72" h="322">
                <a:moveTo>
                  <a:pt x="185" y="322"/>
                </a:moveTo>
                <a:lnTo>
                  <a:pt x="185" y="322"/>
                </a:lnTo>
                <a:lnTo>
                  <a:pt x="178" y="322"/>
                </a:lnTo>
                <a:lnTo>
                  <a:pt x="169" y="321"/>
                </a:lnTo>
                <a:lnTo>
                  <a:pt x="163" y="317"/>
                </a:lnTo>
                <a:lnTo>
                  <a:pt x="156" y="314"/>
                </a:lnTo>
                <a:lnTo>
                  <a:pt x="151" y="309"/>
                </a:lnTo>
                <a:lnTo>
                  <a:pt x="145" y="304"/>
                </a:lnTo>
                <a:lnTo>
                  <a:pt x="140" y="297"/>
                </a:lnTo>
                <a:lnTo>
                  <a:pt x="137" y="290"/>
                </a:lnTo>
                <a:lnTo>
                  <a:pt x="135" y="286"/>
                </a:lnTo>
                <a:lnTo>
                  <a:pt x="132" y="283"/>
                </a:lnTo>
                <a:lnTo>
                  <a:pt x="127" y="281"/>
                </a:lnTo>
                <a:lnTo>
                  <a:pt x="121" y="281"/>
                </a:lnTo>
                <a:lnTo>
                  <a:pt x="116" y="281"/>
                </a:lnTo>
                <a:lnTo>
                  <a:pt x="111" y="281"/>
                </a:lnTo>
                <a:lnTo>
                  <a:pt x="106" y="283"/>
                </a:lnTo>
                <a:lnTo>
                  <a:pt x="103" y="286"/>
                </a:lnTo>
                <a:lnTo>
                  <a:pt x="101" y="290"/>
                </a:lnTo>
                <a:lnTo>
                  <a:pt x="97" y="297"/>
                </a:lnTo>
                <a:lnTo>
                  <a:pt x="92" y="304"/>
                </a:lnTo>
                <a:lnTo>
                  <a:pt x="87" y="309"/>
                </a:lnTo>
                <a:lnTo>
                  <a:pt x="82" y="314"/>
                </a:lnTo>
                <a:lnTo>
                  <a:pt x="75" y="317"/>
                </a:lnTo>
                <a:lnTo>
                  <a:pt x="68" y="321"/>
                </a:lnTo>
                <a:lnTo>
                  <a:pt x="60" y="322"/>
                </a:lnTo>
                <a:lnTo>
                  <a:pt x="53" y="322"/>
                </a:lnTo>
                <a:lnTo>
                  <a:pt x="43" y="321"/>
                </a:lnTo>
                <a:lnTo>
                  <a:pt x="32" y="319"/>
                </a:lnTo>
                <a:lnTo>
                  <a:pt x="24" y="314"/>
                </a:lnTo>
                <a:lnTo>
                  <a:pt x="15" y="307"/>
                </a:lnTo>
                <a:lnTo>
                  <a:pt x="8" y="298"/>
                </a:lnTo>
                <a:lnTo>
                  <a:pt x="3" y="290"/>
                </a:lnTo>
                <a:lnTo>
                  <a:pt x="2" y="280"/>
                </a:lnTo>
                <a:lnTo>
                  <a:pt x="0" y="269"/>
                </a:lnTo>
                <a:lnTo>
                  <a:pt x="0" y="262"/>
                </a:lnTo>
                <a:lnTo>
                  <a:pt x="2" y="254"/>
                </a:lnTo>
                <a:lnTo>
                  <a:pt x="5" y="247"/>
                </a:lnTo>
                <a:lnTo>
                  <a:pt x="8" y="240"/>
                </a:lnTo>
                <a:lnTo>
                  <a:pt x="14" y="235"/>
                </a:lnTo>
                <a:lnTo>
                  <a:pt x="19" y="230"/>
                </a:lnTo>
                <a:lnTo>
                  <a:pt x="26" y="225"/>
                </a:lnTo>
                <a:lnTo>
                  <a:pt x="32" y="221"/>
                </a:lnTo>
                <a:lnTo>
                  <a:pt x="36" y="220"/>
                </a:lnTo>
                <a:lnTo>
                  <a:pt x="39" y="216"/>
                </a:lnTo>
                <a:lnTo>
                  <a:pt x="41" y="211"/>
                </a:lnTo>
                <a:lnTo>
                  <a:pt x="41" y="206"/>
                </a:lnTo>
                <a:lnTo>
                  <a:pt x="41" y="117"/>
                </a:lnTo>
                <a:lnTo>
                  <a:pt x="41" y="112"/>
                </a:lnTo>
                <a:lnTo>
                  <a:pt x="39" y="108"/>
                </a:lnTo>
                <a:lnTo>
                  <a:pt x="36" y="103"/>
                </a:lnTo>
                <a:lnTo>
                  <a:pt x="32" y="101"/>
                </a:lnTo>
                <a:lnTo>
                  <a:pt x="26" y="98"/>
                </a:lnTo>
                <a:lnTo>
                  <a:pt x="19" y="93"/>
                </a:lnTo>
                <a:lnTo>
                  <a:pt x="14" y="88"/>
                </a:lnTo>
                <a:lnTo>
                  <a:pt x="8" y="83"/>
                </a:lnTo>
                <a:lnTo>
                  <a:pt x="5" y="76"/>
                </a:lnTo>
                <a:lnTo>
                  <a:pt x="2" y="69"/>
                </a:lnTo>
                <a:lnTo>
                  <a:pt x="0" y="62"/>
                </a:lnTo>
                <a:lnTo>
                  <a:pt x="0" y="54"/>
                </a:lnTo>
                <a:lnTo>
                  <a:pt x="2" y="43"/>
                </a:lnTo>
                <a:lnTo>
                  <a:pt x="3" y="33"/>
                </a:lnTo>
                <a:lnTo>
                  <a:pt x="8" y="24"/>
                </a:lnTo>
                <a:lnTo>
                  <a:pt x="15" y="16"/>
                </a:lnTo>
                <a:lnTo>
                  <a:pt x="24" y="11"/>
                </a:lnTo>
                <a:lnTo>
                  <a:pt x="32" y="6"/>
                </a:lnTo>
                <a:lnTo>
                  <a:pt x="43" y="2"/>
                </a:lnTo>
                <a:lnTo>
                  <a:pt x="53" y="0"/>
                </a:lnTo>
                <a:lnTo>
                  <a:pt x="63" y="2"/>
                </a:lnTo>
                <a:lnTo>
                  <a:pt x="74" y="6"/>
                </a:lnTo>
                <a:lnTo>
                  <a:pt x="82" y="11"/>
                </a:lnTo>
                <a:lnTo>
                  <a:pt x="89" y="16"/>
                </a:lnTo>
                <a:lnTo>
                  <a:pt x="96" y="24"/>
                </a:lnTo>
                <a:lnTo>
                  <a:pt x="101" y="33"/>
                </a:lnTo>
                <a:lnTo>
                  <a:pt x="104" y="43"/>
                </a:lnTo>
                <a:lnTo>
                  <a:pt x="104" y="54"/>
                </a:lnTo>
                <a:lnTo>
                  <a:pt x="104" y="62"/>
                </a:lnTo>
                <a:lnTo>
                  <a:pt x="103" y="69"/>
                </a:lnTo>
                <a:lnTo>
                  <a:pt x="99" y="76"/>
                </a:lnTo>
                <a:lnTo>
                  <a:pt x="96" y="83"/>
                </a:lnTo>
                <a:lnTo>
                  <a:pt x="91" y="88"/>
                </a:lnTo>
                <a:lnTo>
                  <a:pt x="86" y="93"/>
                </a:lnTo>
                <a:lnTo>
                  <a:pt x="80" y="98"/>
                </a:lnTo>
                <a:lnTo>
                  <a:pt x="74" y="101"/>
                </a:lnTo>
                <a:lnTo>
                  <a:pt x="68" y="103"/>
                </a:lnTo>
                <a:lnTo>
                  <a:pt x="67" y="108"/>
                </a:lnTo>
                <a:lnTo>
                  <a:pt x="63" y="112"/>
                </a:lnTo>
                <a:lnTo>
                  <a:pt x="63" y="117"/>
                </a:lnTo>
                <a:lnTo>
                  <a:pt x="63" y="206"/>
                </a:lnTo>
                <a:lnTo>
                  <a:pt x="63" y="211"/>
                </a:lnTo>
                <a:lnTo>
                  <a:pt x="67" y="216"/>
                </a:lnTo>
                <a:lnTo>
                  <a:pt x="68" y="220"/>
                </a:lnTo>
                <a:lnTo>
                  <a:pt x="74" y="221"/>
                </a:lnTo>
                <a:lnTo>
                  <a:pt x="82" y="227"/>
                </a:lnTo>
                <a:lnTo>
                  <a:pt x="89" y="233"/>
                </a:lnTo>
                <a:lnTo>
                  <a:pt x="96" y="240"/>
                </a:lnTo>
                <a:lnTo>
                  <a:pt x="101" y="249"/>
                </a:lnTo>
                <a:lnTo>
                  <a:pt x="103" y="254"/>
                </a:lnTo>
                <a:lnTo>
                  <a:pt x="106" y="256"/>
                </a:lnTo>
                <a:lnTo>
                  <a:pt x="111" y="259"/>
                </a:lnTo>
                <a:lnTo>
                  <a:pt x="116" y="259"/>
                </a:lnTo>
                <a:lnTo>
                  <a:pt x="121" y="259"/>
                </a:lnTo>
                <a:lnTo>
                  <a:pt x="127" y="259"/>
                </a:lnTo>
                <a:lnTo>
                  <a:pt x="132" y="256"/>
                </a:lnTo>
                <a:lnTo>
                  <a:pt x="135" y="254"/>
                </a:lnTo>
                <a:lnTo>
                  <a:pt x="137" y="249"/>
                </a:lnTo>
                <a:lnTo>
                  <a:pt x="142" y="240"/>
                </a:lnTo>
                <a:lnTo>
                  <a:pt x="149" y="233"/>
                </a:lnTo>
                <a:lnTo>
                  <a:pt x="156" y="227"/>
                </a:lnTo>
                <a:lnTo>
                  <a:pt x="164" y="221"/>
                </a:lnTo>
                <a:lnTo>
                  <a:pt x="169" y="220"/>
                </a:lnTo>
                <a:lnTo>
                  <a:pt x="171" y="216"/>
                </a:lnTo>
                <a:lnTo>
                  <a:pt x="175" y="211"/>
                </a:lnTo>
                <a:lnTo>
                  <a:pt x="175" y="206"/>
                </a:lnTo>
                <a:lnTo>
                  <a:pt x="175" y="117"/>
                </a:lnTo>
                <a:lnTo>
                  <a:pt x="175" y="112"/>
                </a:lnTo>
                <a:lnTo>
                  <a:pt x="171" y="108"/>
                </a:lnTo>
                <a:lnTo>
                  <a:pt x="169" y="103"/>
                </a:lnTo>
                <a:lnTo>
                  <a:pt x="164" y="101"/>
                </a:lnTo>
                <a:lnTo>
                  <a:pt x="157" y="98"/>
                </a:lnTo>
                <a:lnTo>
                  <a:pt x="152" y="93"/>
                </a:lnTo>
                <a:lnTo>
                  <a:pt x="147" y="88"/>
                </a:lnTo>
                <a:lnTo>
                  <a:pt x="142" y="83"/>
                </a:lnTo>
                <a:lnTo>
                  <a:pt x="139" y="76"/>
                </a:lnTo>
                <a:lnTo>
                  <a:pt x="135" y="69"/>
                </a:lnTo>
                <a:lnTo>
                  <a:pt x="133" y="62"/>
                </a:lnTo>
                <a:lnTo>
                  <a:pt x="133" y="54"/>
                </a:lnTo>
                <a:lnTo>
                  <a:pt x="133" y="43"/>
                </a:lnTo>
                <a:lnTo>
                  <a:pt x="137" y="33"/>
                </a:lnTo>
                <a:lnTo>
                  <a:pt x="142" y="24"/>
                </a:lnTo>
                <a:lnTo>
                  <a:pt x="149" y="16"/>
                </a:lnTo>
                <a:lnTo>
                  <a:pt x="156" y="11"/>
                </a:lnTo>
                <a:lnTo>
                  <a:pt x="164" y="6"/>
                </a:lnTo>
                <a:lnTo>
                  <a:pt x="175" y="2"/>
                </a:lnTo>
                <a:lnTo>
                  <a:pt x="185" y="0"/>
                </a:lnTo>
                <a:lnTo>
                  <a:pt x="197" y="2"/>
                </a:lnTo>
                <a:lnTo>
                  <a:pt x="205" y="6"/>
                </a:lnTo>
                <a:lnTo>
                  <a:pt x="214" y="11"/>
                </a:lnTo>
                <a:lnTo>
                  <a:pt x="223" y="16"/>
                </a:lnTo>
                <a:lnTo>
                  <a:pt x="229" y="24"/>
                </a:lnTo>
                <a:lnTo>
                  <a:pt x="235" y="33"/>
                </a:lnTo>
                <a:lnTo>
                  <a:pt x="236" y="43"/>
                </a:lnTo>
                <a:lnTo>
                  <a:pt x="238" y="54"/>
                </a:lnTo>
                <a:lnTo>
                  <a:pt x="238" y="62"/>
                </a:lnTo>
                <a:lnTo>
                  <a:pt x="236" y="69"/>
                </a:lnTo>
                <a:lnTo>
                  <a:pt x="233" y="76"/>
                </a:lnTo>
                <a:lnTo>
                  <a:pt x="229" y="83"/>
                </a:lnTo>
                <a:lnTo>
                  <a:pt x="224" y="88"/>
                </a:lnTo>
                <a:lnTo>
                  <a:pt x="219" y="93"/>
                </a:lnTo>
                <a:lnTo>
                  <a:pt x="212" y="98"/>
                </a:lnTo>
                <a:lnTo>
                  <a:pt x="205" y="101"/>
                </a:lnTo>
                <a:lnTo>
                  <a:pt x="202" y="103"/>
                </a:lnTo>
                <a:lnTo>
                  <a:pt x="199" y="108"/>
                </a:lnTo>
                <a:lnTo>
                  <a:pt x="197" y="112"/>
                </a:lnTo>
                <a:lnTo>
                  <a:pt x="197" y="117"/>
                </a:lnTo>
                <a:lnTo>
                  <a:pt x="197" y="206"/>
                </a:lnTo>
                <a:lnTo>
                  <a:pt x="197" y="211"/>
                </a:lnTo>
                <a:lnTo>
                  <a:pt x="199" y="216"/>
                </a:lnTo>
                <a:lnTo>
                  <a:pt x="202" y="220"/>
                </a:lnTo>
                <a:lnTo>
                  <a:pt x="205" y="221"/>
                </a:lnTo>
                <a:lnTo>
                  <a:pt x="216" y="227"/>
                </a:lnTo>
                <a:lnTo>
                  <a:pt x="223" y="233"/>
                </a:lnTo>
                <a:lnTo>
                  <a:pt x="229" y="240"/>
                </a:lnTo>
                <a:lnTo>
                  <a:pt x="235" y="249"/>
                </a:lnTo>
                <a:lnTo>
                  <a:pt x="236" y="254"/>
                </a:lnTo>
                <a:lnTo>
                  <a:pt x="240" y="256"/>
                </a:lnTo>
                <a:lnTo>
                  <a:pt x="243" y="259"/>
                </a:lnTo>
                <a:lnTo>
                  <a:pt x="248" y="259"/>
                </a:lnTo>
                <a:lnTo>
                  <a:pt x="255" y="259"/>
                </a:lnTo>
                <a:lnTo>
                  <a:pt x="260" y="259"/>
                </a:lnTo>
                <a:lnTo>
                  <a:pt x="264" y="256"/>
                </a:lnTo>
                <a:lnTo>
                  <a:pt x="267" y="254"/>
                </a:lnTo>
                <a:lnTo>
                  <a:pt x="271" y="249"/>
                </a:lnTo>
                <a:lnTo>
                  <a:pt x="274" y="242"/>
                </a:lnTo>
                <a:lnTo>
                  <a:pt x="277" y="237"/>
                </a:lnTo>
                <a:lnTo>
                  <a:pt x="283" y="232"/>
                </a:lnTo>
                <a:lnTo>
                  <a:pt x="289" y="227"/>
                </a:lnTo>
                <a:lnTo>
                  <a:pt x="296" y="223"/>
                </a:lnTo>
                <a:lnTo>
                  <a:pt x="303" y="220"/>
                </a:lnTo>
                <a:lnTo>
                  <a:pt x="310" y="218"/>
                </a:lnTo>
                <a:lnTo>
                  <a:pt x="319" y="218"/>
                </a:lnTo>
                <a:lnTo>
                  <a:pt x="329" y="218"/>
                </a:lnTo>
                <a:lnTo>
                  <a:pt x="339" y="221"/>
                </a:lnTo>
                <a:lnTo>
                  <a:pt x="348" y="227"/>
                </a:lnTo>
                <a:lnTo>
                  <a:pt x="356" y="233"/>
                </a:lnTo>
                <a:lnTo>
                  <a:pt x="361" y="240"/>
                </a:lnTo>
                <a:lnTo>
                  <a:pt x="367" y="249"/>
                </a:lnTo>
                <a:lnTo>
                  <a:pt x="370" y="259"/>
                </a:lnTo>
                <a:lnTo>
                  <a:pt x="372" y="269"/>
                </a:lnTo>
                <a:lnTo>
                  <a:pt x="370" y="280"/>
                </a:lnTo>
                <a:lnTo>
                  <a:pt x="367" y="290"/>
                </a:lnTo>
                <a:lnTo>
                  <a:pt x="361" y="298"/>
                </a:lnTo>
                <a:lnTo>
                  <a:pt x="356" y="307"/>
                </a:lnTo>
                <a:lnTo>
                  <a:pt x="348" y="314"/>
                </a:lnTo>
                <a:lnTo>
                  <a:pt x="339" y="317"/>
                </a:lnTo>
                <a:lnTo>
                  <a:pt x="329" y="321"/>
                </a:lnTo>
                <a:lnTo>
                  <a:pt x="319" y="322"/>
                </a:lnTo>
                <a:lnTo>
                  <a:pt x="310" y="322"/>
                </a:lnTo>
                <a:lnTo>
                  <a:pt x="303" y="321"/>
                </a:lnTo>
                <a:lnTo>
                  <a:pt x="296" y="317"/>
                </a:lnTo>
                <a:lnTo>
                  <a:pt x="289" y="314"/>
                </a:lnTo>
                <a:lnTo>
                  <a:pt x="283" y="309"/>
                </a:lnTo>
                <a:lnTo>
                  <a:pt x="277" y="304"/>
                </a:lnTo>
                <a:lnTo>
                  <a:pt x="274" y="297"/>
                </a:lnTo>
                <a:lnTo>
                  <a:pt x="271" y="290"/>
                </a:lnTo>
                <a:lnTo>
                  <a:pt x="267" y="286"/>
                </a:lnTo>
                <a:lnTo>
                  <a:pt x="264" y="283"/>
                </a:lnTo>
                <a:lnTo>
                  <a:pt x="260" y="281"/>
                </a:lnTo>
                <a:lnTo>
                  <a:pt x="255" y="281"/>
                </a:lnTo>
                <a:lnTo>
                  <a:pt x="248" y="281"/>
                </a:lnTo>
                <a:lnTo>
                  <a:pt x="243" y="281"/>
                </a:lnTo>
                <a:lnTo>
                  <a:pt x="240" y="283"/>
                </a:lnTo>
                <a:lnTo>
                  <a:pt x="236" y="286"/>
                </a:lnTo>
                <a:lnTo>
                  <a:pt x="235" y="290"/>
                </a:lnTo>
                <a:lnTo>
                  <a:pt x="229" y="297"/>
                </a:lnTo>
                <a:lnTo>
                  <a:pt x="226" y="304"/>
                </a:lnTo>
                <a:lnTo>
                  <a:pt x="221" y="309"/>
                </a:lnTo>
                <a:lnTo>
                  <a:pt x="214" y="314"/>
                </a:lnTo>
                <a:lnTo>
                  <a:pt x="209" y="317"/>
                </a:lnTo>
                <a:lnTo>
                  <a:pt x="200" y="321"/>
                </a:lnTo>
                <a:lnTo>
                  <a:pt x="193" y="322"/>
                </a:lnTo>
                <a:lnTo>
                  <a:pt x="185" y="322"/>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pic>
        <p:nvPicPr>
          <p:cNvPr id="25" name="Picture 50" descr="hogeho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6507163"/>
            <a:ext cx="1263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9"/>
          <p:cNvSpPr txBox="1">
            <a:spLocks noChangeArrowheads="1"/>
          </p:cNvSpPr>
          <p:nvPr/>
        </p:nvSpPr>
        <p:spPr bwMode="auto">
          <a:xfrm>
            <a:off x="7158038" y="6683375"/>
            <a:ext cx="5937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None/>
            </a:pPr>
            <a:r>
              <a:rPr lang="en-US" altLang="ja-JP" sz="800"/>
              <a:t>Powered by</a:t>
            </a:r>
          </a:p>
        </p:txBody>
      </p:sp>
      <p:sp>
        <p:nvSpPr>
          <p:cNvPr id="43011" name="Rectangle 3"/>
          <p:cNvSpPr>
            <a:spLocks noGrp="1" noChangeArrowheads="1"/>
          </p:cNvSpPr>
          <p:nvPr>
            <p:ph type="ctrTitle"/>
          </p:nvPr>
        </p:nvSpPr>
        <p:spPr>
          <a:xfrm>
            <a:off x="228600" y="1981200"/>
            <a:ext cx="6477000" cy="609600"/>
          </a:xfrm>
        </p:spPr>
        <p:txBody>
          <a:bodyPr/>
          <a:lstStyle>
            <a:lvl1pPr>
              <a:defRPr sz="2400">
                <a:solidFill>
                  <a:srgbClr val="000000"/>
                </a:solidFill>
              </a:defRPr>
            </a:lvl1pPr>
          </a:lstStyle>
          <a:p>
            <a:r>
              <a:rPr lang="ja-JP" altLang="en-US" smtClean="0"/>
              <a:t>マスター タイトルの書式設定</a:t>
            </a:r>
            <a:endParaRPr lang="ja-JP" altLang="ja-JP"/>
          </a:p>
        </p:txBody>
      </p:sp>
      <p:sp>
        <p:nvSpPr>
          <p:cNvPr id="43012" name="Rectangle 4"/>
          <p:cNvSpPr>
            <a:spLocks noGrp="1" noChangeArrowheads="1"/>
          </p:cNvSpPr>
          <p:nvPr>
            <p:ph type="subTitle" idx="1"/>
          </p:nvPr>
        </p:nvSpPr>
        <p:spPr>
          <a:xfrm>
            <a:off x="228600" y="2743200"/>
            <a:ext cx="6477000" cy="1676400"/>
          </a:xfrm>
        </p:spPr>
        <p:txBody>
          <a:bodyPr/>
          <a:lstStyle>
            <a:lvl1pPr marL="0" indent="0">
              <a:buFont typeface="Monotype Sorts" pitchFamily="2" charset="2"/>
              <a:buNone/>
              <a:defRPr sz="2800"/>
            </a:lvl1pPr>
          </a:lstStyle>
          <a:p>
            <a:r>
              <a:rPr lang="ja-JP" altLang="en-US" smtClean="0"/>
              <a:t>マスター サブタイトルの書式設定</a:t>
            </a:r>
            <a:endParaRPr lang="ja-JP" altLang="en-US"/>
          </a:p>
        </p:txBody>
      </p:sp>
      <p:sp>
        <p:nvSpPr>
          <p:cNvPr id="31" name="Rectangle 9"/>
          <p:cNvSpPr>
            <a:spLocks noChangeArrowheads="1"/>
          </p:cNvSpPr>
          <p:nvPr userDrawn="1"/>
        </p:nvSpPr>
        <p:spPr bwMode="auto">
          <a:xfrm>
            <a:off x="3127375" y="6597650"/>
            <a:ext cx="32226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buClrTx/>
              <a:buSzPct val="60000"/>
              <a:buFont typeface="Wingdings" pitchFamily="2" charset="2"/>
              <a:buNone/>
            </a:pPr>
            <a:r>
              <a:rPr kumimoji="0" lang="en-US" altLang="ja-JP" sz="800" dirty="0">
                <a:solidFill>
                  <a:srgbClr val="010000"/>
                </a:solidFill>
              </a:rPr>
              <a:t>Copyright © </a:t>
            </a:r>
            <a:r>
              <a:rPr kumimoji="0" lang="en-US" altLang="ja-JP" sz="800" dirty="0" smtClean="0">
                <a:solidFill>
                  <a:srgbClr val="010000"/>
                </a:solidFill>
              </a:rPr>
              <a:t>2011-2015 </a:t>
            </a:r>
            <a:r>
              <a:rPr kumimoji="0" lang="en-US" altLang="ja-JP" sz="800" dirty="0">
                <a:solidFill>
                  <a:srgbClr val="010000"/>
                </a:solidFill>
              </a:rPr>
              <a:t>UL Systems, Inc.  All rights reserved.</a:t>
            </a:r>
          </a:p>
        </p:txBody>
      </p:sp>
      <p:sp>
        <p:nvSpPr>
          <p:cNvPr id="32" name="Text Box 10"/>
          <p:cNvSpPr txBox="1">
            <a:spLocks noChangeArrowheads="1"/>
          </p:cNvSpPr>
          <p:nvPr userDrawn="1"/>
        </p:nvSpPr>
        <p:spPr bwMode="auto">
          <a:xfrm>
            <a:off x="3908425" y="6711950"/>
            <a:ext cx="132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a:solidFill>
                  <a:srgbClr val="FF0000"/>
                </a:solidFill>
                <a:latin typeface="Verdana" pitchFamily="34" charset="0"/>
                <a:ea typeface="ＭＳ Ｐゴシック" pitchFamily="50" charset="-128"/>
              </a:defRPr>
            </a:lvl1pPr>
            <a:lvl2pPr marL="742950" indent="-285750" eaLnBrk="0" hangingPunct="0">
              <a:defRPr kumimoji="1" sz="2000">
                <a:solidFill>
                  <a:srgbClr val="FF0000"/>
                </a:solidFill>
                <a:latin typeface="Verdana" pitchFamily="34" charset="0"/>
                <a:ea typeface="ＭＳ Ｐゴシック" pitchFamily="50" charset="-128"/>
              </a:defRPr>
            </a:lvl2pPr>
            <a:lvl3pPr marL="1143000" indent="-228600" eaLnBrk="0" hangingPunct="0">
              <a:defRPr kumimoji="1" sz="2000">
                <a:solidFill>
                  <a:srgbClr val="FF0000"/>
                </a:solidFill>
                <a:latin typeface="Verdana" pitchFamily="34" charset="0"/>
                <a:ea typeface="ＭＳ Ｐゴシック" pitchFamily="50" charset="-128"/>
              </a:defRPr>
            </a:lvl3pPr>
            <a:lvl4pPr marL="1600200" indent="-228600" eaLnBrk="0" hangingPunct="0">
              <a:defRPr kumimoji="1" sz="2000">
                <a:solidFill>
                  <a:srgbClr val="FF0000"/>
                </a:solidFill>
                <a:latin typeface="Verdana" pitchFamily="34" charset="0"/>
                <a:ea typeface="ＭＳ Ｐゴシック" pitchFamily="50" charset="-128"/>
              </a:defRPr>
            </a:lvl4pPr>
            <a:lvl5pPr marL="2057400" indent="-228600" eaLnBrk="0" hangingPunct="0">
              <a:defRPr kumimoji="1" sz="2000">
                <a:solidFill>
                  <a:srgbClr val="FF0000"/>
                </a:solidFill>
                <a:latin typeface="Verdana" pitchFamily="34" charset="0"/>
                <a:ea typeface="ＭＳ Ｐゴシック"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9pPr>
          </a:lstStyle>
          <a:p>
            <a:pPr algn="l" eaLnBrk="1" hangingPunct="1">
              <a:spcBef>
                <a:spcPct val="50000"/>
              </a:spcBef>
              <a:buClrTx/>
              <a:buSzPct val="60000"/>
              <a:buFont typeface="Wingdings" pitchFamily="2" charset="2"/>
              <a:buNone/>
              <a:defRPr/>
            </a:pPr>
            <a:r>
              <a:rPr lang="en-US" altLang="ja-JP" sz="800" dirty="0" smtClean="0">
                <a:solidFill>
                  <a:schemeClr val="tx1"/>
                </a:solidFill>
              </a:rPr>
              <a:t>Proprietary &amp; Confidential</a:t>
            </a:r>
          </a:p>
        </p:txBody>
      </p:sp>
    </p:spTree>
    <p:extLst>
      <p:ext uri="{BB962C8B-B14F-4D97-AF65-F5344CB8AC3E}">
        <p14:creationId xmlns:p14="http://schemas.microsoft.com/office/powerpoint/2010/main" val="382764122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27848636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4" name="Rectangle 4"/>
          <p:cNvSpPr>
            <a:spLocks noChangeArrowheads="1"/>
          </p:cNvSpPr>
          <p:nvPr/>
        </p:nvSpPr>
        <p:spPr bwMode="auto">
          <a:xfrm>
            <a:off x="971550" y="2781300"/>
            <a:ext cx="720725" cy="71438"/>
          </a:xfrm>
          <a:prstGeom prst="rect">
            <a:avLst/>
          </a:prstGeom>
          <a:solidFill>
            <a:srgbClr val="72BF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sp>
        <p:nvSpPr>
          <p:cNvPr id="7" name="Line 5"/>
          <p:cNvSpPr>
            <a:spLocks noChangeShapeType="1"/>
          </p:cNvSpPr>
          <p:nvPr/>
        </p:nvSpPr>
        <p:spPr bwMode="auto">
          <a:xfrm>
            <a:off x="971550" y="2781300"/>
            <a:ext cx="6480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 name="正方形/長方形 20"/>
          <p:cNvSpPr>
            <a:spLocks noChangeArrowheads="1"/>
          </p:cNvSpPr>
          <p:nvPr/>
        </p:nvSpPr>
        <p:spPr bwMode="auto">
          <a:xfrm>
            <a:off x="0" y="642938"/>
            <a:ext cx="91440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sp>
        <p:nvSpPr>
          <p:cNvPr id="5" name="タイトル 1"/>
          <p:cNvSpPr>
            <a:spLocks noGrp="1"/>
          </p:cNvSpPr>
          <p:nvPr>
            <p:ph type="title"/>
          </p:nvPr>
        </p:nvSpPr>
        <p:spPr>
          <a:xfrm>
            <a:off x="971550" y="1638300"/>
            <a:ext cx="6480175" cy="1143000"/>
          </a:xfrm>
        </p:spPr>
        <p:txBody>
          <a:bodyPr/>
          <a:lstStyle/>
          <a:p>
            <a:r>
              <a:rPr lang="ja-JP" altLang="en-US" smtClean="0"/>
              <a:t>マスター タイトルの書式設定</a:t>
            </a:r>
            <a:endParaRPr lang="ja-JP" altLang="en-US"/>
          </a:p>
        </p:txBody>
      </p:sp>
      <p:sp>
        <p:nvSpPr>
          <p:cNvPr id="6" name="コンテンツ プレースホルダ 2"/>
          <p:cNvSpPr>
            <a:spLocks noGrp="1"/>
          </p:cNvSpPr>
          <p:nvPr>
            <p:ph idx="1"/>
          </p:nvPr>
        </p:nvSpPr>
        <p:spPr>
          <a:xfrm>
            <a:off x="971550" y="2852738"/>
            <a:ext cx="6480175" cy="1689100"/>
          </a:xfrm>
        </p:spPr>
        <p:txBody>
          <a:bodyPr/>
          <a:lstStyle>
            <a:lvl1pPr>
              <a:defRPr sz="1800"/>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3248207"/>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5429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8"/>
          <p:cNvGrpSpPr>
            <a:grpSpLocks/>
          </p:cNvGrpSpPr>
          <p:nvPr/>
        </p:nvGrpSpPr>
        <p:grpSpPr bwMode="auto">
          <a:xfrm>
            <a:off x="-3175" y="6330950"/>
            <a:ext cx="9153525" cy="104775"/>
            <a:chOff x="-2" y="3988"/>
            <a:chExt cx="5766" cy="66"/>
          </a:xfrm>
        </p:grpSpPr>
        <p:sp>
          <p:nvSpPr>
            <p:cNvPr id="5" name="Rectangle 9"/>
            <p:cNvSpPr>
              <a:spLocks noChangeArrowheads="1"/>
            </p:cNvSpPr>
            <p:nvPr userDrawn="1"/>
          </p:nvSpPr>
          <p:spPr bwMode="auto">
            <a:xfrm>
              <a:off x="0" y="3988"/>
              <a:ext cx="5764" cy="52"/>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sp>
          <p:nvSpPr>
            <p:cNvPr id="6" name="Rectangle 10"/>
            <p:cNvSpPr>
              <a:spLocks noChangeArrowheads="1"/>
            </p:cNvSpPr>
            <p:nvPr userDrawn="1"/>
          </p:nvSpPr>
          <p:spPr bwMode="auto">
            <a:xfrm>
              <a:off x="-2" y="4032"/>
              <a:ext cx="5766"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grpSp>
      <p:sp>
        <p:nvSpPr>
          <p:cNvPr id="7" name="Rectangle 27"/>
          <p:cNvSpPr>
            <a:spLocks noChangeArrowheads="1"/>
          </p:cNvSpPr>
          <p:nvPr/>
        </p:nvSpPr>
        <p:spPr bwMode="auto">
          <a:xfrm>
            <a:off x="0" y="2593975"/>
            <a:ext cx="9153525" cy="112713"/>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sp>
        <p:nvSpPr>
          <p:cNvPr id="8" name="Rectangle 29"/>
          <p:cNvSpPr>
            <a:spLocks noChangeArrowheads="1"/>
          </p:cNvSpPr>
          <p:nvPr/>
        </p:nvSpPr>
        <p:spPr bwMode="auto">
          <a:xfrm>
            <a:off x="49213" y="6691313"/>
            <a:ext cx="2016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kumimoji="0" lang="en-US" altLang="ja-JP" sz="800">
                <a:solidFill>
                  <a:srgbClr val="010000"/>
                </a:solidFill>
                <a:latin typeface="Meiryo UI" pitchFamily="50" charset="-128"/>
                <a:ea typeface="Meiryo UI" pitchFamily="50" charset="-128"/>
                <a:cs typeface="Meiryo UI" pitchFamily="50" charset="-128"/>
              </a:rPr>
              <a:t>ULS</a:t>
            </a:r>
          </a:p>
        </p:txBody>
      </p:sp>
      <p:grpSp>
        <p:nvGrpSpPr>
          <p:cNvPr id="9" name="Group 33"/>
          <p:cNvGrpSpPr>
            <a:grpSpLocks/>
          </p:cNvGrpSpPr>
          <p:nvPr/>
        </p:nvGrpSpPr>
        <p:grpSpPr bwMode="auto">
          <a:xfrm>
            <a:off x="865188" y="6038850"/>
            <a:ext cx="2133600" cy="292100"/>
            <a:chOff x="569" y="1574"/>
            <a:chExt cx="1085" cy="149"/>
          </a:xfrm>
        </p:grpSpPr>
        <p:sp>
          <p:nvSpPr>
            <p:cNvPr id="10" name="Freeform 34"/>
            <p:cNvSpPr>
              <a:spLocks/>
            </p:cNvSpPr>
            <p:nvPr userDrawn="1"/>
          </p:nvSpPr>
          <p:spPr bwMode="auto">
            <a:xfrm>
              <a:off x="569" y="1574"/>
              <a:ext cx="98" cy="108"/>
            </a:xfrm>
            <a:custGeom>
              <a:avLst/>
              <a:gdLst>
                <a:gd name="T0" fmla="*/ 0 w 98"/>
                <a:gd name="T1" fmla="*/ 0 h 108"/>
                <a:gd name="T2" fmla="*/ 21 w 98"/>
                <a:gd name="T3" fmla="*/ 0 h 108"/>
                <a:gd name="T4" fmla="*/ 21 w 98"/>
                <a:gd name="T5" fmla="*/ 88 h 108"/>
                <a:gd name="T6" fmla="*/ 77 w 98"/>
                <a:gd name="T7" fmla="*/ 88 h 108"/>
                <a:gd name="T8" fmla="*/ 77 w 98"/>
                <a:gd name="T9" fmla="*/ 0 h 108"/>
                <a:gd name="T10" fmla="*/ 98 w 98"/>
                <a:gd name="T11" fmla="*/ 0 h 108"/>
                <a:gd name="T12" fmla="*/ 98 w 98"/>
                <a:gd name="T13" fmla="*/ 108 h 108"/>
                <a:gd name="T14" fmla="*/ 0 w 98"/>
                <a:gd name="T15" fmla="*/ 108 h 108"/>
                <a:gd name="T16" fmla="*/ 0 w 98"/>
                <a:gd name="T17" fmla="*/ 0 h 1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 h="108">
                  <a:moveTo>
                    <a:pt x="0" y="0"/>
                  </a:moveTo>
                  <a:lnTo>
                    <a:pt x="21" y="0"/>
                  </a:lnTo>
                  <a:lnTo>
                    <a:pt x="21" y="88"/>
                  </a:lnTo>
                  <a:lnTo>
                    <a:pt x="77" y="88"/>
                  </a:lnTo>
                  <a:lnTo>
                    <a:pt x="77" y="0"/>
                  </a:lnTo>
                  <a:lnTo>
                    <a:pt x="98" y="0"/>
                  </a:lnTo>
                  <a:lnTo>
                    <a:pt x="98" y="108"/>
                  </a:lnTo>
                  <a:lnTo>
                    <a:pt x="0" y="108"/>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1" name="Freeform 35"/>
            <p:cNvSpPr>
              <a:spLocks/>
            </p:cNvSpPr>
            <p:nvPr userDrawn="1"/>
          </p:nvSpPr>
          <p:spPr bwMode="auto">
            <a:xfrm>
              <a:off x="684" y="1574"/>
              <a:ext cx="98" cy="108"/>
            </a:xfrm>
            <a:custGeom>
              <a:avLst/>
              <a:gdLst>
                <a:gd name="T0" fmla="*/ 0 w 97"/>
                <a:gd name="T1" fmla="*/ 0 h 108"/>
                <a:gd name="T2" fmla="*/ 22 w 97"/>
                <a:gd name="T3" fmla="*/ 0 h 108"/>
                <a:gd name="T4" fmla="*/ 22 w 97"/>
                <a:gd name="T5" fmla="*/ 88 h 108"/>
                <a:gd name="T6" fmla="*/ 97 w 97"/>
                <a:gd name="T7" fmla="*/ 88 h 108"/>
                <a:gd name="T8" fmla="*/ 97 w 97"/>
                <a:gd name="T9" fmla="*/ 108 h 108"/>
                <a:gd name="T10" fmla="*/ 0 w 97"/>
                <a:gd name="T11" fmla="*/ 108 h 108"/>
                <a:gd name="T12" fmla="*/ 0 w 97"/>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108">
                  <a:moveTo>
                    <a:pt x="0" y="0"/>
                  </a:moveTo>
                  <a:lnTo>
                    <a:pt x="22" y="0"/>
                  </a:lnTo>
                  <a:lnTo>
                    <a:pt x="22" y="88"/>
                  </a:lnTo>
                  <a:lnTo>
                    <a:pt x="97" y="88"/>
                  </a:lnTo>
                  <a:lnTo>
                    <a:pt x="97" y="108"/>
                  </a:lnTo>
                  <a:lnTo>
                    <a:pt x="0" y="108"/>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2" name="Freeform 36"/>
            <p:cNvSpPr>
              <a:spLocks/>
            </p:cNvSpPr>
            <p:nvPr userDrawn="1"/>
          </p:nvSpPr>
          <p:spPr bwMode="auto">
            <a:xfrm>
              <a:off x="805" y="1574"/>
              <a:ext cx="98" cy="108"/>
            </a:xfrm>
            <a:custGeom>
              <a:avLst/>
              <a:gdLst>
                <a:gd name="T0" fmla="*/ 0 w 98"/>
                <a:gd name="T1" fmla="*/ 0 h 108"/>
                <a:gd name="T2" fmla="*/ 98 w 98"/>
                <a:gd name="T3" fmla="*/ 0 h 108"/>
                <a:gd name="T4" fmla="*/ 98 w 98"/>
                <a:gd name="T5" fmla="*/ 21 h 108"/>
                <a:gd name="T6" fmla="*/ 23 w 98"/>
                <a:gd name="T7" fmla="*/ 21 h 108"/>
                <a:gd name="T8" fmla="*/ 23 w 98"/>
                <a:gd name="T9" fmla="*/ 36 h 108"/>
                <a:gd name="T10" fmla="*/ 98 w 98"/>
                <a:gd name="T11" fmla="*/ 36 h 108"/>
                <a:gd name="T12" fmla="*/ 98 w 98"/>
                <a:gd name="T13" fmla="*/ 108 h 108"/>
                <a:gd name="T14" fmla="*/ 0 w 98"/>
                <a:gd name="T15" fmla="*/ 108 h 108"/>
                <a:gd name="T16" fmla="*/ 0 w 98"/>
                <a:gd name="T17" fmla="*/ 88 h 108"/>
                <a:gd name="T18" fmla="*/ 76 w 98"/>
                <a:gd name="T19" fmla="*/ 88 h 108"/>
                <a:gd name="T20" fmla="*/ 76 w 98"/>
                <a:gd name="T21" fmla="*/ 57 h 108"/>
                <a:gd name="T22" fmla="*/ 0 w 98"/>
                <a:gd name="T23" fmla="*/ 57 h 108"/>
                <a:gd name="T24" fmla="*/ 0 w 9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 h="108">
                  <a:moveTo>
                    <a:pt x="0" y="0"/>
                  </a:moveTo>
                  <a:lnTo>
                    <a:pt x="98" y="0"/>
                  </a:lnTo>
                  <a:lnTo>
                    <a:pt x="98" y="21"/>
                  </a:lnTo>
                  <a:lnTo>
                    <a:pt x="23" y="21"/>
                  </a:lnTo>
                  <a:lnTo>
                    <a:pt x="23" y="36"/>
                  </a:lnTo>
                  <a:lnTo>
                    <a:pt x="98" y="36"/>
                  </a:lnTo>
                  <a:lnTo>
                    <a:pt x="98" y="108"/>
                  </a:lnTo>
                  <a:lnTo>
                    <a:pt x="0" y="108"/>
                  </a:lnTo>
                  <a:lnTo>
                    <a:pt x="0" y="88"/>
                  </a:lnTo>
                  <a:lnTo>
                    <a:pt x="76" y="88"/>
                  </a:lnTo>
                  <a:lnTo>
                    <a:pt x="76" y="57"/>
                  </a:lnTo>
                  <a:lnTo>
                    <a:pt x="0" y="57"/>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3" name="Freeform 37"/>
            <p:cNvSpPr>
              <a:spLocks/>
            </p:cNvSpPr>
            <p:nvPr userDrawn="1"/>
          </p:nvSpPr>
          <p:spPr bwMode="auto">
            <a:xfrm>
              <a:off x="919" y="1598"/>
              <a:ext cx="72" cy="125"/>
            </a:xfrm>
            <a:custGeom>
              <a:avLst/>
              <a:gdLst>
                <a:gd name="T0" fmla="*/ 0 w 72"/>
                <a:gd name="T1" fmla="*/ 0 h 125"/>
                <a:gd name="T2" fmla="*/ 20 w 72"/>
                <a:gd name="T3" fmla="*/ 0 h 125"/>
                <a:gd name="T4" fmla="*/ 20 w 72"/>
                <a:gd name="T5" fmla="*/ 64 h 125"/>
                <a:gd name="T6" fmla="*/ 53 w 72"/>
                <a:gd name="T7" fmla="*/ 64 h 125"/>
                <a:gd name="T8" fmla="*/ 53 w 72"/>
                <a:gd name="T9" fmla="*/ 0 h 125"/>
                <a:gd name="T10" fmla="*/ 72 w 72"/>
                <a:gd name="T11" fmla="*/ 0 h 125"/>
                <a:gd name="T12" fmla="*/ 72 w 72"/>
                <a:gd name="T13" fmla="*/ 125 h 125"/>
                <a:gd name="T14" fmla="*/ 53 w 72"/>
                <a:gd name="T15" fmla="*/ 125 h 125"/>
                <a:gd name="T16" fmla="*/ 53 w 72"/>
                <a:gd name="T17" fmla="*/ 84 h 125"/>
                <a:gd name="T18" fmla="*/ 0 w 72"/>
                <a:gd name="T19" fmla="*/ 84 h 125"/>
                <a:gd name="T20" fmla="*/ 0 w 72"/>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 h="125">
                  <a:moveTo>
                    <a:pt x="0" y="0"/>
                  </a:moveTo>
                  <a:lnTo>
                    <a:pt x="20" y="0"/>
                  </a:lnTo>
                  <a:lnTo>
                    <a:pt x="20" y="64"/>
                  </a:lnTo>
                  <a:lnTo>
                    <a:pt x="53" y="64"/>
                  </a:lnTo>
                  <a:lnTo>
                    <a:pt x="53" y="0"/>
                  </a:lnTo>
                  <a:lnTo>
                    <a:pt x="72" y="0"/>
                  </a:lnTo>
                  <a:lnTo>
                    <a:pt x="72" y="125"/>
                  </a:lnTo>
                  <a:lnTo>
                    <a:pt x="53" y="125"/>
                  </a:lnTo>
                  <a:lnTo>
                    <a:pt x="53"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4" name="Freeform 38"/>
            <p:cNvSpPr>
              <a:spLocks/>
            </p:cNvSpPr>
            <p:nvPr userDrawn="1"/>
          </p:nvSpPr>
          <p:spPr bwMode="auto">
            <a:xfrm>
              <a:off x="1006" y="1598"/>
              <a:ext cx="67" cy="83"/>
            </a:xfrm>
            <a:custGeom>
              <a:avLst/>
              <a:gdLst>
                <a:gd name="T0" fmla="*/ 0 w 67"/>
                <a:gd name="T1" fmla="*/ 0 h 84"/>
                <a:gd name="T2" fmla="*/ 67 w 67"/>
                <a:gd name="T3" fmla="*/ 0 h 84"/>
                <a:gd name="T4" fmla="*/ 67 w 67"/>
                <a:gd name="T5" fmla="*/ 19 h 84"/>
                <a:gd name="T6" fmla="*/ 21 w 67"/>
                <a:gd name="T7" fmla="*/ 19 h 84"/>
                <a:gd name="T8" fmla="*/ 21 w 67"/>
                <a:gd name="T9" fmla="*/ 33 h 84"/>
                <a:gd name="T10" fmla="*/ 67 w 67"/>
                <a:gd name="T11" fmla="*/ 33 h 84"/>
                <a:gd name="T12" fmla="*/ 67 w 67"/>
                <a:gd name="T13" fmla="*/ 84 h 84"/>
                <a:gd name="T14" fmla="*/ 0 w 67"/>
                <a:gd name="T15" fmla="*/ 84 h 84"/>
                <a:gd name="T16" fmla="*/ 0 w 67"/>
                <a:gd name="T17" fmla="*/ 64 h 84"/>
                <a:gd name="T18" fmla="*/ 46 w 67"/>
                <a:gd name="T19" fmla="*/ 64 h 84"/>
                <a:gd name="T20" fmla="*/ 46 w 67"/>
                <a:gd name="T21" fmla="*/ 52 h 84"/>
                <a:gd name="T22" fmla="*/ 0 w 67"/>
                <a:gd name="T23" fmla="*/ 52 h 84"/>
                <a:gd name="T24" fmla="*/ 0 w 67"/>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 h="84">
                  <a:moveTo>
                    <a:pt x="0" y="0"/>
                  </a:moveTo>
                  <a:lnTo>
                    <a:pt x="67" y="0"/>
                  </a:lnTo>
                  <a:lnTo>
                    <a:pt x="67" y="19"/>
                  </a:lnTo>
                  <a:lnTo>
                    <a:pt x="21" y="19"/>
                  </a:lnTo>
                  <a:lnTo>
                    <a:pt x="21" y="33"/>
                  </a:lnTo>
                  <a:lnTo>
                    <a:pt x="67" y="33"/>
                  </a:lnTo>
                  <a:lnTo>
                    <a:pt x="67" y="84"/>
                  </a:lnTo>
                  <a:lnTo>
                    <a:pt x="0" y="84"/>
                  </a:lnTo>
                  <a:lnTo>
                    <a:pt x="0" y="64"/>
                  </a:lnTo>
                  <a:lnTo>
                    <a:pt x="46" y="64"/>
                  </a:lnTo>
                  <a:lnTo>
                    <a:pt x="46" y="52"/>
                  </a:lnTo>
                  <a:lnTo>
                    <a:pt x="0" y="52"/>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5" name="Freeform 39"/>
            <p:cNvSpPr>
              <a:spLocks/>
            </p:cNvSpPr>
            <p:nvPr userDrawn="1"/>
          </p:nvSpPr>
          <p:spPr bwMode="auto">
            <a:xfrm>
              <a:off x="1085" y="1574"/>
              <a:ext cx="62" cy="108"/>
            </a:xfrm>
            <a:custGeom>
              <a:avLst/>
              <a:gdLst>
                <a:gd name="T0" fmla="*/ 0 w 62"/>
                <a:gd name="T1" fmla="*/ 24 h 108"/>
                <a:gd name="T2" fmla="*/ 22 w 62"/>
                <a:gd name="T3" fmla="*/ 24 h 108"/>
                <a:gd name="T4" fmla="*/ 22 w 62"/>
                <a:gd name="T5" fmla="*/ 0 h 108"/>
                <a:gd name="T6" fmla="*/ 41 w 62"/>
                <a:gd name="T7" fmla="*/ 0 h 108"/>
                <a:gd name="T8" fmla="*/ 41 w 62"/>
                <a:gd name="T9" fmla="*/ 24 h 108"/>
                <a:gd name="T10" fmla="*/ 62 w 62"/>
                <a:gd name="T11" fmla="*/ 24 h 108"/>
                <a:gd name="T12" fmla="*/ 62 w 62"/>
                <a:gd name="T13" fmla="*/ 43 h 108"/>
                <a:gd name="T14" fmla="*/ 41 w 62"/>
                <a:gd name="T15" fmla="*/ 43 h 108"/>
                <a:gd name="T16" fmla="*/ 41 w 62"/>
                <a:gd name="T17" fmla="*/ 108 h 108"/>
                <a:gd name="T18" fmla="*/ 22 w 62"/>
                <a:gd name="T19" fmla="*/ 108 h 108"/>
                <a:gd name="T20" fmla="*/ 22 w 62"/>
                <a:gd name="T21" fmla="*/ 43 h 108"/>
                <a:gd name="T22" fmla="*/ 0 w 62"/>
                <a:gd name="T23" fmla="*/ 43 h 108"/>
                <a:gd name="T24" fmla="*/ 0 w 62"/>
                <a:gd name="T25" fmla="*/ 24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108">
                  <a:moveTo>
                    <a:pt x="0" y="24"/>
                  </a:moveTo>
                  <a:lnTo>
                    <a:pt x="22" y="24"/>
                  </a:lnTo>
                  <a:lnTo>
                    <a:pt x="22" y="0"/>
                  </a:lnTo>
                  <a:lnTo>
                    <a:pt x="41" y="0"/>
                  </a:lnTo>
                  <a:lnTo>
                    <a:pt x="41" y="24"/>
                  </a:lnTo>
                  <a:lnTo>
                    <a:pt x="62" y="24"/>
                  </a:lnTo>
                  <a:lnTo>
                    <a:pt x="62" y="43"/>
                  </a:lnTo>
                  <a:lnTo>
                    <a:pt x="41" y="43"/>
                  </a:lnTo>
                  <a:lnTo>
                    <a:pt x="41" y="108"/>
                  </a:lnTo>
                  <a:lnTo>
                    <a:pt x="22" y="108"/>
                  </a:lnTo>
                  <a:lnTo>
                    <a:pt x="22" y="43"/>
                  </a:lnTo>
                  <a:lnTo>
                    <a:pt x="0" y="43"/>
                  </a:lnTo>
                  <a:lnTo>
                    <a:pt x="0" y="24"/>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6" name="Freeform 40"/>
            <p:cNvSpPr>
              <a:spLocks noEditPoints="1"/>
            </p:cNvSpPr>
            <p:nvPr userDrawn="1"/>
          </p:nvSpPr>
          <p:spPr bwMode="auto">
            <a:xfrm>
              <a:off x="1159" y="1598"/>
              <a:ext cx="68" cy="83"/>
            </a:xfrm>
            <a:custGeom>
              <a:avLst/>
              <a:gdLst>
                <a:gd name="T0" fmla="*/ 0 w 68"/>
                <a:gd name="T1" fmla="*/ 0 h 84"/>
                <a:gd name="T2" fmla="*/ 68 w 68"/>
                <a:gd name="T3" fmla="*/ 0 h 84"/>
                <a:gd name="T4" fmla="*/ 68 w 68"/>
                <a:gd name="T5" fmla="*/ 52 h 84"/>
                <a:gd name="T6" fmla="*/ 20 w 68"/>
                <a:gd name="T7" fmla="*/ 52 h 84"/>
                <a:gd name="T8" fmla="*/ 20 w 68"/>
                <a:gd name="T9" fmla="*/ 64 h 84"/>
                <a:gd name="T10" fmla="*/ 68 w 68"/>
                <a:gd name="T11" fmla="*/ 64 h 84"/>
                <a:gd name="T12" fmla="*/ 68 w 68"/>
                <a:gd name="T13" fmla="*/ 84 h 84"/>
                <a:gd name="T14" fmla="*/ 0 w 68"/>
                <a:gd name="T15" fmla="*/ 84 h 84"/>
                <a:gd name="T16" fmla="*/ 0 w 68"/>
                <a:gd name="T17" fmla="*/ 0 h 84"/>
                <a:gd name="T18" fmla="*/ 20 w 68"/>
                <a:gd name="T19" fmla="*/ 19 h 84"/>
                <a:gd name="T20" fmla="*/ 20 w 68"/>
                <a:gd name="T21" fmla="*/ 33 h 84"/>
                <a:gd name="T22" fmla="*/ 46 w 68"/>
                <a:gd name="T23" fmla="*/ 33 h 84"/>
                <a:gd name="T24" fmla="*/ 46 w 68"/>
                <a:gd name="T25" fmla="*/ 19 h 84"/>
                <a:gd name="T26" fmla="*/ 20 w 68"/>
                <a:gd name="T27" fmla="*/ 19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 h="84">
                  <a:moveTo>
                    <a:pt x="0" y="0"/>
                  </a:moveTo>
                  <a:lnTo>
                    <a:pt x="68" y="0"/>
                  </a:lnTo>
                  <a:lnTo>
                    <a:pt x="68" y="52"/>
                  </a:lnTo>
                  <a:lnTo>
                    <a:pt x="20" y="52"/>
                  </a:lnTo>
                  <a:lnTo>
                    <a:pt x="20" y="64"/>
                  </a:lnTo>
                  <a:lnTo>
                    <a:pt x="68" y="64"/>
                  </a:lnTo>
                  <a:lnTo>
                    <a:pt x="68" y="84"/>
                  </a:lnTo>
                  <a:lnTo>
                    <a:pt x="0" y="84"/>
                  </a:lnTo>
                  <a:lnTo>
                    <a:pt x="0" y="0"/>
                  </a:lnTo>
                  <a:close/>
                  <a:moveTo>
                    <a:pt x="20" y="19"/>
                  </a:moveTo>
                  <a:lnTo>
                    <a:pt x="20" y="33"/>
                  </a:lnTo>
                  <a:lnTo>
                    <a:pt x="46" y="33"/>
                  </a:lnTo>
                  <a:lnTo>
                    <a:pt x="46" y="19"/>
                  </a:lnTo>
                  <a:lnTo>
                    <a:pt x="20" y="19"/>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7" name="Freeform 41"/>
            <p:cNvSpPr>
              <a:spLocks/>
            </p:cNvSpPr>
            <p:nvPr userDrawn="1"/>
          </p:nvSpPr>
          <p:spPr bwMode="auto">
            <a:xfrm>
              <a:off x="1239" y="1598"/>
              <a:ext cx="84" cy="83"/>
            </a:xfrm>
            <a:custGeom>
              <a:avLst/>
              <a:gdLst>
                <a:gd name="T0" fmla="*/ 0 w 84"/>
                <a:gd name="T1" fmla="*/ 0 h 84"/>
                <a:gd name="T2" fmla="*/ 84 w 84"/>
                <a:gd name="T3" fmla="*/ 0 h 84"/>
                <a:gd name="T4" fmla="*/ 84 w 84"/>
                <a:gd name="T5" fmla="*/ 84 h 84"/>
                <a:gd name="T6" fmla="*/ 65 w 84"/>
                <a:gd name="T7" fmla="*/ 84 h 84"/>
                <a:gd name="T8" fmla="*/ 65 w 84"/>
                <a:gd name="T9" fmla="*/ 19 h 84"/>
                <a:gd name="T10" fmla="*/ 51 w 84"/>
                <a:gd name="T11" fmla="*/ 19 h 84"/>
                <a:gd name="T12" fmla="*/ 51 w 84"/>
                <a:gd name="T13" fmla="*/ 84 h 84"/>
                <a:gd name="T14" fmla="*/ 33 w 84"/>
                <a:gd name="T15" fmla="*/ 84 h 84"/>
                <a:gd name="T16" fmla="*/ 33 w 84"/>
                <a:gd name="T17" fmla="*/ 19 h 84"/>
                <a:gd name="T18" fmla="*/ 19 w 84"/>
                <a:gd name="T19" fmla="*/ 19 h 84"/>
                <a:gd name="T20" fmla="*/ 19 w 84"/>
                <a:gd name="T21" fmla="*/ 84 h 84"/>
                <a:gd name="T22" fmla="*/ 0 w 84"/>
                <a:gd name="T23" fmla="*/ 84 h 84"/>
                <a:gd name="T24" fmla="*/ 0 w 84"/>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84">
                  <a:moveTo>
                    <a:pt x="0" y="0"/>
                  </a:moveTo>
                  <a:lnTo>
                    <a:pt x="84" y="0"/>
                  </a:lnTo>
                  <a:lnTo>
                    <a:pt x="84" y="84"/>
                  </a:lnTo>
                  <a:lnTo>
                    <a:pt x="65" y="84"/>
                  </a:lnTo>
                  <a:lnTo>
                    <a:pt x="65" y="19"/>
                  </a:lnTo>
                  <a:lnTo>
                    <a:pt x="51" y="19"/>
                  </a:lnTo>
                  <a:lnTo>
                    <a:pt x="51" y="84"/>
                  </a:lnTo>
                  <a:lnTo>
                    <a:pt x="33" y="84"/>
                  </a:lnTo>
                  <a:lnTo>
                    <a:pt x="33" y="19"/>
                  </a:lnTo>
                  <a:lnTo>
                    <a:pt x="19" y="19"/>
                  </a:lnTo>
                  <a:lnTo>
                    <a:pt x="19"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8" name="Freeform 42"/>
            <p:cNvSpPr>
              <a:spLocks/>
            </p:cNvSpPr>
            <p:nvPr userDrawn="1"/>
          </p:nvSpPr>
          <p:spPr bwMode="auto">
            <a:xfrm>
              <a:off x="1335" y="1598"/>
              <a:ext cx="69" cy="83"/>
            </a:xfrm>
            <a:custGeom>
              <a:avLst/>
              <a:gdLst>
                <a:gd name="T0" fmla="*/ 0 w 69"/>
                <a:gd name="T1" fmla="*/ 0 h 84"/>
                <a:gd name="T2" fmla="*/ 69 w 69"/>
                <a:gd name="T3" fmla="*/ 0 h 84"/>
                <a:gd name="T4" fmla="*/ 69 w 69"/>
                <a:gd name="T5" fmla="*/ 19 h 84"/>
                <a:gd name="T6" fmla="*/ 21 w 69"/>
                <a:gd name="T7" fmla="*/ 19 h 84"/>
                <a:gd name="T8" fmla="*/ 21 w 69"/>
                <a:gd name="T9" fmla="*/ 33 h 84"/>
                <a:gd name="T10" fmla="*/ 69 w 69"/>
                <a:gd name="T11" fmla="*/ 33 h 84"/>
                <a:gd name="T12" fmla="*/ 69 w 69"/>
                <a:gd name="T13" fmla="*/ 84 h 84"/>
                <a:gd name="T14" fmla="*/ 0 w 69"/>
                <a:gd name="T15" fmla="*/ 84 h 84"/>
                <a:gd name="T16" fmla="*/ 0 w 69"/>
                <a:gd name="T17" fmla="*/ 64 h 84"/>
                <a:gd name="T18" fmla="*/ 46 w 69"/>
                <a:gd name="T19" fmla="*/ 64 h 84"/>
                <a:gd name="T20" fmla="*/ 46 w 69"/>
                <a:gd name="T21" fmla="*/ 52 h 84"/>
                <a:gd name="T22" fmla="*/ 0 w 69"/>
                <a:gd name="T23" fmla="*/ 52 h 84"/>
                <a:gd name="T24" fmla="*/ 0 w 69"/>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84">
                  <a:moveTo>
                    <a:pt x="0" y="0"/>
                  </a:moveTo>
                  <a:lnTo>
                    <a:pt x="69" y="0"/>
                  </a:lnTo>
                  <a:lnTo>
                    <a:pt x="69" y="19"/>
                  </a:lnTo>
                  <a:lnTo>
                    <a:pt x="21" y="19"/>
                  </a:lnTo>
                  <a:lnTo>
                    <a:pt x="21" y="33"/>
                  </a:lnTo>
                  <a:lnTo>
                    <a:pt x="69" y="33"/>
                  </a:lnTo>
                  <a:lnTo>
                    <a:pt x="69" y="84"/>
                  </a:lnTo>
                  <a:lnTo>
                    <a:pt x="0" y="84"/>
                  </a:lnTo>
                  <a:lnTo>
                    <a:pt x="0" y="64"/>
                  </a:lnTo>
                  <a:lnTo>
                    <a:pt x="46" y="64"/>
                  </a:lnTo>
                  <a:lnTo>
                    <a:pt x="46" y="52"/>
                  </a:lnTo>
                  <a:lnTo>
                    <a:pt x="0" y="52"/>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19" name="Freeform 43"/>
            <p:cNvSpPr>
              <a:spLocks/>
            </p:cNvSpPr>
            <p:nvPr userDrawn="1"/>
          </p:nvSpPr>
          <p:spPr bwMode="auto">
            <a:xfrm>
              <a:off x="1417" y="1662"/>
              <a:ext cx="21" cy="31"/>
            </a:xfrm>
            <a:custGeom>
              <a:avLst/>
              <a:gdLst>
                <a:gd name="T0" fmla="*/ 0 w 21"/>
                <a:gd name="T1" fmla="*/ 0 h 31"/>
                <a:gd name="T2" fmla="*/ 0 w 21"/>
                <a:gd name="T3" fmla="*/ 22 h 31"/>
                <a:gd name="T4" fmla="*/ 17 w 21"/>
                <a:gd name="T5" fmla="*/ 22 h 31"/>
                <a:gd name="T6" fmla="*/ 17 w 21"/>
                <a:gd name="T7" fmla="*/ 31 h 31"/>
                <a:gd name="T8" fmla="*/ 21 w 21"/>
                <a:gd name="T9" fmla="*/ 31 h 31"/>
                <a:gd name="T10" fmla="*/ 21 w 21"/>
                <a:gd name="T11" fmla="*/ 0 h 31"/>
                <a:gd name="T12" fmla="*/ 0 w 21"/>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31">
                  <a:moveTo>
                    <a:pt x="0" y="0"/>
                  </a:moveTo>
                  <a:lnTo>
                    <a:pt x="0" y="22"/>
                  </a:lnTo>
                  <a:lnTo>
                    <a:pt x="17" y="22"/>
                  </a:lnTo>
                  <a:lnTo>
                    <a:pt x="17" y="31"/>
                  </a:lnTo>
                  <a:lnTo>
                    <a:pt x="21" y="31"/>
                  </a:lnTo>
                  <a:lnTo>
                    <a:pt x="21" y="0"/>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20" name="Rectangle 44"/>
            <p:cNvSpPr>
              <a:spLocks noChangeArrowheads="1"/>
            </p:cNvSpPr>
            <p:nvPr userDrawn="1"/>
          </p:nvSpPr>
          <p:spPr bwMode="auto">
            <a:xfrm>
              <a:off x="1452" y="1574"/>
              <a:ext cx="20" cy="108"/>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sp>
          <p:nvSpPr>
            <p:cNvPr id="21" name="Freeform 45"/>
            <p:cNvSpPr>
              <a:spLocks/>
            </p:cNvSpPr>
            <p:nvPr userDrawn="1"/>
          </p:nvSpPr>
          <p:spPr bwMode="auto">
            <a:xfrm>
              <a:off x="1484" y="1598"/>
              <a:ext cx="65" cy="83"/>
            </a:xfrm>
            <a:custGeom>
              <a:avLst/>
              <a:gdLst>
                <a:gd name="T0" fmla="*/ 0 w 64"/>
                <a:gd name="T1" fmla="*/ 0 h 84"/>
                <a:gd name="T2" fmla="*/ 0 w 64"/>
                <a:gd name="T3" fmla="*/ 84 h 84"/>
                <a:gd name="T4" fmla="*/ 21 w 64"/>
                <a:gd name="T5" fmla="*/ 84 h 84"/>
                <a:gd name="T6" fmla="*/ 21 w 64"/>
                <a:gd name="T7" fmla="*/ 19 h 84"/>
                <a:gd name="T8" fmla="*/ 45 w 64"/>
                <a:gd name="T9" fmla="*/ 19 h 84"/>
                <a:gd name="T10" fmla="*/ 45 w 64"/>
                <a:gd name="T11" fmla="*/ 84 h 84"/>
                <a:gd name="T12" fmla="*/ 64 w 64"/>
                <a:gd name="T13" fmla="*/ 84 h 84"/>
                <a:gd name="T14" fmla="*/ 64 w 64"/>
                <a:gd name="T15" fmla="*/ 0 h 84"/>
                <a:gd name="T16" fmla="*/ 0 w 64"/>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84">
                  <a:moveTo>
                    <a:pt x="0" y="0"/>
                  </a:moveTo>
                  <a:lnTo>
                    <a:pt x="0" y="84"/>
                  </a:lnTo>
                  <a:lnTo>
                    <a:pt x="21" y="84"/>
                  </a:lnTo>
                  <a:lnTo>
                    <a:pt x="21" y="19"/>
                  </a:lnTo>
                  <a:lnTo>
                    <a:pt x="45" y="19"/>
                  </a:lnTo>
                  <a:lnTo>
                    <a:pt x="45" y="84"/>
                  </a:lnTo>
                  <a:lnTo>
                    <a:pt x="64" y="84"/>
                  </a:lnTo>
                  <a:lnTo>
                    <a:pt x="64" y="0"/>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22" name="Freeform 46"/>
            <p:cNvSpPr>
              <a:spLocks/>
            </p:cNvSpPr>
            <p:nvPr userDrawn="1"/>
          </p:nvSpPr>
          <p:spPr bwMode="auto">
            <a:xfrm>
              <a:off x="1560" y="1598"/>
              <a:ext cx="61" cy="83"/>
            </a:xfrm>
            <a:custGeom>
              <a:avLst/>
              <a:gdLst>
                <a:gd name="T0" fmla="*/ 0 w 61"/>
                <a:gd name="T1" fmla="*/ 0 h 84"/>
                <a:gd name="T2" fmla="*/ 61 w 61"/>
                <a:gd name="T3" fmla="*/ 0 h 84"/>
                <a:gd name="T4" fmla="*/ 61 w 61"/>
                <a:gd name="T5" fmla="*/ 19 h 84"/>
                <a:gd name="T6" fmla="*/ 20 w 61"/>
                <a:gd name="T7" fmla="*/ 19 h 84"/>
                <a:gd name="T8" fmla="*/ 20 w 61"/>
                <a:gd name="T9" fmla="*/ 64 h 84"/>
                <a:gd name="T10" fmla="*/ 61 w 61"/>
                <a:gd name="T11" fmla="*/ 64 h 84"/>
                <a:gd name="T12" fmla="*/ 61 w 61"/>
                <a:gd name="T13" fmla="*/ 84 h 84"/>
                <a:gd name="T14" fmla="*/ 0 w 61"/>
                <a:gd name="T15" fmla="*/ 84 h 84"/>
                <a:gd name="T16" fmla="*/ 0 w 61"/>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84">
                  <a:moveTo>
                    <a:pt x="0" y="0"/>
                  </a:moveTo>
                  <a:lnTo>
                    <a:pt x="61" y="0"/>
                  </a:lnTo>
                  <a:lnTo>
                    <a:pt x="61" y="19"/>
                  </a:lnTo>
                  <a:lnTo>
                    <a:pt x="20" y="19"/>
                  </a:lnTo>
                  <a:lnTo>
                    <a:pt x="20" y="64"/>
                  </a:lnTo>
                  <a:lnTo>
                    <a:pt x="61" y="64"/>
                  </a:lnTo>
                  <a:lnTo>
                    <a:pt x="61" y="84"/>
                  </a:lnTo>
                  <a:lnTo>
                    <a:pt x="0" y="84"/>
                  </a:lnTo>
                  <a:lnTo>
                    <a:pt x="0" y="0"/>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sp>
          <p:nvSpPr>
            <p:cNvPr id="23" name="Rectangle 47"/>
            <p:cNvSpPr>
              <a:spLocks noChangeArrowheads="1"/>
            </p:cNvSpPr>
            <p:nvPr userDrawn="1"/>
          </p:nvSpPr>
          <p:spPr bwMode="auto">
            <a:xfrm>
              <a:off x="1633" y="1662"/>
              <a:ext cx="21" cy="19"/>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grpSp>
      <p:sp>
        <p:nvSpPr>
          <p:cNvPr id="24" name="Freeform 48"/>
          <p:cNvSpPr>
            <a:spLocks/>
          </p:cNvSpPr>
          <p:nvPr/>
        </p:nvSpPr>
        <p:spPr bwMode="auto">
          <a:xfrm>
            <a:off x="179388" y="5734050"/>
            <a:ext cx="609600" cy="528638"/>
          </a:xfrm>
          <a:custGeom>
            <a:avLst/>
            <a:gdLst>
              <a:gd name="T0" fmla="*/ 163 w 372"/>
              <a:gd name="T1" fmla="*/ 317 h 322"/>
              <a:gd name="T2" fmla="*/ 137 w 372"/>
              <a:gd name="T3" fmla="*/ 290 h 322"/>
              <a:gd name="T4" fmla="*/ 121 w 372"/>
              <a:gd name="T5" fmla="*/ 281 h 322"/>
              <a:gd name="T6" fmla="*/ 103 w 372"/>
              <a:gd name="T7" fmla="*/ 286 h 322"/>
              <a:gd name="T8" fmla="*/ 87 w 372"/>
              <a:gd name="T9" fmla="*/ 309 h 322"/>
              <a:gd name="T10" fmla="*/ 53 w 372"/>
              <a:gd name="T11" fmla="*/ 322 h 322"/>
              <a:gd name="T12" fmla="*/ 15 w 372"/>
              <a:gd name="T13" fmla="*/ 307 h 322"/>
              <a:gd name="T14" fmla="*/ 0 w 372"/>
              <a:gd name="T15" fmla="*/ 269 h 322"/>
              <a:gd name="T16" fmla="*/ 14 w 372"/>
              <a:gd name="T17" fmla="*/ 235 h 322"/>
              <a:gd name="T18" fmla="*/ 36 w 372"/>
              <a:gd name="T19" fmla="*/ 220 h 322"/>
              <a:gd name="T20" fmla="*/ 41 w 372"/>
              <a:gd name="T21" fmla="*/ 117 h 322"/>
              <a:gd name="T22" fmla="*/ 32 w 372"/>
              <a:gd name="T23" fmla="*/ 101 h 322"/>
              <a:gd name="T24" fmla="*/ 5 w 372"/>
              <a:gd name="T25" fmla="*/ 76 h 322"/>
              <a:gd name="T26" fmla="*/ 2 w 372"/>
              <a:gd name="T27" fmla="*/ 43 h 322"/>
              <a:gd name="T28" fmla="*/ 32 w 372"/>
              <a:gd name="T29" fmla="*/ 6 h 322"/>
              <a:gd name="T30" fmla="*/ 74 w 372"/>
              <a:gd name="T31" fmla="*/ 6 h 322"/>
              <a:gd name="T32" fmla="*/ 104 w 372"/>
              <a:gd name="T33" fmla="*/ 43 h 322"/>
              <a:gd name="T34" fmla="*/ 99 w 372"/>
              <a:gd name="T35" fmla="*/ 76 h 322"/>
              <a:gd name="T36" fmla="*/ 74 w 372"/>
              <a:gd name="T37" fmla="*/ 101 h 322"/>
              <a:gd name="T38" fmla="*/ 63 w 372"/>
              <a:gd name="T39" fmla="*/ 117 h 322"/>
              <a:gd name="T40" fmla="*/ 68 w 372"/>
              <a:gd name="T41" fmla="*/ 220 h 322"/>
              <a:gd name="T42" fmla="*/ 89 w 372"/>
              <a:gd name="T43" fmla="*/ 233 h 322"/>
              <a:gd name="T44" fmla="*/ 106 w 372"/>
              <a:gd name="T45" fmla="*/ 256 h 322"/>
              <a:gd name="T46" fmla="*/ 127 w 372"/>
              <a:gd name="T47" fmla="*/ 259 h 322"/>
              <a:gd name="T48" fmla="*/ 142 w 372"/>
              <a:gd name="T49" fmla="*/ 240 h 322"/>
              <a:gd name="T50" fmla="*/ 164 w 372"/>
              <a:gd name="T51" fmla="*/ 221 h 322"/>
              <a:gd name="T52" fmla="*/ 175 w 372"/>
              <a:gd name="T53" fmla="*/ 117 h 322"/>
              <a:gd name="T54" fmla="*/ 164 w 372"/>
              <a:gd name="T55" fmla="*/ 101 h 322"/>
              <a:gd name="T56" fmla="*/ 142 w 372"/>
              <a:gd name="T57" fmla="*/ 83 h 322"/>
              <a:gd name="T58" fmla="*/ 133 w 372"/>
              <a:gd name="T59" fmla="*/ 54 h 322"/>
              <a:gd name="T60" fmla="*/ 156 w 372"/>
              <a:gd name="T61" fmla="*/ 11 h 322"/>
              <a:gd name="T62" fmla="*/ 197 w 372"/>
              <a:gd name="T63" fmla="*/ 2 h 322"/>
              <a:gd name="T64" fmla="*/ 235 w 372"/>
              <a:gd name="T65" fmla="*/ 33 h 322"/>
              <a:gd name="T66" fmla="*/ 236 w 372"/>
              <a:gd name="T67" fmla="*/ 69 h 322"/>
              <a:gd name="T68" fmla="*/ 212 w 372"/>
              <a:gd name="T69" fmla="*/ 98 h 322"/>
              <a:gd name="T70" fmla="*/ 197 w 372"/>
              <a:gd name="T71" fmla="*/ 112 h 322"/>
              <a:gd name="T72" fmla="*/ 199 w 372"/>
              <a:gd name="T73" fmla="*/ 216 h 322"/>
              <a:gd name="T74" fmla="*/ 223 w 372"/>
              <a:gd name="T75" fmla="*/ 233 h 322"/>
              <a:gd name="T76" fmla="*/ 236 w 372"/>
              <a:gd name="T77" fmla="*/ 254 h 322"/>
              <a:gd name="T78" fmla="*/ 255 w 372"/>
              <a:gd name="T79" fmla="*/ 259 h 322"/>
              <a:gd name="T80" fmla="*/ 271 w 372"/>
              <a:gd name="T81" fmla="*/ 249 h 322"/>
              <a:gd name="T82" fmla="*/ 296 w 372"/>
              <a:gd name="T83" fmla="*/ 223 h 322"/>
              <a:gd name="T84" fmla="*/ 329 w 372"/>
              <a:gd name="T85" fmla="*/ 218 h 322"/>
              <a:gd name="T86" fmla="*/ 367 w 372"/>
              <a:gd name="T87" fmla="*/ 249 h 322"/>
              <a:gd name="T88" fmla="*/ 367 w 372"/>
              <a:gd name="T89" fmla="*/ 290 h 322"/>
              <a:gd name="T90" fmla="*/ 329 w 372"/>
              <a:gd name="T91" fmla="*/ 321 h 322"/>
              <a:gd name="T92" fmla="*/ 296 w 372"/>
              <a:gd name="T93" fmla="*/ 317 h 322"/>
              <a:gd name="T94" fmla="*/ 271 w 372"/>
              <a:gd name="T95" fmla="*/ 290 h 322"/>
              <a:gd name="T96" fmla="*/ 255 w 372"/>
              <a:gd name="T97" fmla="*/ 281 h 322"/>
              <a:gd name="T98" fmla="*/ 236 w 372"/>
              <a:gd name="T99" fmla="*/ 286 h 322"/>
              <a:gd name="T100" fmla="*/ 221 w 372"/>
              <a:gd name="T101" fmla="*/ 309 h 322"/>
              <a:gd name="T102" fmla="*/ 185 w 372"/>
              <a:gd name="T103" fmla="*/ 322 h 3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72" h="322">
                <a:moveTo>
                  <a:pt x="185" y="322"/>
                </a:moveTo>
                <a:lnTo>
                  <a:pt x="185" y="322"/>
                </a:lnTo>
                <a:lnTo>
                  <a:pt x="178" y="322"/>
                </a:lnTo>
                <a:lnTo>
                  <a:pt x="169" y="321"/>
                </a:lnTo>
                <a:lnTo>
                  <a:pt x="163" y="317"/>
                </a:lnTo>
                <a:lnTo>
                  <a:pt x="156" y="314"/>
                </a:lnTo>
                <a:lnTo>
                  <a:pt x="151" y="309"/>
                </a:lnTo>
                <a:lnTo>
                  <a:pt x="145" y="304"/>
                </a:lnTo>
                <a:lnTo>
                  <a:pt x="140" y="297"/>
                </a:lnTo>
                <a:lnTo>
                  <a:pt x="137" y="290"/>
                </a:lnTo>
                <a:lnTo>
                  <a:pt x="135" y="286"/>
                </a:lnTo>
                <a:lnTo>
                  <a:pt x="132" y="283"/>
                </a:lnTo>
                <a:lnTo>
                  <a:pt x="127" y="281"/>
                </a:lnTo>
                <a:lnTo>
                  <a:pt x="121" y="281"/>
                </a:lnTo>
                <a:lnTo>
                  <a:pt x="116" y="281"/>
                </a:lnTo>
                <a:lnTo>
                  <a:pt x="111" y="281"/>
                </a:lnTo>
                <a:lnTo>
                  <a:pt x="106" y="283"/>
                </a:lnTo>
                <a:lnTo>
                  <a:pt x="103" y="286"/>
                </a:lnTo>
                <a:lnTo>
                  <a:pt x="101" y="290"/>
                </a:lnTo>
                <a:lnTo>
                  <a:pt x="97" y="297"/>
                </a:lnTo>
                <a:lnTo>
                  <a:pt x="92" y="304"/>
                </a:lnTo>
                <a:lnTo>
                  <a:pt x="87" y="309"/>
                </a:lnTo>
                <a:lnTo>
                  <a:pt x="82" y="314"/>
                </a:lnTo>
                <a:lnTo>
                  <a:pt x="75" y="317"/>
                </a:lnTo>
                <a:lnTo>
                  <a:pt x="68" y="321"/>
                </a:lnTo>
                <a:lnTo>
                  <a:pt x="60" y="322"/>
                </a:lnTo>
                <a:lnTo>
                  <a:pt x="53" y="322"/>
                </a:lnTo>
                <a:lnTo>
                  <a:pt x="43" y="321"/>
                </a:lnTo>
                <a:lnTo>
                  <a:pt x="32" y="319"/>
                </a:lnTo>
                <a:lnTo>
                  <a:pt x="24" y="314"/>
                </a:lnTo>
                <a:lnTo>
                  <a:pt x="15" y="307"/>
                </a:lnTo>
                <a:lnTo>
                  <a:pt x="8" y="298"/>
                </a:lnTo>
                <a:lnTo>
                  <a:pt x="3" y="290"/>
                </a:lnTo>
                <a:lnTo>
                  <a:pt x="2" y="280"/>
                </a:lnTo>
                <a:lnTo>
                  <a:pt x="0" y="269"/>
                </a:lnTo>
                <a:lnTo>
                  <a:pt x="0" y="262"/>
                </a:lnTo>
                <a:lnTo>
                  <a:pt x="2" y="254"/>
                </a:lnTo>
                <a:lnTo>
                  <a:pt x="5" y="247"/>
                </a:lnTo>
                <a:lnTo>
                  <a:pt x="8" y="240"/>
                </a:lnTo>
                <a:lnTo>
                  <a:pt x="14" y="235"/>
                </a:lnTo>
                <a:lnTo>
                  <a:pt x="19" y="230"/>
                </a:lnTo>
                <a:lnTo>
                  <a:pt x="26" y="225"/>
                </a:lnTo>
                <a:lnTo>
                  <a:pt x="32" y="221"/>
                </a:lnTo>
                <a:lnTo>
                  <a:pt x="36" y="220"/>
                </a:lnTo>
                <a:lnTo>
                  <a:pt x="39" y="216"/>
                </a:lnTo>
                <a:lnTo>
                  <a:pt x="41" y="211"/>
                </a:lnTo>
                <a:lnTo>
                  <a:pt x="41" y="206"/>
                </a:lnTo>
                <a:lnTo>
                  <a:pt x="41" y="117"/>
                </a:lnTo>
                <a:lnTo>
                  <a:pt x="41" y="112"/>
                </a:lnTo>
                <a:lnTo>
                  <a:pt x="39" y="108"/>
                </a:lnTo>
                <a:lnTo>
                  <a:pt x="36" y="103"/>
                </a:lnTo>
                <a:lnTo>
                  <a:pt x="32" y="101"/>
                </a:lnTo>
                <a:lnTo>
                  <a:pt x="26" y="98"/>
                </a:lnTo>
                <a:lnTo>
                  <a:pt x="19" y="93"/>
                </a:lnTo>
                <a:lnTo>
                  <a:pt x="14" y="88"/>
                </a:lnTo>
                <a:lnTo>
                  <a:pt x="8" y="83"/>
                </a:lnTo>
                <a:lnTo>
                  <a:pt x="5" y="76"/>
                </a:lnTo>
                <a:lnTo>
                  <a:pt x="2" y="69"/>
                </a:lnTo>
                <a:lnTo>
                  <a:pt x="0" y="62"/>
                </a:lnTo>
                <a:lnTo>
                  <a:pt x="0" y="54"/>
                </a:lnTo>
                <a:lnTo>
                  <a:pt x="2" y="43"/>
                </a:lnTo>
                <a:lnTo>
                  <a:pt x="3" y="33"/>
                </a:lnTo>
                <a:lnTo>
                  <a:pt x="8" y="24"/>
                </a:lnTo>
                <a:lnTo>
                  <a:pt x="15" y="16"/>
                </a:lnTo>
                <a:lnTo>
                  <a:pt x="24" y="11"/>
                </a:lnTo>
                <a:lnTo>
                  <a:pt x="32" y="6"/>
                </a:lnTo>
                <a:lnTo>
                  <a:pt x="43" y="2"/>
                </a:lnTo>
                <a:lnTo>
                  <a:pt x="53" y="0"/>
                </a:lnTo>
                <a:lnTo>
                  <a:pt x="63" y="2"/>
                </a:lnTo>
                <a:lnTo>
                  <a:pt x="74" y="6"/>
                </a:lnTo>
                <a:lnTo>
                  <a:pt x="82" y="11"/>
                </a:lnTo>
                <a:lnTo>
                  <a:pt x="89" y="16"/>
                </a:lnTo>
                <a:lnTo>
                  <a:pt x="96" y="24"/>
                </a:lnTo>
                <a:lnTo>
                  <a:pt x="101" y="33"/>
                </a:lnTo>
                <a:lnTo>
                  <a:pt x="104" y="43"/>
                </a:lnTo>
                <a:lnTo>
                  <a:pt x="104" y="54"/>
                </a:lnTo>
                <a:lnTo>
                  <a:pt x="104" y="62"/>
                </a:lnTo>
                <a:lnTo>
                  <a:pt x="103" y="69"/>
                </a:lnTo>
                <a:lnTo>
                  <a:pt x="99" y="76"/>
                </a:lnTo>
                <a:lnTo>
                  <a:pt x="96" y="83"/>
                </a:lnTo>
                <a:lnTo>
                  <a:pt x="91" y="88"/>
                </a:lnTo>
                <a:lnTo>
                  <a:pt x="86" y="93"/>
                </a:lnTo>
                <a:lnTo>
                  <a:pt x="80" y="98"/>
                </a:lnTo>
                <a:lnTo>
                  <a:pt x="74" y="101"/>
                </a:lnTo>
                <a:lnTo>
                  <a:pt x="68" y="103"/>
                </a:lnTo>
                <a:lnTo>
                  <a:pt x="67" y="108"/>
                </a:lnTo>
                <a:lnTo>
                  <a:pt x="63" y="112"/>
                </a:lnTo>
                <a:lnTo>
                  <a:pt x="63" y="117"/>
                </a:lnTo>
                <a:lnTo>
                  <a:pt x="63" y="206"/>
                </a:lnTo>
                <a:lnTo>
                  <a:pt x="63" y="211"/>
                </a:lnTo>
                <a:lnTo>
                  <a:pt x="67" y="216"/>
                </a:lnTo>
                <a:lnTo>
                  <a:pt x="68" y="220"/>
                </a:lnTo>
                <a:lnTo>
                  <a:pt x="74" y="221"/>
                </a:lnTo>
                <a:lnTo>
                  <a:pt x="82" y="227"/>
                </a:lnTo>
                <a:lnTo>
                  <a:pt x="89" y="233"/>
                </a:lnTo>
                <a:lnTo>
                  <a:pt x="96" y="240"/>
                </a:lnTo>
                <a:lnTo>
                  <a:pt x="101" y="249"/>
                </a:lnTo>
                <a:lnTo>
                  <a:pt x="103" y="254"/>
                </a:lnTo>
                <a:lnTo>
                  <a:pt x="106" y="256"/>
                </a:lnTo>
                <a:lnTo>
                  <a:pt x="111" y="259"/>
                </a:lnTo>
                <a:lnTo>
                  <a:pt x="116" y="259"/>
                </a:lnTo>
                <a:lnTo>
                  <a:pt x="121" y="259"/>
                </a:lnTo>
                <a:lnTo>
                  <a:pt x="127" y="259"/>
                </a:lnTo>
                <a:lnTo>
                  <a:pt x="132" y="256"/>
                </a:lnTo>
                <a:lnTo>
                  <a:pt x="135" y="254"/>
                </a:lnTo>
                <a:lnTo>
                  <a:pt x="137" y="249"/>
                </a:lnTo>
                <a:lnTo>
                  <a:pt x="142" y="240"/>
                </a:lnTo>
                <a:lnTo>
                  <a:pt x="149" y="233"/>
                </a:lnTo>
                <a:lnTo>
                  <a:pt x="156" y="227"/>
                </a:lnTo>
                <a:lnTo>
                  <a:pt x="164" y="221"/>
                </a:lnTo>
                <a:lnTo>
                  <a:pt x="169" y="220"/>
                </a:lnTo>
                <a:lnTo>
                  <a:pt x="171" y="216"/>
                </a:lnTo>
                <a:lnTo>
                  <a:pt x="175" y="211"/>
                </a:lnTo>
                <a:lnTo>
                  <a:pt x="175" y="206"/>
                </a:lnTo>
                <a:lnTo>
                  <a:pt x="175" y="117"/>
                </a:lnTo>
                <a:lnTo>
                  <a:pt x="175" y="112"/>
                </a:lnTo>
                <a:lnTo>
                  <a:pt x="171" y="108"/>
                </a:lnTo>
                <a:lnTo>
                  <a:pt x="169" y="103"/>
                </a:lnTo>
                <a:lnTo>
                  <a:pt x="164" y="101"/>
                </a:lnTo>
                <a:lnTo>
                  <a:pt x="157" y="98"/>
                </a:lnTo>
                <a:lnTo>
                  <a:pt x="152" y="93"/>
                </a:lnTo>
                <a:lnTo>
                  <a:pt x="147" y="88"/>
                </a:lnTo>
                <a:lnTo>
                  <a:pt x="142" y="83"/>
                </a:lnTo>
                <a:lnTo>
                  <a:pt x="139" y="76"/>
                </a:lnTo>
                <a:lnTo>
                  <a:pt x="135" y="69"/>
                </a:lnTo>
                <a:lnTo>
                  <a:pt x="133" y="62"/>
                </a:lnTo>
                <a:lnTo>
                  <a:pt x="133" y="54"/>
                </a:lnTo>
                <a:lnTo>
                  <a:pt x="133" y="43"/>
                </a:lnTo>
                <a:lnTo>
                  <a:pt x="137" y="33"/>
                </a:lnTo>
                <a:lnTo>
                  <a:pt x="142" y="24"/>
                </a:lnTo>
                <a:lnTo>
                  <a:pt x="149" y="16"/>
                </a:lnTo>
                <a:lnTo>
                  <a:pt x="156" y="11"/>
                </a:lnTo>
                <a:lnTo>
                  <a:pt x="164" y="6"/>
                </a:lnTo>
                <a:lnTo>
                  <a:pt x="175" y="2"/>
                </a:lnTo>
                <a:lnTo>
                  <a:pt x="185" y="0"/>
                </a:lnTo>
                <a:lnTo>
                  <a:pt x="197" y="2"/>
                </a:lnTo>
                <a:lnTo>
                  <a:pt x="205" y="6"/>
                </a:lnTo>
                <a:lnTo>
                  <a:pt x="214" y="11"/>
                </a:lnTo>
                <a:lnTo>
                  <a:pt x="223" y="16"/>
                </a:lnTo>
                <a:lnTo>
                  <a:pt x="229" y="24"/>
                </a:lnTo>
                <a:lnTo>
                  <a:pt x="235" y="33"/>
                </a:lnTo>
                <a:lnTo>
                  <a:pt x="236" y="43"/>
                </a:lnTo>
                <a:lnTo>
                  <a:pt x="238" y="54"/>
                </a:lnTo>
                <a:lnTo>
                  <a:pt x="238" y="62"/>
                </a:lnTo>
                <a:lnTo>
                  <a:pt x="236" y="69"/>
                </a:lnTo>
                <a:lnTo>
                  <a:pt x="233" y="76"/>
                </a:lnTo>
                <a:lnTo>
                  <a:pt x="229" y="83"/>
                </a:lnTo>
                <a:lnTo>
                  <a:pt x="224" y="88"/>
                </a:lnTo>
                <a:lnTo>
                  <a:pt x="219" y="93"/>
                </a:lnTo>
                <a:lnTo>
                  <a:pt x="212" y="98"/>
                </a:lnTo>
                <a:lnTo>
                  <a:pt x="205" y="101"/>
                </a:lnTo>
                <a:lnTo>
                  <a:pt x="202" y="103"/>
                </a:lnTo>
                <a:lnTo>
                  <a:pt x="199" y="108"/>
                </a:lnTo>
                <a:lnTo>
                  <a:pt x="197" y="112"/>
                </a:lnTo>
                <a:lnTo>
                  <a:pt x="197" y="117"/>
                </a:lnTo>
                <a:lnTo>
                  <a:pt x="197" y="206"/>
                </a:lnTo>
                <a:lnTo>
                  <a:pt x="197" y="211"/>
                </a:lnTo>
                <a:lnTo>
                  <a:pt x="199" y="216"/>
                </a:lnTo>
                <a:lnTo>
                  <a:pt x="202" y="220"/>
                </a:lnTo>
                <a:lnTo>
                  <a:pt x="205" y="221"/>
                </a:lnTo>
                <a:lnTo>
                  <a:pt x="216" y="227"/>
                </a:lnTo>
                <a:lnTo>
                  <a:pt x="223" y="233"/>
                </a:lnTo>
                <a:lnTo>
                  <a:pt x="229" y="240"/>
                </a:lnTo>
                <a:lnTo>
                  <a:pt x="235" y="249"/>
                </a:lnTo>
                <a:lnTo>
                  <a:pt x="236" y="254"/>
                </a:lnTo>
                <a:lnTo>
                  <a:pt x="240" y="256"/>
                </a:lnTo>
                <a:lnTo>
                  <a:pt x="243" y="259"/>
                </a:lnTo>
                <a:lnTo>
                  <a:pt x="248" y="259"/>
                </a:lnTo>
                <a:lnTo>
                  <a:pt x="255" y="259"/>
                </a:lnTo>
                <a:lnTo>
                  <a:pt x="260" y="259"/>
                </a:lnTo>
                <a:lnTo>
                  <a:pt x="264" y="256"/>
                </a:lnTo>
                <a:lnTo>
                  <a:pt x="267" y="254"/>
                </a:lnTo>
                <a:lnTo>
                  <a:pt x="271" y="249"/>
                </a:lnTo>
                <a:lnTo>
                  <a:pt x="274" y="242"/>
                </a:lnTo>
                <a:lnTo>
                  <a:pt x="277" y="237"/>
                </a:lnTo>
                <a:lnTo>
                  <a:pt x="283" y="232"/>
                </a:lnTo>
                <a:lnTo>
                  <a:pt x="289" y="227"/>
                </a:lnTo>
                <a:lnTo>
                  <a:pt x="296" y="223"/>
                </a:lnTo>
                <a:lnTo>
                  <a:pt x="303" y="220"/>
                </a:lnTo>
                <a:lnTo>
                  <a:pt x="310" y="218"/>
                </a:lnTo>
                <a:lnTo>
                  <a:pt x="319" y="218"/>
                </a:lnTo>
                <a:lnTo>
                  <a:pt x="329" y="218"/>
                </a:lnTo>
                <a:lnTo>
                  <a:pt x="339" y="221"/>
                </a:lnTo>
                <a:lnTo>
                  <a:pt x="348" y="227"/>
                </a:lnTo>
                <a:lnTo>
                  <a:pt x="356" y="233"/>
                </a:lnTo>
                <a:lnTo>
                  <a:pt x="361" y="240"/>
                </a:lnTo>
                <a:lnTo>
                  <a:pt x="367" y="249"/>
                </a:lnTo>
                <a:lnTo>
                  <a:pt x="370" y="259"/>
                </a:lnTo>
                <a:lnTo>
                  <a:pt x="372" y="269"/>
                </a:lnTo>
                <a:lnTo>
                  <a:pt x="370" y="280"/>
                </a:lnTo>
                <a:lnTo>
                  <a:pt x="367" y="290"/>
                </a:lnTo>
                <a:lnTo>
                  <a:pt x="361" y="298"/>
                </a:lnTo>
                <a:lnTo>
                  <a:pt x="356" y="307"/>
                </a:lnTo>
                <a:lnTo>
                  <a:pt x="348" y="314"/>
                </a:lnTo>
                <a:lnTo>
                  <a:pt x="339" y="317"/>
                </a:lnTo>
                <a:lnTo>
                  <a:pt x="329" y="321"/>
                </a:lnTo>
                <a:lnTo>
                  <a:pt x="319" y="322"/>
                </a:lnTo>
                <a:lnTo>
                  <a:pt x="310" y="322"/>
                </a:lnTo>
                <a:lnTo>
                  <a:pt x="303" y="321"/>
                </a:lnTo>
                <a:lnTo>
                  <a:pt x="296" y="317"/>
                </a:lnTo>
                <a:lnTo>
                  <a:pt x="289" y="314"/>
                </a:lnTo>
                <a:lnTo>
                  <a:pt x="283" y="309"/>
                </a:lnTo>
                <a:lnTo>
                  <a:pt x="277" y="304"/>
                </a:lnTo>
                <a:lnTo>
                  <a:pt x="274" y="297"/>
                </a:lnTo>
                <a:lnTo>
                  <a:pt x="271" y="290"/>
                </a:lnTo>
                <a:lnTo>
                  <a:pt x="267" y="286"/>
                </a:lnTo>
                <a:lnTo>
                  <a:pt x="264" y="283"/>
                </a:lnTo>
                <a:lnTo>
                  <a:pt x="260" y="281"/>
                </a:lnTo>
                <a:lnTo>
                  <a:pt x="255" y="281"/>
                </a:lnTo>
                <a:lnTo>
                  <a:pt x="248" y="281"/>
                </a:lnTo>
                <a:lnTo>
                  <a:pt x="243" y="281"/>
                </a:lnTo>
                <a:lnTo>
                  <a:pt x="240" y="283"/>
                </a:lnTo>
                <a:lnTo>
                  <a:pt x="236" y="286"/>
                </a:lnTo>
                <a:lnTo>
                  <a:pt x="235" y="290"/>
                </a:lnTo>
                <a:lnTo>
                  <a:pt x="229" y="297"/>
                </a:lnTo>
                <a:lnTo>
                  <a:pt x="226" y="304"/>
                </a:lnTo>
                <a:lnTo>
                  <a:pt x="221" y="309"/>
                </a:lnTo>
                <a:lnTo>
                  <a:pt x="214" y="314"/>
                </a:lnTo>
                <a:lnTo>
                  <a:pt x="209" y="317"/>
                </a:lnTo>
                <a:lnTo>
                  <a:pt x="200" y="321"/>
                </a:lnTo>
                <a:lnTo>
                  <a:pt x="193" y="322"/>
                </a:lnTo>
                <a:lnTo>
                  <a:pt x="185" y="322"/>
                </a:lnTo>
                <a:close/>
              </a:path>
            </a:pathLst>
          </a:custGeom>
          <a:solidFill>
            <a:srgbClr val="72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solidFill>
                <a:srgbClr val="000000"/>
              </a:solidFill>
            </a:endParaRPr>
          </a:p>
        </p:txBody>
      </p:sp>
      <p:pic>
        <p:nvPicPr>
          <p:cNvPr id="25" name="Picture 50" descr="hogeho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6507163"/>
            <a:ext cx="1263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9"/>
          <p:cNvSpPr txBox="1">
            <a:spLocks noChangeArrowheads="1"/>
          </p:cNvSpPr>
          <p:nvPr/>
        </p:nvSpPr>
        <p:spPr bwMode="auto">
          <a:xfrm>
            <a:off x="7158038" y="6683375"/>
            <a:ext cx="5937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None/>
            </a:pPr>
            <a:r>
              <a:rPr lang="en-US" altLang="ja-JP" sz="800">
                <a:solidFill>
                  <a:srgbClr val="000000"/>
                </a:solidFill>
                <a:latin typeface="Meiryo UI" pitchFamily="50" charset="-128"/>
                <a:ea typeface="Meiryo UI" pitchFamily="50" charset="-128"/>
                <a:cs typeface="Meiryo UI" pitchFamily="50" charset="-128"/>
              </a:rPr>
              <a:t>Powered by</a:t>
            </a:r>
          </a:p>
        </p:txBody>
      </p:sp>
      <p:sp>
        <p:nvSpPr>
          <p:cNvPr id="43011" name="Rectangle 3"/>
          <p:cNvSpPr>
            <a:spLocks noGrp="1" noChangeArrowheads="1"/>
          </p:cNvSpPr>
          <p:nvPr>
            <p:ph type="ctrTitle"/>
          </p:nvPr>
        </p:nvSpPr>
        <p:spPr>
          <a:xfrm>
            <a:off x="228600" y="1981200"/>
            <a:ext cx="6477000" cy="609600"/>
          </a:xfrm>
        </p:spPr>
        <p:txBody>
          <a:bodyPr/>
          <a:lstStyle>
            <a:lvl1pPr>
              <a:defRPr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mtClean="0"/>
              <a:t>マスター タイトルの書式設定</a:t>
            </a:r>
            <a:endParaRPr lang="ja-JP" altLang="ja-JP"/>
          </a:p>
        </p:txBody>
      </p:sp>
      <p:sp>
        <p:nvSpPr>
          <p:cNvPr id="43012" name="Rectangle 4"/>
          <p:cNvSpPr>
            <a:spLocks noGrp="1" noChangeArrowheads="1"/>
          </p:cNvSpPr>
          <p:nvPr>
            <p:ph type="subTitle" idx="1"/>
          </p:nvPr>
        </p:nvSpPr>
        <p:spPr>
          <a:xfrm>
            <a:off x="228600" y="2743200"/>
            <a:ext cx="6477000" cy="1676400"/>
          </a:xfrm>
        </p:spPr>
        <p:txBody>
          <a:bodyPr/>
          <a:lstStyle>
            <a:lvl1pPr marL="0" indent="0">
              <a:buFont typeface="Monotype Sort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mtClean="0"/>
              <a:t>マスター サブタイトルの書式設定</a:t>
            </a:r>
            <a:endParaRPr lang="ja-JP" altLang="en-US"/>
          </a:p>
        </p:txBody>
      </p:sp>
      <p:sp>
        <p:nvSpPr>
          <p:cNvPr id="29" name="Rectangle 9"/>
          <p:cNvSpPr>
            <a:spLocks noChangeArrowheads="1"/>
          </p:cNvSpPr>
          <p:nvPr/>
        </p:nvSpPr>
        <p:spPr bwMode="auto">
          <a:xfrm>
            <a:off x="3127375" y="6597650"/>
            <a:ext cx="32226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buSzPct val="60000"/>
              <a:buFont typeface="Wingdings" pitchFamily="2" charset="2"/>
              <a:buNone/>
            </a:pPr>
            <a:r>
              <a:rPr kumimoji="0" lang="en-US" altLang="ja-JP" sz="800" dirty="0">
                <a:solidFill>
                  <a:srgbClr val="010000"/>
                </a:solidFill>
              </a:rPr>
              <a:t>Copyright © </a:t>
            </a:r>
            <a:r>
              <a:rPr kumimoji="0" lang="en-US" altLang="ja-JP" sz="800" dirty="0" smtClean="0">
                <a:solidFill>
                  <a:srgbClr val="010000"/>
                </a:solidFill>
              </a:rPr>
              <a:t>2011-2015 </a:t>
            </a:r>
            <a:r>
              <a:rPr kumimoji="0" lang="en-US" altLang="ja-JP" sz="800" dirty="0">
                <a:solidFill>
                  <a:srgbClr val="010000"/>
                </a:solidFill>
              </a:rPr>
              <a:t>UL Systems, Inc.  All rights reserved.</a:t>
            </a:r>
          </a:p>
        </p:txBody>
      </p:sp>
      <p:sp>
        <p:nvSpPr>
          <p:cNvPr id="30" name="Text Box 10"/>
          <p:cNvSpPr txBox="1">
            <a:spLocks noChangeArrowheads="1"/>
          </p:cNvSpPr>
          <p:nvPr/>
        </p:nvSpPr>
        <p:spPr bwMode="auto">
          <a:xfrm>
            <a:off x="3908425" y="6711950"/>
            <a:ext cx="132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a:solidFill>
                  <a:srgbClr val="FF0000"/>
                </a:solidFill>
                <a:latin typeface="Verdana" pitchFamily="34" charset="0"/>
                <a:ea typeface="ＭＳ Ｐゴシック" pitchFamily="50" charset="-128"/>
              </a:defRPr>
            </a:lvl1pPr>
            <a:lvl2pPr marL="742950" indent="-285750" eaLnBrk="0" hangingPunct="0">
              <a:defRPr kumimoji="1" sz="2000">
                <a:solidFill>
                  <a:srgbClr val="FF0000"/>
                </a:solidFill>
                <a:latin typeface="Verdana" pitchFamily="34" charset="0"/>
                <a:ea typeface="ＭＳ Ｐゴシック" pitchFamily="50" charset="-128"/>
              </a:defRPr>
            </a:lvl2pPr>
            <a:lvl3pPr marL="1143000" indent="-228600" eaLnBrk="0" hangingPunct="0">
              <a:defRPr kumimoji="1" sz="2000">
                <a:solidFill>
                  <a:srgbClr val="FF0000"/>
                </a:solidFill>
                <a:latin typeface="Verdana" pitchFamily="34" charset="0"/>
                <a:ea typeface="ＭＳ Ｐゴシック" pitchFamily="50" charset="-128"/>
              </a:defRPr>
            </a:lvl3pPr>
            <a:lvl4pPr marL="1600200" indent="-228600" eaLnBrk="0" hangingPunct="0">
              <a:defRPr kumimoji="1" sz="2000">
                <a:solidFill>
                  <a:srgbClr val="FF0000"/>
                </a:solidFill>
                <a:latin typeface="Verdana" pitchFamily="34" charset="0"/>
                <a:ea typeface="ＭＳ Ｐゴシック" pitchFamily="50" charset="-128"/>
              </a:defRPr>
            </a:lvl4pPr>
            <a:lvl5pPr marL="2057400" indent="-228600" eaLnBrk="0" hangingPunct="0">
              <a:defRPr kumimoji="1" sz="2000">
                <a:solidFill>
                  <a:srgbClr val="FF0000"/>
                </a:solidFill>
                <a:latin typeface="Verdana" pitchFamily="34" charset="0"/>
                <a:ea typeface="ＭＳ Ｐゴシック"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9pPr>
          </a:lstStyle>
          <a:p>
            <a:pPr eaLnBrk="1" hangingPunct="1">
              <a:spcBef>
                <a:spcPct val="50000"/>
              </a:spcBef>
              <a:buSzPct val="60000"/>
              <a:buFont typeface="Wingdings" pitchFamily="2" charset="2"/>
              <a:buNone/>
              <a:defRPr/>
            </a:pPr>
            <a:r>
              <a:rPr lang="en-US" altLang="ja-JP" sz="800" dirty="0" smtClean="0">
                <a:solidFill>
                  <a:srgbClr val="000000"/>
                </a:solidFill>
              </a:rPr>
              <a:t>Proprietary &amp; Confidential</a:t>
            </a:r>
          </a:p>
        </p:txBody>
      </p:sp>
    </p:spTree>
    <p:extLst>
      <p:ext uri="{BB962C8B-B14F-4D97-AF65-F5344CB8AC3E}">
        <p14:creationId xmlns:p14="http://schemas.microsoft.com/office/powerpoint/2010/main" val="123638476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6" Type="http://schemas.openxmlformats.org/officeDocument/2006/relationships/image" Target="../media/image1.emf"/><Relationship Id="rId7" Type="http://schemas.openxmlformats.org/officeDocument/2006/relationships/image" Target="../media/image2.jpe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6" Type="http://schemas.openxmlformats.org/officeDocument/2006/relationships/image" Target="../media/image1.emf"/><Relationship Id="rId7" Type="http://schemas.openxmlformats.org/officeDocument/2006/relationships/image" Target="../media/image2.jpe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16"/>
          <p:cNvSpPr>
            <a:spLocks noChangeArrowheads="1"/>
          </p:cNvSpPr>
          <p:nvPr/>
        </p:nvSpPr>
        <p:spPr bwMode="auto">
          <a:xfrm>
            <a:off x="8964613" y="817563"/>
            <a:ext cx="179387"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Char char="l"/>
            </a:pPr>
            <a:endParaRPr lang="ja-JP" altLang="ja-JP">
              <a:solidFill>
                <a:srgbClr val="3E6311"/>
              </a:solidFill>
              <a:latin typeface="Meiryo UI" pitchFamily="50" charset="-128"/>
              <a:ea typeface="Meiryo UI" pitchFamily="50" charset="-128"/>
              <a:cs typeface="Meiryo UI" pitchFamily="50" charset="-128"/>
            </a:endParaRPr>
          </a:p>
        </p:txBody>
      </p:sp>
      <p:sp>
        <p:nvSpPr>
          <p:cNvPr id="2051" name="Rectangle 2"/>
          <p:cNvSpPr>
            <a:spLocks noChangeArrowheads="1"/>
          </p:cNvSpPr>
          <p:nvPr/>
        </p:nvSpPr>
        <p:spPr bwMode="auto">
          <a:xfrm>
            <a:off x="-1588" y="817563"/>
            <a:ext cx="781367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Char char="l"/>
            </a:pPr>
            <a:endParaRPr lang="ja-JP" altLang="ja-JP">
              <a:solidFill>
                <a:srgbClr val="3E6311"/>
              </a:solidFill>
              <a:latin typeface="Meiryo UI" pitchFamily="50" charset="-128"/>
              <a:ea typeface="Meiryo UI" pitchFamily="50" charset="-128"/>
              <a:cs typeface="Meiryo UI" pitchFamily="50" charset="-128"/>
            </a:endParaRPr>
          </a:p>
        </p:txBody>
      </p:sp>
      <p:sp>
        <p:nvSpPr>
          <p:cNvPr id="2052" name="Rectangle 3"/>
          <p:cNvSpPr>
            <a:spLocks noGrp="1" noChangeArrowheads="1"/>
          </p:cNvSpPr>
          <p:nvPr>
            <p:ph type="body" idx="1"/>
          </p:nvPr>
        </p:nvSpPr>
        <p:spPr bwMode="auto">
          <a:xfrm>
            <a:off x="152400" y="908050"/>
            <a:ext cx="86868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3" name="Rectangle 5"/>
          <p:cNvSpPr>
            <a:spLocks noGrp="1" noChangeArrowheads="1"/>
          </p:cNvSpPr>
          <p:nvPr>
            <p:ph type="title"/>
          </p:nvPr>
        </p:nvSpPr>
        <p:spPr bwMode="auto">
          <a:xfrm>
            <a:off x="152400" y="44450"/>
            <a:ext cx="8686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マスター タイトルの書式設定</a:t>
            </a:r>
          </a:p>
        </p:txBody>
      </p:sp>
      <p:sp>
        <p:nvSpPr>
          <p:cNvPr id="2054" name="Rectangle 6"/>
          <p:cNvSpPr>
            <a:spLocks noChangeArrowheads="1"/>
          </p:cNvSpPr>
          <p:nvPr/>
        </p:nvSpPr>
        <p:spPr bwMode="auto">
          <a:xfrm>
            <a:off x="49213" y="6691313"/>
            <a:ext cx="2016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kumimoji="0" lang="en-US" altLang="ja-JP" sz="800">
                <a:solidFill>
                  <a:srgbClr val="010000"/>
                </a:solidFill>
                <a:latin typeface="Meiryo UI" pitchFamily="50" charset="-128"/>
                <a:ea typeface="Meiryo UI" pitchFamily="50" charset="-128"/>
                <a:cs typeface="Meiryo UI" pitchFamily="50" charset="-128"/>
              </a:rPr>
              <a:t>ULS</a:t>
            </a:r>
          </a:p>
        </p:txBody>
      </p:sp>
      <p:sp>
        <p:nvSpPr>
          <p:cNvPr id="2055" name="Rectangle 7"/>
          <p:cNvSpPr>
            <a:spLocks noChangeArrowheads="1"/>
          </p:cNvSpPr>
          <p:nvPr/>
        </p:nvSpPr>
        <p:spPr bwMode="auto">
          <a:xfrm>
            <a:off x="-1588" y="750888"/>
            <a:ext cx="7813676" cy="76200"/>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grpSp>
        <p:nvGrpSpPr>
          <p:cNvPr id="2056" name="Group 11"/>
          <p:cNvGrpSpPr>
            <a:grpSpLocks/>
          </p:cNvGrpSpPr>
          <p:nvPr/>
        </p:nvGrpSpPr>
        <p:grpSpPr bwMode="auto">
          <a:xfrm>
            <a:off x="7848600" y="711200"/>
            <a:ext cx="1066800" cy="193675"/>
            <a:chOff x="4944" y="598"/>
            <a:chExt cx="672" cy="122"/>
          </a:xfrm>
        </p:grpSpPr>
        <p:sp>
          <p:nvSpPr>
            <p:cNvPr id="2063" name="Rectangle 12"/>
            <p:cNvSpPr>
              <a:spLocks noChangeArrowheads="1"/>
            </p:cNvSpPr>
            <p:nvPr userDrawn="1"/>
          </p:nvSpPr>
          <p:spPr bwMode="auto">
            <a:xfrm>
              <a:off x="4944" y="598"/>
              <a:ext cx="6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pic>
          <p:nvPicPr>
            <p:cNvPr id="2064" name="Picture 13" descr="logoSmall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44" y="620"/>
              <a:ext cx="6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7" name="Rectangle 17"/>
          <p:cNvSpPr>
            <a:spLocks noChangeArrowheads="1"/>
          </p:cNvSpPr>
          <p:nvPr/>
        </p:nvSpPr>
        <p:spPr bwMode="auto">
          <a:xfrm>
            <a:off x="8964613" y="750888"/>
            <a:ext cx="179387" cy="76200"/>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latin typeface="Meiryo UI" pitchFamily="50" charset="-128"/>
              <a:ea typeface="Meiryo UI" pitchFamily="50" charset="-128"/>
              <a:cs typeface="Meiryo UI" pitchFamily="50" charset="-128"/>
            </a:endParaRPr>
          </a:p>
        </p:txBody>
      </p:sp>
      <p:pic>
        <p:nvPicPr>
          <p:cNvPr id="2058" name="Picture 19" descr="hogeho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75" y="6629400"/>
            <a:ext cx="7953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Text Box 21"/>
          <p:cNvSpPr txBox="1">
            <a:spLocks noChangeArrowheads="1"/>
          </p:cNvSpPr>
          <p:nvPr/>
        </p:nvSpPr>
        <p:spPr bwMode="auto">
          <a:xfrm>
            <a:off x="7288213" y="6681788"/>
            <a:ext cx="5937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None/>
            </a:pPr>
            <a:r>
              <a:rPr lang="en-US" altLang="ja-JP" sz="800">
                <a:latin typeface="Meiryo UI" pitchFamily="50" charset="-128"/>
                <a:ea typeface="Meiryo UI" pitchFamily="50" charset="-128"/>
                <a:cs typeface="Meiryo UI" pitchFamily="50" charset="-128"/>
              </a:rPr>
              <a:t>Powered by</a:t>
            </a:r>
          </a:p>
        </p:txBody>
      </p:sp>
      <p:sp>
        <p:nvSpPr>
          <p:cNvPr id="2060" name="Rectangle 9"/>
          <p:cNvSpPr>
            <a:spLocks noChangeArrowheads="1"/>
          </p:cNvSpPr>
          <p:nvPr/>
        </p:nvSpPr>
        <p:spPr bwMode="auto">
          <a:xfrm>
            <a:off x="8648700" y="6675438"/>
            <a:ext cx="43815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gn="r" eaLnBrk="1" hangingPunct="1"/>
            <a:fld id="{7A34905D-D087-4557-B3E4-3F4323398A34}" type="slidenum">
              <a:rPr lang="en-US" altLang="ja-JP" sz="900">
                <a:solidFill>
                  <a:srgbClr val="34571F"/>
                </a:solidFill>
                <a:latin typeface="Meiryo UI" pitchFamily="50" charset="-128"/>
                <a:ea typeface="Meiryo UI" pitchFamily="50" charset="-128"/>
                <a:cs typeface="Meiryo UI" pitchFamily="50" charset="-128"/>
              </a:rPr>
              <a:pPr algn="r" eaLnBrk="1" hangingPunct="1"/>
              <a:t>‹#›</a:t>
            </a:fld>
            <a:endParaRPr lang="en-US" altLang="ja-JP" sz="900">
              <a:solidFill>
                <a:srgbClr val="34571F"/>
              </a:solidFill>
              <a:latin typeface="Meiryo UI" pitchFamily="50" charset="-128"/>
              <a:ea typeface="Meiryo UI" pitchFamily="50" charset="-128"/>
              <a:cs typeface="Meiryo UI" pitchFamily="50" charset="-128"/>
            </a:endParaRPr>
          </a:p>
        </p:txBody>
      </p:sp>
      <p:sp>
        <p:nvSpPr>
          <p:cNvPr id="17" name="Rectangle 9"/>
          <p:cNvSpPr>
            <a:spLocks noChangeArrowheads="1"/>
          </p:cNvSpPr>
          <p:nvPr/>
        </p:nvSpPr>
        <p:spPr bwMode="auto">
          <a:xfrm>
            <a:off x="3127375" y="6597650"/>
            <a:ext cx="32226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buClrTx/>
              <a:buSzPct val="60000"/>
              <a:buFont typeface="Wingdings" pitchFamily="2" charset="2"/>
              <a:buNone/>
            </a:pPr>
            <a:r>
              <a:rPr kumimoji="0" lang="en-US" altLang="ja-JP" sz="800" dirty="0">
                <a:solidFill>
                  <a:srgbClr val="010000"/>
                </a:solidFill>
              </a:rPr>
              <a:t>Copyright © </a:t>
            </a:r>
            <a:r>
              <a:rPr kumimoji="0" lang="en-US" altLang="ja-JP" sz="800" dirty="0" smtClean="0">
                <a:solidFill>
                  <a:srgbClr val="010000"/>
                </a:solidFill>
              </a:rPr>
              <a:t>2011-2015 </a:t>
            </a:r>
            <a:r>
              <a:rPr kumimoji="0" lang="en-US" altLang="ja-JP" sz="800" dirty="0">
                <a:solidFill>
                  <a:srgbClr val="010000"/>
                </a:solidFill>
              </a:rPr>
              <a:t>UL Systems, Inc.  All rights reserved.</a:t>
            </a:r>
          </a:p>
        </p:txBody>
      </p:sp>
      <p:sp>
        <p:nvSpPr>
          <p:cNvPr id="18" name="Text Box 10"/>
          <p:cNvSpPr txBox="1">
            <a:spLocks noChangeArrowheads="1"/>
          </p:cNvSpPr>
          <p:nvPr/>
        </p:nvSpPr>
        <p:spPr bwMode="auto">
          <a:xfrm>
            <a:off x="3908425" y="6711950"/>
            <a:ext cx="132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a:solidFill>
                  <a:srgbClr val="FF0000"/>
                </a:solidFill>
                <a:latin typeface="Verdana" pitchFamily="34" charset="0"/>
                <a:ea typeface="ＭＳ Ｐゴシック" pitchFamily="50" charset="-128"/>
              </a:defRPr>
            </a:lvl1pPr>
            <a:lvl2pPr marL="742950" indent="-285750" eaLnBrk="0" hangingPunct="0">
              <a:defRPr kumimoji="1" sz="2000">
                <a:solidFill>
                  <a:srgbClr val="FF0000"/>
                </a:solidFill>
                <a:latin typeface="Verdana" pitchFamily="34" charset="0"/>
                <a:ea typeface="ＭＳ Ｐゴシック" pitchFamily="50" charset="-128"/>
              </a:defRPr>
            </a:lvl2pPr>
            <a:lvl3pPr marL="1143000" indent="-228600" eaLnBrk="0" hangingPunct="0">
              <a:defRPr kumimoji="1" sz="2000">
                <a:solidFill>
                  <a:srgbClr val="FF0000"/>
                </a:solidFill>
                <a:latin typeface="Verdana" pitchFamily="34" charset="0"/>
                <a:ea typeface="ＭＳ Ｐゴシック" pitchFamily="50" charset="-128"/>
              </a:defRPr>
            </a:lvl3pPr>
            <a:lvl4pPr marL="1600200" indent="-228600" eaLnBrk="0" hangingPunct="0">
              <a:defRPr kumimoji="1" sz="2000">
                <a:solidFill>
                  <a:srgbClr val="FF0000"/>
                </a:solidFill>
                <a:latin typeface="Verdana" pitchFamily="34" charset="0"/>
                <a:ea typeface="ＭＳ Ｐゴシック" pitchFamily="50" charset="-128"/>
              </a:defRPr>
            </a:lvl4pPr>
            <a:lvl5pPr marL="2057400" indent="-228600" eaLnBrk="0" hangingPunct="0">
              <a:defRPr kumimoji="1" sz="2000">
                <a:solidFill>
                  <a:srgbClr val="FF0000"/>
                </a:solidFill>
                <a:latin typeface="Verdana" pitchFamily="34" charset="0"/>
                <a:ea typeface="ＭＳ Ｐゴシック"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9pPr>
          </a:lstStyle>
          <a:p>
            <a:pPr algn="l" eaLnBrk="1" hangingPunct="1">
              <a:spcBef>
                <a:spcPct val="50000"/>
              </a:spcBef>
              <a:buClrTx/>
              <a:buSzPct val="60000"/>
              <a:buFont typeface="Wingdings" pitchFamily="2" charset="2"/>
              <a:buNone/>
              <a:defRPr/>
            </a:pPr>
            <a:r>
              <a:rPr lang="en-US" altLang="ja-JP" sz="800" dirty="0" smtClean="0">
                <a:solidFill>
                  <a:schemeClr val="tx1"/>
                </a:solidFill>
              </a:rPr>
              <a:t>Proprietary &amp; 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9" r:id="rId4"/>
  </p:sldLayoutIdLst>
  <p:transition xmlns:p14="http://schemas.microsoft.com/office/powerpoint/2010/main"/>
  <p:txStyles>
    <p:titleStyle>
      <a:lvl1pPr algn="l" rtl="0" eaLnBrk="1" fontAlgn="base" hangingPunct="1">
        <a:spcBef>
          <a:spcPct val="0"/>
        </a:spcBef>
        <a:spcAft>
          <a:spcPct val="0"/>
        </a:spcAft>
        <a:defRPr kumimoji="1" sz="2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2pPr>
      <a:lvl3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3pPr>
      <a:lvl4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4pPr>
      <a:lvl5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5pPr>
      <a:lvl6pPr marL="4572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9pPr>
    </p:titleStyle>
    <p:bodyStyle>
      <a:lvl1pPr marL="282575" indent="-282575" algn="l" rtl="0" eaLnBrk="1" fontAlgn="base" hangingPunct="1">
        <a:spcBef>
          <a:spcPct val="20000"/>
        </a:spcBef>
        <a:spcAft>
          <a:spcPct val="0"/>
        </a:spcAft>
        <a:buClr>
          <a:srgbClr val="528416"/>
        </a:buClr>
        <a:buSzPct val="80000"/>
        <a:buFont typeface="Wingdings" pitchFamily="2" charset="2"/>
        <a:buChar char="n"/>
        <a:defRPr kumimoji="1"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046163" indent="-185738" algn="l" rtl="0" eaLnBrk="1" fontAlgn="base" hangingPunct="1">
        <a:spcBef>
          <a:spcPct val="20000"/>
        </a:spcBef>
        <a:spcAft>
          <a:spcPct val="0"/>
        </a:spcAft>
        <a:buClr>
          <a:srgbClr val="528416"/>
        </a:buClr>
        <a:buSzPct val="80000"/>
        <a:buFont typeface="Wingdings"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716088" indent="-98425" algn="l" rtl="0" eaLnBrk="1" fontAlgn="base" hangingPunct="1">
        <a:spcBef>
          <a:spcPct val="20000"/>
        </a:spcBef>
        <a:spcAft>
          <a:spcPct val="0"/>
        </a:spcAft>
        <a:buClr>
          <a:srgbClr val="528416"/>
        </a:buClr>
        <a:buSzPct val="80000"/>
        <a:buFont typeface="Wingdings" pitchFamily="2" charset="2"/>
        <a:buChar char="n"/>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auto">
          <a:xfrm>
            <a:off x="8964613" y="817563"/>
            <a:ext cx="179387"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Char char="l"/>
            </a:pPr>
            <a:endParaRPr lang="ja-JP" altLang="ja-JP">
              <a:solidFill>
                <a:srgbClr val="3E6311"/>
              </a:solidFill>
            </a:endParaRPr>
          </a:p>
        </p:txBody>
      </p:sp>
      <p:sp>
        <p:nvSpPr>
          <p:cNvPr id="1027" name="Rectangle 2"/>
          <p:cNvSpPr>
            <a:spLocks noChangeArrowheads="1"/>
          </p:cNvSpPr>
          <p:nvPr/>
        </p:nvSpPr>
        <p:spPr bwMode="auto">
          <a:xfrm>
            <a:off x="-1588" y="817563"/>
            <a:ext cx="781367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Char char="l"/>
            </a:pPr>
            <a:endParaRPr lang="ja-JP" altLang="ja-JP">
              <a:solidFill>
                <a:srgbClr val="3E6311"/>
              </a:solidFill>
            </a:endParaRPr>
          </a:p>
        </p:txBody>
      </p:sp>
      <p:sp>
        <p:nvSpPr>
          <p:cNvPr id="1028" name="Rectangle 3"/>
          <p:cNvSpPr>
            <a:spLocks noGrp="1" noChangeArrowheads="1"/>
          </p:cNvSpPr>
          <p:nvPr>
            <p:ph type="body" idx="1"/>
          </p:nvPr>
        </p:nvSpPr>
        <p:spPr bwMode="auto">
          <a:xfrm>
            <a:off x="152400" y="908050"/>
            <a:ext cx="86868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9" name="Rectangle 5"/>
          <p:cNvSpPr>
            <a:spLocks noGrp="1" noChangeArrowheads="1"/>
          </p:cNvSpPr>
          <p:nvPr>
            <p:ph type="title"/>
          </p:nvPr>
        </p:nvSpPr>
        <p:spPr bwMode="auto">
          <a:xfrm>
            <a:off x="152400" y="44450"/>
            <a:ext cx="8686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マスター タイトルの書式設定</a:t>
            </a:r>
          </a:p>
        </p:txBody>
      </p:sp>
      <p:sp>
        <p:nvSpPr>
          <p:cNvPr id="1030" name="Rectangle 6"/>
          <p:cNvSpPr>
            <a:spLocks noChangeArrowheads="1"/>
          </p:cNvSpPr>
          <p:nvPr/>
        </p:nvSpPr>
        <p:spPr bwMode="auto">
          <a:xfrm>
            <a:off x="49213" y="6691313"/>
            <a:ext cx="2016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kumimoji="0" lang="en-US" altLang="ja-JP" sz="800">
                <a:solidFill>
                  <a:srgbClr val="010000"/>
                </a:solidFill>
              </a:rPr>
              <a:t>ULS</a:t>
            </a:r>
          </a:p>
        </p:txBody>
      </p:sp>
      <p:sp>
        <p:nvSpPr>
          <p:cNvPr id="1031" name="Rectangle 7"/>
          <p:cNvSpPr>
            <a:spLocks noChangeArrowheads="1"/>
          </p:cNvSpPr>
          <p:nvPr/>
        </p:nvSpPr>
        <p:spPr bwMode="auto">
          <a:xfrm>
            <a:off x="-1588" y="750888"/>
            <a:ext cx="7813676" cy="76200"/>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grpSp>
        <p:nvGrpSpPr>
          <p:cNvPr id="1032" name="Group 11"/>
          <p:cNvGrpSpPr>
            <a:grpSpLocks/>
          </p:cNvGrpSpPr>
          <p:nvPr/>
        </p:nvGrpSpPr>
        <p:grpSpPr bwMode="auto">
          <a:xfrm>
            <a:off x="7848600" y="711200"/>
            <a:ext cx="1066800" cy="193675"/>
            <a:chOff x="4944" y="598"/>
            <a:chExt cx="672" cy="122"/>
          </a:xfrm>
        </p:grpSpPr>
        <p:sp>
          <p:nvSpPr>
            <p:cNvPr id="1039" name="Rectangle 12"/>
            <p:cNvSpPr>
              <a:spLocks noChangeArrowheads="1"/>
            </p:cNvSpPr>
            <p:nvPr userDrawn="1"/>
          </p:nvSpPr>
          <p:spPr bwMode="auto">
            <a:xfrm>
              <a:off x="4944" y="598"/>
              <a:ext cx="6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pic>
          <p:nvPicPr>
            <p:cNvPr id="1040" name="Picture 13" descr="logoSmall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44" y="620"/>
              <a:ext cx="6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3" name="Rectangle 17"/>
          <p:cNvSpPr>
            <a:spLocks noChangeArrowheads="1"/>
          </p:cNvSpPr>
          <p:nvPr/>
        </p:nvSpPr>
        <p:spPr bwMode="auto">
          <a:xfrm>
            <a:off x="8964613" y="750888"/>
            <a:ext cx="179387" cy="76200"/>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p>
        </p:txBody>
      </p:sp>
      <p:pic>
        <p:nvPicPr>
          <p:cNvPr id="1034" name="Picture 19" descr="hogeho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75" y="6629400"/>
            <a:ext cx="7953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Text Box 21"/>
          <p:cNvSpPr txBox="1">
            <a:spLocks noChangeArrowheads="1"/>
          </p:cNvSpPr>
          <p:nvPr/>
        </p:nvSpPr>
        <p:spPr bwMode="auto">
          <a:xfrm>
            <a:off x="7288213" y="6681788"/>
            <a:ext cx="5937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None/>
            </a:pPr>
            <a:r>
              <a:rPr lang="en-US" altLang="ja-JP" sz="800"/>
              <a:t>Powered by</a:t>
            </a:r>
          </a:p>
        </p:txBody>
      </p:sp>
      <p:sp>
        <p:nvSpPr>
          <p:cNvPr id="1036" name="Rectangle 9"/>
          <p:cNvSpPr>
            <a:spLocks noChangeArrowheads="1"/>
          </p:cNvSpPr>
          <p:nvPr/>
        </p:nvSpPr>
        <p:spPr bwMode="auto">
          <a:xfrm>
            <a:off x="8648700" y="6675438"/>
            <a:ext cx="43815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gn="r" eaLnBrk="1" hangingPunct="1"/>
            <a:fld id="{C74B5B27-334B-4338-B2B7-31C4092FB168}" type="slidenum">
              <a:rPr lang="en-US" altLang="ja-JP" sz="900">
                <a:solidFill>
                  <a:srgbClr val="34571F"/>
                </a:solidFill>
              </a:rPr>
              <a:pPr algn="r" eaLnBrk="1" hangingPunct="1"/>
              <a:t>‹#›</a:t>
            </a:fld>
            <a:endParaRPr lang="en-US" altLang="ja-JP" sz="900">
              <a:solidFill>
                <a:srgbClr val="34571F"/>
              </a:solidFill>
            </a:endParaRPr>
          </a:p>
        </p:txBody>
      </p:sp>
      <p:sp>
        <p:nvSpPr>
          <p:cNvPr id="17" name="Rectangle 9"/>
          <p:cNvSpPr>
            <a:spLocks noChangeArrowheads="1"/>
          </p:cNvSpPr>
          <p:nvPr/>
        </p:nvSpPr>
        <p:spPr bwMode="auto">
          <a:xfrm>
            <a:off x="3127375" y="6597650"/>
            <a:ext cx="32226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50000"/>
              </a:spcBef>
              <a:buClrTx/>
              <a:buSzPct val="60000"/>
              <a:buFont typeface="Wingdings" pitchFamily="2" charset="2"/>
              <a:buNone/>
            </a:pPr>
            <a:r>
              <a:rPr kumimoji="0" lang="en-US" altLang="ja-JP" sz="800" dirty="0">
                <a:solidFill>
                  <a:srgbClr val="010000"/>
                </a:solidFill>
              </a:rPr>
              <a:t>Copyright © </a:t>
            </a:r>
            <a:r>
              <a:rPr kumimoji="0" lang="en-US" altLang="ja-JP" sz="800" dirty="0" smtClean="0">
                <a:solidFill>
                  <a:srgbClr val="010000"/>
                </a:solidFill>
              </a:rPr>
              <a:t>2011-2015 </a:t>
            </a:r>
            <a:r>
              <a:rPr kumimoji="0" lang="en-US" altLang="ja-JP" sz="800" dirty="0">
                <a:solidFill>
                  <a:srgbClr val="010000"/>
                </a:solidFill>
              </a:rPr>
              <a:t>UL Systems, Inc.  All rights reserved.</a:t>
            </a:r>
          </a:p>
        </p:txBody>
      </p:sp>
      <p:sp>
        <p:nvSpPr>
          <p:cNvPr id="18" name="Text Box 10"/>
          <p:cNvSpPr txBox="1">
            <a:spLocks noChangeArrowheads="1"/>
          </p:cNvSpPr>
          <p:nvPr/>
        </p:nvSpPr>
        <p:spPr bwMode="auto">
          <a:xfrm>
            <a:off x="3908425" y="6711950"/>
            <a:ext cx="132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a:solidFill>
                  <a:srgbClr val="FF0000"/>
                </a:solidFill>
                <a:latin typeface="Verdana" pitchFamily="34" charset="0"/>
                <a:ea typeface="ＭＳ Ｐゴシック" pitchFamily="50" charset="-128"/>
              </a:defRPr>
            </a:lvl1pPr>
            <a:lvl2pPr marL="742950" indent="-285750" eaLnBrk="0" hangingPunct="0">
              <a:defRPr kumimoji="1" sz="2000">
                <a:solidFill>
                  <a:srgbClr val="FF0000"/>
                </a:solidFill>
                <a:latin typeface="Verdana" pitchFamily="34" charset="0"/>
                <a:ea typeface="ＭＳ Ｐゴシック" pitchFamily="50" charset="-128"/>
              </a:defRPr>
            </a:lvl2pPr>
            <a:lvl3pPr marL="1143000" indent="-228600" eaLnBrk="0" hangingPunct="0">
              <a:defRPr kumimoji="1" sz="2000">
                <a:solidFill>
                  <a:srgbClr val="FF0000"/>
                </a:solidFill>
                <a:latin typeface="Verdana" pitchFamily="34" charset="0"/>
                <a:ea typeface="ＭＳ Ｐゴシック" pitchFamily="50" charset="-128"/>
              </a:defRPr>
            </a:lvl3pPr>
            <a:lvl4pPr marL="1600200" indent="-228600" eaLnBrk="0" hangingPunct="0">
              <a:defRPr kumimoji="1" sz="2000">
                <a:solidFill>
                  <a:srgbClr val="FF0000"/>
                </a:solidFill>
                <a:latin typeface="Verdana" pitchFamily="34" charset="0"/>
                <a:ea typeface="ＭＳ Ｐゴシック" pitchFamily="50" charset="-128"/>
              </a:defRPr>
            </a:lvl4pPr>
            <a:lvl5pPr marL="2057400" indent="-228600" eaLnBrk="0" hangingPunct="0">
              <a:defRPr kumimoji="1" sz="2000">
                <a:solidFill>
                  <a:srgbClr val="FF0000"/>
                </a:solidFill>
                <a:latin typeface="Verdana" pitchFamily="34" charset="0"/>
                <a:ea typeface="ＭＳ Ｐゴシック"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9pPr>
          </a:lstStyle>
          <a:p>
            <a:pPr algn="l" eaLnBrk="1" hangingPunct="1">
              <a:spcBef>
                <a:spcPct val="50000"/>
              </a:spcBef>
              <a:buClrTx/>
              <a:buSzPct val="60000"/>
              <a:buFont typeface="Wingdings" pitchFamily="2" charset="2"/>
              <a:buNone/>
              <a:defRPr/>
            </a:pPr>
            <a:r>
              <a:rPr lang="en-US" altLang="ja-JP" sz="800" dirty="0" smtClean="0">
                <a:solidFill>
                  <a:schemeClr val="tx1"/>
                </a:solidFill>
              </a:rPr>
              <a:t>Proprietary &amp; Confidential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xmlns:p14="http://schemas.microsoft.com/office/powerpoint/2010/main"/>
  <p:txStyles>
    <p:titleStyle>
      <a:lvl1pPr algn="l" rtl="0" eaLnBrk="1" fontAlgn="base" hangingPunct="1">
        <a:spcBef>
          <a:spcPct val="0"/>
        </a:spcBef>
        <a:spcAft>
          <a:spcPct val="0"/>
        </a:spcAft>
        <a:defRPr kumimoji="1" sz="2000" b="1">
          <a:solidFill>
            <a:schemeClr val="tx1"/>
          </a:solidFill>
          <a:latin typeface="+mj-lt"/>
          <a:ea typeface="+mj-ea"/>
          <a:cs typeface="+mj-cs"/>
        </a:defRPr>
      </a:lvl1pPr>
      <a:lvl2pPr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2pPr>
      <a:lvl3pPr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3pPr>
      <a:lvl4pPr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4pPr>
      <a:lvl5pPr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9pPr>
    </p:titleStyle>
    <p:bodyStyle>
      <a:lvl1pPr marL="282575" indent="-282575" algn="l" rtl="0" eaLnBrk="1" fontAlgn="base" hangingPunct="1">
        <a:spcBef>
          <a:spcPct val="20000"/>
        </a:spcBef>
        <a:spcAft>
          <a:spcPct val="0"/>
        </a:spcAft>
        <a:buClr>
          <a:srgbClr val="528416"/>
        </a:buClr>
        <a:buSzPct val="80000"/>
        <a:buFont typeface="Monotype Sorts"/>
        <a:buChar char="n"/>
        <a:defRPr kumimoji="1" sz="2000">
          <a:solidFill>
            <a:schemeClr val="tx1"/>
          </a:solidFill>
          <a:latin typeface="+mn-lt"/>
          <a:ea typeface="+mn-ea"/>
          <a:cs typeface="+mn-cs"/>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n-lt"/>
          <a:ea typeface="+mn-ea"/>
        </a:defRPr>
      </a:lvl2pPr>
      <a:lvl3pPr marL="1046163" indent="-185738" algn="l" rtl="0" eaLnBrk="1" fontAlgn="base" hangingPunct="1">
        <a:spcBef>
          <a:spcPct val="20000"/>
        </a:spcBef>
        <a:spcAft>
          <a:spcPct val="0"/>
        </a:spcAft>
        <a:buClr>
          <a:srgbClr val="528416"/>
        </a:buClr>
        <a:buSzPct val="80000"/>
        <a:buFont typeface="Monotype Sorts"/>
        <a:buChar char="n"/>
        <a:defRPr kumimoji="1" sz="1600">
          <a:solidFill>
            <a:schemeClr val="tx1"/>
          </a:solidFill>
          <a:latin typeface="+mn-lt"/>
          <a:ea typeface="+mn-ea"/>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n-lt"/>
          <a:ea typeface="+mn-ea"/>
        </a:defRPr>
      </a:lvl4pPr>
      <a:lvl5pPr marL="1716088" indent="-98425" algn="l" rtl="0" eaLnBrk="1" fontAlgn="base" hangingPunct="1">
        <a:spcBef>
          <a:spcPct val="20000"/>
        </a:spcBef>
        <a:spcAft>
          <a:spcPct val="0"/>
        </a:spcAft>
        <a:buClr>
          <a:srgbClr val="528416"/>
        </a:buClr>
        <a:buSzPct val="80000"/>
        <a:buFont typeface="Monotype Sorts"/>
        <a:buChar char="n"/>
        <a:defRPr kumimoji="1" sz="1400">
          <a:solidFill>
            <a:schemeClr val="tx1"/>
          </a:solidFill>
          <a:latin typeface="+mn-lt"/>
          <a:ea typeface="+mn-ea"/>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16"/>
          <p:cNvSpPr>
            <a:spLocks noChangeArrowheads="1"/>
          </p:cNvSpPr>
          <p:nvPr/>
        </p:nvSpPr>
        <p:spPr bwMode="auto">
          <a:xfrm>
            <a:off x="8964613" y="817563"/>
            <a:ext cx="179387"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Char char="l"/>
            </a:pPr>
            <a:endParaRPr lang="ja-JP" altLang="ja-JP">
              <a:solidFill>
                <a:srgbClr val="3E6311"/>
              </a:solidFill>
              <a:latin typeface="Meiryo UI" pitchFamily="50" charset="-128"/>
              <a:ea typeface="Meiryo UI" pitchFamily="50" charset="-128"/>
              <a:cs typeface="Meiryo UI" pitchFamily="50" charset="-128"/>
            </a:endParaRPr>
          </a:p>
        </p:txBody>
      </p:sp>
      <p:sp>
        <p:nvSpPr>
          <p:cNvPr id="2051" name="Rectangle 2"/>
          <p:cNvSpPr>
            <a:spLocks noChangeArrowheads="1"/>
          </p:cNvSpPr>
          <p:nvPr/>
        </p:nvSpPr>
        <p:spPr bwMode="auto">
          <a:xfrm>
            <a:off x="-1588" y="817563"/>
            <a:ext cx="781367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Char char="l"/>
            </a:pPr>
            <a:endParaRPr lang="ja-JP" altLang="ja-JP">
              <a:solidFill>
                <a:srgbClr val="3E6311"/>
              </a:solidFill>
              <a:latin typeface="Meiryo UI" pitchFamily="50" charset="-128"/>
              <a:ea typeface="Meiryo UI" pitchFamily="50" charset="-128"/>
              <a:cs typeface="Meiryo UI" pitchFamily="50" charset="-128"/>
            </a:endParaRPr>
          </a:p>
        </p:txBody>
      </p:sp>
      <p:sp>
        <p:nvSpPr>
          <p:cNvPr id="2052" name="Rectangle 3"/>
          <p:cNvSpPr>
            <a:spLocks noGrp="1" noChangeArrowheads="1"/>
          </p:cNvSpPr>
          <p:nvPr>
            <p:ph type="body" idx="1"/>
          </p:nvPr>
        </p:nvSpPr>
        <p:spPr bwMode="auto">
          <a:xfrm>
            <a:off x="152400" y="908050"/>
            <a:ext cx="86868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3" name="Rectangle 5"/>
          <p:cNvSpPr>
            <a:spLocks noGrp="1" noChangeArrowheads="1"/>
          </p:cNvSpPr>
          <p:nvPr>
            <p:ph type="title"/>
          </p:nvPr>
        </p:nvSpPr>
        <p:spPr bwMode="auto">
          <a:xfrm>
            <a:off x="152400" y="44450"/>
            <a:ext cx="8686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マスター タイトルの書式設定</a:t>
            </a:r>
          </a:p>
        </p:txBody>
      </p:sp>
      <p:sp>
        <p:nvSpPr>
          <p:cNvPr id="2054" name="Rectangle 6"/>
          <p:cNvSpPr>
            <a:spLocks noChangeArrowheads="1"/>
          </p:cNvSpPr>
          <p:nvPr/>
        </p:nvSpPr>
        <p:spPr bwMode="auto">
          <a:xfrm>
            <a:off x="49213" y="6691313"/>
            <a:ext cx="2016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kumimoji="0" lang="en-US" altLang="ja-JP" sz="800">
                <a:solidFill>
                  <a:srgbClr val="010000"/>
                </a:solidFill>
                <a:latin typeface="Meiryo UI" pitchFamily="50" charset="-128"/>
                <a:ea typeface="Meiryo UI" pitchFamily="50" charset="-128"/>
                <a:cs typeface="Meiryo UI" pitchFamily="50" charset="-128"/>
              </a:rPr>
              <a:t>ULS</a:t>
            </a:r>
          </a:p>
        </p:txBody>
      </p:sp>
      <p:sp>
        <p:nvSpPr>
          <p:cNvPr id="2055" name="Rectangle 7"/>
          <p:cNvSpPr>
            <a:spLocks noChangeArrowheads="1"/>
          </p:cNvSpPr>
          <p:nvPr/>
        </p:nvSpPr>
        <p:spPr bwMode="auto">
          <a:xfrm>
            <a:off x="-1588" y="750888"/>
            <a:ext cx="7813676" cy="76200"/>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grpSp>
        <p:nvGrpSpPr>
          <p:cNvPr id="2056" name="Group 11"/>
          <p:cNvGrpSpPr>
            <a:grpSpLocks/>
          </p:cNvGrpSpPr>
          <p:nvPr/>
        </p:nvGrpSpPr>
        <p:grpSpPr bwMode="auto">
          <a:xfrm>
            <a:off x="7848600" y="711200"/>
            <a:ext cx="1066800" cy="193675"/>
            <a:chOff x="4944" y="598"/>
            <a:chExt cx="672" cy="122"/>
          </a:xfrm>
        </p:grpSpPr>
        <p:sp>
          <p:nvSpPr>
            <p:cNvPr id="2063" name="Rectangle 12"/>
            <p:cNvSpPr>
              <a:spLocks noChangeArrowheads="1"/>
            </p:cNvSpPr>
            <p:nvPr userDrawn="1"/>
          </p:nvSpPr>
          <p:spPr bwMode="auto">
            <a:xfrm>
              <a:off x="4944" y="598"/>
              <a:ext cx="6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pic>
          <p:nvPicPr>
            <p:cNvPr id="2064" name="Picture 13" descr="logoSmall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44" y="620"/>
              <a:ext cx="6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7" name="Rectangle 17"/>
          <p:cNvSpPr>
            <a:spLocks noChangeArrowheads="1"/>
          </p:cNvSpPr>
          <p:nvPr/>
        </p:nvSpPr>
        <p:spPr bwMode="auto">
          <a:xfrm>
            <a:off x="8964613" y="750888"/>
            <a:ext cx="179387" cy="76200"/>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en-US">
              <a:solidFill>
                <a:srgbClr val="000000"/>
              </a:solidFill>
              <a:latin typeface="Meiryo UI" pitchFamily="50" charset="-128"/>
              <a:ea typeface="Meiryo UI" pitchFamily="50" charset="-128"/>
              <a:cs typeface="Meiryo UI" pitchFamily="50" charset="-128"/>
            </a:endParaRPr>
          </a:p>
        </p:txBody>
      </p:sp>
      <p:pic>
        <p:nvPicPr>
          <p:cNvPr id="2058" name="Picture 19" descr="hogeho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75" y="6629400"/>
            <a:ext cx="7953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Text Box 21"/>
          <p:cNvSpPr txBox="1">
            <a:spLocks noChangeArrowheads="1"/>
          </p:cNvSpPr>
          <p:nvPr/>
        </p:nvSpPr>
        <p:spPr bwMode="auto">
          <a:xfrm>
            <a:off x="7288213" y="6681788"/>
            <a:ext cx="5937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buSzPct val="60000"/>
              <a:buFont typeface="Wingdings" pitchFamily="2" charset="2"/>
              <a:buNone/>
            </a:pPr>
            <a:r>
              <a:rPr lang="en-US" altLang="ja-JP" sz="800">
                <a:solidFill>
                  <a:srgbClr val="000000"/>
                </a:solidFill>
                <a:latin typeface="Meiryo UI" pitchFamily="50" charset="-128"/>
                <a:ea typeface="Meiryo UI" pitchFamily="50" charset="-128"/>
                <a:cs typeface="Meiryo UI" pitchFamily="50" charset="-128"/>
              </a:rPr>
              <a:t>Powered by</a:t>
            </a:r>
          </a:p>
        </p:txBody>
      </p:sp>
      <p:sp>
        <p:nvSpPr>
          <p:cNvPr id="2060" name="Rectangle 9"/>
          <p:cNvSpPr>
            <a:spLocks noChangeArrowheads="1"/>
          </p:cNvSpPr>
          <p:nvPr/>
        </p:nvSpPr>
        <p:spPr bwMode="auto">
          <a:xfrm>
            <a:off x="8648700" y="6675438"/>
            <a:ext cx="43815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gn="r" eaLnBrk="1" hangingPunct="1"/>
            <a:fld id="{7A34905D-D087-4557-B3E4-3F4323398A34}" type="slidenum">
              <a:rPr lang="en-US" altLang="ja-JP" sz="900">
                <a:solidFill>
                  <a:srgbClr val="34571F"/>
                </a:solidFill>
                <a:latin typeface="Meiryo UI" pitchFamily="50" charset="-128"/>
                <a:ea typeface="Meiryo UI" pitchFamily="50" charset="-128"/>
                <a:cs typeface="Meiryo UI" pitchFamily="50" charset="-128"/>
              </a:rPr>
              <a:pPr algn="r" eaLnBrk="1" hangingPunct="1"/>
              <a:t>‹#›</a:t>
            </a:fld>
            <a:endParaRPr lang="en-US" altLang="ja-JP" sz="900">
              <a:solidFill>
                <a:srgbClr val="34571F"/>
              </a:solidFill>
              <a:latin typeface="Meiryo UI" pitchFamily="50" charset="-128"/>
              <a:ea typeface="Meiryo UI" pitchFamily="50" charset="-128"/>
              <a:cs typeface="Meiryo UI" pitchFamily="50" charset="-128"/>
            </a:endParaRPr>
          </a:p>
        </p:txBody>
      </p:sp>
      <p:sp>
        <p:nvSpPr>
          <p:cNvPr id="17" name="Rectangle 9"/>
          <p:cNvSpPr>
            <a:spLocks noChangeArrowheads="1"/>
          </p:cNvSpPr>
          <p:nvPr/>
        </p:nvSpPr>
        <p:spPr bwMode="auto">
          <a:xfrm>
            <a:off x="3127375" y="6597650"/>
            <a:ext cx="32226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buSzPct val="60000"/>
              <a:buFont typeface="Wingdings" pitchFamily="2" charset="2"/>
              <a:buNone/>
            </a:pPr>
            <a:r>
              <a:rPr kumimoji="0" lang="en-US" altLang="ja-JP" sz="800" dirty="0">
                <a:solidFill>
                  <a:srgbClr val="010000"/>
                </a:solidFill>
              </a:rPr>
              <a:t>Copyright © </a:t>
            </a:r>
            <a:r>
              <a:rPr kumimoji="0" lang="en-US" altLang="ja-JP" sz="800" dirty="0" smtClean="0">
                <a:solidFill>
                  <a:srgbClr val="010000"/>
                </a:solidFill>
              </a:rPr>
              <a:t>2011-2015 </a:t>
            </a:r>
            <a:r>
              <a:rPr kumimoji="0" lang="en-US" altLang="ja-JP" sz="800" dirty="0">
                <a:solidFill>
                  <a:srgbClr val="010000"/>
                </a:solidFill>
              </a:rPr>
              <a:t>UL Systems, Inc.  All rights reserved.</a:t>
            </a:r>
          </a:p>
        </p:txBody>
      </p:sp>
      <p:sp>
        <p:nvSpPr>
          <p:cNvPr id="18" name="Text Box 10"/>
          <p:cNvSpPr txBox="1">
            <a:spLocks noChangeArrowheads="1"/>
          </p:cNvSpPr>
          <p:nvPr/>
        </p:nvSpPr>
        <p:spPr bwMode="auto">
          <a:xfrm>
            <a:off x="3908425" y="6711950"/>
            <a:ext cx="132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a:solidFill>
                  <a:srgbClr val="FF0000"/>
                </a:solidFill>
                <a:latin typeface="Verdana" pitchFamily="34" charset="0"/>
                <a:ea typeface="ＭＳ Ｐゴシック" pitchFamily="50" charset="-128"/>
              </a:defRPr>
            </a:lvl1pPr>
            <a:lvl2pPr marL="742950" indent="-285750" eaLnBrk="0" hangingPunct="0">
              <a:defRPr kumimoji="1" sz="2000">
                <a:solidFill>
                  <a:srgbClr val="FF0000"/>
                </a:solidFill>
                <a:latin typeface="Verdana" pitchFamily="34" charset="0"/>
                <a:ea typeface="ＭＳ Ｐゴシック" pitchFamily="50" charset="-128"/>
              </a:defRPr>
            </a:lvl2pPr>
            <a:lvl3pPr marL="1143000" indent="-228600" eaLnBrk="0" hangingPunct="0">
              <a:defRPr kumimoji="1" sz="2000">
                <a:solidFill>
                  <a:srgbClr val="FF0000"/>
                </a:solidFill>
                <a:latin typeface="Verdana" pitchFamily="34" charset="0"/>
                <a:ea typeface="ＭＳ Ｐゴシック" pitchFamily="50" charset="-128"/>
              </a:defRPr>
            </a:lvl3pPr>
            <a:lvl4pPr marL="1600200" indent="-228600" eaLnBrk="0" hangingPunct="0">
              <a:defRPr kumimoji="1" sz="2000">
                <a:solidFill>
                  <a:srgbClr val="FF0000"/>
                </a:solidFill>
                <a:latin typeface="Verdana" pitchFamily="34" charset="0"/>
                <a:ea typeface="ＭＳ Ｐゴシック" pitchFamily="50" charset="-128"/>
              </a:defRPr>
            </a:lvl4pPr>
            <a:lvl5pPr marL="2057400" indent="-228600" eaLnBrk="0" hangingPunct="0">
              <a:defRPr kumimoji="1" sz="2000">
                <a:solidFill>
                  <a:srgbClr val="FF0000"/>
                </a:solidFill>
                <a:latin typeface="Verdana" pitchFamily="34" charset="0"/>
                <a:ea typeface="ＭＳ Ｐゴシック"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itchFamily="34" charset="0"/>
                <a:ea typeface="ＭＳ Ｐゴシック" pitchFamily="50" charset="-128"/>
              </a:defRPr>
            </a:lvl9pPr>
          </a:lstStyle>
          <a:p>
            <a:pPr eaLnBrk="1" hangingPunct="1">
              <a:spcBef>
                <a:spcPct val="50000"/>
              </a:spcBef>
              <a:buSzPct val="60000"/>
              <a:buFont typeface="Wingdings" pitchFamily="2" charset="2"/>
              <a:buNone/>
              <a:defRPr/>
            </a:pPr>
            <a:r>
              <a:rPr lang="en-US" altLang="ja-JP" sz="800" dirty="0" smtClean="0">
                <a:solidFill>
                  <a:srgbClr val="000000"/>
                </a:solidFill>
              </a:rPr>
              <a:t>Proprietary &amp; Confidential</a:t>
            </a:r>
          </a:p>
        </p:txBody>
      </p:sp>
    </p:spTree>
    <p:extLst>
      <p:ext uri="{BB962C8B-B14F-4D97-AF65-F5344CB8AC3E}">
        <p14:creationId xmlns:p14="http://schemas.microsoft.com/office/powerpoint/2010/main" val="277414535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ransition xmlns:p14="http://schemas.microsoft.com/office/powerpoint/2010/main"/>
  <p:txStyles>
    <p:titleStyle>
      <a:lvl1pPr algn="l" rtl="0" eaLnBrk="1" fontAlgn="base" hangingPunct="1">
        <a:spcBef>
          <a:spcPct val="0"/>
        </a:spcBef>
        <a:spcAft>
          <a:spcPct val="0"/>
        </a:spcAft>
        <a:defRPr kumimoji="1" sz="2000"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2pPr>
      <a:lvl3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3pPr>
      <a:lvl4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4pPr>
      <a:lvl5pPr algn="l" rtl="0" eaLnBrk="1" fontAlgn="base" hangingPunct="1">
        <a:spcBef>
          <a:spcPct val="0"/>
        </a:spcBef>
        <a:spcAft>
          <a:spcPct val="0"/>
        </a:spcAft>
        <a:defRPr kumimoji="1" sz="2000" b="1">
          <a:solidFill>
            <a:schemeClr val="tx1"/>
          </a:solidFill>
          <a:latin typeface="Meiryo UI" pitchFamily="50" charset="-128"/>
          <a:ea typeface="Meiryo UI" pitchFamily="50" charset="-128"/>
          <a:cs typeface="Meiryo UI" pitchFamily="50" charset="-128"/>
        </a:defRPr>
      </a:lvl5pPr>
      <a:lvl6pPr marL="4572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2000" b="1">
          <a:solidFill>
            <a:schemeClr val="tx1"/>
          </a:solidFill>
          <a:latin typeface="Verdana" pitchFamily="34" charset="0"/>
          <a:ea typeface="ＭＳ Ｐゴシック" pitchFamily="50" charset="-128"/>
        </a:defRPr>
      </a:lvl9pPr>
    </p:titleStyle>
    <p:bodyStyle>
      <a:lvl1pPr marL="282575" indent="-282575" algn="l" rtl="0" eaLnBrk="1" fontAlgn="base" hangingPunct="1">
        <a:spcBef>
          <a:spcPct val="20000"/>
        </a:spcBef>
        <a:spcAft>
          <a:spcPct val="0"/>
        </a:spcAft>
        <a:buClr>
          <a:srgbClr val="528416"/>
        </a:buClr>
        <a:buSzPct val="80000"/>
        <a:buFont typeface="Wingdings" pitchFamily="2" charset="2"/>
        <a:buChar char="n"/>
        <a:defRPr kumimoji="1"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046163" indent="-185738" algn="l" rtl="0" eaLnBrk="1" fontAlgn="base" hangingPunct="1">
        <a:spcBef>
          <a:spcPct val="20000"/>
        </a:spcBef>
        <a:spcAft>
          <a:spcPct val="0"/>
        </a:spcAft>
        <a:buClr>
          <a:srgbClr val="528416"/>
        </a:buClr>
        <a:buSzPct val="80000"/>
        <a:buFont typeface="Wingdings"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716088" indent="-98425" algn="l" rtl="0" eaLnBrk="1" fontAlgn="base" hangingPunct="1">
        <a:spcBef>
          <a:spcPct val="20000"/>
        </a:spcBef>
        <a:spcAft>
          <a:spcPct val="0"/>
        </a:spcAft>
        <a:buClr>
          <a:srgbClr val="528416"/>
        </a:buClr>
        <a:buSzPct val="80000"/>
        <a:buFont typeface="Wingdings" pitchFamily="2" charset="2"/>
        <a:buChar char="n"/>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GEEKSCHOOL Vol.2</a:t>
            </a:r>
            <a:endParaRPr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99" name="Rectangle 3"/>
          <p:cNvSpPr>
            <a:spLocks noGrp="1" noChangeArrowheads="1"/>
          </p:cNvSpPr>
          <p:nvPr>
            <p:ph type="subTitle" idx="1"/>
          </p:nvPr>
        </p:nvSpPr>
        <p:spPr/>
        <p:txBody>
          <a:bodyPr/>
          <a:lstStyle/>
          <a:p>
            <a:pPr>
              <a:buSzTx/>
              <a:buFont typeface="Wingdings" pitchFamily="2" charset="2"/>
              <a:buNone/>
              <a:tabLst>
                <a:tab pos="384175" algn="l"/>
              </a:tabLst>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基礎</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6203355" y="4237745"/>
            <a:ext cx="2771800" cy="400110"/>
          </a:xfrm>
          <a:prstGeom prst="rect">
            <a:avLst/>
          </a:prstGeom>
          <a:noFill/>
        </p:spPr>
        <p:txBody>
          <a:bodyPr wrap="square" rtlCol="0">
            <a:spAutoFit/>
          </a:bodyPr>
          <a:lstStyle/>
          <a:p>
            <a:pPr algn="r"/>
            <a:r>
              <a:rPr kumimoji="1" lang="en-US" altLang="ja-JP" sz="2000" dirty="0" smtClean="0"/>
              <a:t>2015/5/30</a:t>
            </a: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7670" y="476672"/>
            <a:ext cx="1884040" cy="188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9911" y="5104563"/>
            <a:ext cx="995518" cy="990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1946" y="5455192"/>
            <a:ext cx="1446682" cy="80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5239" y="4815345"/>
            <a:ext cx="1590698" cy="57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177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11224"/>
            <a:ext cx="8686800" cy="725488"/>
          </a:xfrm>
        </p:spPr>
        <p:txBody>
          <a:bodyPr/>
          <a:lstStyle/>
          <a:p>
            <a:pPr eaLnBrk="1" hangingPunct="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基礎知識</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1.5. 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の種別</a:t>
            </a:r>
          </a:p>
        </p:txBody>
      </p:sp>
      <p:sp>
        <p:nvSpPr>
          <p:cNvPr id="11268" name="コンテンツ プレースホルダ 4"/>
          <p:cNvSpPr>
            <a:spLocks noGrp="1"/>
          </p:cNvSpPr>
          <p:nvPr>
            <p:ph idx="1"/>
          </p:nvPr>
        </p:nvSpPr>
        <p:spPr>
          <a:xfrm>
            <a:off x="152400" y="908050"/>
            <a:ext cx="8686800" cy="792758"/>
          </a:xfrm>
        </p:spPr>
        <p:txBody>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は、操作内容によって以下の種別に分類されます。</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855123530"/>
              </p:ext>
            </p:extLst>
          </p:nvPr>
        </p:nvGraphicFramePr>
        <p:xfrm>
          <a:off x="251520" y="1700808"/>
          <a:ext cx="8568952" cy="2969666"/>
        </p:xfrm>
        <a:graphic>
          <a:graphicData uri="http://schemas.openxmlformats.org/drawingml/2006/table">
            <a:tbl>
              <a:tblPr firstRow="1" bandRow="1">
                <a:tableStyleId>{5C22544A-7EE6-4342-B048-85BDC9FD1C3A}</a:tableStyleId>
              </a:tblPr>
              <a:tblGrid>
                <a:gridCol w="3672408"/>
                <a:gridCol w="4896544"/>
              </a:tblGrid>
              <a:tr h="370946">
                <a:tc>
                  <a:txBody>
                    <a:bodyPr/>
                    <a:lstStyle/>
                    <a:p>
                      <a:pPr algn="l"/>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SQL</a:t>
                      </a:r>
                      <a:r>
                        <a:rPr kumimoji="1"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種別</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l"/>
                      <a:r>
                        <a:rPr kumimoji="1"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説明</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l"/>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DDL(Data Definition</a:t>
                      </a:r>
                      <a:r>
                        <a:rPr kumimoji="1" lang="en-US" altLang="ja-JP" sz="160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Language)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91447" marT="108000" marB="10800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データを定義する</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SQL</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CREATE/ALTER/DROP/TRUNCATE</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が当てはまる</a:t>
                      </a:r>
                    </a:p>
                  </a:txBody>
                  <a:tcPr marL="72000" marR="91447" marT="108000" marB="10800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DML(Data Manipulation</a:t>
                      </a:r>
                      <a:r>
                        <a:rPr kumimoji="1" lang="en-US" altLang="ja-JP" sz="160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Language)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91447" marT="108000" marB="10800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データを操作する</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SQL</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SELECT/INSERT/UPDATE/DELETE</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が当てはまる</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91447" marT="108000" marB="10800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DCL(Data Control Language)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91447" marT="108000" marB="10800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データに対するアクセス制御を行う</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SQL</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権限制御する</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GRANT/REVOKE</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やトランザクション制御する</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COMMIT/ROLLBACK/SAVEPOINT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が当てはまる</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91447" marT="108000" marB="10800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77584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11224"/>
            <a:ext cx="8686800" cy="725488"/>
          </a:xfrm>
        </p:spPr>
        <p:txBody>
          <a:bodyPr/>
          <a:lstStyle/>
          <a:p>
            <a:pPr eaLnBrk="1" hangingPunct="1"/>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と、色々書きましたが・・・</a:t>
            </a:r>
          </a:p>
        </p:txBody>
      </p:sp>
      <p:sp>
        <p:nvSpPr>
          <p:cNvPr id="11268" name="コンテンツ プレースホルダ 4"/>
          <p:cNvSpPr>
            <a:spLocks noGrp="1"/>
          </p:cNvSpPr>
          <p:nvPr>
            <p:ph idx="1"/>
          </p:nvPr>
        </p:nvSpPr>
        <p:spPr>
          <a:xfrm>
            <a:off x="152400" y="908050"/>
            <a:ext cx="8686800" cy="792758"/>
          </a:xfrm>
        </p:spPr>
        <p:txBody>
          <a:bodyPr/>
          <a:lstStyle/>
          <a:p>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bwMode="auto">
          <a:xfrm>
            <a:off x="756453" y="4797152"/>
            <a:ext cx="7632848" cy="108012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ということ</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で、実際に</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SQL</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を書いてみましょう</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755576" y="1772816"/>
            <a:ext cx="7632848" cy="25922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sz="28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覚えるには、</a:t>
            </a:r>
            <a:r>
              <a:rPr kumimoji="1" lang="en-US" altLang="ja-JP" sz="28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8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を書いてみることが一番</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endParaRPr kumimoji="1" lang="en-US" altLang="ja-JP"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en-US" altLang="ja-JP" sz="28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8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を色々書いてみてから、資料を見直してください</a:t>
            </a:r>
          </a:p>
        </p:txBody>
      </p:sp>
    </p:spTree>
    <p:extLst>
      <p:ext uri="{BB962C8B-B14F-4D97-AF65-F5344CB8AC3E}">
        <p14:creationId xmlns:p14="http://schemas.microsoft.com/office/powerpoint/2010/main" val="14723066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2. SQL</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基礎演習</a:t>
            </a:r>
          </a:p>
        </p:txBody>
      </p:sp>
      <p:sp>
        <p:nvSpPr>
          <p:cNvPr id="2" name="コンテンツ プレースホルダー 1"/>
          <p:cNvSpPr>
            <a:spLocks noGrp="1"/>
          </p:cNvSpPr>
          <p:nvPr>
            <p:ph idx="1"/>
          </p:nvPr>
        </p:nvSpPr>
        <p:spPr/>
        <p:txBody>
          <a:bodyPr/>
          <a:lstStyle/>
          <a:p>
            <a:pPr marL="342900" indent="-342900">
              <a:buFont typeface="+mj-lt"/>
              <a:buAutoNum type="arabicPeriod"/>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使用する環境とデータ</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DDL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DML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358616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52400" y="111224"/>
            <a:ext cx="8686800" cy="725488"/>
          </a:xfrm>
        </p:spPr>
        <p:txBody>
          <a:bodyPr/>
          <a:lstStyle/>
          <a:p>
            <a:pPr eaLnBrk="1" hangingPunct="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2.1.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環境 ～ サーバ・クライアント構成 ～</a:t>
            </a:r>
          </a:p>
        </p:txBody>
      </p:sp>
      <p:sp>
        <p:nvSpPr>
          <p:cNvPr id="17412" name="コンテンツ プレースホルダ 4"/>
          <p:cNvSpPr>
            <a:spLocks noGrp="1"/>
          </p:cNvSpPr>
          <p:nvPr>
            <p:ph idx="1"/>
          </p:nvPr>
        </p:nvSpPr>
        <p:spPr>
          <a:xfrm>
            <a:off x="152400" y="908050"/>
            <a:ext cx="8686800" cy="720751"/>
          </a:xfrm>
        </p:spPr>
        <p:txBody>
          <a:bodyPr/>
          <a:lstStyle/>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クラウド上に構築した「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MySQL</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DB</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サーバとし、皆さんの</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にインストールされた「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MySQL Workbench</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」で接続します。</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Picture 12" descr="C:\Users\yusuke.komori.ULDOMAIN\Pictures\Microsoft クリップ オーガナイザ\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839" y="3277881"/>
            <a:ext cx="1283497" cy="91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2"/>
          <p:cNvSpPr txBox="1">
            <a:spLocks noChangeArrowheads="1"/>
          </p:cNvSpPr>
          <p:nvPr/>
        </p:nvSpPr>
        <p:spPr bwMode="auto">
          <a:xfrm>
            <a:off x="6326569" y="2547656"/>
            <a:ext cx="1269767" cy="4924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en-US" altLang="ja-JP"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RDB</a:t>
            </a:r>
          </a:p>
          <a:p>
            <a:pPr algn="ctr" eaLnBrk="1" hangingPunct="1"/>
            <a:r>
              <a:rPr lang="en-US" altLang="ja-JP"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(MySQL)</a:t>
            </a:r>
          </a:p>
        </p:txBody>
      </p:sp>
      <p:cxnSp>
        <p:nvCxnSpPr>
          <p:cNvPr id="20" name="直線矢印コネクタ 19"/>
          <p:cNvCxnSpPr/>
          <p:nvPr/>
        </p:nvCxnSpPr>
        <p:spPr bwMode="auto">
          <a:xfrm>
            <a:off x="3059832" y="3471248"/>
            <a:ext cx="3024336"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21" name="直線矢印コネクタ 20"/>
          <p:cNvCxnSpPr/>
          <p:nvPr/>
        </p:nvCxnSpPr>
        <p:spPr bwMode="auto">
          <a:xfrm flipH="1">
            <a:off x="3059833" y="3997961"/>
            <a:ext cx="3024335" cy="0"/>
          </a:xfrm>
          <a:prstGeom prst="straightConnector1">
            <a:avLst/>
          </a:prstGeom>
          <a:noFill/>
          <a:ln w="38100" cap="flat" cmpd="sng" algn="ctr">
            <a:solidFill>
              <a:schemeClr val="tx1"/>
            </a:solidFill>
            <a:prstDash val="solid"/>
            <a:round/>
            <a:headEnd type="none" w="med" len="med"/>
            <a:tailEnd type="triangle" w="lg" len="lg"/>
          </a:ln>
          <a:effectLst/>
        </p:spPr>
      </p:cxnSp>
      <p:sp>
        <p:nvSpPr>
          <p:cNvPr id="23" name="テキスト ボックス 22"/>
          <p:cNvSpPr txBox="1"/>
          <p:nvPr/>
        </p:nvSpPr>
        <p:spPr>
          <a:xfrm>
            <a:off x="4035067" y="3016032"/>
            <a:ext cx="1074333"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データ操作</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p:cNvSpPr txBox="1"/>
          <p:nvPr/>
        </p:nvSpPr>
        <p:spPr>
          <a:xfrm>
            <a:off x="4069298" y="4026550"/>
            <a:ext cx="1005403"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結果返却</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5" name="グループ化 250"/>
          <p:cNvGrpSpPr>
            <a:grpSpLocks/>
          </p:cNvGrpSpPr>
          <p:nvPr/>
        </p:nvGrpSpPr>
        <p:grpSpPr bwMode="auto">
          <a:xfrm>
            <a:off x="1643071" y="3185309"/>
            <a:ext cx="1010082" cy="1114368"/>
            <a:chOff x="677848" y="1988840"/>
            <a:chExt cx="731520" cy="731520"/>
          </a:xfrm>
        </p:grpSpPr>
        <p:pic>
          <p:nvPicPr>
            <p:cNvPr id="31" name="Picture 4" descr="Client.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848" y="1988840"/>
              <a:ext cx="7315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テキスト ボックス 253"/>
            <p:cNvSpPr txBox="1">
              <a:spLocks noChangeArrowheads="1"/>
            </p:cNvSpPr>
            <p:nvPr/>
          </p:nvSpPr>
          <p:spPr bwMode="auto">
            <a:xfrm>
              <a:off x="1085172" y="2204864"/>
              <a:ext cx="159279" cy="14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eaLnBrk="1" hangingPunct="1"/>
              <a:r>
                <a:rPr lang="en-US" altLang="ja-JP" sz="800" dirty="0">
                  <a:latin typeface="Meiryo UI" panose="020B0604030504040204" pitchFamily="50" charset="-128"/>
                  <a:ea typeface="Meiryo UI" panose="020B0604030504040204" pitchFamily="50" charset="-128"/>
                  <a:cs typeface="Meiryo UI" panose="020B0604030504040204" pitchFamily="50" charset="-128"/>
                </a:rPr>
                <a:t>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3" name="TextBox 22"/>
          <p:cNvSpPr txBox="1">
            <a:spLocks noChangeArrowheads="1"/>
          </p:cNvSpPr>
          <p:nvPr/>
        </p:nvSpPr>
        <p:spPr bwMode="auto">
          <a:xfrm>
            <a:off x="1547664" y="2547657"/>
            <a:ext cx="1269767" cy="492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ja-JP" altLang="en-US"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各自の</a:t>
            </a:r>
            <a:r>
              <a:rPr lang="en-US" altLang="ja-JP"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PC</a:t>
            </a:r>
          </a:p>
        </p:txBody>
      </p:sp>
      <p:sp>
        <p:nvSpPr>
          <p:cNvPr id="36" name="角丸四角形 35"/>
          <p:cNvSpPr/>
          <p:nvPr/>
        </p:nvSpPr>
        <p:spPr bwMode="auto">
          <a:xfrm>
            <a:off x="5796136" y="1700808"/>
            <a:ext cx="2448272" cy="3960440"/>
          </a:xfrm>
          <a:prstGeom prst="roundRect">
            <a:avLst/>
          </a:prstGeom>
          <a:noFill/>
          <a:ln w="12700" cap="flat" cmpd="sng" algn="ctr">
            <a:solidFill>
              <a:schemeClr val="accent6"/>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クラウド</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bwMode="auto">
          <a:xfrm>
            <a:off x="1464036" y="4603722"/>
            <a:ext cx="1368152" cy="560916"/>
          </a:xfrm>
          <a:prstGeom prst="rect">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buClr>
                <a:srgbClr val="528416"/>
              </a:buClr>
              <a:buSzPct val="80000"/>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MySQL Workbench</a:t>
            </a:r>
          </a:p>
        </p:txBody>
      </p:sp>
      <p:cxnSp>
        <p:nvCxnSpPr>
          <p:cNvPr id="39" name="直線コネクタ 38"/>
          <p:cNvCxnSpPr>
            <a:stCxn id="38" idx="0"/>
            <a:endCxn id="31" idx="2"/>
          </p:cNvCxnSpPr>
          <p:nvPr/>
        </p:nvCxnSpPr>
        <p:spPr bwMode="auto">
          <a:xfrm flipV="1">
            <a:off x="2148112" y="4299677"/>
            <a:ext cx="0" cy="304045"/>
          </a:xfrm>
          <a:prstGeom prst="line">
            <a:avLst/>
          </a:prstGeom>
          <a:noFill/>
          <a:ln w="12700" cap="flat" cmpd="sng" algn="ctr">
            <a:solidFill>
              <a:schemeClr val="tx1">
                <a:lumMod val="50000"/>
                <a:lumOff val="50000"/>
              </a:schemeClr>
            </a:solidFill>
            <a:prstDash val="sysDash"/>
            <a:round/>
            <a:headEnd type="none" w="med" len="med"/>
            <a:tailEnd type="none" w="med" len="med"/>
          </a:ln>
          <a:effectLst/>
        </p:spPr>
      </p:cxnSp>
    </p:spTree>
    <p:extLst>
      <p:ext uri="{BB962C8B-B14F-4D97-AF65-F5344CB8AC3E}">
        <p14:creationId xmlns:p14="http://schemas.microsoft.com/office/powerpoint/2010/main" val="9411059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4"/>
          <p:cNvSpPr txBox="1">
            <a:spLocks/>
          </p:cNvSpPr>
          <p:nvPr/>
        </p:nvSpPr>
        <p:spPr bwMode="auto">
          <a:xfrm>
            <a:off x="0" y="908720"/>
            <a:ext cx="9144000" cy="324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lr>
                <a:srgbClr val="528416"/>
              </a:buClr>
              <a:buSzPct val="80000"/>
              <a:buFont typeface="Monotype Sorts"/>
              <a:buChar char="n"/>
              <a:defRPr kumimoji="1" sz="2000">
                <a:solidFill>
                  <a:schemeClr val="tx1"/>
                </a:solidFill>
                <a:latin typeface="+mn-lt"/>
                <a:ea typeface="+mn-ea"/>
                <a:cs typeface="+mn-cs"/>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n-lt"/>
                <a:ea typeface="+mn-ea"/>
              </a:defRPr>
            </a:lvl2pPr>
            <a:lvl3pPr marL="1046163" indent="-185738" algn="l" rtl="0" eaLnBrk="1" fontAlgn="base" hangingPunct="1">
              <a:spcBef>
                <a:spcPct val="20000"/>
              </a:spcBef>
              <a:spcAft>
                <a:spcPct val="0"/>
              </a:spcAft>
              <a:buClr>
                <a:srgbClr val="528416"/>
              </a:buClr>
              <a:buSzPct val="80000"/>
              <a:buFont typeface="Monotype Sorts"/>
              <a:buChar char="n"/>
              <a:defRPr kumimoji="1" sz="1600">
                <a:solidFill>
                  <a:schemeClr val="tx1"/>
                </a:solidFill>
                <a:latin typeface="+mn-lt"/>
                <a:ea typeface="+mn-ea"/>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n-lt"/>
                <a:ea typeface="+mn-ea"/>
              </a:defRPr>
            </a:lvl4pPr>
            <a:lvl5pPr marL="1716088" indent="-98425" algn="l" rtl="0" eaLnBrk="1" fontAlgn="base" hangingPunct="1">
              <a:spcBef>
                <a:spcPct val="20000"/>
              </a:spcBef>
              <a:spcAft>
                <a:spcPct val="0"/>
              </a:spcAft>
              <a:buClr>
                <a:srgbClr val="528416"/>
              </a:buClr>
              <a:buSzPct val="80000"/>
              <a:buFont typeface="Monotype Sorts"/>
              <a:buChar char="n"/>
              <a:defRPr kumimoji="1" sz="1400">
                <a:solidFill>
                  <a:schemeClr val="tx1"/>
                </a:solidFill>
                <a:latin typeface="+mn-lt"/>
                <a:ea typeface="+mn-ea"/>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a:lstStyle>
          <a:p>
            <a:r>
              <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社ではオフィス用備品を企業向けに販売しており、</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注文管理システムによって</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時間注文を受け付けています</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顧客</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担当者が</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画面で商品を選択し、「注文」ボタンを押した段階で、注文内容が「注文履歴」および「注文明細」に記録されます</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同じ</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顧客が同日内に何度でも注文することができます</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毎日</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00:00:00</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、前日分の注文金額確定し、「</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売上履歴」に記録</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されます。</a:t>
            </a:r>
            <a:endPar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87" name="Rectangle 2"/>
          <p:cNvSpPr>
            <a:spLocks noGrp="1" noChangeArrowheads="1"/>
          </p:cNvSpPr>
          <p:nvPr>
            <p:ph type="title"/>
          </p:nvPr>
        </p:nvSpPr>
        <p:spPr>
          <a:xfrm>
            <a:off x="152400" y="111224"/>
            <a:ext cx="8686800" cy="725488"/>
          </a:xfrm>
        </p:spPr>
        <p:txBody>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2.1.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環境 ～ データの構成 ～</a:t>
            </a:r>
            <a:endParaRPr lang="ja-JP" altLang="en-US" sz="2400" dirty="0" smtClean="0"/>
          </a:p>
        </p:txBody>
      </p:sp>
      <p:cxnSp>
        <p:nvCxnSpPr>
          <p:cNvPr id="42" name="直線コネクタ 41"/>
          <p:cNvCxnSpPr/>
          <p:nvPr/>
        </p:nvCxnSpPr>
        <p:spPr bwMode="auto">
          <a:xfrm>
            <a:off x="1715858" y="4336627"/>
            <a:ext cx="1476348" cy="1088495"/>
          </a:xfrm>
          <a:prstGeom prst="line">
            <a:avLst/>
          </a:prstGeom>
          <a:noFill/>
          <a:ln w="9525" cap="flat" cmpd="sng" algn="ctr">
            <a:solidFill>
              <a:schemeClr val="tx1"/>
            </a:solidFill>
            <a:prstDash val="solid"/>
            <a:round/>
            <a:headEnd type="none" w="med" len="med"/>
            <a:tailEnd type="none" w="med" len="med"/>
          </a:ln>
          <a:effectLst/>
        </p:spPr>
      </p:cxnSp>
      <p:cxnSp>
        <p:nvCxnSpPr>
          <p:cNvPr id="25" name="直線コネクタ 24"/>
          <p:cNvCxnSpPr>
            <a:stCxn id="31" idx="3"/>
            <a:endCxn id="32" idx="1"/>
          </p:cNvCxnSpPr>
          <p:nvPr/>
        </p:nvCxnSpPr>
        <p:spPr bwMode="auto">
          <a:xfrm>
            <a:off x="2092404" y="4163773"/>
            <a:ext cx="101075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線コネクタ 44"/>
          <p:cNvCxnSpPr>
            <a:stCxn id="32" idx="3"/>
            <a:endCxn id="34" idx="1"/>
          </p:cNvCxnSpPr>
          <p:nvPr/>
        </p:nvCxnSpPr>
        <p:spPr bwMode="auto">
          <a:xfrm flipV="1">
            <a:off x="4935390" y="4163772"/>
            <a:ext cx="1188754" cy="1"/>
          </a:xfrm>
          <a:prstGeom prst="line">
            <a:avLst/>
          </a:prstGeom>
          <a:noFill/>
          <a:ln w="9525" cap="flat" cmpd="sng" algn="ctr">
            <a:solidFill>
              <a:schemeClr val="tx1"/>
            </a:solidFill>
            <a:prstDash val="solid"/>
            <a:round/>
            <a:headEnd type="none" w="med" len="med"/>
            <a:tailEnd type="none" w="med" len="med"/>
          </a:ln>
          <a:effectLst/>
        </p:spPr>
      </p:cxnSp>
      <p:grpSp>
        <p:nvGrpSpPr>
          <p:cNvPr id="24" name="グループ化 23"/>
          <p:cNvGrpSpPr/>
          <p:nvPr/>
        </p:nvGrpSpPr>
        <p:grpSpPr>
          <a:xfrm>
            <a:off x="256692" y="3080834"/>
            <a:ext cx="1835712" cy="1399809"/>
            <a:chOff x="254245" y="1125279"/>
            <a:chExt cx="1835712" cy="2067667"/>
          </a:xfrm>
          <a:solidFill>
            <a:schemeClr val="bg1"/>
          </a:solidFill>
        </p:grpSpPr>
        <p:grpSp>
          <p:nvGrpSpPr>
            <p:cNvPr id="4" name="グループ化 3"/>
            <p:cNvGrpSpPr/>
            <p:nvPr/>
          </p:nvGrpSpPr>
          <p:grpSpPr>
            <a:xfrm>
              <a:off x="254245" y="1824795"/>
              <a:ext cx="1835712" cy="1368151"/>
              <a:chOff x="254245" y="1824795"/>
              <a:chExt cx="1835712" cy="1368151"/>
            </a:xfrm>
            <a:grpFill/>
          </p:grpSpPr>
          <p:sp>
            <p:nvSpPr>
              <p:cNvPr id="17" name="正方形/長方形 16"/>
              <p:cNvSpPr/>
              <p:nvPr/>
            </p:nvSpPr>
            <p:spPr bwMode="auto">
              <a:xfrm>
                <a:off x="254245"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order_no</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bwMode="auto">
              <a:xfrm>
                <a:off x="254245" y="2256843"/>
                <a:ext cx="183571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order_date</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ustomer_id</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4" name="テキスト ボックス 43"/>
            <p:cNvSpPr txBox="1"/>
            <p:nvPr/>
          </p:nvSpPr>
          <p:spPr>
            <a:xfrm>
              <a:off x="460544" y="1125279"/>
              <a:ext cx="1486304" cy="772852"/>
            </a:xfrm>
            <a:prstGeom prst="rect">
              <a:avLst/>
            </a:prstGeom>
            <a:noFill/>
          </p:spPr>
          <p:txBody>
            <a:bodyPr wrap="none" rtlCol="0">
              <a:spAutoFit/>
            </a:bodyPr>
            <a:lstStyle/>
            <a:p>
              <a:pPr algn="ctr"/>
              <a:r>
                <a:rPr lang="en-US" altLang="ja-JP" sz="1400" b="1" dirty="0" err="1" smtClean="0">
                  <a:latin typeface="メイリオ" panose="020B0604030504040204" pitchFamily="50" charset="-128"/>
                  <a:ea typeface="メイリオ" panose="020B0604030504040204" pitchFamily="50" charset="-128"/>
                  <a:cs typeface="メイリオ" panose="020B0604030504040204" pitchFamily="50" charset="-128"/>
                </a:rPr>
                <a:t>order_header</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注文履歴</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6" name="グループ化 25"/>
          <p:cNvGrpSpPr/>
          <p:nvPr/>
        </p:nvGrpSpPr>
        <p:grpSpPr>
          <a:xfrm>
            <a:off x="3103158" y="3068960"/>
            <a:ext cx="1832232" cy="1411683"/>
            <a:chOff x="2513616" y="1107741"/>
            <a:chExt cx="1832232" cy="2085206"/>
          </a:xfrm>
          <a:solidFill>
            <a:schemeClr val="bg1"/>
          </a:solidFill>
        </p:grpSpPr>
        <p:grpSp>
          <p:nvGrpSpPr>
            <p:cNvPr id="5" name="グループ化 4"/>
            <p:cNvGrpSpPr/>
            <p:nvPr/>
          </p:nvGrpSpPr>
          <p:grpSpPr>
            <a:xfrm>
              <a:off x="2513616" y="1824795"/>
              <a:ext cx="1832232" cy="1368152"/>
              <a:chOff x="2546093" y="1824795"/>
              <a:chExt cx="1832232" cy="1368152"/>
            </a:xfrm>
            <a:grpFill/>
          </p:grpSpPr>
          <p:sp>
            <p:nvSpPr>
              <p:cNvPr id="28" name="正方形/長方形 27"/>
              <p:cNvSpPr/>
              <p:nvPr/>
            </p:nvSpPr>
            <p:spPr bwMode="auto">
              <a:xfrm>
                <a:off x="2546093"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100" dirty="0" err="1" smtClean="0">
                    <a:latin typeface="メイリオ" panose="020B0604030504040204" pitchFamily="50" charset="-128"/>
                    <a:ea typeface="メイリオ" panose="020B0604030504040204" pitchFamily="50" charset="-128"/>
                    <a:cs typeface="メイリオ" panose="020B0604030504040204" pitchFamily="50" charset="-128"/>
                  </a:rPr>
                  <a:t>order_detail_id</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正方形/長方形 31"/>
              <p:cNvSpPr/>
              <p:nvPr/>
            </p:nvSpPr>
            <p:spPr bwMode="auto">
              <a:xfrm>
                <a:off x="2546093" y="2256844"/>
                <a:ext cx="183223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order_no</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product_id</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quantity</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8" name="テキスト ボックス 57"/>
            <p:cNvSpPr txBox="1"/>
            <p:nvPr/>
          </p:nvSpPr>
          <p:spPr>
            <a:xfrm>
              <a:off x="2738678" y="1107741"/>
              <a:ext cx="1382110" cy="772852"/>
            </a:xfrm>
            <a:prstGeom prst="rect">
              <a:avLst/>
            </a:prstGeom>
            <a:noFill/>
          </p:spPr>
          <p:txBody>
            <a:bodyPr wrap="none" rtlCol="0">
              <a:spAutoFit/>
            </a:bodyPr>
            <a:lstStyle/>
            <a:p>
              <a:pPr algn="ctr"/>
              <a:r>
                <a:rPr lang="en-US" altLang="ja-JP" sz="1400" b="1" dirty="0" err="1" smtClean="0">
                  <a:latin typeface="メイリオ" panose="020B0604030504040204" pitchFamily="50" charset="-128"/>
                  <a:ea typeface="メイリオ" panose="020B0604030504040204" pitchFamily="50" charset="-128"/>
                  <a:cs typeface="メイリオ" panose="020B0604030504040204" pitchFamily="50" charset="-128"/>
                </a:rPr>
                <a:t>order_detail</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注文明細</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7" name="グループ化 26"/>
          <p:cNvGrpSpPr/>
          <p:nvPr/>
        </p:nvGrpSpPr>
        <p:grpSpPr>
          <a:xfrm>
            <a:off x="3100976" y="4624659"/>
            <a:ext cx="1835712" cy="1421872"/>
            <a:chOff x="4792977" y="1092687"/>
            <a:chExt cx="1835712" cy="2100258"/>
          </a:xfrm>
          <a:solidFill>
            <a:schemeClr val="bg1"/>
          </a:solidFill>
        </p:grpSpPr>
        <p:grpSp>
          <p:nvGrpSpPr>
            <p:cNvPr id="18" name="グループ化 17"/>
            <p:cNvGrpSpPr/>
            <p:nvPr/>
          </p:nvGrpSpPr>
          <p:grpSpPr>
            <a:xfrm>
              <a:off x="4792977" y="1824796"/>
              <a:ext cx="1835712" cy="1368149"/>
              <a:chOff x="4792977" y="1824796"/>
              <a:chExt cx="1835712" cy="1368149"/>
            </a:xfrm>
            <a:grpFill/>
          </p:grpSpPr>
          <p:sp>
            <p:nvSpPr>
              <p:cNvPr id="29" name="正方形/長方形 28"/>
              <p:cNvSpPr/>
              <p:nvPr/>
            </p:nvSpPr>
            <p:spPr bwMode="auto">
              <a:xfrm>
                <a:off x="4792977" y="1824796"/>
                <a:ext cx="1835712" cy="42819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customer_id</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bwMode="auto">
              <a:xfrm>
                <a:off x="4792977" y="2256843"/>
                <a:ext cx="1835712" cy="936102"/>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customer_name</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prefecture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テキスト ボックス 58"/>
            <p:cNvSpPr txBox="1"/>
            <p:nvPr/>
          </p:nvSpPr>
          <p:spPr>
            <a:xfrm>
              <a:off x="5169564" y="1092687"/>
              <a:ext cx="1076833" cy="772852"/>
            </a:xfrm>
            <a:prstGeom prst="rect">
              <a:avLst/>
            </a:prstGeom>
            <a:noFill/>
          </p:spPr>
          <p:txBody>
            <a:bodyPr wrap="none" rtlCol="0">
              <a:spAutoFit/>
            </a:bodyPr>
            <a:lstStyle/>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customer</a:t>
              </a:r>
            </a:p>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顧客</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5" name="グループ化 34"/>
          <p:cNvGrpSpPr/>
          <p:nvPr/>
        </p:nvGrpSpPr>
        <p:grpSpPr>
          <a:xfrm>
            <a:off x="6124144" y="3069522"/>
            <a:ext cx="1832232" cy="1411121"/>
            <a:chOff x="7009693" y="1108573"/>
            <a:chExt cx="1832232" cy="2084374"/>
          </a:xfrm>
          <a:solidFill>
            <a:schemeClr val="bg1"/>
          </a:solidFill>
        </p:grpSpPr>
        <p:grpSp>
          <p:nvGrpSpPr>
            <p:cNvPr id="19" name="グループ化 18"/>
            <p:cNvGrpSpPr/>
            <p:nvPr/>
          </p:nvGrpSpPr>
          <p:grpSpPr>
            <a:xfrm>
              <a:off x="7009693" y="1824795"/>
              <a:ext cx="1832232" cy="1368152"/>
              <a:chOff x="7009693" y="1824795"/>
              <a:chExt cx="1832232" cy="1368152"/>
            </a:xfrm>
            <a:grpFill/>
          </p:grpSpPr>
          <p:sp>
            <p:nvSpPr>
              <p:cNvPr id="30" name="正方形/長方形 29"/>
              <p:cNvSpPr/>
              <p:nvPr/>
            </p:nvSpPr>
            <p:spPr bwMode="auto">
              <a:xfrm>
                <a:off x="7009693"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product_id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bwMode="auto">
              <a:xfrm>
                <a:off x="7009693" y="2256844"/>
                <a:ext cx="183223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product_name</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price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0" name="テキスト ボックス 59"/>
            <p:cNvSpPr txBox="1"/>
            <p:nvPr/>
          </p:nvSpPr>
          <p:spPr>
            <a:xfrm>
              <a:off x="7463985" y="1108573"/>
              <a:ext cx="923651" cy="772851"/>
            </a:xfrm>
            <a:prstGeom prst="rect">
              <a:avLst/>
            </a:prstGeom>
            <a:noFill/>
          </p:spPr>
          <p:txBody>
            <a:bodyPr wrap="none" rtlCol="0">
              <a:spAutoFit/>
            </a:bodyPr>
            <a:lstStyle/>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product</a:t>
              </a:r>
            </a:p>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商品</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3" name="グループ化 22"/>
          <p:cNvGrpSpPr/>
          <p:nvPr/>
        </p:nvGrpSpPr>
        <p:grpSpPr>
          <a:xfrm>
            <a:off x="256692" y="4624659"/>
            <a:ext cx="1835712" cy="1418023"/>
            <a:chOff x="259139" y="3398964"/>
            <a:chExt cx="1835712" cy="2094572"/>
          </a:xfrm>
          <a:solidFill>
            <a:schemeClr val="bg1"/>
          </a:solidFill>
        </p:grpSpPr>
        <p:grpSp>
          <p:nvGrpSpPr>
            <p:cNvPr id="36" name="グループ化 35"/>
            <p:cNvGrpSpPr/>
            <p:nvPr/>
          </p:nvGrpSpPr>
          <p:grpSpPr>
            <a:xfrm>
              <a:off x="259139" y="4125385"/>
              <a:ext cx="1835712" cy="1368151"/>
              <a:chOff x="254245" y="1824795"/>
              <a:chExt cx="1835712" cy="1368151"/>
            </a:xfrm>
            <a:grpFill/>
          </p:grpSpPr>
          <p:sp>
            <p:nvSpPr>
              <p:cNvPr id="37" name="正方形/長方形 36"/>
              <p:cNvSpPr/>
              <p:nvPr/>
            </p:nvSpPr>
            <p:spPr bwMode="auto">
              <a:xfrm>
                <a:off x="254245"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order_no</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bwMode="auto">
              <a:xfrm>
                <a:off x="254245" y="2256843"/>
                <a:ext cx="183571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sales_date</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sales</a:t>
                </a:r>
              </a:p>
            </p:txBody>
          </p:sp>
        </p:grpSp>
        <p:sp>
          <p:nvSpPr>
            <p:cNvPr id="39" name="テキスト ボックス 38"/>
            <p:cNvSpPr txBox="1"/>
            <p:nvPr/>
          </p:nvSpPr>
          <p:spPr>
            <a:xfrm>
              <a:off x="639163" y="3398964"/>
              <a:ext cx="1079142" cy="772852"/>
            </a:xfrm>
            <a:prstGeom prst="rect">
              <a:avLst/>
            </a:prstGeom>
            <a:noFill/>
          </p:spPr>
          <p:txBody>
            <a:bodyPr wrap="none" rtlCol="0">
              <a:spAutoFit/>
            </a:bodyPr>
            <a:lstStyle/>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sales</a:t>
              </a:r>
            </a:p>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売上履歴</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0" name="直線コネクタ 39"/>
          <p:cNvCxnSpPr>
            <a:stCxn id="39" idx="0"/>
            <a:endCxn id="31" idx="2"/>
          </p:cNvCxnSpPr>
          <p:nvPr/>
        </p:nvCxnSpPr>
        <p:spPr bwMode="auto">
          <a:xfrm flipH="1" flipV="1">
            <a:off x="1174548" y="4480643"/>
            <a:ext cx="1739" cy="144016"/>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296115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52400" y="111224"/>
            <a:ext cx="8686800" cy="725488"/>
          </a:xfrm>
        </p:spPr>
        <p:txBody>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2.2. DDL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 ～ 概要 ～</a:t>
            </a:r>
          </a:p>
        </p:txBody>
      </p:sp>
      <p:sp>
        <p:nvSpPr>
          <p:cNvPr id="18436" name="コンテンツ プレースホルダ 4"/>
          <p:cNvSpPr>
            <a:spLocks noGrp="1"/>
          </p:cNvSpPr>
          <p:nvPr>
            <p:ph idx="1"/>
          </p:nvPr>
        </p:nvSpPr>
        <p:spPr>
          <a:xfrm>
            <a:off x="152400" y="908050"/>
            <a:ext cx="8686800" cy="3601070"/>
          </a:xfrm>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DDL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文はデータを定義する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群で、以下が代表的な</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DDL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文である。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DROP</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TRUNCATE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両方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ともデータを削除する操作であるが、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DROP</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の場合には表の定義ごと削除、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TRUNCATE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の場合には、表の定義は残したままデータのみを削除するという違いがある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99036798"/>
              </p:ext>
            </p:extLst>
          </p:nvPr>
        </p:nvGraphicFramePr>
        <p:xfrm>
          <a:off x="971600" y="1574270"/>
          <a:ext cx="6768752" cy="1854730"/>
        </p:xfrm>
        <a:graphic>
          <a:graphicData uri="http://schemas.openxmlformats.org/drawingml/2006/table">
            <a:tbl>
              <a:tblPr firstRow="1" bandRow="1">
                <a:tableStyleId>{5C22544A-7EE6-4342-B048-85BDC9FD1C3A}</a:tableStyleId>
              </a:tblPr>
              <a:tblGrid>
                <a:gridCol w="1800200"/>
                <a:gridCol w="4968552"/>
              </a:tblGrid>
              <a:tr h="370946">
                <a:tc>
                  <a:txBody>
                    <a:bodyPr/>
                    <a:lstStyle/>
                    <a:p>
                      <a:pPr algn="l"/>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SQL</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種別</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l"/>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説明</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テーブルなどを作成する</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ALTER</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TABLE</a:t>
                      </a:r>
                      <a:r>
                        <a:rPr kumimoji="1" lang="ja-JP" altLang="en-US"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INDEX</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などを変更する</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DROP</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TABLE</a:t>
                      </a:r>
                      <a:r>
                        <a:rPr kumimoji="1" lang="ja-JP" altLang="en-US"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INDEX</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などを削除する</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TRUNCATE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TABLE</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に投入されているデータをすべて削除する</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513696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52400" y="111224"/>
            <a:ext cx="8686800" cy="725488"/>
          </a:xfrm>
        </p:spPr>
        <p:txBody>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2.2. DDL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 ～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CREATE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文の実行～</a:t>
            </a:r>
          </a:p>
        </p:txBody>
      </p:sp>
      <p:sp>
        <p:nvSpPr>
          <p:cNvPr id="19460" name="コンテンツ プレースホルダ 4"/>
          <p:cNvSpPr>
            <a:spLocks noGrp="1"/>
          </p:cNvSpPr>
          <p:nvPr>
            <p:ph idx="1"/>
          </p:nvPr>
        </p:nvSpPr>
        <p:spPr>
          <a:xfrm>
            <a:off x="152400" y="908050"/>
            <a:ext cx="8991600" cy="4177134"/>
          </a:xfrm>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CREATE TABLE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テーブルを作成する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CREATE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文を実行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みましょう。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73075"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bwMode="auto">
          <a:xfrm>
            <a:off x="971600" y="3284984"/>
            <a:ext cx="7560840"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CREATE TABLE TEST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_[</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各自の名前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ID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int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PRIMARY KEY,</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NAME VARCHAR(100),</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ENTRY_DATE DATETIME default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current_timestamp</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bwMode="auto">
          <a:xfrm>
            <a:off x="971600" y="1268760"/>
            <a:ext cx="7560840"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CREATE TABLE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カラム名</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データ型</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制約</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カラム名</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データ型</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制約</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p>
          <a:p>
            <a:pPr>
              <a:buClr>
                <a:srgbClr val="528416"/>
              </a:buClr>
              <a:buSzPct val="80000"/>
              <a:buFont typeface="Monotype Sorts" pitchFamily="2" charset="2"/>
              <a:buNone/>
            </a:pPr>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カラム名</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3]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データ型</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3]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制約</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724605273"/>
              </p:ext>
            </p:extLst>
          </p:nvPr>
        </p:nvGraphicFramePr>
        <p:xfrm>
          <a:off x="1547664" y="5268490"/>
          <a:ext cx="5472608" cy="1112838"/>
        </p:xfrm>
        <a:graphic>
          <a:graphicData uri="http://schemas.openxmlformats.org/drawingml/2006/table">
            <a:tbl>
              <a:tblPr firstRow="1" bandRow="1">
                <a:tableStyleId>{5C22544A-7EE6-4342-B048-85BDC9FD1C3A}</a:tableStyleId>
              </a:tblPr>
              <a:tblGrid>
                <a:gridCol w="1709897"/>
                <a:gridCol w="1602471"/>
                <a:gridCol w="2160240"/>
              </a:tblGrid>
              <a:tr h="370946">
                <a:tc gridSpan="3">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TEST_[</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各自の名前</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ENTRY_DATE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
        <p:nvSpPr>
          <p:cNvPr id="6" name="二等辺三角形 5"/>
          <p:cNvSpPr/>
          <p:nvPr/>
        </p:nvSpPr>
        <p:spPr bwMode="auto">
          <a:xfrm rot="10800000">
            <a:off x="3691316" y="4869160"/>
            <a:ext cx="1060704" cy="266328"/>
          </a:xfrm>
          <a:prstGeom prst="triangle">
            <a:avLst/>
          </a:prstGeom>
          <a:solidFill>
            <a:schemeClr val="bg1">
              <a:lumMod val="6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Tree>
    <p:extLst>
      <p:ext uri="{BB962C8B-B14F-4D97-AF65-F5344CB8AC3E}">
        <p14:creationId xmlns:p14="http://schemas.microsoft.com/office/powerpoint/2010/main" val="42421713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52400" y="111224"/>
            <a:ext cx="8686800" cy="725488"/>
          </a:xfrm>
        </p:spPr>
        <p:txBody>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2.3 DML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 ～ 概要 ～</a:t>
            </a:r>
          </a:p>
        </p:txBody>
      </p:sp>
      <p:sp>
        <p:nvSpPr>
          <p:cNvPr id="20484" name="コンテンツ プレースホルダ 4"/>
          <p:cNvSpPr>
            <a:spLocks noGrp="1"/>
          </p:cNvSpPr>
          <p:nvPr>
            <p:ph idx="1"/>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DML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文はデータを操作する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群で、以下が代表的な</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DML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文である。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特定行の取得、更新、削除を行う場合は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WHERE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句に条件を指定することで実現できる。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458916657"/>
              </p:ext>
            </p:extLst>
          </p:nvPr>
        </p:nvGraphicFramePr>
        <p:xfrm>
          <a:off x="971600" y="1574270"/>
          <a:ext cx="6768752" cy="2001969"/>
        </p:xfrm>
        <a:graphic>
          <a:graphicData uri="http://schemas.openxmlformats.org/drawingml/2006/table">
            <a:tbl>
              <a:tblPr firstRow="1" bandRow="1">
                <a:tableStyleId>{5C22544A-7EE6-4342-B048-85BDC9FD1C3A}</a:tableStyleId>
              </a:tblPr>
              <a:tblGrid>
                <a:gridCol w="1800200"/>
                <a:gridCol w="4968552"/>
              </a:tblGrid>
              <a:tr h="370946">
                <a:tc>
                  <a:txBody>
                    <a:bodyPr/>
                    <a:lstStyle/>
                    <a:p>
                      <a:pPr algn="l"/>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SQL</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種別</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l"/>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説明</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INSERT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テーブルに新規に行を追加する</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SELECT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テーブルから行を取得する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複数行取得可能</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UPDATE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テーブルの特定行の特定カラムを更新する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複数行、複数カラム更新可能</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DELETE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テーブルの特定行を削除する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複数行削除可能</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367903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52400" y="111224"/>
            <a:ext cx="8686800" cy="725488"/>
          </a:xfrm>
        </p:spPr>
        <p:txBody>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2.3.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DML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文 ～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INSERT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実行 ～</a:t>
            </a:r>
            <a:endParaRPr lang="ja-JP" altLang="en-US" sz="2400" dirty="0" smtClean="0"/>
          </a:p>
        </p:txBody>
      </p:sp>
      <p:sp>
        <p:nvSpPr>
          <p:cNvPr id="21508" name="コンテンツ プレースホルダ 4"/>
          <p:cNvSpPr>
            <a:spLocks noGrp="1"/>
          </p:cNvSpPr>
          <p:nvPr>
            <p:ph idx="1"/>
          </p:nvPr>
        </p:nvSpPr>
        <p:spPr>
          <a:xfrm>
            <a:off x="152400" y="908050"/>
            <a:ext cx="8686800" cy="3025006"/>
          </a:xfrm>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INSERT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INSERT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文を実行してみましょう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顧客テーブルに、顧客</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C9999</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顧客名「藤原」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都道府県「東京」を投入する場合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bwMode="auto">
          <a:xfrm>
            <a:off x="899592" y="1340768"/>
            <a:ext cx="3347943"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INSERT INTO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列名</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列名</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VALUES</a:t>
            </a:r>
          </a:p>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値</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bwMode="auto">
          <a:xfrm>
            <a:off x="899592" y="3573016"/>
            <a:ext cx="4896544"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0" lvl="2">
              <a:buFont typeface="Wingdings" pitchFamily="2" charset="2"/>
              <a:buNone/>
              <a:tabLst>
                <a:tab pos="804863" algn="l"/>
                <a:tab pos="2505075" algn="l"/>
              </a:tabLst>
            </a:pPr>
            <a:r>
              <a:rPr lang="en-US" altLang="ja-JP" sz="1400" dirty="0">
                <a:latin typeface="Meiryo UI" pitchFamily="50" charset="-128"/>
                <a:ea typeface="Meiryo UI" pitchFamily="50" charset="-128"/>
                <a:cs typeface="Meiryo UI" pitchFamily="50" charset="-128"/>
              </a:rPr>
              <a:t>INSERT INTO </a:t>
            </a:r>
            <a:r>
              <a:rPr lang="en-US" altLang="ja-JP" sz="1400" dirty="0" smtClean="0">
                <a:latin typeface="Meiryo UI" pitchFamily="50" charset="-128"/>
                <a:ea typeface="Meiryo UI" pitchFamily="50" charset="-128"/>
                <a:cs typeface="Meiryo UI" pitchFamily="50" charset="-128"/>
              </a:rPr>
              <a:t>customer</a:t>
            </a:r>
            <a:endParaRPr lang="en-US" altLang="ja-JP" sz="1400" dirty="0">
              <a:latin typeface="Meiryo UI" pitchFamily="50" charset="-128"/>
              <a:ea typeface="Meiryo UI" pitchFamily="50" charset="-128"/>
              <a:cs typeface="Meiryo UI" pitchFamily="50" charset="-128"/>
            </a:endParaRPr>
          </a:p>
          <a:p>
            <a:pPr marL="0" lvl="2">
              <a:buFont typeface="Wingdings" pitchFamily="2" charset="2"/>
              <a:buNone/>
              <a:tabLst>
                <a:tab pos="804863" algn="l"/>
                <a:tab pos="2505075" algn="l"/>
              </a:tabLst>
            </a:pPr>
            <a:r>
              <a:rPr lang="en-US" altLang="ja-JP" sz="1400" dirty="0" smtClean="0">
                <a:latin typeface="Meiryo UI" pitchFamily="50" charset="-128"/>
                <a:ea typeface="Meiryo UI" pitchFamily="50" charset="-128"/>
                <a:cs typeface="Meiryo UI" pitchFamily="50" charset="-128"/>
              </a:rPr>
              <a:t>  (</a:t>
            </a:r>
            <a:r>
              <a:rPr lang="en-US" altLang="ja-JP" sz="1400" dirty="0" err="1" smtClean="0">
                <a:latin typeface="Meiryo UI" pitchFamily="50" charset="-128"/>
                <a:ea typeface="Meiryo UI" pitchFamily="50" charset="-128"/>
                <a:cs typeface="Meiryo UI" pitchFamily="50" charset="-128"/>
              </a:rPr>
              <a:t>customer_id</a:t>
            </a:r>
            <a:r>
              <a:rPr lang="en-US" altLang="ja-JP" sz="1400" dirty="0" smtClean="0">
                <a:latin typeface="Meiryo UI" pitchFamily="50" charset="-128"/>
                <a:ea typeface="Meiryo UI" pitchFamily="50" charset="-128"/>
                <a:cs typeface="Meiryo UI" pitchFamily="50" charset="-128"/>
              </a:rPr>
              <a:t>, </a:t>
            </a:r>
            <a:r>
              <a:rPr lang="en-US" altLang="ja-JP" sz="1400" dirty="0" err="1" smtClean="0">
                <a:latin typeface="Meiryo UI" pitchFamily="50" charset="-128"/>
                <a:ea typeface="Meiryo UI" pitchFamily="50" charset="-128"/>
                <a:cs typeface="Meiryo UI" pitchFamily="50" charset="-128"/>
              </a:rPr>
              <a:t>customer_name</a:t>
            </a:r>
            <a:r>
              <a:rPr lang="en-US" altLang="ja-JP" sz="1400" dirty="0" smtClean="0">
                <a:latin typeface="Meiryo UI" pitchFamily="50" charset="-128"/>
                <a:ea typeface="Meiryo UI" pitchFamily="50" charset="-128"/>
                <a:cs typeface="Meiryo UI" pitchFamily="50" charset="-128"/>
              </a:rPr>
              <a:t>, prefecture)</a:t>
            </a:r>
            <a:endParaRPr lang="en-US" altLang="ja-JP" sz="1400" dirty="0">
              <a:latin typeface="Meiryo UI" pitchFamily="50" charset="-128"/>
              <a:ea typeface="Meiryo UI" pitchFamily="50" charset="-128"/>
              <a:cs typeface="Meiryo UI" pitchFamily="50" charset="-128"/>
            </a:endParaRPr>
          </a:p>
          <a:p>
            <a:pPr marL="0" lvl="2">
              <a:buFont typeface="Wingdings" pitchFamily="2" charset="2"/>
              <a:buNone/>
              <a:tabLst>
                <a:tab pos="804863" algn="l"/>
                <a:tab pos="2505075" algn="l"/>
              </a:tabLst>
            </a:pPr>
            <a:r>
              <a:rPr lang="en-US" altLang="ja-JP" sz="1400" dirty="0" smtClean="0">
                <a:latin typeface="Meiryo UI" pitchFamily="50" charset="-128"/>
                <a:ea typeface="Meiryo UI" pitchFamily="50" charset="-128"/>
                <a:cs typeface="Meiryo UI" pitchFamily="50" charset="-128"/>
              </a:rPr>
              <a:t>VALUES</a:t>
            </a:r>
          </a:p>
          <a:p>
            <a:pPr marL="0" lvl="2">
              <a:buFont typeface="Wingdings" pitchFamily="2" charset="2"/>
              <a:buNone/>
              <a:tabLst>
                <a:tab pos="804863" algn="l"/>
                <a:tab pos="2505075" algn="l"/>
              </a:tabLst>
            </a:pPr>
            <a:r>
              <a:rPr lang="en-US" altLang="ja-JP" sz="1400" dirty="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 (‘C9999’, ‘</a:t>
            </a:r>
            <a:r>
              <a:rPr lang="ja-JP" altLang="en-US" sz="1400" dirty="0" smtClean="0">
                <a:latin typeface="Meiryo UI" pitchFamily="50" charset="-128"/>
                <a:ea typeface="Meiryo UI" pitchFamily="50" charset="-128"/>
                <a:cs typeface="Meiryo UI" pitchFamily="50" charset="-128"/>
              </a:rPr>
              <a:t>藤原</a:t>
            </a: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東京</a:t>
            </a:r>
            <a:r>
              <a:rPr lang="en-US" altLang="ja-JP" sz="1400" dirty="0" smtClean="0">
                <a:latin typeface="Meiryo UI" pitchFamily="50" charset="-128"/>
                <a:ea typeface="Meiryo UI" pitchFamily="50" charset="-128"/>
                <a:cs typeface="Meiryo UI" pitchFamily="50" charset="-128"/>
              </a:rPr>
              <a:t>’)</a:t>
            </a:r>
            <a:endParaRPr lang="en-US" altLang="ja-JP" sz="1400" dirty="0">
              <a:latin typeface="Meiryo UI" pitchFamily="50" charset="-128"/>
              <a:ea typeface="Meiryo UI" pitchFamily="50" charset="-128"/>
              <a:cs typeface="Meiryo UI" pitchFamily="50" charset="-128"/>
            </a:endParaRPr>
          </a:p>
          <a:p>
            <a:pPr marL="0" lvl="2">
              <a:buFont typeface="Wingdings" pitchFamily="2" charset="2"/>
              <a:buNone/>
              <a:tabLst>
                <a:tab pos="804863" algn="l"/>
                <a:tab pos="2505075" algn="l"/>
              </a:tabLst>
            </a:pPr>
            <a:r>
              <a:rPr lang="en-US" altLang="ja-JP" sz="1400" dirty="0">
                <a:latin typeface="Meiryo UI" pitchFamily="50" charset="-128"/>
                <a:ea typeface="Meiryo UI" pitchFamily="50" charset="-128"/>
                <a:cs typeface="Meiryo UI" pitchFamily="50" charset="-128"/>
              </a:rPr>
              <a:t>;</a:t>
            </a:r>
          </a:p>
        </p:txBody>
      </p:sp>
      <p:sp>
        <p:nvSpPr>
          <p:cNvPr id="7" name="正方形/長方形 6"/>
          <p:cNvSpPr/>
          <p:nvPr/>
        </p:nvSpPr>
        <p:spPr bwMode="auto">
          <a:xfrm>
            <a:off x="971600" y="5034880"/>
            <a:ext cx="7560840" cy="1346448"/>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0" lvl="1"/>
            <a:endParaRPr lang="en-US" altLang="ja-JP" sz="1600" dirty="0" smtClean="0">
              <a:latin typeface="Meiryo UI" pitchFamily="50" charset="-128"/>
              <a:ea typeface="Meiryo UI" pitchFamily="50" charset="-128"/>
              <a:cs typeface="Meiryo UI" pitchFamily="50" charset="-128"/>
            </a:endParaRPr>
          </a:p>
          <a:p>
            <a:pPr marL="342900" lvl="1" indent="-342900">
              <a:buFont typeface="+mj-lt"/>
              <a:buAutoNum type="arabicPeriod"/>
            </a:pPr>
            <a:r>
              <a:rPr lang="ja-JP" altLang="en-US" sz="1600" dirty="0" smtClean="0">
                <a:latin typeface="Meiryo UI" pitchFamily="50" charset="-128"/>
                <a:ea typeface="Meiryo UI" pitchFamily="50" charset="-128"/>
                <a:cs typeface="Meiryo UI" pitchFamily="50" charset="-128"/>
              </a:rPr>
              <a:t>上記の</a:t>
            </a:r>
            <a:r>
              <a:rPr lang="en-US" altLang="ja-JP" sz="1600" dirty="0" smtClean="0">
                <a:latin typeface="Meiryo UI" pitchFamily="50" charset="-128"/>
                <a:ea typeface="Meiryo UI" pitchFamily="50" charset="-128"/>
                <a:cs typeface="Meiryo UI" pitchFamily="50" charset="-128"/>
              </a:rPr>
              <a:t>INSERT</a:t>
            </a:r>
            <a:r>
              <a:rPr lang="ja-JP" altLang="en-US" sz="1600" dirty="0" smtClean="0">
                <a:latin typeface="Meiryo UI" pitchFamily="50" charset="-128"/>
                <a:ea typeface="Meiryo UI" pitchFamily="50" charset="-128"/>
                <a:cs typeface="Meiryo UI" pitchFamily="50" charset="-128"/>
              </a:rPr>
              <a:t>文を参考に、顧客テーブルにデータを</a:t>
            </a:r>
            <a:r>
              <a:rPr lang="en-US" altLang="ja-JP" sz="1600" dirty="0" smtClean="0">
                <a:latin typeface="Meiryo UI" pitchFamily="50" charset="-128"/>
                <a:ea typeface="Meiryo UI" pitchFamily="50" charset="-128"/>
                <a:cs typeface="Meiryo UI" pitchFamily="50" charset="-128"/>
              </a:rPr>
              <a:t>INSERT</a:t>
            </a:r>
            <a:r>
              <a:rPr lang="ja-JP" altLang="en-US" sz="1600" dirty="0" smtClean="0">
                <a:latin typeface="Meiryo UI" pitchFamily="50" charset="-128"/>
                <a:ea typeface="Meiryo UI" pitchFamily="50" charset="-128"/>
                <a:cs typeface="Meiryo UI" pitchFamily="50" charset="-128"/>
              </a:rPr>
              <a:t>してください。</a:t>
            </a:r>
            <a:endParaRPr lang="en-US" altLang="ja-JP" sz="1600" dirty="0" smtClean="0">
              <a:latin typeface="Meiryo UI" pitchFamily="50" charset="-128"/>
              <a:ea typeface="Meiryo UI" pitchFamily="50" charset="-128"/>
              <a:cs typeface="Meiryo UI" pitchFamily="50" charset="-128"/>
            </a:endParaRPr>
          </a:p>
          <a:p>
            <a:pPr marL="800100" lvl="2" indent="-342900">
              <a:buFont typeface="Arial" panose="020B0604020202020204" pitchFamily="34" charset="0"/>
              <a:buChar char="•"/>
            </a:pPr>
            <a:r>
              <a:rPr lang="en-US" altLang="ja-JP" sz="1600" dirty="0" err="1">
                <a:latin typeface="Meiryo UI" pitchFamily="50" charset="-128"/>
                <a:ea typeface="Meiryo UI" pitchFamily="50" charset="-128"/>
                <a:cs typeface="Meiryo UI" pitchFamily="50" charset="-128"/>
              </a:rPr>
              <a:t>c</a:t>
            </a:r>
            <a:r>
              <a:rPr lang="en-US" altLang="ja-JP" sz="1600" dirty="0" err="1" smtClean="0">
                <a:latin typeface="Meiryo UI" pitchFamily="50" charset="-128"/>
                <a:ea typeface="Meiryo UI" pitchFamily="50" charset="-128"/>
                <a:cs typeface="Meiryo UI" pitchFamily="50" charset="-128"/>
              </a:rPr>
              <a:t>ustomer_id</a:t>
            </a:r>
            <a:r>
              <a:rPr lang="ja-JP" altLang="en-US" sz="1600" dirty="0" smtClean="0">
                <a:latin typeface="Meiryo UI" pitchFamily="50" charset="-128"/>
                <a:ea typeface="Meiryo UI" pitchFamily="50" charset="-128"/>
                <a:cs typeface="Meiryo UI" pitchFamily="50" charset="-128"/>
              </a:rPr>
              <a:t> </a:t>
            </a:r>
            <a:r>
              <a:rPr lang="en-US" altLang="ja-JP" sz="1600" dirty="0" smtClean="0">
                <a:latin typeface="Meiryo UI" pitchFamily="50" charset="-128"/>
                <a:ea typeface="Meiryo UI" pitchFamily="50" charset="-128"/>
                <a:cs typeface="Meiryo UI" pitchFamily="50" charset="-128"/>
              </a:rPr>
              <a:t>= C + [</a:t>
            </a:r>
            <a:r>
              <a:rPr lang="ja-JP" altLang="en-US" sz="1600" dirty="0" smtClean="0">
                <a:latin typeface="Meiryo UI" pitchFamily="50" charset="-128"/>
                <a:ea typeface="Meiryo UI" pitchFamily="50" charset="-128"/>
                <a:cs typeface="Meiryo UI" pitchFamily="50" charset="-128"/>
              </a:rPr>
              <a:t>各自の生年月日</a:t>
            </a:r>
            <a:r>
              <a:rPr lang="en-US" altLang="ja-JP" sz="1600" dirty="0" smtClean="0">
                <a:latin typeface="Meiryo UI" pitchFamily="50" charset="-128"/>
                <a:ea typeface="Meiryo UI" pitchFamily="50" charset="-128"/>
                <a:cs typeface="Meiryo UI" pitchFamily="50" charset="-128"/>
              </a:rPr>
              <a:t>](C19850701</a:t>
            </a:r>
            <a:r>
              <a:rPr lang="ja-JP" altLang="en-US" sz="1600" dirty="0" smtClean="0">
                <a:latin typeface="Meiryo UI" pitchFamily="50" charset="-128"/>
                <a:ea typeface="Meiryo UI" pitchFamily="50" charset="-128"/>
                <a:cs typeface="Meiryo UI" pitchFamily="50" charset="-128"/>
              </a:rPr>
              <a:t>など</a:t>
            </a:r>
            <a:r>
              <a:rPr lang="en-US" altLang="ja-JP" sz="1600" dirty="0" smtClean="0">
                <a:latin typeface="Meiryo UI" pitchFamily="50" charset="-128"/>
                <a:ea typeface="Meiryo UI" pitchFamily="50" charset="-128"/>
                <a:cs typeface="Meiryo UI" pitchFamily="50" charset="-128"/>
              </a:rPr>
              <a:t>)</a:t>
            </a:r>
          </a:p>
          <a:p>
            <a:pPr marL="800100" lvl="2" indent="-342900">
              <a:buFont typeface="Arial" panose="020B0604020202020204" pitchFamily="34" charset="0"/>
              <a:buChar char="•"/>
            </a:pPr>
            <a:r>
              <a:rPr lang="en-US" altLang="ja-JP" sz="1600" dirty="0" err="1" smtClean="0">
                <a:latin typeface="Meiryo UI" pitchFamily="50" charset="-128"/>
                <a:ea typeface="Meiryo UI" pitchFamily="50" charset="-128"/>
                <a:cs typeface="Meiryo UI" pitchFamily="50" charset="-128"/>
              </a:rPr>
              <a:t>Customer_name</a:t>
            </a:r>
            <a:r>
              <a:rPr lang="en-US" altLang="ja-JP" sz="1600" dirty="0" smtClean="0">
                <a:latin typeface="Meiryo UI" pitchFamily="50" charset="-128"/>
                <a:ea typeface="Meiryo UI" pitchFamily="50" charset="-128"/>
                <a:cs typeface="Meiryo UI" pitchFamily="50" charset="-128"/>
              </a:rPr>
              <a:t> = </a:t>
            </a:r>
            <a:r>
              <a:rPr lang="ja-JP" altLang="en-US" sz="1600" dirty="0" smtClean="0">
                <a:latin typeface="Meiryo UI" pitchFamily="50" charset="-128"/>
                <a:ea typeface="Meiryo UI" pitchFamily="50" charset="-128"/>
                <a:cs typeface="Meiryo UI" pitchFamily="50" charset="-128"/>
              </a:rPr>
              <a:t>各自のフルネーム</a:t>
            </a:r>
            <a:endParaRPr lang="en-US" altLang="ja-JP" sz="1600" dirty="0" smtClean="0">
              <a:latin typeface="Meiryo UI" pitchFamily="50" charset="-128"/>
              <a:ea typeface="Meiryo UI" pitchFamily="50" charset="-128"/>
              <a:cs typeface="Meiryo UI" pitchFamily="50" charset="-128"/>
            </a:endParaRPr>
          </a:p>
          <a:p>
            <a:pPr marL="800100" lvl="2" indent="-342900">
              <a:buFont typeface="Arial" panose="020B0604020202020204" pitchFamily="34" charset="0"/>
              <a:buChar char="•"/>
            </a:pPr>
            <a:r>
              <a:rPr lang="en-US" altLang="ja-JP" sz="1600" dirty="0" smtClean="0">
                <a:latin typeface="Meiryo UI" pitchFamily="50" charset="-128"/>
                <a:ea typeface="Meiryo UI" pitchFamily="50" charset="-128"/>
                <a:cs typeface="Meiryo UI" pitchFamily="50" charset="-128"/>
              </a:rPr>
              <a:t>prefecture = </a:t>
            </a:r>
            <a:r>
              <a:rPr lang="ja-JP" altLang="en-US" sz="1600" dirty="0" smtClean="0">
                <a:latin typeface="Meiryo UI" pitchFamily="50" charset="-128"/>
                <a:ea typeface="Meiryo UI" pitchFamily="50" charset="-128"/>
                <a:cs typeface="Meiryo UI" pitchFamily="50" charset="-128"/>
              </a:rPr>
              <a:t>各自の出身都道府県</a:t>
            </a:r>
            <a:endParaRPr lang="en-US" altLang="ja-JP" sz="1600" dirty="0" smtClean="0">
              <a:latin typeface="Meiryo UI" pitchFamily="50" charset="-128"/>
              <a:ea typeface="Meiryo UI" pitchFamily="50" charset="-128"/>
              <a:cs typeface="Meiryo UI" pitchFamily="50" charset="-128"/>
            </a:endParaRPr>
          </a:p>
        </p:txBody>
      </p:sp>
      <p:sp>
        <p:nvSpPr>
          <p:cNvPr id="8" name="角丸四角形 7"/>
          <p:cNvSpPr/>
          <p:nvPr/>
        </p:nvSpPr>
        <p:spPr bwMode="auto">
          <a:xfrm>
            <a:off x="1115616" y="4797152"/>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bwMode="auto">
          <a:xfrm>
            <a:off x="5184497" y="1340768"/>
            <a:ext cx="3347943"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285750" indent="-285750">
              <a:buClr>
                <a:srgbClr val="528416"/>
              </a:buClr>
              <a:buSzPct val="80000"/>
              <a:buFont typeface="Arial" panose="020B0604020202020204" pitchFamily="34" charset="0"/>
              <a:buChar cha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で指定したテーブルにデータを</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行投入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二等辺三角形 9"/>
          <p:cNvSpPr/>
          <p:nvPr/>
        </p:nvSpPr>
        <p:spPr bwMode="auto">
          <a:xfrm rot="5400000">
            <a:off x="4221668" y="1783668"/>
            <a:ext cx="1060704" cy="266328"/>
          </a:xfrm>
          <a:prstGeom prst="triangle">
            <a:avLst/>
          </a:prstGeom>
          <a:solidFill>
            <a:schemeClr val="bg1">
              <a:lumMod val="6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
        <p:nvSpPr>
          <p:cNvPr id="2" name="四角形吹き出し 1"/>
          <p:cNvSpPr/>
          <p:nvPr/>
        </p:nvSpPr>
        <p:spPr bwMode="auto">
          <a:xfrm>
            <a:off x="6516216" y="3789040"/>
            <a:ext cx="2016224" cy="756664"/>
          </a:xfrm>
          <a:prstGeom prst="wedgeRectCallout">
            <a:avLst>
              <a:gd name="adj1" fmla="val -203173"/>
              <a:gd name="adj2" fmla="val 24100"/>
            </a:avLst>
          </a:prstGeom>
          <a:solidFill>
            <a:srgbClr val="FFE7E7"/>
          </a:solidFill>
          <a:ln w="9525" cap="flat" cmpd="sng" algn="ctr">
            <a:solidFill>
              <a:srgbClr val="FF9999"/>
            </a:solidFill>
            <a:prstDash val="solid"/>
            <a:round/>
            <a:headEnd type="none" w="med" len="med"/>
            <a:tailEnd type="none" w="med" len="med"/>
          </a:ln>
          <a:effectLst>
            <a:outerShdw blurRad="50800" dist="38100" dir="2700000" algn="tl" rotWithShape="0">
              <a:prstClr val="black">
                <a:alpha val="40000"/>
              </a:prstClr>
            </a:outerShdw>
          </a:effectLst>
        </p:spPr>
        <p:txBody>
          <a:bodyPr rtlCol="0" anchor="ctr"/>
          <a:lstStyle/>
          <a:p>
            <a:pPr algn="ctr">
              <a:buClr>
                <a:srgbClr val="528416"/>
              </a:buClr>
              <a:buSzPct val="80000"/>
              <a:buFont typeface="Monotype Sorts" pitchFamily="2" charset="2"/>
              <a:buNone/>
            </a:pP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文字列が指定されているカラムは、「</a:t>
            </a:r>
            <a:r>
              <a:rPr lang="en-US" altLang="ja-JP" sz="1400" b="1"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」シングルクォートで括るルール</a:t>
            </a:r>
            <a:endParaRPr lang="en-US" altLang="ja-JP" sz="1400" b="1"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56779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2400" y="111224"/>
            <a:ext cx="8686800" cy="725488"/>
          </a:xfrm>
        </p:spPr>
        <p:txBody>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基礎演習</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2.3. DML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 ～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SELECT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の実行</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2532" name="コンテンツ プレースホルダ 4"/>
          <p:cNvSpPr>
            <a:spLocks noGrp="1"/>
          </p:cNvSpPr>
          <p:nvPr>
            <p:ph idx="1"/>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SELECT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2"/>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SELECT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文を実行してみましょう。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商品テーブルから、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商品名が「カッター」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の情報をすべ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て取得</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bwMode="auto">
          <a:xfrm>
            <a:off x="899592" y="1268760"/>
            <a:ext cx="3024336" cy="15841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WHERE</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抽出条件式</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bwMode="auto">
          <a:xfrm>
            <a:off x="899592" y="3789040"/>
            <a:ext cx="3600400"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select</a:t>
            </a:r>
          </a:p>
          <a:p>
            <a:pPr marL="0" lvl="2">
              <a:buFont typeface="Wingdings" pitchFamily="2" charset="2"/>
              <a:buNone/>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from</a:t>
            </a:r>
          </a:p>
          <a:p>
            <a:pPr marL="0" lvl="2">
              <a:buFont typeface="Wingding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product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where</a:t>
            </a:r>
          </a:p>
          <a:p>
            <a:pPr marL="0" lvl="2">
              <a:buFont typeface="Wingding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rPr>
              <a:t>product_name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カッター</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7" name="正方形/長方形 6"/>
          <p:cNvSpPr/>
          <p:nvPr/>
        </p:nvSpPr>
        <p:spPr bwMode="auto">
          <a:xfrm>
            <a:off x="899592" y="5708104"/>
            <a:ext cx="7560840" cy="817240"/>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0" lvl="1"/>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金額が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円以上の商品を取得してください。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～以上を表現する方法は調べてみてください。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角丸四角形 7"/>
          <p:cNvSpPr/>
          <p:nvPr/>
        </p:nvSpPr>
        <p:spPr bwMode="auto">
          <a:xfrm>
            <a:off x="1043608" y="5445224"/>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bwMode="auto">
          <a:xfrm>
            <a:off x="4499992" y="1268760"/>
            <a:ext cx="4104455" cy="15841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285750" indent="-285750">
              <a:buClr>
                <a:srgbClr val="528416"/>
              </a:buClr>
              <a:buSzPct val="80000"/>
              <a:buFont typeface="Arial" panose="020B0604020202020204" pitchFamily="34" charset="0"/>
              <a:buChar cha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で指定したテーブルからデータを取得する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～に指定したカラムを取得する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抽出条件式に指定した条件に合致するレコードをすべて取得する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二等辺三角形 9"/>
          <p:cNvSpPr/>
          <p:nvPr/>
        </p:nvSpPr>
        <p:spPr bwMode="auto">
          <a:xfrm rot="5400000">
            <a:off x="3670756" y="1901388"/>
            <a:ext cx="1060704" cy="266328"/>
          </a:xfrm>
          <a:prstGeom prst="triangle">
            <a:avLst/>
          </a:prstGeom>
          <a:solidFill>
            <a:schemeClr val="bg1">
              <a:lumMod val="6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
        <p:nvSpPr>
          <p:cNvPr id="11" name="四角形吹き出し 10"/>
          <p:cNvSpPr/>
          <p:nvPr/>
        </p:nvSpPr>
        <p:spPr bwMode="auto">
          <a:xfrm>
            <a:off x="5508104" y="4005064"/>
            <a:ext cx="1872208" cy="756664"/>
          </a:xfrm>
          <a:prstGeom prst="wedgeRectCallout">
            <a:avLst>
              <a:gd name="adj1" fmla="val -257696"/>
              <a:gd name="adj2" fmla="val -36323"/>
            </a:avLst>
          </a:prstGeom>
          <a:solidFill>
            <a:srgbClr val="FFE7E7"/>
          </a:solidFill>
          <a:ln w="9525" cap="flat" cmpd="sng" algn="ctr">
            <a:solidFill>
              <a:srgbClr val="FF9999"/>
            </a:solidFill>
            <a:prstDash val="solid"/>
            <a:round/>
            <a:headEnd type="none" w="med" len="med"/>
            <a:tailEnd type="none" w="med" len="med"/>
          </a:ln>
          <a:effectLst>
            <a:outerShdw blurRad="50800" dist="38100" dir="2700000" algn="tl" rotWithShape="0">
              <a:prstClr val="black">
                <a:alpha val="40000"/>
              </a:prstClr>
            </a:outerShdw>
          </a:effectLst>
        </p:spPr>
        <p:txBody>
          <a:bodyPr rtlCol="0" anchor="ctr"/>
          <a:lstStyle/>
          <a:p>
            <a:pPr algn="ctr">
              <a:buClr>
                <a:srgbClr val="528416"/>
              </a:buClr>
              <a:buSzPct val="80000"/>
              <a:buFont typeface="Monotype Sorts" pitchFamily="2" charset="2"/>
              <a:buNone/>
            </a:pP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」はすべてのカラムを意味する記号</a:t>
            </a:r>
            <a:endParaRPr lang="en-US" altLang="ja-JP" sz="1400" b="1"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101765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目標</a:t>
            </a:r>
          </a:p>
        </p:txBody>
      </p:sp>
      <p:sp>
        <p:nvSpPr>
          <p:cNvPr id="6148" name="コンテンツ プレースホルダ 4"/>
          <p:cNvSpPr>
            <a:spLocks noGrp="1"/>
          </p:cNvSpPr>
          <p:nvPr>
            <p:ph idx="1"/>
          </p:nvPr>
        </p:nvSpPr>
        <p:spPr/>
        <p:txBody>
          <a:bodyPr/>
          <a:lstStyle/>
          <a:p>
            <a:pPr marL="0" indent="0">
              <a:buNone/>
              <a:defRPr/>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データベースおよび</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の基本的な知識を身につける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defRPr/>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でやりたいことが明確になっていれば、独力で</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その場で調べても</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OK)SQL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を書けるようになる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78118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52400" y="44624"/>
            <a:ext cx="8686800" cy="725488"/>
          </a:xfrm>
        </p:spPr>
        <p:txBody>
          <a:bodyPr/>
          <a:lstStyle/>
          <a:p>
            <a:r>
              <a:rPr lang="en-US" altLang="ja-JP" sz="2400" dirty="0"/>
              <a:t>2.</a:t>
            </a:r>
            <a:r>
              <a:rPr lang="ja-JP" altLang="en-US" sz="2400" dirty="0"/>
              <a:t> </a:t>
            </a:r>
            <a:r>
              <a:rPr lang="en-US" altLang="ja-JP" sz="2400" dirty="0"/>
              <a:t>SQL</a:t>
            </a:r>
            <a:r>
              <a:rPr lang="ja-JP" altLang="en-US" sz="2400" dirty="0"/>
              <a:t>基礎演習</a:t>
            </a:r>
            <a:r>
              <a:rPr lang="en-US" altLang="ja-JP" sz="2400" dirty="0" smtClean="0"/>
              <a:t/>
            </a:r>
            <a:br>
              <a:rPr lang="en-US" altLang="ja-JP" sz="2400" dirty="0" smtClean="0"/>
            </a:br>
            <a:r>
              <a:rPr lang="en-US" altLang="ja-JP" sz="2400" dirty="0" smtClean="0"/>
              <a:t>2.3. DML</a:t>
            </a:r>
            <a:r>
              <a:rPr lang="ja-JP" altLang="en-US" sz="2400" dirty="0" smtClean="0"/>
              <a:t>文 ～ </a:t>
            </a:r>
            <a:r>
              <a:rPr lang="en-US" altLang="ja-JP" sz="2400" dirty="0" smtClean="0"/>
              <a:t>UPDATE</a:t>
            </a:r>
            <a:r>
              <a:rPr lang="ja-JP" altLang="en-US" sz="2400" dirty="0" smtClean="0"/>
              <a:t>の実行　～</a:t>
            </a:r>
          </a:p>
        </p:txBody>
      </p:sp>
      <p:sp>
        <p:nvSpPr>
          <p:cNvPr id="23556" name="コンテンツ プレースホルダ 4"/>
          <p:cNvSpPr>
            <a:spLocks noGrp="1"/>
          </p:cNvSpPr>
          <p:nvPr>
            <p:ph idx="1"/>
          </p:nvPr>
        </p:nvSpPr>
        <p:spPr/>
        <p:txBody>
          <a:bodyPr/>
          <a:lstStyle/>
          <a:p>
            <a:r>
              <a:rPr lang="en-US" altLang="ja-JP" dirty="0" smtClean="0">
                <a:latin typeface="Meiryo UI" pitchFamily="50" charset="-128"/>
                <a:ea typeface="Meiryo UI" pitchFamily="50" charset="-128"/>
                <a:cs typeface="Meiryo UI" pitchFamily="50" charset="-128"/>
              </a:rPr>
              <a:t>UPDATE</a:t>
            </a:r>
            <a:r>
              <a:rPr lang="ja-JP" altLang="en-US" dirty="0" smtClean="0">
                <a:latin typeface="Meiryo UI" pitchFamily="50" charset="-128"/>
                <a:ea typeface="Meiryo UI" pitchFamily="50" charset="-128"/>
                <a:cs typeface="Meiryo UI" pitchFamily="50" charset="-128"/>
              </a:rPr>
              <a:t>文の構造</a:t>
            </a:r>
            <a:endParaRPr lang="en-US" altLang="ja-JP" dirty="0" smtClean="0">
              <a:latin typeface="Meiryo UI" pitchFamily="50" charset="-128"/>
              <a:ea typeface="Meiryo UI" pitchFamily="50" charset="-128"/>
              <a:cs typeface="Meiryo UI" pitchFamily="50" charset="-128"/>
            </a:endParaRPr>
          </a:p>
          <a:p>
            <a:pPr lvl="1"/>
            <a:endParaRPr lang="en-US" altLang="ja-JP" dirty="0"/>
          </a:p>
          <a:p>
            <a:pPr lvl="1"/>
            <a:endParaRPr lang="en-US" altLang="ja-JP" dirty="0" smtClean="0">
              <a:latin typeface="Meiryo UI" pitchFamily="50" charset="-128"/>
              <a:ea typeface="Meiryo UI" pitchFamily="50" charset="-128"/>
              <a:cs typeface="Meiryo UI" pitchFamily="50" charset="-128"/>
            </a:endParaRPr>
          </a:p>
          <a:p>
            <a:pPr lvl="1"/>
            <a:endParaRPr lang="en-US" altLang="ja-JP" dirty="0"/>
          </a:p>
          <a:p>
            <a:pPr lvl="1"/>
            <a:endParaRPr lang="en-US" altLang="ja-JP" dirty="0" smtClean="0">
              <a:latin typeface="Meiryo UI" pitchFamily="50" charset="-128"/>
              <a:ea typeface="Meiryo UI" pitchFamily="50" charset="-128"/>
              <a:cs typeface="Meiryo UI" pitchFamily="50" charset="-128"/>
            </a:endParaRPr>
          </a:p>
          <a:p>
            <a:pPr marL="473075" lvl="1" indent="0">
              <a:buNone/>
            </a:pPr>
            <a:endParaRPr lang="en-US" altLang="ja-JP" sz="1200" dirty="0" smtClean="0">
              <a:latin typeface="Meiryo UI" pitchFamily="50" charset="-128"/>
              <a:ea typeface="Meiryo UI" pitchFamily="50" charset="-128"/>
              <a:cs typeface="Meiryo UI" pitchFamily="50" charset="-128"/>
            </a:endParaRPr>
          </a:p>
          <a:p>
            <a:r>
              <a:rPr lang="en-US" altLang="ja-JP" dirty="0" smtClean="0">
                <a:latin typeface="Meiryo UI" pitchFamily="50" charset="-128"/>
                <a:ea typeface="Meiryo UI" pitchFamily="50" charset="-128"/>
                <a:cs typeface="Meiryo UI" pitchFamily="50" charset="-128"/>
              </a:rPr>
              <a:t>UPDATE</a:t>
            </a:r>
            <a:r>
              <a:rPr lang="ja-JP" altLang="en-US" dirty="0" smtClean="0">
                <a:latin typeface="Meiryo UI" pitchFamily="50" charset="-128"/>
                <a:ea typeface="Meiryo UI" pitchFamily="50" charset="-128"/>
                <a:cs typeface="Meiryo UI" pitchFamily="50" charset="-128"/>
              </a:rPr>
              <a:t>文を実行してみましょう</a:t>
            </a:r>
            <a:endParaRPr lang="en-US" altLang="ja-JP" dirty="0" smtClean="0">
              <a:latin typeface="Meiryo UI" pitchFamily="50" charset="-128"/>
              <a:ea typeface="Meiryo UI" pitchFamily="50" charset="-128"/>
              <a:cs typeface="Meiryo UI" pitchFamily="50" charset="-128"/>
            </a:endParaRPr>
          </a:p>
          <a:p>
            <a:pPr lvl="1"/>
            <a:r>
              <a:rPr lang="ja-JP" altLang="en-US" dirty="0" smtClean="0">
                <a:latin typeface="Meiryo UI" pitchFamily="50" charset="-128"/>
                <a:ea typeface="Meiryo UI" pitchFamily="50" charset="-128"/>
                <a:cs typeface="Meiryo UI" pitchFamily="50" charset="-128"/>
              </a:rPr>
              <a:t>顧客テーブルに格納されている、顧客名「藤原 崇」の都道府県を「東京」に変更</a:t>
            </a:r>
            <a:r>
              <a:rPr lang="ja-JP" altLang="en-US" dirty="0"/>
              <a:t>し</a:t>
            </a:r>
            <a:r>
              <a:rPr lang="ja-JP" altLang="en-US" dirty="0" smtClean="0"/>
              <a:t>、顧客名を「藤原」に変更する</a:t>
            </a:r>
            <a:endParaRPr lang="en-US" altLang="ja-JP" dirty="0" smtClean="0"/>
          </a:p>
        </p:txBody>
      </p:sp>
      <p:sp>
        <p:nvSpPr>
          <p:cNvPr id="5" name="正方形/長方形 4"/>
          <p:cNvSpPr/>
          <p:nvPr/>
        </p:nvSpPr>
        <p:spPr bwMode="auto">
          <a:xfrm>
            <a:off x="899592" y="1340768"/>
            <a:ext cx="3780420" cy="13224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UPDATE</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SET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WHERE</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更新対象条件式</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bwMode="auto">
          <a:xfrm>
            <a:off x="899592" y="3933056"/>
            <a:ext cx="7560840" cy="16561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UPDATE </a:t>
            </a: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customer</a:t>
            </a: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SET</a:t>
            </a: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prefecture =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東京</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customer_name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藤原</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where</a:t>
            </a:r>
          </a:p>
          <a:p>
            <a:pPr marL="0" lvl="2">
              <a:buFont typeface="Wingding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customer_name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藤原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崇</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7" name="正方形/長方形 6"/>
          <p:cNvSpPr/>
          <p:nvPr/>
        </p:nvSpPr>
        <p:spPr bwMode="auto">
          <a:xfrm>
            <a:off x="899592" y="5852120"/>
            <a:ext cx="7560840" cy="673224"/>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342900" lvl="1" indent="-342900">
              <a:buFont typeface="+mj-lt"/>
              <a:buAutoNum type="arabicPeriod"/>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演習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にて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顧客テーブルに追加したレコードを更新してください。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800100" lvl="2" indent="-342900">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都道府県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海外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角丸四角形 7"/>
          <p:cNvSpPr/>
          <p:nvPr/>
        </p:nvSpPr>
        <p:spPr bwMode="auto">
          <a:xfrm>
            <a:off x="1043608" y="5589240"/>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bwMode="auto">
          <a:xfrm>
            <a:off x="5417880" y="1340768"/>
            <a:ext cx="3347943" cy="13224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285750" indent="-285750">
              <a:buClr>
                <a:srgbClr val="528416"/>
              </a:buClr>
              <a:buSzPct val="80000"/>
              <a:buFont typeface="Arial" panose="020B0604020202020204" pitchFamily="34" charset="0"/>
              <a:buChar cha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で指定したテーブルの特定列の値を更新する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の値を値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の値を値</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更新</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対象条件式に指定した条件に合致するすべてのレコードを更新</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する</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二等辺三角形 9"/>
          <p:cNvSpPr/>
          <p:nvPr/>
        </p:nvSpPr>
        <p:spPr bwMode="auto">
          <a:xfrm rot="5400000">
            <a:off x="4455051" y="1881972"/>
            <a:ext cx="1060704" cy="266328"/>
          </a:xfrm>
          <a:prstGeom prst="triangle">
            <a:avLst/>
          </a:prstGeom>
          <a:solidFill>
            <a:schemeClr val="bg1">
              <a:lumMod val="6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Tree>
    <p:extLst>
      <p:ext uri="{BB962C8B-B14F-4D97-AF65-F5344CB8AC3E}">
        <p14:creationId xmlns:p14="http://schemas.microsoft.com/office/powerpoint/2010/main" val="34133148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ja-JP" sz="2400" dirty="0"/>
              <a:t>2.</a:t>
            </a:r>
            <a:r>
              <a:rPr lang="ja-JP" altLang="en-US" sz="2400" dirty="0"/>
              <a:t> </a:t>
            </a:r>
            <a:r>
              <a:rPr lang="en-US" altLang="ja-JP" sz="2400" dirty="0"/>
              <a:t>SQL</a:t>
            </a:r>
            <a:r>
              <a:rPr lang="ja-JP" altLang="en-US" sz="2400" dirty="0"/>
              <a:t>基礎演習</a:t>
            </a:r>
            <a:r>
              <a:rPr lang="en-US" altLang="ja-JP" sz="2400" smtClean="0"/>
              <a:t/>
            </a:r>
            <a:br>
              <a:rPr lang="en-US" altLang="ja-JP" sz="2400" smtClean="0"/>
            </a:br>
            <a:r>
              <a:rPr lang="en-US" altLang="ja-JP" sz="2400" smtClean="0"/>
              <a:t>2.3. </a:t>
            </a:r>
            <a:r>
              <a:rPr lang="en-US" altLang="ja-JP" sz="2400" dirty="0" smtClean="0"/>
              <a:t>DML</a:t>
            </a:r>
            <a:r>
              <a:rPr lang="ja-JP" altLang="en-US" sz="2400" dirty="0" smtClean="0"/>
              <a:t>文 ～ </a:t>
            </a:r>
            <a:r>
              <a:rPr lang="en-US" altLang="ja-JP" sz="2400" dirty="0" smtClean="0"/>
              <a:t>DELETE</a:t>
            </a:r>
            <a:r>
              <a:rPr lang="ja-JP" altLang="en-US" sz="2400" dirty="0" smtClean="0"/>
              <a:t>の実行　～</a:t>
            </a:r>
          </a:p>
        </p:txBody>
      </p:sp>
      <p:sp>
        <p:nvSpPr>
          <p:cNvPr id="24580" name="コンテンツ プレースホルダ 4"/>
          <p:cNvSpPr>
            <a:spLocks noGrp="1"/>
          </p:cNvSpPr>
          <p:nvPr>
            <p:ph idx="1"/>
          </p:nvPr>
        </p:nvSpPr>
        <p:spPr/>
        <p:txBody>
          <a:bodyPr/>
          <a:lstStyle/>
          <a:p>
            <a:r>
              <a:rPr lang="en-US" altLang="ja-JP" dirty="0" smtClean="0">
                <a:latin typeface="Meiryo UI" pitchFamily="50" charset="-128"/>
                <a:ea typeface="Meiryo UI" pitchFamily="50" charset="-128"/>
                <a:cs typeface="Meiryo UI" pitchFamily="50" charset="-128"/>
              </a:rPr>
              <a:t>DELETE</a:t>
            </a:r>
            <a:r>
              <a:rPr lang="ja-JP" altLang="en-US" dirty="0" smtClean="0">
                <a:latin typeface="Meiryo UI" pitchFamily="50" charset="-128"/>
                <a:ea typeface="Meiryo UI" pitchFamily="50" charset="-128"/>
                <a:cs typeface="Meiryo UI" pitchFamily="50" charset="-128"/>
              </a:rPr>
              <a:t>文の構造</a:t>
            </a:r>
            <a:endParaRPr lang="en-US" altLang="ja-JP" dirty="0" smtClean="0">
              <a:latin typeface="Meiryo UI" pitchFamily="50" charset="-128"/>
              <a:ea typeface="Meiryo UI" pitchFamily="50" charset="-128"/>
              <a:cs typeface="Meiryo UI" pitchFamily="50" charset="-128"/>
            </a:endParaRPr>
          </a:p>
          <a:p>
            <a:pPr lvl="1"/>
            <a:endParaRPr lang="en-US" altLang="ja-JP" dirty="0"/>
          </a:p>
          <a:p>
            <a:pPr lvl="1"/>
            <a:endParaRPr lang="en-US" altLang="ja-JP" dirty="0" smtClean="0">
              <a:latin typeface="Meiryo UI" pitchFamily="50" charset="-128"/>
              <a:ea typeface="Meiryo UI" pitchFamily="50" charset="-128"/>
              <a:cs typeface="Meiryo UI" pitchFamily="50" charset="-128"/>
            </a:endParaRPr>
          </a:p>
          <a:p>
            <a:pPr lvl="1"/>
            <a:endParaRPr lang="en-US" altLang="ja-JP" dirty="0"/>
          </a:p>
          <a:p>
            <a:pPr lvl="1"/>
            <a:endParaRPr lang="en-US" altLang="ja-JP" dirty="0" smtClean="0"/>
          </a:p>
          <a:p>
            <a:pPr lvl="1"/>
            <a:endParaRPr lang="en-US" altLang="ja-JP" dirty="0" smtClean="0">
              <a:latin typeface="Meiryo UI" pitchFamily="50" charset="-128"/>
              <a:ea typeface="Meiryo UI" pitchFamily="50" charset="-128"/>
              <a:cs typeface="Meiryo UI" pitchFamily="50" charset="-128"/>
            </a:endParaRPr>
          </a:p>
          <a:p>
            <a:r>
              <a:rPr lang="en-US" altLang="ja-JP" dirty="0" smtClean="0">
                <a:latin typeface="Meiryo UI" pitchFamily="50" charset="-128"/>
                <a:ea typeface="Meiryo UI" pitchFamily="50" charset="-128"/>
                <a:cs typeface="Meiryo UI" pitchFamily="50" charset="-128"/>
              </a:rPr>
              <a:t>DELETE</a:t>
            </a:r>
            <a:r>
              <a:rPr lang="ja-JP" altLang="en-US" dirty="0" smtClean="0">
                <a:latin typeface="Meiryo UI" pitchFamily="50" charset="-128"/>
                <a:ea typeface="Meiryo UI" pitchFamily="50" charset="-128"/>
                <a:cs typeface="Meiryo UI" pitchFamily="50" charset="-128"/>
              </a:rPr>
              <a:t>文の作成例</a:t>
            </a:r>
            <a:endParaRPr lang="en-US" altLang="ja-JP" dirty="0" smtClean="0">
              <a:latin typeface="Meiryo UI" pitchFamily="50" charset="-128"/>
              <a:ea typeface="Meiryo UI" pitchFamily="50" charset="-128"/>
              <a:cs typeface="Meiryo UI" pitchFamily="50" charset="-128"/>
            </a:endParaRPr>
          </a:p>
          <a:p>
            <a:pPr lvl="1"/>
            <a:r>
              <a:rPr lang="ja-JP" altLang="en-US" dirty="0" smtClean="0"/>
              <a:t>顧客テーブルから、顧客名が「藤原 崇」の行を削除する</a:t>
            </a:r>
            <a:endParaRPr lang="en-US" altLang="ja-JP" dirty="0" smtClean="0">
              <a:latin typeface="Meiryo UI" pitchFamily="50" charset="-128"/>
              <a:ea typeface="Meiryo UI" pitchFamily="50" charset="-128"/>
              <a:cs typeface="Meiryo UI" pitchFamily="50" charset="-128"/>
            </a:endParaRPr>
          </a:p>
        </p:txBody>
      </p:sp>
      <p:sp>
        <p:nvSpPr>
          <p:cNvPr id="6" name="正方形/長方形 5"/>
          <p:cNvSpPr/>
          <p:nvPr/>
        </p:nvSpPr>
        <p:spPr bwMode="auto">
          <a:xfrm>
            <a:off x="899592" y="1412776"/>
            <a:ext cx="3672408" cy="12961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DELETE FROM</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WHERE</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削除対象の条件式</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bwMode="auto">
          <a:xfrm>
            <a:off x="899592" y="3717032"/>
            <a:ext cx="7560840" cy="12961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0" lvl="2">
              <a:buFont typeface="Wingdings" pitchFamily="2" charset="2"/>
              <a:buNone/>
            </a:pPr>
            <a:r>
              <a:rPr lang="en-US" altLang="ja-JP" sz="1400" dirty="0">
                <a:latin typeface="Meiryo UI" pitchFamily="50" charset="-128"/>
                <a:ea typeface="Meiryo UI" pitchFamily="50" charset="-128"/>
                <a:cs typeface="Meiryo UI" pitchFamily="50" charset="-128"/>
              </a:rPr>
              <a:t>DELETE FROM</a:t>
            </a:r>
          </a:p>
          <a:p>
            <a:pPr marL="0" lvl="2">
              <a:buFont typeface="Wingdings" pitchFamily="2" charset="2"/>
              <a:buNone/>
            </a:pPr>
            <a:r>
              <a:rPr lang="en-US" altLang="ja-JP" sz="1400" dirty="0">
                <a:latin typeface="Meiryo UI" pitchFamily="50" charset="-128"/>
                <a:ea typeface="Meiryo UI" pitchFamily="50" charset="-128"/>
                <a:cs typeface="Meiryo UI" pitchFamily="50" charset="-128"/>
              </a:rPr>
              <a:t>  customer</a:t>
            </a:r>
          </a:p>
          <a:p>
            <a:pPr marL="0" lvl="2">
              <a:buFont typeface="Wingdings" pitchFamily="2" charset="2"/>
              <a:buNone/>
            </a:pPr>
            <a:r>
              <a:rPr lang="en-US" altLang="ja-JP" sz="1400" dirty="0">
                <a:latin typeface="Meiryo UI" pitchFamily="50" charset="-128"/>
                <a:ea typeface="Meiryo UI" pitchFamily="50" charset="-128"/>
                <a:cs typeface="Meiryo UI" pitchFamily="50" charset="-128"/>
              </a:rPr>
              <a:t>WHERE</a:t>
            </a:r>
          </a:p>
          <a:p>
            <a:pPr marL="0" lvl="2">
              <a:buFont typeface="Wingdings" pitchFamily="2" charset="2"/>
              <a:buNone/>
            </a:pPr>
            <a:r>
              <a:rPr lang="en-US" altLang="ja-JP" sz="1400" dirty="0">
                <a:latin typeface="Meiryo UI" pitchFamily="50" charset="-128"/>
                <a:ea typeface="Meiryo UI" pitchFamily="50" charset="-128"/>
                <a:cs typeface="Meiryo UI" pitchFamily="50" charset="-128"/>
              </a:rPr>
              <a:t>  </a:t>
            </a:r>
            <a:r>
              <a:rPr lang="en-US" altLang="ja-JP" sz="1400" dirty="0" err="1">
                <a:latin typeface="Meiryo UI" pitchFamily="50" charset="-128"/>
                <a:ea typeface="Meiryo UI" pitchFamily="50" charset="-128"/>
                <a:cs typeface="Meiryo UI" pitchFamily="50" charset="-128"/>
              </a:rPr>
              <a:t>customer_name</a:t>
            </a:r>
            <a:r>
              <a:rPr lang="en-US" altLang="ja-JP" sz="1400" dirty="0">
                <a:latin typeface="Meiryo UI" pitchFamily="50" charset="-128"/>
                <a:ea typeface="Meiryo UI" pitchFamily="50" charset="-128"/>
                <a:cs typeface="Meiryo UI" pitchFamily="50" charset="-128"/>
              </a:rPr>
              <a:t> = '</a:t>
            </a:r>
            <a:r>
              <a:rPr lang="ja-JP" altLang="en-US" sz="1400" dirty="0">
                <a:latin typeface="Meiryo UI" pitchFamily="50" charset="-128"/>
                <a:ea typeface="Meiryo UI" pitchFamily="50" charset="-128"/>
                <a:cs typeface="Meiryo UI" pitchFamily="50" charset="-128"/>
              </a:rPr>
              <a:t>藤原 崇</a:t>
            </a:r>
            <a:r>
              <a:rPr lang="en-US" altLang="ja-JP" sz="1400" dirty="0">
                <a:latin typeface="Meiryo UI" pitchFamily="50" charset="-128"/>
                <a:ea typeface="Meiryo UI" pitchFamily="50" charset="-128"/>
                <a:cs typeface="Meiryo UI" pitchFamily="50" charset="-128"/>
              </a:rPr>
              <a:t>'</a:t>
            </a:r>
          </a:p>
          <a:p>
            <a:pPr marL="0" lvl="2">
              <a:buFont typeface="Wingdings" pitchFamily="2" charset="2"/>
              <a:buNone/>
            </a:pPr>
            <a:r>
              <a:rPr lang="en-US" altLang="ja-JP" sz="1400" dirty="0">
                <a:latin typeface="Meiryo UI" pitchFamily="50" charset="-128"/>
                <a:ea typeface="Meiryo UI" pitchFamily="50" charset="-128"/>
                <a:cs typeface="Meiryo UI" pitchFamily="50" charset="-128"/>
              </a:rPr>
              <a:t>;</a:t>
            </a:r>
          </a:p>
        </p:txBody>
      </p:sp>
      <p:sp>
        <p:nvSpPr>
          <p:cNvPr id="8" name="正方形/長方形 7"/>
          <p:cNvSpPr/>
          <p:nvPr/>
        </p:nvSpPr>
        <p:spPr bwMode="auto">
          <a:xfrm>
            <a:off x="899592" y="5445224"/>
            <a:ext cx="7560840" cy="936104"/>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342900" lvl="1" indent="-342900">
              <a:buFont typeface="+mj-lt"/>
              <a:buAutoNum type="arabicPeriod"/>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顧客テーブルに格納されている自分のレコードを削除してください。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削除する前に自分のレコードがあることを確認してください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9" name="角丸四角形 8"/>
          <p:cNvSpPr/>
          <p:nvPr/>
        </p:nvSpPr>
        <p:spPr bwMode="auto">
          <a:xfrm>
            <a:off x="1043608" y="5229200"/>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bwMode="auto">
          <a:xfrm>
            <a:off x="5417880" y="1412776"/>
            <a:ext cx="3347943" cy="12961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285750" indent="-285750">
              <a:buClr>
                <a:srgbClr val="528416"/>
              </a:buClr>
              <a:buSzPct val="80000"/>
              <a:buFont typeface="Arial" panose="020B0604020202020204" pitchFamily="34" charset="0"/>
              <a:buChar cha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で指定したテーブルから行を削除する。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削除対象の条件式に指定した条件に合致するすべての行を削除</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二等辺三角形 10"/>
          <p:cNvSpPr/>
          <p:nvPr/>
        </p:nvSpPr>
        <p:spPr bwMode="auto">
          <a:xfrm rot="5400000">
            <a:off x="4455051" y="1881972"/>
            <a:ext cx="1060704" cy="266328"/>
          </a:xfrm>
          <a:prstGeom prst="triangle">
            <a:avLst/>
          </a:prstGeom>
          <a:solidFill>
            <a:schemeClr val="bg1">
              <a:lumMod val="6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Tree>
    <p:extLst>
      <p:ext uri="{BB962C8B-B14F-4D97-AF65-F5344CB8AC3E}">
        <p14:creationId xmlns:p14="http://schemas.microsoft.com/office/powerpoint/2010/main" val="12067516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3. SQL</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ちょっと応用演習</a:t>
            </a:r>
          </a:p>
        </p:txBody>
      </p:sp>
      <p:sp>
        <p:nvSpPr>
          <p:cNvPr id="2" name="コンテンツ プレースホルダー 1"/>
          <p:cNvSpPr>
            <a:spLocks noGrp="1"/>
          </p:cNvSpPr>
          <p:nvPr>
            <p:ph idx="1"/>
          </p:nvPr>
        </p:nvSpPr>
        <p:spPr/>
        <p:txBody>
          <a:bodyPr/>
          <a:lstStyle/>
          <a:p>
            <a:pPr marL="342900" indent="-342900">
              <a:buFont typeface="+mj-lt"/>
              <a:buAutoNum type="arabicPeriod"/>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使用する環境とデータ</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pP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結合</a:t>
            </a:r>
            <a:endPar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集計</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pP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ソート</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21501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smtClean="0"/>
              <a:t>SQL</a:t>
            </a:r>
            <a:r>
              <a:rPr lang="ja-JP" altLang="en-US" sz="2400" dirty="0" smtClean="0"/>
              <a:t>ちょっと応用演習</a:t>
            </a:r>
            <a:r>
              <a:rPr lang="en-US" altLang="ja-JP" sz="2400" dirty="0"/>
              <a:t/>
            </a:r>
            <a:br>
              <a:rPr lang="en-US" altLang="ja-JP" sz="2400" dirty="0"/>
            </a:br>
            <a:r>
              <a:rPr lang="en-US" altLang="ja-JP" sz="2400" dirty="0" smtClean="0"/>
              <a:t>3.1. </a:t>
            </a:r>
            <a:r>
              <a:rPr lang="ja-JP" altLang="en-US" sz="2400" dirty="0" smtClean="0"/>
              <a:t>結合 </a:t>
            </a:r>
            <a:r>
              <a:rPr lang="en-US" altLang="ja-JP" sz="2400" dirty="0" smtClean="0"/>
              <a:t>[1/4]</a:t>
            </a:r>
            <a:endParaRPr kumimoji="1" lang="ja-JP" altLang="en-US" sz="2400" dirty="0"/>
          </a:p>
        </p:txBody>
      </p:sp>
      <p:sp>
        <p:nvSpPr>
          <p:cNvPr id="5" name="コンテンツ プレースホルダー 4"/>
          <p:cNvSpPr>
            <a:spLocks noGrp="1"/>
          </p:cNvSpPr>
          <p:nvPr>
            <p:ph idx="1"/>
          </p:nvPr>
        </p:nvSpPr>
        <p:spPr>
          <a:xfrm>
            <a:off x="152400" y="908050"/>
            <a:ext cx="8686800" cy="576734"/>
          </a:xfrm>
        </p:spPr>
        <p:txBody>
          <a:bodyPr/>
          <a:lstStyle/>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p:txBody>
      </p:sp>
      <p:graphicFrame>
        <p:nvGraphicFramePr>
          <p:cNvPr id="9" name="表 8"/>
          <p:cNvGraphicFramePr>
            <a:graphicFrameLocks noGrp="1"/>
          </p:cNvGraphicFramePr>
          <p:nvPr>
            <p:extLst>
              <p:ext uri="{D42A27DB-BD31-4B8C-83A1-F6EECF244321}">
                <p14:modId xmlns:p14="http://schemas.microsoft.com/office/powerpoint/2010/main" val="719857776"/>
              </p:ext>
            </p:extLst>
          </p:nvPr>
        </p:nvGraphicFramePr>
        <p:xfrm>
          <a:off x="5547245" y="2049890"/>
          <a:ext cx="3188911" cy="1854730"/>
        </p:xfrm>
        <a:graphic>
          <a:graphicData uri="http://schemas.openxmlformats.org/drawingml/2006/table">
            <a:tbl>
              <a:tblPr firstRow="1" bandRow="1">
                <a:tableStyleId>{5C22544A-7EE6-4342-B048-85BDC9FD1C3A}</a:tableStyleId>
              </a:tblPr>
              <a:tblGrid>
                <a:gridCol w="1181514"/>
                <a:gridCol w="1083601"/>
                <a:gridCol w="923796"/>
              </a:tblGrid>
              <a:tr h="370946">
                <a:tc gridSpan="3">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名前</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住所</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藤原 崇</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小塚 保英</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平澤 章</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2821565118"/>
              </p:ext>
            </p:extLst>
          </p:nvPr>
        </p:nvGraphicFramePr>
        <p:xfrm>
          <a:off x="323528" y="2038984"/>
          <a:ext cx="4608512" cy="2225676"/>
        </p:xfrm>
        <a:graphic>
          <a:graphicData uri="http://schemas.openxmlformats.org/drawingml/2006/table">
            <a:tbl>
              <a:tblPr firstRow="1" bandRow="1">
                <a:tableStyleId>{5C22544A-7EE6-4342-B048-85BDC9FD1C3A}</a:tableStyleId>
              </a:tblPr>
              <a:tblGrid>
                <a:gridCol w="1147431"/>
                <a:gridCol w="1516865"/>
                <a:gridCol w="1008112"/>
                <a:gridCol w="936104"/>
              </a:tblGrid>
              <a:tr h="370946">
                <a:tc gridSpan="4">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注文番号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購入商品</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金額</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洗濯機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33,800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掃除機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8,990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電子レンジ</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16,480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膝サポーター</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2287451788"/>
              </p:ext>
            </p:extLst>
          </p:nvPr>
        </p:nvGraphicFramePr>
        <p:xfrm>
          <a:off x="323528" y="4700110"/>
          <a:ext cx="8424936" cy="1854730"/>
        </p:xfrm>
        <a:graphic>
          <a:graphicData uri="http://schemas.openxmlformats.org/drawingml/2006/table">
            <a:tbl>
              <a:tblPr firstRow="1" bandRow="1">
                <a:tableStyleId>{5C22544A-7EE6-4342-B048-85BDC9FD1C3A}</a:tableStyleId>
              </a:tblPr>
              <a:tblGrid>
                <a:gridCol w="1152128"/>
                <a:gridCol w="1512168"/>
                <a:gridCol w="1008112"/>
                <a:gridCol w="2664296"/>
                <a:gridCol w="1152128"/>
                <a:gridCol w="936104"/>
              </a:tblGrid>
              <a:tr h="370946">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注文番号</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購入商品</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金額</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顧客</a:t>
                      </a:r>
                      <a:r>
                        <a:rPr kumimoji="1" lang="en-US" altLang="ja-JP" sz="1600" b="0" dirty="0" smtClean="0">
                          <a:solidFill>
                            <a:schemeClr val="tx1"/>
                          </a:solidFill>
                          <a:latin typeface="Meiryo UI" pitchFamily="50" charset="-128"/>
                          <a:ea typeface="Meiryo UI" pitchFamily="50" charset="-128"/>
                          <a:cs typeface="Meiryo UI" pitchFamily="50" charset="-128"/>
                        </a:rPr>
                        <a:t>ID</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名前</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住所</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1000</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latin typeface="Meiryo UI" pitchFamily="50" charset="-128"/>
                          <a:ea typeface="Meiryo UI" pitchFamily="50" charset="-128"/>
                          <a:cs typeface="Meiryo UI" pitchFamily="50" charset="-128"/>
                        </a:rPr>
                        <a:t>洗濯機</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33,800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藤原 崇</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en-US" altLang="ja-JP" sz="1600" dirty="0" smtClean="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1001</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Meiryo UI" pitchFamily="50" charset="-128"/>
                          <a:ea typeface="Meiryo UI" pitchFamily="50" charset="-128"/>
                          <a:cs typeface="Meiryo UI" pitchFamily="50" charset="-128"/>
                        </a:rPr>
                        <a:t>掃除機</a:t>
                      </a:r>
                      <a:endParaRPr kumimoji="1" lang="en-US" altLang="ja-JP" sz="1600" dirty="0" smtClean="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8,990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藤原 崇</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1002</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Meiryo UI" pitchFamily="50" charset="-128"/>
                          <a:ea typeface="Meiryo UI" pitchFamily="50" charset="-128"/>
                          <a:cs typeface="Meiryo UI" pitchFamily="50" charset="-128"/>
                        </a:rPr>
                        <a:t>電子レンジ</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16,480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藤原 崇</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Meiryo UI" pitchFamily="50" charset="-128"/>
                          <a:ea typeface="Meiryo UI" pitchFamily="50" charset="-128"/>
                          <a:cs typeface="Meiryo UI" pitchFamily="50" charset="-128"/>
                        </a:rPr>
                        <a:t>1003</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Meiryo UI" pitchFamily="50" charset="-128"/>
                          <a:ea typeface="Meiryo UI" pitchFamily="50" charset="-128"/>
                          <a:cs typeface="Meiryo UI" pitchFamily="50" charset="-128"/>
                        </a:rPr>
                        <a:t>膝サポーター</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小塚 保英</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
        <p:nvSpPr>
          <p:cNvPr id="16" name="二等辺三角形 15"/>
          <p:cNvSpPr/>
          <p:nvPr/>
        </p:nvSpPr>
        <p:spPr bwMode="auto">
          <a:xfrm rot="10800000">
            <a:off x="4633174" y="4394600"/>
            <a:ext cx="1060704" cy="235775"/>
          </a:xfrm>
          <a:prstGeom prst="triangl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7"/>
          <p:cNvSpPr>
            <a:spLocks noChangeArrowheads="1"/>
          </p:cNvSpPr>
          <p:nvPr/>
        </p:nvSpPr>
        <p:spPr bwMode="auto">
          <a:xfrm>
            <a:off x="3995936" y="2327017"/>
            <a:ext cx="2664296" cy="1923567"/>
          </a:xfrm>
          <a:prstGeom prst="roundRect">
            <a:avLst>
              <a:gd name="adj" fmla="val 16667"/>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lr>
                <a:srgbClr val="528416"/>
              </a:buClr>
              <a:buSzPct val="80000"/>
              <a:buFont typeface="Wingdings" pitchFamily="2" charset="2"/>
              <a:buChar char="n"/>
              <a:defRPr kumimoji="1" sz="2000">
                <a:solidFill>
                  <a:schemeClr val="tx1"/>
                </a:solidFill>
                <a:latin typeface="Verdana" pitchFamily="34" charset="0"/>
                <a:ea typeface="ＭＳ Ｐゴシック" charset="-128"/>
              </a:defRPr>
            </a:lvl1pPr>
            <a:lvl2pPr marL="742950" indent="-285750" eaLnBrk="0" hangingPunct="0">
              <a:spcBef>
                <a:spcPct val="20000"/>
              </a:spcBef>
              <a:buClr>
                <a:srgbClr val="528416"/>
              </a:buClr>
              <a:buSzPct val="80000"/>
              <a:buChar char="–"/>
              <a:defRPr kumimoji="1">
                <a:solidFill>
                  <a:schemeClr val="tx1"/>
                </a:solidFill>
                <a:latin typeface="Verdana" pitchFamily="34" charset="0"/>
                <a:ea typeface="ＭＳ Ｐゴシック" charset="-128"/>
              </a:defRPr>
            </a:lvl2pPr>
            <a:lvl3pPr marL="1143000" indent="-228600" eaLnBrk="0" hangingPunct="0">
              <a:spcBef>
                <a:spcPct val="20000"/>
              </a:spcBef>
              <a:buClr>
                <a:srgbClr val="528416"/>
              </a:buClr>
              <a:buSzPct val="80000"/>
              <a:buFont typeface="Wingdings" pitchFamily="2" charset="2"/>
              <a:buChar char="n"/>
              <a:defRPr kumimoji="1" sz="1600">
                <a:solidFill>
                  <a:schemeClr val="tx1"/>
                </a:solidFill>
                <a:latin typeface="Verdana" pitchFamily="34" charset="0"/>
                <a:ea typeface="ＭＳ Ｐゴシック" charset="-128"/>
              </a:defRPr>
            </a:lvl3pPr>
            <a:lvl4pPr marL="1600200" indent="-228600" eaLnBrk="0" hangingPunct="0">
              <a:spcBef>
                <a:spcPct val="20000"/>
              </a:spcBef>
              <a:buClr>
                <a:srgbClr val="528416"/>
              </a:buClr>
              <a:buSzPct val="80000"/>
              <a:buChar char="–"/>
              <a:defRPr kumimoji="1" sz="1400">
                <a:solidFill>
                  <a:schemeClr val="tx1"/>
                </a:solidFill>
                <a:latin typeface="Verdana" pitchFamily="34" charset="0"/>
                <a:ea typeface="ＭＳ Ｐゴシック" charset="-128"/>
              </a:defRPr>
            </a:lvl4pPr>
            <a:lvl5pPr marL="2057400" indent="-228600" eaLnBrk="0" hangingPunct="0">
              <a:spcBef>
                <a:spcPct val="20000"/>
              </a:spcBef>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5pPr>
            <a:lvl6pPr marL="25146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6pPr>
            <a:lvl7pPr marL="29718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7pPr>
            <a:lvl8pPr marL="34290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8pPr>
            <a:lvl9pPr marL="38862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9pPr>
          </a:lstStyle>
          <a:p>
            <a:pPr eaLnBrk="1" hangingPunct="1">
              <a:spcBef>
                <a:spcPct val="0"/>
              </a:spcBef>
              <a:buFont typeface="Monotype Sorts" pitchFamily="2" charset="2"/>
              <a:buNone/>
            </a:pPr>
            <a:endParaRPr lang="ja-JP" altLang="en-US"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四角形吹き出し 17"/>
          <p:cNvSpPr/>
          <p:nvPr/>
        </p:nvSpPr>
        <p:spPr bwMode="auto">
          <a:xfrm>
            <a:off x="6948264" y="3982507"/>
            <a:ext cx="1800200" cy="612648"/>
          </a:xfrm>
          <a:prstGeom prst="wedgeRectCallout">
            <a:avLst>
              <a:gd name="adj1" fmla="val -68134"/>
              <a:gd name="adj2" fmla="val -45829"/>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顧客</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で結合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コンテンツ プレースホルダー 4"/>
          <p:cNvSpPr txBox="1">
            <a:spLocks/>
          </p:cNvSpPr>
          <p:nvPr/>
        </p:nvSpPr>
        <p:spPr bwMode="auto">
          <a:xfrm>
            <a:off x="304800" y="908720"/>
            <a:ext cx="8686800" cy="57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lr>
                <a:srgbClr val="528416"/>
              </a:buClr>
              <a:buSzPct val="80000"/>
              <a:buFont typeface="Wingdings" pitchFamily="2" charset="2"/>
              <a:buChar char="n"/>
              <a:defRPr kumimoji="1"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046163" indent="-185738" algn="l" rtl="0" eaLnBrk="1" fontAlgn="base" hangingPunct="1">
              <a:spcBef>
                <a:spcPct val="20000"/>
              </a:spcBef>
              <a:spcAft>
                <a:spcPct val="0"/>
              </a:spcAft>
              <a:buClr>
                <a:srgbClr val="528416"/>
              </a:buClr>
              <a:buSzPct val="80000"/>
              <a:buFont typeface="Wingdings"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716088" indent="-98425" algn="l" rtl="0" eaLnBrk="1" fontAlgn="base" hangingPunct="1">
              <a:spcBef>
                <a:spcPct val="20000"/>
              </a:spcBef>
              <a:spcAft>
                <a:spcPct val="0"/>
              </a:spcAft>
              <a:buClr>
                <a:srgbClr val="528416"/>
              </a:buClr>
              <a:buSzPct val="80000"/>
              <a:buFont typeface="Wingdings" pitchFamily="2" charset="2"/>
              <a:buChar char="n"/>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a:lstStyle>
          <a:p>
            <a:r>
              <a:rPr lang="ja-JP" altLang="en-US" sz="1800" kern="0" dirty="0" smtClean="0"/>
              <a:t>注文と顧客の情報を合わせてみたい場合などは、複数テーブルにまたがる情報を結合する必要があります。</a:t>
            </a:r>
            <a:endParaRPr lang="en-US" altLang="ja-JP" sz="1800" kern="0" dirty="0" smtClean="0"/>
          </a:p>
          <a:p>
            <a:r>
              <a:rPr lang="ja-JP" altLang="en-US" sz="1800" kern="0" dirty="0" smtClean="0"/>
              <a:t>結合は以下のようなイメージになります。</a:t>
            </a:r>
            <a:endParaRPr lang="en-US" altLang="ja-JP" sz="1800" kern="0" dirty="0" smtClean="0"/>
          </a:p>
        </p:txBody>
      </p:sp>
    </p:spTree>
    <p:extLst>
      <p:ext uri="{BB962C8B-B14F-4D97-AF65-F5344CB8AC3E}">
        <p14:creationId xmlns:p14="http://schemas.microsoft.com/office/powerpoint/2010/main" val="9687431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smtClean="0"/>
              <a:t>SQL</a:t>
            </a:r>
            <a:r>
              <a:rPr lang="ja-JP" altLang="en-US" sz="2400" dirty="0" smtClean="0"/>
              <a:t>ちょっと応用演習</a:t>
            </a:r>
            <a:r>
              <a:rPr lang="en-US" altLang="ja-JP" sz="2400" dirty="0"/>
              <a:t/>
            </a:r>
            <a:br>
              <a:rPr lang="en-US" altLang="ja-JP" sz="2400" dirty="0"/>
            </a:br>
            <a:r>
              <a:rPr lang="en-US" altLang="ja-JP" sz="2400" dirty="0" smtClean="0"/>
              <a:t>3.1. </a:t>
            </a:r>
            <a:r>
              <a:rPr lang="ja-JP" altLang="en-US" sz="2400" dirty="0" smtClean="0"/>
              <a:t>結合 </a:t>
            </a:r>
            <a:r>
              <a:rPr lang="en-US" altLang="ja-JP" sz="2400" dirty="0" smtClean="0"/>
              <a:t>[2/4]</a:t>
            </a:r>
            <a:endParaRPr kumimoji="1" lang="ja-JP" altLang="en-US" sz="2400" dirty="0"/>
          </a:p>
        </p:txBody>
      </p:sp>
      <p:sp>
        <p:nvSpPr>
          <p:cNvPr id="5" name="コンテンツ プレースホルダー 4"/>
          <p:cNvSpPr>
            <a:spLocks noGrp="1"/>
          </p:cNvSpPr>
          <p:nvPr>
            <p:ph idx="1"/>
          </p:nvPr>
        </p:nvSpPr>
        <p:spPr>
          <a:xfrm>
            <a:off x="152400" y="908050"/>
            <a:ext cx="8686800" cy="576734"/>
          </a:xfrm>
        </p:spPr>
        <p:txBody>
          <a:bodyPr/>
          <a:lstStyle/>
          <a:p>
            <a:r>
              <a:rPr lang="ja-JP" altLang="en-US" sz="1800" dirty="0" smtClean="0"/>
              <a:t>複数テーブルの結合には「</a:t>
            </a:r>
            <a:r>
              <a:rPr lang="en-US" altLang="ja-JP" sz="1800" dirty="0" smtClean="0"/>
              <a:t>JOIN</a:t>
            </a:r>
            <a:r>
              <a:rPr lang="ja-JP" altLang="en-US" sz="1800" dirty="0" smtClean="0"/>
              <a:t>」を使用します。</a:t>
            </a:r>
            <a:r>
              <a:rPr lang="en-US" altLang="ja-JP" sz="1800" dirty="0" smtClean="0"/>
              <a:t>JOIN</a:t>
            </a:r>
            <a:r>
              <a:rPr lang="ja-JP" altLang="en-US" sz="1800" dirty="0" smtClean="0"/>
              <a:t>分の構造は以下の通り。</a:t>
            </a:r>
            <a:endParaRPr lang="en-US" altLang="ja-JP" sz="1600" dirty="0" smtClean="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smtClean="0"/>
          </a:p>
          <a:p>
            <a:r>
              <a:rPr lang="ja-JP" altLang="en-US" sz="1800" dirty="0" smtClean="0"/>
              <a:t>結合の種類は以下の</a:t>
            </a:r>
            <a:r>
              <a:rPr lang="en-US" altLang="ja-JP" sz="1800" dirty="0" smtClean="0"/>
              <a:t>5</a:t>
            </a:r>
            <a:r>
              <a:rPr lang="ja-JP" altLang="en-US" sz="1800" dirty="0" smtClean="0"/>
              <a:t>パターン存在</a:t>
            </a:r>
            <a:r>
              <a:rPr lang="ja-JP" altLang="en-US" sz="1800" dirty="0"/>
              <a:t>し</a:t>
            </a:r>
            <a:r>
              <a:rPr lang="ja-JP" altLang="en-US" sz="1800" dirty="0" smtClean="0"/>
              <a:t>、結合の種類によって上記</a:t>
            </a:r>
            <a:r>
              <a:rPr lang="en-US" altLang="ja-JP" sz="1800" dirty="0" smtClean="0"/>
              <a:t>JOIN</a:t>
            </a:r>
            <a:r>
              <a:rPr lang="ja-JP" altLang="en-US" sz="1800" dirty="0" smtClean="0"/>
              <a:t>部分を置き換える必要があります。</a:t>
            </a:r>
            <a:endParaRPr lang="en-US" altLang="ja-JP" sz="1800" dirty="0"/>
          </a:p>
        </p:txBody>
      </p:sp>
      <p:graphicFrame>
        <p:nvGraphicFramePr>
          <p:cNvPr id="10" name="表 9"/>
          <p:cNvGraphicFramePr>
            <a:graphicFrameLocks noGrp="1"/>
          </p:cNvGraphicFramePr>
          <p:nvPr>
            <p:extLst>
              <p:ext uri="{D42A27DB-BD31-4B8C-83A1-F6EECF244321}">
                <p14:modId xmlns:p14="http://schemas.microsoft.com/office/powerpoint/2010/main" val="2696453673"/>
              </p:ext>
            </p:extLst>
          </p:nvPr>
        </p:nvGraphicFramePr>
        <p:xfrm>
          <a:off x="251520" y="4153662"/>
          <a:ext cx="8208912" cy="2443689"/>
        </p:xfrm>
        <a:graphic>
          <a:graphicData uri="http://schemas.openxmlformats.org/drawingml/2006/table">
            <a:tbl>
              <a:tblPr firstRow="1" bandRow="1">
                <a:tableStyleId>{5C22544A-7EE6-4342-B048-85BDC9FD1C3A}</a:tableStyleId>
              </a:tblPr>
              <a:tblGrid>
                <a:gridCol w="1296144"/>
                <a:gridCol w="1368152"/>
                <a:gridCol w="2154569"/>
                <a:gridCol w="3390047"/>
              </a:tblGrid>
              <a:tr h="370946">
                <a:tc gridSpan="2">
                  <a:txBody>
                    <a:bodyPr/>
                    <a:lstStyle/>
                    <a:p>
                      <a:pPr algn="r"/>
                      <a:r>
                        <a:rPr kumimoji="1" lang="ja-JP" altLang="en-US"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内部結合</a:t>
                      </a:r>
                      <a:endParaRPr kumimoji="1" lang="ja-JP" altLang="en-US"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pPr algn="l"/>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en-US" altLang="ja-JP" sz="1400" b="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INNER JOIN</a:t>
                      </a:r>
                      <a:r>
                        <a:rPr kumimoji="1" lang="en-US" altLang="ja-JP" sz="1400" b="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b="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(JOIN</a:t>
                      </a:r>
                      <a:r>
                        <a:rPr kumimoji="1" lang="ja-JP" altLang="en-US" sz="1400" b="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のみでも良い</a:t>
                      </a:r>
                      <a:r>
                        <a:rPr kumimoji="1" lang="en-US" altLang="ja-JP" sz="1400" b="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b="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b="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結合できた行のみ</a:t>
                      </a:r>
                      <a:endParaRPr kumimoji="1" lang="ja-JP" altLang="en-US" sz="1400" b="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rowSpan="3">
                  <a:txBody>
                    <a:bodyPr/>
                    <a:lstStyle/>
                    <a:p>
                      <a:pPr algn="r"/>
                      <a:r>
                        <a:rPr kumimoji="1" lang="ja-JP" altLang="en-US"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外部結合</a:t>
                      </a:r>
                      <a:endParaRPr kumimoji="1" lang="ja-JP" altLang="en-US"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algn="r"/>
                      <a:r>
                        <a:rPr kumimoji="1" lang="ja-JP" altLang="en-US"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左外部結合</a:t>
                      </a:r>
                      <a:endParaRPr kumimoji="1" lang="ja-JP" altLang="en-US"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LEFT JOIN</a:t>
                      </a:r>
                      <a:endPar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左表</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TABLE1)</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は全行、</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右表</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TABLE2)</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は結合できた行のみ</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vMerge="1">
                  <a:txBody>
                    <a:bodyPr/>
                    <a:lstStyle/>
                    <a:p>
                      <a:pPr algn="l"/>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r>
                        <a:rPr kumimoji="1" lang="ja-JP" altLang="en-US"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右外部結合</a:t>
                      </a:r>
                      <a:endParaRPr kumimoji="1" lang="ja-JP" altLang="en-US"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RIGHT</a:t>
                      </a:r>
                      <a:r>
                        <a:rPr kumimoji="1" lang="en-US" altLang="ja-JP" sz="1400" baseline="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JOIN</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左表は結合できた行のみ、</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右表は全行</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vMerge="1">
                  <a:txBody>
                    <a:bodyPr/>
                    <a:lstStyle/>
                    <a:p>
                      <a:pPr algn="l"/>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r"/>
                      <a:r>
                        <a:rPr kumimoji="1" lang="ja-JP" altLang="en-US"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完全外部結合</a:t>
                      </a:r>
                      <a:endParaRPr kumimoji="1" lang="ja-JP" altLang="en-US"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a:txBody>
                    <a:bodyPr/>
                    <a:lstStyle/>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FULL JOIN</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左表、右表ともに全行</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gridSpan="2">
                  <a:txBody>
                    <a:bodyPr/>
                    <a:lstStyle/>
                    <a:p>
                      <a:pPr algn="r"/>
                      <a:r>
                        <a:rPr kumimoji="1" lang="ja-JP" altLang="en-US"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単純結合</a:t>
                      </a:r>
                      <a:endParaRPr kumimoji="1" lang="ja-JP" altLang="en-US"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pPr algn="l"/>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CROSS JOIN</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左表と右表の直接</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左表の行数</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右表行数が返る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
        <p:nvSpPr>
          <p:cNvPr id="2" name="正方形/長方形 1"/>
          <p:cNvSpPr/>
          <p:nvPr/>
        </p:nvSpPr>
        <p:spPr bwMode="auto">
          <a:xfrm>
            <a:off x="251520" y="3842144"/>
            <a:ext cx="2664296" cy="288032"/>
          </a:xfrm>
          <a:prstGeom prst="rect">
            <a:avLst/>
          </a:prstGeom>
          <a:solidFill>
            <a:schemeClr val="accent5"/>
          </a:solid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結合の種類</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bwMode="auto">
          <a:xfrm>
            <a:off x="2915816" y="3842144"/>
            <a:ext cx="2160240" cy="288032"/>
          </a:xfrm>
          <a:prstGeom prst="rect">
            <a:avLst/>
          </a:prstGeom>
          <a:solidFill>
            <a:schemeClr val="accent5"/>
          </a:solid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1600" b="1"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書き方</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bwMode="auto">
          <a:xfrm>
            <a:off x="5076056" y="3842144"/>
            <a:ext cx="3384376" cy="288032"/>
          </a:xfrm>
          <a:prstGeom prst="rect">
            <a:avLst/>
          </a:prstGeom>
          <a:solidFill>
            <a:schemeClr val="accent5"/>
          </a:solid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取得される行</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bwMode="auto">
          <a:xfrm>
            <a:off x="467544" y="1268760"/>
            <a:ext cx="4752528" cy="16561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TABLE1.[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1],TABLE1.[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TABLE2.[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TABLE1</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JOIN</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TABLE2 </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ON (TABLE1.[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結合列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 TABLE2.[</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結合列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9" name="正方形/長方形 8"/>
          <p:cNvSpPr/>
          <p:nvPr/>
        </p:nvSpPr>
        <p:spPr bwMode="auto">
          <a:xfrm>
            <a:off x="5724128" y="1268760"/>
            <a:ext cx="3347943" cy="16561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marL="285750" indent="-285750">
              <a:buClr>
                <a:srgbClr val="528416"/>
              </a:buClr>
              <a:buSzPct val="80000"/>
              <a:buFont typeface="Arial" panose="020B0604020202020204" pitchFamily="34" charset="0"/>
              <a:buChar cha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を結</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合する。</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528416"/>
              </a:buClr>
              <a:buSzPct val="80000"/>
              <a:buFont typeface="Arial" panose="020B0604020202020204" pitchFamily="34" charset="0"/>
              <a:buChar char="•"/>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結合する条件は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TABLE1.[</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結合列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TABLE2.[</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結合列</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4" name="二等辺三角形 13"/>
          <p:cNvSpPr/>
          <p:nvPr/>
        </p:nvSpPr>
        <p:spPr bwMode="auto">
          <a:xfrm rot="5400000">
            <a:off x="4981728" y="1898873"/>
            <a:ext cx="1060704" cy="266328"/>
          </a:xfrm>
          <a:prstGeom prst="triangle">
            <a:avLst/>
          </a:prstGeom>
          <a:solidFill>
            <a:schemeClr val="bg1">
              <a:lumMod val="6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Tree>
    <p:extLst>
      <p:ext uri="{BB962C8B-B14F-4D97-AF65-F5344CB8AC3E}">
        <p14:creationId xmlns:p14="http://schemas.microsoft.com/office/powerpoint/2010/main" val="27390039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t/>
            </a:r>
            <a:br>
              <a:rPr lang="en-US" altLang="ja-JP" sz="2400" dirty="0"/>
            </a:br>
            <a:r>
              <a:rPr lang="en-US" altLang="ja-JP" sz="2400" dirty="0"/>
              <a:t>3.1. </a:t>
            </a:r>
            <a:r>
              <a:rPr lang="ja-JP" altLang="en-US" sz="2400" dirty="0"/>
              <a:t>結合 </a:t>
            </a:r>
            <a:r>
              <a:rPr lang="en-US" altLang="ja-JP" sz="2400" dirty="0" smtClean="0"/>
              <a:t>[3/4]</a:t>
            </a:r>
            <a:endParaRPr kumimoji="1" lang="ja-JP" altLang="en-US" sz="2400" dirty="0"/>
          </a:p>
        </p:txBody>
      </p:sp>
      <p:sp>
        <p:nvSpPr>
          <p:cNvPr id="5" name="コンテンツ プレースホルダー 4"/>
          <p:cNvSpPr>
            <a:spLocks noGrp="1"/>
          </p:cNvSpPr>
          <p:nvPr>
            <p:ph idx="1"/>
          </p:nvPr>
        </p:nvSpPr>
        <p:spPr>
          <a:xfrm>
            <a:off x="152400" y="908050"/>
            <a:ext cx="8686800" cy="2448942"/>
          </a:xfrm>
        </p:spPr>
        <p:txBody>
          <a:bodyPr/>
          <a:lstStyle/>
          <a:p>
            <a:r>
              <a:rPr lang="ja-JP" altLang="en-US" sz="1800" dirty="0" smtClean="0"/>
              <a:t>結合文</a:t>
            </a:r>
            <a:r>
              <a:rPr kumimoji="1" lang="ja-JP" altLang="en-US" sz="1800" dirty="0" smtClean="0"/>
              <a:t>を書いてみましょう。</a:t>
            </a:r>
            <a:endParaRPr kumimoji="1" lang="en-US" altLang="ja-JP" sz="1800" dirty="0" smtClean="0"/>
          </a:p>
          <a:p>
            <a:pPr lvl="1"/>
            <a:r>
              <a:rPr kumimoji="1" lang="ja-JP" altLang="en-US" sz="1600" dirty="0" smtClean="0"/>
              <a:t>例 </a:t>
            </a:r>
            <a:r>
              <a:rPr kumimoji="1" lang="en-US" altLang="ja-JP" sz="1600" dirty="0" smtClean="0"/>
              <a:t>: </a:t>
            </a:r>
            <a:r>
              <a:rPr lang="ja-JP" altLang="en-US" sz="1600" dirty="0" smtClean="0"/>
              <a:t>注文履歴と注文明細を結合し、</a:t>
            </a:r>
            <a:r>
              <a:rPr lang="ja-JP" altLang="en-US" sz="1600" dirty="0"/>
              <a:t>注文</a:t>
            </a:r>
            <a:r>
              <a:rPr lang="ja-JP" altLang="en-US" sz="1600" dirty="0" smtClean="0"/>
              <a:t>番号が</a:t>
            </a:r>
            <a:r>
              <a:rPr lang="en-US" altLang="ja-JP" sz="1600" dirty="0" smtClean="0"/>
              <a:t>1</a:t>
            </a:r>
            <a:r>
              <a:rPr lang="ja-JP" altLang="en-US" sz="1600" dirty="0" smtClean="0"/>
              <a:t>か</a:t>
            </a:r>
            <a:r>
              <a:rPr lang="en-US" altLang="ja-JP" sz="1600" dirty="0" smtClean="0"/>
              <a:t>2</a:t>
            </a:r>
            <a:r>
              <a:rPr lang="ja-JP" altLang="en-US" sz="1600" dirty="0" smtClean="0"/>
              <a:t>の情報をすべて取得する。</a:t>
            </a:r>
            <a:endParaRPr kumimoji="1" lang="ja-JP" altLang="en-US" sz="1600" dirty="0"/>
          </a:p>
        </p:txBody>
      </p:sp>
      <p:sp>
        <p:nvSpPr>
          <p:cNvPr id="6" name="正方形/長方形 5"/>
          <p:cNvSpPr/>
          <p:nvPr/>
        </p:nvSpPr>
        <p:spPr bwMode="auto">
          <a:xfrm>
            <a:off x="899592" y="1700808"/>
            <a:ext cx="7560840"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order_header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o_header</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JOIN</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order_detail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o_detail</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ON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o_header.order_no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o_detail.order_no</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WHERE</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o_header.order_no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IN (1,2)</a:t>
            </a:r>
          </a:p>
        </p:txBody>
      </p:sp>
      <p:sp>
        <p:nvSpPr>
          <p:cNvPr id="7" name="正方形/長方形 6"/>
          <p:cNvSpPr/>
          <p:nvPr/>
        </p:nvSpPr>
        <p:spPr bwMode="auto">
          <a:xfrm>
            <a:off x="899592" y="4293096"/>
            <a:ext cx="7560840" cy="1800200"/>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342900" lvl="1" indent="-342900">
              <a:buFont typeface="+mj-lt"/>
              <a:buAutoNum type="arabicPeriod"/>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注文時間が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2015/5/12 1:00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2015/5/12 1:10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の注文明細情報を表示してください。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注文番号が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の注文の注文顧客名を取得してください。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注文時間が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2015/5/12 1:00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2015/5/12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に、顧客名、商品名、</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注文明細あたりの金額を加えて下さい。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注文明細あたりの金額は商品単価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数量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8" name="角丸四角形 7"/>
          <p:cNvSpPr/>
          <p:nvPr/>
        </p:nvSpPr>
        <p:spPr bwMode="auto">
          <a:xfrm>
            <a:off x="1043608" y="4077072"/>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12589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t/>
            </a:r>
            <a:br>
              <a:rPr lang="en-US" altLang="ja-JP" sz="2400" dirty="0"/>
            </a:br>
            <a:r>
              <a:rPr lang="en-US" altLang="ja-JP" sz="2400" dirty="0"/>
              <a:t>3.1. </a:t>
            </a:r>
            <a:r>
              <a:rPr lang="ja-JP" altLang="en-US" sz="2400" dirty="0"/>
              <a:t>結合 </a:t>
            </a:r>
            <a:r>
              <a:rPr lang="en-US" altLang="ja-JP" sz="2400" dirty="0" smtClean="0"/>
              <a:t>[4/4]</a:t>
            </a:r>
            <a:endParaRPr kumimoji="1" lang="ja-JP" altLang="en-US" sz="2400" dirty="0"/>
          </a:p>
        </p:txBody>
      </p:sp>
      <p:sp>
        <p:nvSpPr>
          <p:cNvPr id="5" name="コンテンツ プレースホルダー 4"/>
          <p:cNvSpPr>
            <a:spLocks noGrp="1"/>
          </p:cNvSpPr>
          <p:nvPr>
            <p:ph idx="1"/>
          </p:nvPr>
        </p:nvSpPr>
        <p:spPr>
          <a:xfrm>
            <a:off x="152400" y="908050"/>
            <a:ext cx="8686800" cy="2448942"/>
          </a:xfrm>
        </p:spPr>
        <p:txBody>
          <a:bodyPr/>
          <a:lstStyle/>
          <a:p>
            <a:r>
              <a:rPr lang="ja-JP" altLang="en-US" sz="1800" dirty="0" smtClean="0"/>
              <a:t>演習</a:t>
            </a:r>
            <a:r>
              <a:rPr lang="en-US" altLang="ja-JP" sz="1800" dirty="0" smtClean="0"/>
              <a:t>5-1</a:t>
            </a:r>
            <a:r>
              <a:rPr lang="ja-JP" altLang="en-US" sz="1800" dirty="0" smtClean="0"/>
              <a:t>の結果はこうなります。</a:t>
            </a:r>
            <a:endParaRPr lang="en-US" altLang="ja-JP" sz="1800" dirty="0" smtClean="0"/>
          </a:p>
          <a:p>
            <a:endParaRPr kumimoji="1" lang="en-US" altLang="ja-JP" sz="1800" dirty="0"/>
          </a:p>
          <a:p>
            <a:endParaRPr lang="en-US" altLang="ja-JP" sz="1800" dirty="0" smtClean="0"/>
          </a:p>
          <a:p>
            <a:endParaRPr kumimoji="1" lang="en-US" altLang="ja-JP" sz="1800" dirty="0"/>
          </a:p>
          <a:p>
            <a:endParaRPr lang="en-US" altLang="ja-JP" sz="1800" dirty="0" smtClean="0"/>
          </a:p>
          <a:p>
            <a:endParaRPr kumimoji="1" lang="en-US" altLang="ja-JP" sz="1800" dirty="0"/>
          </a:p>
          <a:p>
            <a:endParaRPr lang="en-US" altLang="ja-JP" sz="1800" dirty="0" smtClean="0"/>
          </a:p>
          <a:p>
            <a:endParaRPr kumimoji="1" lang="en-US" altLang="ja-JP" sz="1800" dirty="0"/>
          </a:p>
          <a:p>
            <a:endParaRPr lang="en-US" altLang="ja-JP" sz="1800" dirty="0" smtClean="0"/>
          </a:p>
          <a:p>
            <a:r>
              <a:rPr kumimoji="1" lang="ja-JP" altLang="en-US" sz="1800" dirty="0" smtClean="0"/>
              <a:t>演習</a:t>
            </a:r>
            <a:r>
              <a:rPr kumimoji="1" lang="en-US" altLang="ja-JP" sz="1800" dirty="0" smtClean="0"/>
              <a:t>5-2</a:t>
            </a:r>
            <a:r>
              <a:rPr kumimoji="1" lang="ja-JP" altLang="en-US" sz="1800" dirty="0" smtClean="0"/>
              <a:t>の結果はこうなります。</a:t>
            </a:r>
            <a:endParaRPr kumimoji="1" lang="ja-JP" altLang="en-US" sz="1600" dirty="0"/>
          </a:p>
        </p:txBody>
      </p:sp>
      <p:graphicFrame>
        <p:nvGraphicFramePr>
          <p:cNvPr id="2" name="表 1"/>
          <p:cNvGraphicFramePr>
            <a:graphicFrameLocks noGrp="1"/>
          </p:cNvGraphicFramePr>
          <p:nvPr>
            <p:extLst>
              <p:ext uri="{D42A27DB-BD31-4B8C-83A1-F6EECF244321}">
                <p14:modId xmlns:p14="http://schemas.microsoft.com/office/powerpoint/2010/main" val="2765597903"/>
              </p:ext>
            </p:extLst>
          </p:nvPr>
        </p:nvGraphicFramePr>
        <p:xfrm>
          <a:off x="179512" y="1484784"/>
          <a:ext cx="8496944" cy="1346835"/>
        </p:xfrm>
        <a:graphic>
          <a:graphicData uri="http://schemas.openxmlformats.org/drawingml/2006/table">
            <a:tbl>
              <a:tblPr>
                <a:tableStyleId>{5C22544A-7EE6-4342-B048-85BDC9FD1C3A}</a:tableStyleId>
              </a:tblPr>
              <a:tblGrid>
                <a:gridCol w="916607"/>
                <a:gridCol w="2186106"/>
                <a:gridCol w="1209921"/>
                <a:gridCol w="1374910"/>
                <a:gridCol w="916607"/>
                <a:gridCol w="1031183"/>
                <a:gridCol w="861610"/>
              </a:tblGrid>
              <a:tr h="171450">
                <a:tc>
                  <a:txBody>
                    <a:bodyPr/>
                    <a:lstStyle/>
                    <a:p>
                      <a:pPr algn="l" fontAlgn="ctr"/>
                      <a:r>
                        <a:rPr lang="en-US" sz="1200" u="none" strike="noStrike" dirty="0" err="1">
                          <a:effectLst/>
                        </a:rPr>
                        <a:t>order_no</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err="1">
                          <a:effectLst/>
                        </a:rPr>
                        <a:t>order_date</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a:effectLst/>
                        </a:rPr>
                        <a:t>customer_id</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a:effectLst/>
                        </a:rPr>
                        <a:t>order_detail_id</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err="1">
                          <a:effectLst/>
                        </a:rPr>
                        <a:t>order_no</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err="1">
                          <a:effectLst/>
                        </a:rPr>
                        <a:t>product_id</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a:effectLst/>
                        </a:rPr>
                        <a:t>quantity</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71450">
                <a:tc>
                  <a:txBody>
                    <a:bodyPr/>
                    <a:lstStyle/>
                    <a:p>
                      <a:pPr algn="r" fontAlgn="ctr"/>
                      <a:r>
                        <a:rPr lang="en-US" altLang="ja-JP" sz="1200" u="none" strike="noStrike" dirty="0">
                          <a:effectLst/>
                        </a:rPr>
                        <a:t>3981</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2015-05-12 01:07:44</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rPr>
                        <a:t>C0017</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10264</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3981</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P0007</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5</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dirty="0">
                          <a:effectLst/>
                        </a:rPr>
                        <a:t>3982</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2015-05-12 01:09:16</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C0020</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10265</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3982</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P0002</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7</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rPr>
                        <a:t>3982</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2015-05-12 01:09:16</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C0020</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10266</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3982</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P0010</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4</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rPr>
                        <a:t>3983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2015-05-12 01:09:53</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C0008</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10267</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3983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P0001</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4</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rPr>
                        <a:t>3983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2015-05-12 01:09:53</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C0008</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10268</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3983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P0019</a:t>
                      </a:r>
                      <a:endParaRPr lang="en-US"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rPr>
                        <a:t>3983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rPr>
                        <a:t>2015-05-12 01:09:53</a:t>
                      </a:r>
                      <a:endParaRPr lang="en-US" altLang="ja-JP" sz="12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rPr>
                        <a:t>C0008</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10269</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3983</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rPr>
                        <a:t>P0029</a:t>
                      </a:r>
                      <a:endParaRPr lang="en-US"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rPr>
                        <a:t>1</a:t>
                      </a:r>
                      <a:endParaRPr lang="en-US" altLang="ja-JP" sz="12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309540035"/>
              </p:ext>
            </p:extLst>
          </p:nvPr>
        </p:nvGraphicFramePr>
        <p:xfrm>
          <a:off x="179512" y="4365104"/>
          <a:ext cx="8496944" cy="2116455"/>
        </p:xfrm>
        <a:graphic>
          <a:graphicData uri="http://schemas.openxmlformats.org/drawingml/2006/table">
            <a:tbl>
              <a:tblPr>
                <a:tableStyleId>{5C22544A-7EE6-4342-B048-85BDC9FD1C3A}</a:tableStyleId>
              </a:tblPr>
              <a:tblGrid>
                <a:gridCol w="1017599"/>
                <a:gridCol w="2426971"/>
                <a:gridCol w="1343229"/>
                <a:gridCol w="3709145"/>
              </a:tblGrid>
              <a:tr h="171450">
                <a:tc>
                  <a:txBody>
                    <a:bodyPr/>
                    <a:lstStyle/>
                    <a:p>
                      <a:pPr algn="l" fontAlgn="ctr"/>
                      <a:r>
                        <a:rPr lang="en-US" sz="1200" u="none" strike="noStrike" dirty="0" err="1">
                          <a:effectLst/>
                          <a:latin typeface="Meiryo UI" panose="020B0604030504040204" pitchFamily="50" charset="-128"/>
                          <a:ea typeface="Meiryo UI" panose="020B0604030504040204" pitchFamily="50" charset="-128"/>
                          <a:cs typeface="Meiryo UI" panose="020B0604030504040204" pitchFamily="50" charset="-128"/>
                        </a:rPr>
                        <a:t>order_no</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err="1">
                          <a:effectLst/>
                          <a:latin typeface="Meiryo UI" panose="020B0604030504040204" pitchFamily="50" charset="-128"/>
                          <a:ea typeface="Meiryo UI" panose="020B0604030504040204" pitchFamily="50" charset="-128"/>
                          <a:cs typeface="Meiryo UI" panose="020B0604030504040204" pitchFamily="50" charset="-128"/>
                        </a:rPr>
                        <a:t>order_date</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customer_id</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2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customer_name</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71450">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2015-05-01 00:10:08</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C0033</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上海鋼公司</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2</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2015-05-01 00:12:50</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C0037</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福山エンヂニヤリング</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3</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2015-05-01 00:14:31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C0031</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篠原重工</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4</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2015-05-01 00:17:36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C0009</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アンブレラ・コーポレーション</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5</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2015-05-01 00:19:55</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C0026</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マイヤー</a:t>
                      </a: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&amp;</a:t>
                      </a: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ヒルトン社</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6</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2015-05-01 00:24:49</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C0005</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アイワ探偵事務所</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2015-05-01 00:36:46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C0003</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M.F.C.</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cs typeface="Meiryo UI" panose="020B0604030504040204" pitchFamily="50" charset="-128"/>
                        </a:rPr>
                        <a:t>2015-05-01 00:40:00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C0026</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マイヤー</a:t>
                      </a: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&amp;</a:t>
                      </a: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ヒルトン社</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9</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2015-05-01 00:40:36</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C0013</a:t>
                      </a:r>
                      <a:endParaRPr 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エレバン放送</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10</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cs typeface="Meiryo UI" panose="020B0604030504040204" pitchFamily="50" charset="-128"/>
                        </a:rPr>
                        <a:t>2015-05-01 00:46:33</a:t>
                      </a:r>
                      <a:endParaRPr lang="en-US" altLang="ja-JP"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C0009</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アンブレラ・コーポレーション</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69547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集計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[1/3]</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4"/>
          <p:cNvSpPr>
            <a:spLocks noGrp="1"/>
          </p:cNvSpPr>
          <p:nvPr>
            <p:ph idx="1"/>
          </p:nvPr>
        </p:nvSpPr>
        <p:spPr>
          <a:xfrm>
            <a:off x="152400" y="908050"/>
            <a:ext cx="8686800" cy="720750"/>
          </a:xfrm>
        </p:spPr>
        <p:txBody>
          <a:bodyPr/>
          <a:lstStyle/>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集計を行うには集計処理を行う「集計関数」と、グループ単位を定義する「</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GROUP BY</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」を使用します。</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集計関数の代表例を以下に</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列挙</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します。</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bwMode="auto">
          <a:xfrm>
            <a:off x="899592" y="1700808"/>
            <a:ext cx="7560840"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集計関数</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集計対象列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GROUP BY</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821959286"/>
              </p:ext>
            </p:extLst>
          </p:nvPr>
        </p:nvGraphicFramePr>
        <p:xfrm>
          <a:off x="971600" y="4163334"/>
          <a:ext cx="7488832" cy="2225676"/>
        </p:xfrm>
        <a:graphic>
          <a:graphicData uri="http://schemas.openxmlformats.org/drawingml/2006/table">
            <a:tbl>
              <a:tblPr firstRow="1" bandRow="1">
                <a:tableStyleId>{5C22544A-7EE6-4342-B048-85BDC9FD1C3A}</a:tableStyleId>
              </a:tblPr>
              <a:tblGrid>
                <a:gridCol w="1800200"/>
                <a:gridCol w="5688632"/>
              </a:tblGrid>
              <a:tr h="370946">
                <a:tc>
                  <a:txBody>
                    <a:bodyPr/>
                    <a:lstStyle/>
                    <a:p>
                      <a:pPr algn="l"/>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集計関数</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l"/>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説明</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COUNT(*)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グループ内のレコード数合計を取得する</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SUM(column)</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グループ内の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column</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の合計値を取得する</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AVG(column)</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グループ内の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column</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の平均値を取得する</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MAX(column)</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グループ内の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column</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の最大値を取得する</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l"/>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MIN(column)</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グループ内の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column</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の最小値を取得する</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520620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集計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[2/3]</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コンテンツ プレースホルダー 3"/>
          <p:cNvSpPr>
            <a:spLocks noGrp="1"/>
          </p:cNvSpPr>
          <p:nvPr>
            <p:ph idx="1"/>
          </p:nvPr>
        </p:nvSpPr>
        <p:spPr>
          <a:xfrm>
            <a:off x="152400" y="908050"/>
            <a:ext cx="8686800" cy="2736974"/>
          </a:xfrm>
        </p:spPr>
        <p:txBody>
          <a:bodyPr/>
          <a:lstStyle/>
          <a:p>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集計文を書いてみましょう。</a:t>
            </a:r>
            <a:endPar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例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2015/5/1</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の顧客</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ごとの注文件数を取得する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bwMode="auto">
          <a:xfrm>
            <a:off x="899592" y="1700808"/>
            <a:ext cx="7560840" cy="22322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customer_id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COUNT(*)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order_header</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WHERE</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order_date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&gt;= '2015-05-01 00:00:00'</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and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order_date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&lt; '2015-05-02 00:00:00'</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GROUP BY</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customer_id</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bwMode="auto">
          <a:xfrm>
            <a:off x="899592" y="4437112"/>
            <a:ext cx="7560840" cy="1080120"/>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342900" lvl="1" indent="-342900">
              <a:buFont typeface="+mj-lt"/>
              <a:buAutoNum type="arabicPeriod"/>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2015/5/1</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の顧客ごとの注文金額を算出してください。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注文金額は注文明細の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quantity *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商品の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price</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で算</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出できます。</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7" name="角丸四角形 6"/>
          <p:cNvSpPr/>
          <p:nvPr/>
        </p:nvSpPr>
        <p:spPr bwMode="auto">
          <a:xfrm>
            <a:off x="1043608" y="4221088"/>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107962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集計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[3/3]</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コンテンツ プレースホルダー 3"/>
          <p:cNvSpPr>
            <a:spLocks noGrp="1"/>
          </p:cNvSpPr>
          <p:nvPr>
            <p:ph idx="1"/>
          </p:nvPr>
        </p:nvSpPr>
        <p:spPr>
          <a:xfrm>
            <a:off x="152400" y="908050"/>
            <a:ext cx="8686800" cy="2736974"/>
          </a:xfrm>
        </p:spPr>
        <p:txBody>
          <a:bodyPr/>
          <a:lstStyle/>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演習</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の結果はこうなります。</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スライドサイズの都合上、</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つに</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分けています</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31926646"/>
              </p:ext>
            </p:extLst>
          </p:nvPr>
        </p:nvGraphicFramePr>
        <p:xfrm>
          <a:off x="395536" y="1484784"/>
          <a:ext cx="3672408" cy="5053573"/>
        </p:xfrm>
        <a:graphic>
          <a:graphicData uri="http://schemas.openxmlformats.org/drawingml/2006/table">
            <a:tbl>
              <a:tblPr>
                <a:tableStyleId>{5C22544A-7EE6-4342-B048-85BDC9FD1C3A}</a:tableStyleId>
              </a:tblPr>
              <a:tblGrid>
                <a:gridCol w="2468340"/>
                <a:gridCol w="1204068"/>
              </a:tblGrid>
              <a:tr h="124254">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customer_name</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order_price</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24254">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有</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櫻井工房</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16300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CyberConnect</a:t>
                      </a: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Corporation</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52920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M.F.C.</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29850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Skyrocket Company</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44150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アイワ探偵事務所</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32360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アナハイム・エレクトロニクス社</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129860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アマルガム・コミックス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66760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アンブレラ・コーポレーション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27830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827">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インターギャラクティック 銀行グループ</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60450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イースター社</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38410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エボルタ電池鉄道</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56140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エレバン放送</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68580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オリオン重機</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39220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オーシャニック航空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68300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カプセルコーポレーション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57940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ガースー黒光り新聞社</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44910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クイック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E</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マート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19690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シャフト・エンタープライズ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78290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シュネッケ</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87850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416738569"/>
              </p:ext>
            </p:extLst>
          </p:nvPr>
        </p:nvGraphicFramePr>
        <p:xfrm>
          <a:off x="4716016" y="1484784"/>
          <a:ext cx="3672408" cy="5281197"/>
        </p:xfrm>
        <a:graphic>
          <a:graphicData uri="http://schemas.openxmlformats.org/drawingml/2006/table">
            <a:tbl>
              <a:tblPr>
                <a:tableStyleId>{5C22544A-7EE6-4342-B048-85BDC9FD1C3A}</a:tableStyleId>
              </a:tblPr>
              <a:tblGrid>
                <a:gridCol w="2468340"/>
                <a:gridCol w="1204068"/>
              </a:tblGrid>
              <a:tr h="124254">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customer_name</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order_price</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センダー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51930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デイリー・プラネット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88800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トロー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19650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ドリーム・プレス社</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31300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ナムコスポーツ</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32810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マイヤー</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&amp;</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ヒルトン社</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54950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メフィスト・コンサルティング・グループ</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235710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リフレックス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82550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827">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レオノーラ・エンタープラ イズ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119900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上海鋼公司</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50460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冨田和音株式会社</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178230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千原芸能社</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120500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zh-TW"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東京中央銀行</a:t>
                      </a:r>
                      <a:endParaRPr lang="zh-TW"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25550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毎朝新聞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149500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民明書房</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106030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淡路造船</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60910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zh-TW"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神羅電気動力</a:t>
                      </a:r>
                      <a:endParaRPr lang="zh-TW"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45530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福山エンヂニヤリング</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113770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篠原重工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80080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銀河鉄道株式会社</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27420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254">
                <a:tc>
                  <a:txBody>
                    <a:bodyPr/>
                    <a:lstStyle/>
                    <a:p>
                      <a:pPr algn="l" fontAlgn="ctr"/>
                      <a:r>
                        <a:rPr lang="zh-TW"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霧島重工株式会社</a:t>
                      </a:r>
                      <a:endParaRPr lang="zh-TW"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102720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132" marR="7132" marT="7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220398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4"/>
          <p:cNvSpPr>
            <a:spLocks noGrp="1"/>
          </p:cNvSpPr>
          <p:nvPr>
            <p:ph type="title"/>
          </p:nvPr>
        </p:nvSpPr>
        <p:spPr/>
        <p:txBody>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講義内容</a:t>
            </a:r>
          </a:p>
        </p:txBody>
      </p:sp>
      <p:sp>
        <p:nvSpPr>
          <p:cNvPr id="5123" name="コンテンツ プレースホルダ 5"/>
          <p:cNvSpPr>
            <a:spLocks noGrp="1"/>
          </p:cNvSpPr>
          <p:nvPr>
            <p:ph sz="half" idx="1"/>
          </p:nvPr>
        </p:nvSpPr>
        <p:spPr>
          <a:xfrm>
            <a:off x="296416" y="1123776"/>
            <a:ext cx="8380040" cy="5689600"/>
          </a:xfrm>
        </p:spPr>
        <p:txBody>
          <a:bodyPr/>
          <a:lstStyle/>
          <a:p>
            <a:pPr marL="514350" indent="-514350">
              <a:buFont typeface="Verdana" pitchFamily="34" charset="0"/>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基礎知識</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Verdana" pitchFamily="34" charset="0"/>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基礎演習</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Verdana" pitchFamily="34" charset="0"/>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ちょっと応用演習</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Verdana" pitchFamily="34" charset="0"/>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を使ったシステム運用の疑似体験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93464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3.3.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ソート</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4"/>
          <p:cNvSpPr>
            <a:spLocks noGrp="1"/>
          </p:cNvSpPr>
          <p:nvPr>
            <p:ph idx="1"/>
          </p:nvPr>
        </p:nvSpPr>
        <p:spPr>
          <a:xfrm>
            <a:off x="152400" y="908050"/>
            <a:ext cx="8686800" cy="720750"/>
          </a:xfrm>
        </p:spPr>
        <p:txBody>
          <a:bodyPr/>
          <a:lstStyle/>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取得結果のソートを行うには、「</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ORDER BY</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」を使用します。</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ソートを実行してみましょう</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例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注文履歴を注文日時の降順</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最新のものが上にくるように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ソートして表示する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bwMode="auto">
          <a:xfrm>
            <a:off x="899592" y="1340768"/>
            <a:ext cx="7560840"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 </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テーブル名</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p>
          <a:p>
            <a:pPr>
              <a:buClr>
                <a:srgbClr val="528416"/>
              </a:buClr>
              <a:buSzPct val="80000"/>
              <a:buFont typeface="Monotype Sorts" pitchFamily="2" charset="2"/>
              <a:buNone/>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ORDER BY</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列</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1] [ASC/DESC]</a:t>
            </a:r>
          </a:p>
        </p:txBody>
      </p:sp>
      <p:sp>
        <p:nvSpPr>
          <p:cNvPr id="8" name="正方形/長方形 7"/>
          <p:cNvSpPr/>
          <p:nvPr/>
        </p:nvSpPr>
        <p:spPr bwMode="auto">
          <a:xfrm>
            <a:off x="899592" y="3573016"/>
            <a:ext cx="7560840"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SELECT</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FROM</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order_header</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ORDER BY</a:t>
            </a:r>
          </a:p>
          <a:p>
            <a:pPr>
              <a:buClr>
                <a:srgbClr val="528416"/>
              </a:buClr>
              <a:buSzPct val="80000"/>
              <a:buFont typeface="Monotype Sorts" pitchFamily="2" charset="2"/>
              <a:buNone/>
            </a:pP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order_date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desc</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bwMode="auto">
          <a:xfrm>
            <a:off x="899592" y="5445224"/>
            <a:ext cx="7560840" cy="1152128"/>
          </a:xfrm>
          <a:prstGeom prst="rect">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marL="342900" lvl="1" indent="-342900">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2015/5/1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の顧客</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ごとの注文件数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を、注文件数の昇順にソートして表示してください。注文件数が同一の場合は、顧客</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の昇順でソートされるようにしてください。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(P28</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の例題をベースに、ソート条件を追加すればできます。</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0" name="角丸四角形 9"/>
          <p:cNvSpPr/>
          <p:nvPr/>
        </p:nvSpPr>
        <p:spPr bwMode="auto">
          <a:xfrm>
            <a:off x="1043608" y="5085184"/>
            <a:ext cx="1368152" cy="432048"/>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演習</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90053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2400" dirty="0"/>
              <a:t>3.</a:t>
            </a:r>
            <a:r>
              <a:rPr lang="ja-JP" altLang="en-US" sz="2400" dirty="0"/>
              <a:t> </a:t>
            </a:r>
            <a:r>
              <a:rPr lang="en-US" altLang="ja-JP" sz="2400" dirty="0"/>
              <a:t>SQL</a:t>
            </a:r>
            <a:r>
              <a:rPr lang="ja-JP" altLang="en-US" sz="2400" dirty="0"/>
              <a:t>ちょっと応用演習</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3.3.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ソート</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[2/2]</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4"/>
          <p:cNvSpPr>
            <a:spLocks noGrp="1"/>
          </p:cNvSpPr>
          <p:nvPr>
            <p:ph idx="1"/>
          </p:nvPr>
        </p:nvSpPr>
        <p:spPr>
          <a:xfrm>
            <a:off x="152400" y="908050"/>
            <a:ext cx="8686800" cy="720750"/>
          </a:xfrm>
        </p:spPr>
        <p:txBody>
          <a:bodyPr/>
          <a:lstStyle/>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演習</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結果はこうなります。</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スライドサイズの都合上、</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つに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分けています</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550808904"/>
              </p:ext>
            </p:extLst>
          </p:nvPr>
        </p:nvGraphicFramePr>
        <p:xfrm>
          <a:off x="899592" y="1550277"/>
          <a:ext cx="3240360" cy="4854145"/>
        </p:xfrm>
        <a:graphic>
          <a:graphicData uri="http://schemas.openxmlformats.org/drawingml/2006/table">
            <a:tbl>
              <a:tblPr>
                <a:tableStyleId>{5C22544A-7EE6-4342-B048-85BDC9FD1C3A}</a:tableStyleId>
              </a:tblPr>
              <a:tblGrid>
                <a:gridCol w="1924478"/>
                <a:gridCol w="1315882"/>
              </a:tblGrid>
              <a:tr h="135467">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customer_id</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count</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C0038</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4</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C0016</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5</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C0020</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6</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C0002</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C0009</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C0024</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C0029</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C0035</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C0036</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C0003</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C0012</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C0017</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C0023</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C0031</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C0033</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C0039</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C0010</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C0011</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C0018</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C0026</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C0037</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794262840"/>
              </p:ext>
            </p:extLst>
          </p:nvPr>
        </p:nvGraphicFramePr>
        <p:xfrm>
          <a:off x="5004048" y="1556792"/>
          <a:ext cx="3240360" cy="4412859"/>
        </p:xfrm>
        <a:graphic>
          <a:graphicData uri="http://schemas.openxmlformats.org/drawingml/2006/table">
            <a:tbl>
              <a:tblPr>
                <a:tableStyleId>{5C22544A-7EE6-4342-B048-85BDC9FD1C3A}</a:tableStyleId>
              </a:tblPr>
              <a:tblGrid>
                <a:gridCol w="1924478"/>
                <a:gridCol w="1315882"/>
              </a:tblGrid>
              <a:tr h="135467">
                <a:tc>
                  <a:txBody>
                    <a:bodyPr/>
                    <a:lstStyle/>
                    <a:p>
                      <a:pPr algn="l" fontAlgn="ctr"/>
                      <a:r>
                        <a:rPr lang="en-US" sz="1400" u="none" strike="noStrike" dirty="0" err="1">
                          <a:effectLst/>
                          <a:latin typeface="Meiryo UI" panose="020B0604030504040204" pitchFamily="50" charset="-128"/>
                          <a:ea typeface="Meiryo UI" panose="020B0604030504040204" pitchFamily="50" charset="-128"/>
                          <a:cs typeface="Meiryo UI" panose="020B0604030504040204" pitchFamily="50" charset="-128"/>
                        </a:rPr>
                        <a:t>customer_id</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count</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C0004</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C0008</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C0022</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C0028</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C0030</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10</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C0005</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C0013</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C0015</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C0021</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C0025</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C0032</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C0034</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C0040</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C0000</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C0007</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C0019</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C0014</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15</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C0027</a:t>
                      </a:r>
                      <a:endParaRPr 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467">
                <a:tc>
                  <a:txBody>
                    <a:bodyPr/>
                    <a:lstStyle/>
                    <a:p>
                      <a:pPr algn="l" fontAlgn="ctr"/>
                      <a:r>
                        <a:rPr 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C0006</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283" marR="7283" marT="7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162927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4. </a:t>
            </a:r>
            <a:r>
              <a:rPr lang="ja-JP" altLang="en-US" sz="2800" dirty="0" smtClean="0"/>
              <a:t>システム運用</a:t>
            </a:r>
            <a:r>
              <a:rPr lang="ja-JP" altLang="en-US" sz="2800" dirty="0"/>
              <a:t>疑似体験</a:t>
            </a:r>
            <a:endParaRPr lang="ja-JP" altLang="en-US"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コンテンツ プレースホルダー 1"/>
          <p:cNvSpPr>
            <a:spLocks noGrp="1"/>
          </p:cNvSpPr>
          <p:nvPr>
            <p:ph idx="1"/>
          </p:nvPr>
        </p:nvSpPr>
        <p:spPr/>
        <p:txBody>
          <a:bodyPr/>
          <a:lstStyle/>
          <a:p>
            <a:pPr marL="342900" indent="-342900">
              <a:buFont typeface="+mj-lt"/>
              <a:buAutoNum type="arabicPeriod"/>
            </a:pPr>
            <a:r>
              <a:rPr lang="ja-JP" altLang="en-US" sz="2400" dirty="0" smtClean="0"/>
              <a:t>データ構成</a:t>
            </a:r>
            <a:r>
              <a:rPr lang="en-US" altLang="ja-JP" sz="2400" dirty="0" smtClean="0"/>
              <a:t>(</a:t>
            </a:r>
            <a:r>
              <a:rPr lang="ja-JP" altLang="en-US" sz="2400" dirty="0" smtClean="0"/>
              <a:t>おさらい</a:t>
            </a:r>
            <a:r>
              <a:rPr lang="en-US" altLang="ja-JP" sz="2400" dirty="0" smtClean="0"/>
              <a:t>)</a:t>
            </a:r>
          </a:p>
          <a:p>
            <a:pPr marL="342900" indent="-342900">
              <a:buFont typeface="+mj-lt"/>
              <a:buAutoNum type="arabicPeriod"/>
            </a:pPr>
            <a:r>
              <a:rPr lang="ja-JP" altLang="en-US" sz="2400" dirty="0" smtClean="0"/>
              <a:t>売上履歴について</a:t>
            </a:r>
            <a:endParaRPr lang="en-US" altLang="ja-JP" sz="2400" dirty="0" smtClean="0"/>
          </a:p>
          <a:p>
            <a:pPr marL="342900" indent="-342900">
              <a:buFont typeface="+mj-lt"/>
              <a:buAutoNum type="arabicPeriod"/>
            </a:pPr>
            <a:r>
              <a:rPr lang="ja-JP" altLang="en-US" sz="2400" dirty="0" smtClean="0"/>
              <a:t>シナリオ</a:t>
            </a:r>
            <a:endParaRPr lang="en-US" altLang="ja-JP" sz="2400" dirty="0" smtClean="0"/>
          </a:p>
          <a:p>
            <a:pPr marL="342900" indent="-342900">
              <a:buFont typeface="+mj-lt"/>
              <a:buAutoNum type="arabicPeriod"/>
            </a:pPr>
            <a:r>
              <a:rPr lang="ja-JP" altLang="en-US" sz="2400" dirty="0" smtClean="0"/>
              <a:t>演習課題</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92407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4"/>
          <p:cNvSpPr txBox="1">
            <a:spLocks/>
          </p:cNvSpPr>
          <p:nvPr/>
        </p:nvSpPr>
        <p:spPr bwMode="auto">
          <a:xfrm>
            <a:off x="0" y="908720"/>
            <a:ext cx="9144000" cy="324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lr>
                <a:srgbClr val="528416"/>
              </a:buClr>
              <a:buSzPct val="80000"/>
              <a:buFont typeface="Monotype Sorts"/>
              <a:buChar char="n"/>
              <a:defRPr kumimoji="1" sz="2000">
                <a:solidFill>
                  <a:schemeClr val="tx1"/>
                </a:solidFill>
                <a:latin typeface="+mn-lt"/>
                <a:ea typeface="+mn-ea"/>
                <a:cs typeface="+mn-cs"/>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n-lt"/>
                <a:ea typeface="+mn-ea"/>
              </a:defRPr>
            </a:lvl2pPr>
            <a:lvl3pPr marL="1046163" indent="-185738" algn="l" rtl="0" eaLnBrk="1" fontAlgn="base" hangingPunct="1">
              <a:spcBef>
                <a:spcPct val="20000"/>
              </a:spcBef>
              <a:spcAft>
                <a:spcPct val="0"/>
              </a:spcAft>
              <a:buClr>
                <a:srgbClr val="528416"/>
              </a:buClr>
              <a:buSzPct val="80000"/>
              <a:buFont typeface="Monotype Sorts"/>
              <a:buChar char="n"/>
              <a:defRPr kumimoji="1" sz="1600">
                <a:solidFill>
                  <a:schemeClr val="tx1"/>
                </a:solidFill>
                <a:latin typeface="+mn-lt"/>
                <a:ea typeface="+mn-ea"/>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n-lt"/>
                <a:ea typeface="+mn-ea"/>
              </a:defRPr>
            </a:lvl4pPr>
            <a:lvl5pPr marL="1716088" indent="-98425" algn="l" rtl="0" eaLnBrk="1" fontAlgn="base" hangingPunct="1">
              <a:spcBef>
                <a:spcPct val="20000"/>
              </a:spcBef>
              <a:spcAft>
                <a:spcPct val="0"/>
              </a:spcAft>
              <a:buClr>
                <a:srgbClr val="528416"/>
              </a:buClr>
              <a:buSzPct val="80000"/>
              <a:buFont typeface="Monotype Sorts"/>
              <a:buChar char="n"/>
              <a:defRPr kumimoji="1" sz="1400">
                <a:solidFill>
                  <a:schemeClr val="tx1"/>
                </a:solidFill>
                <a:latin typeface="+mn-lt"/>
                <a:ea typeface="+mn-ea"/>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a:lstStyle>
          <a:p>
            <a:r>
              <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社ではオフィス用備品を企業向けに販売しており、</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注文管理システムによって</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時間注文を受け付けています</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顧客</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担当者が</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画面で商品を選択し、「注文」ボタンを押した段階で、注文内容が「注文履歴」および「注文明細」に記録されます</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同じ</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顧客が同日内に何度でも注文することができます</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kern="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毎日</a:t>
            </a:r>
            <a:r>
              <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rPr>
              <a:t>00:00:00</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、前日分の注文金額確定し、「</a:t>
            </a:r>
            <a:r>
              <a:rPr lang="ja-JP" altLang="en-US" sz="1800" kern="0" dirty="0">
                <a:latin typeface="メイリオ" panose="020B0604030504040204" pitchFamily="50" charset="-128"/>
                <a:ea typeface="メイリオ" panose="020B0604030504040204" pitchFamily="50" charset="-128"/>
                <a:cs typeface="メイリオ" panose="020B0604030504040204" pitchFamily="50" charset="-128"/>
              </a:rPr>
              <a:t>売上履歴」に記録</a:t>
            </a:r>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されます。</a:t>
            </a:r>
            <a:endPar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87" name="Rectangle 2"/>
          <p:cNvSpPr>
            <a:spLocks noGrp="1" noChangeArrowheads="1"/>
          </p:cNvSpPr>
          <p:nvPr>
            <p:ph type="title"/>
          </p:nvPr>
        </p:nvSpPr>
        <p:spPr>
          <a:xfrm>
            <a:off x="152400" y="111224"/>
            <a:ext cx="8686800" cy="725488"/>
          </a:xfrm>
        </p:spPr>
        <p:txBody>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システム運用疑似体験</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4.1</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データの構成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おさらい</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smtClean="0"/>
          </a:p>
        </p:txBody>
      </p:sp>
      <p:cxnSp>
        <p:nvCxnSpPr>
          <p:cNvPr id="42" name="直線コネクタ 41"/>
          <p:cNvCxnSpPr/>
          <p:nvPr/>
        </p:nvCxnSpPr>
        <p:spPr bwMode="auto">
          <a:xfrm>
            <a:off x="1715858" y="4336627"/>
            <a:ext cx="1476348" cy="1088495"/>
          </a:xfrm>
          <a:prstGeom prst="line">
            <a:avLst/>
          </a:prstGeom>
          <a:noFill/>
          <a:ln w="9525" cap="flat" cmpd="sng" algn="ctr">
            <a:solidFill>
              <a:schemeClr val="tx1"/>
            </a:solidFill>
            <a:prstDash val="solid"/>
            <a:round/>
            <a:headEnd type="none" w="med" len="med"/>
            <a:tailEnd type="none" w="med" len="med"/>
          </a:ln>
          <a:effectLst/>
        </p:spPr>
      </p:cxnSp>
      <p:cxnSp>
        <p:nvCxnSpPr>
          <p:cNvPr id="25" name="直線コネクタ 24"/>
          <p:cNvCxnSpPr>
            <a:stCxn id="31" idx="3"/>
            <a:endCxn id="32" idx="1"/>
          </p:cNvCxnSpPr>
          <p:nvPr/>
        </p:nvCxnSpPr>
        <p:spPr bwMode="auto">
          <a:xfrm>
            <a:off x="2092404" y="4163773"/>
            <a:ext cx="101075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線コネクタ 44"/>
          <p:cNvCxnSpPr>
            <a:stCxn id="32" idx="3"/>
            <a:endCxn id="34" idx="1"/>
          </p:cNvCxnSpPr>
          <p:nvPr/>
        </p:nvCxnSpPr>
        <p:spPr bwMode="auto">
          <a:xfrm flipV="1">
            <a:off x="4935390" y="4163772"/>
            <a:ext cx="1188754" cy="1"/>
          </a:xfrm>
          <a:prstGeom prst="line">
            <a:avLst/>
          </a:prstGeom>
          <a:noFill/>
          <a:ln w="9525" cap="flat" cmpd="sng" algn="ctr">
            <a:solidFill>
              <a:schemeClr val="tx1"/>
            </a:solidFill>
            <a:prstDash val="solid"/>
            <a:round/>
            <a:headEnd type="none" w="med" len="med"/>
            <a:tailEnd type="none" w="med" len="med"/>
          </a:ln>
          <a:effectLst/>
        </p:spPr>
      </p:cxnSp>
      <p:grpSp>
        <p:nvGrpSpPr>
          <p:cNvPr id="24" name="グループ化 23"/>
          <p:cNvGrpSpPr/>
          <p:nvPr/>
        </p:nvGrpSpPr>
        <p:grpSpPr>
          <a:xfrm>
            <a:off x="256692" y="3080834"/>
            <a:ext cx="1835712" cy="1399809"/>
            <a:chOff x="254245" y="1125279"/>
            <a:chExt cx="1835712" cy="2067667"/>
          </a:xfrm>
          <a:solidFill>
            <a:schemeClr val="bg1"/>
          </a:solidFill>
        </p:grpSpPr>
        <p:grpSp>
          <p:nvGrpSpPr>
            <p:cNvPr id="4" name="グループ化 3"/>
            <p:cNvGrpSpPr/>
            <p:nvPr/>
          </p:nvGrpSpPr>
          <p:grpSpPr>
            <a:xfrm>
              <a:off x="254245" y="1824795"/>
              <a:ext cx="1835712" cy="1368151"/>
              <a:chOff x="254245" y="1824795"/>
              <a:chExt cx="1835712" cy="1368151"/>
            </a:xfrm>
            <a:grpFill/>
          </p:grpSpPr>
          <p:sp>
            <p:nvSpPr>
              <p:cNvPr id="17" name="正方形/長方形 16"/>
              <p:cNvSpPr/>
              <p:nvPr/>
            </p:nvSpPr>
            <p:spPr bwMode="auto">
              <a:xfrm>
                <a:off x="254245"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order_no</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bwMode="auto">
              <a:xfrm>
                <a:off x="254245" y="2256843"/>
                <a:ext cx="183571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order_date</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ustomer_id</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4" name="テキスト ボックス 43"/>
            <p:cNvSpPr txBox="1"/>
            <p:nvPr/>
          </p:nvSpPr>
          <p:spPr>
            <a:xfrm>
              <a:off x="460544" y="1125279"/>
              <a:ext cx="1486304" cy="772852"/>
            </a:xfrm>
            <a:prstGeom prst="rect">
              <a:avLst/>
            </a:prstGeom>
            <a:noFill/>
          </p:spPr>
          <p:txBody>
            <a:bodyPr wrap="none" rtlCol="0">
              <a:spAutoFit/>
            </a:bodyPr>
            <a:lstStyle/>
            <a:p>
              <a:pPr algn="ctr"/>
              <a:r>
                <a:rPr lang="en-US" altLang="ja-JP" sz="1400" b="1" dirty="0" err="1" smtClean="0">
                  <a:latin typeface="メイリオ" panose="020B0604030504040204" pitchFamily="50" charset="-128"/>
                  <a:ea typeface="メイリオ" panose="020B0604030504040204" pitchFamily="50" charset="-128"/>
                  <a:cs typeface="メイリオ" panose="020B0604030504040204" pitchFamily="50" charset="-128"/>
                </a:rPr>
                <a:t>order_header</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注文履歴</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6" name="グループ化 25"/>
          <p:cNvGrpSpPr/>
          <p:nvPr/>
        </p:nvGrpSpPr>
        <p:grpSpPr>
          <a:xfrm>
            <a:off x="3103158" y="3068960"/>
            <a:ext cx="1832232" cy="1411683"/>
            <a:chOff x="2513616" y="1107741"/>
            <a:chExt cx="1832232" cy="2085206"/>
          </a:xfrm>
          <a:solidFill>
            <a:schemeClr val="bg1"/>
          </a:solidFill>
        </p:grpSpPr>
        <p:grpSp>
          <p:nvGrpSpPr>
            <p:cNvPr id="5" name="グループ化 4"/>
            <p:cNvGrpSpPr/>
            <p:nvPr/>
          </p:nvGrpSpPr>
          <p:grpSpPr>
            <a:xfrm>
              <a:off x="2513616" y="1824795"/>
              <a:ext cx="1832232" cy="1368152"/>
              <a:chOff x="2546093" y="1824795"/>
              <a:chExt cx="1832232" cy="1368152"/>
            </a:xfrm>
            <a:grpFill/>
          </p:grpSpPr>
          <p:sp>
            <p:nvSpPr>
              <p:cNvPr id="28" name="正方形/長方形 27"/>
              <p:cNvSpPr/>
              <p:nvPr/>
            </p:nvSpPr>
            <p:spPr bwMode="auto">
              <a:xfrm>
                <a:off x="2546093"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100" dirty="0" err="1" smtClean="0">
                    <a:latin typeface="メイリオ" panose="020B0604030504040204" pitchFamily="50" charset="-128"/>
                    <a:ea typeface="メイリオ" panose="020B0604030504040204" pitchFamily="50" charset="-128"/>
                    <a:cs typeface="メイリオ" panose="020B0604030504040204" pitchFamily="50" charset="-128"/>
                  </a:rPr>
                  <a:t>order_detail_id</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正方形/長方形 31"/>
              <p:cNvSpPr/>
              <p:nvPr/>
            </p:nvSpPr>
            <p:spPr bwMode="auto">
              <a:xfrm>
                <a:off x="2546093" y="2256844"/>
                <a:ext cx="183223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order_no</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product_id</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quantity</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8" name="テキスト ボックス 57"/>
            <p:cNvSpPr txBox="1"/>
            <p:nvPr/>
          </p:nvSpPr>
          <p:spPr>
            <a:xfrm>
              <a:off x="2738678" y="1107741"/>
              <a:ext cx="1382110" cy="772852"/>
            </a:xfrm>
            <a:prstGeom prst="rect">
              <a:avLst/>
            </a:prstGeom>
            <a:noFill/>
          </p:spPr>
          <p:txBody>
            <a:bodyPr wrap="none" rtlCol="0">
              <a:spAutoFit/>
            </a:bodyPr>
            <a:lstStyle/>
            <a:p>
              <a:pPr algn="ctr"/>
              <a:r>
                <a:rPr lang="en-US" altLang="ja-JP" sz="1400" b="1" dirty="0" err="1" smtClean="0">
                  <a:latin typeface="メイリオ" panose="020B0604030504040204" pitchFamily="50" charset="-128"/>
                  <a:ea typeface="メイリオ" panose="020B0604030504040204" pitchFamily="50" charset="-128"/>
                  <a:cs typeface="メイリオ" panose="020B0604030504040204" pitchFamily="50" charset="-128"/>
                </a:rPr>
                <a:t>order_detail</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注文明細</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7" name="グループ化 26"/>
          <p:cNvGrpSpPr/>
          <p:nvPr/>
        </p:nvGrpSpPr>
        <p:grpSpPr>
          <a:xfrm>
            <a:off x="3100976" y="4624659"/>
            <a:ext cx="1835712" cy="1421872"/>
            <a:chOff x="4792977" y="1092687"/>
            <a:chExt cx="1835712" cy="2100258"/>
          </a:xfrm>
          <a:solidFill>
            <a:schemeClr val="bg1"/>
          </a:solidFill>
        </p:grpSpPr>
        <p:grpSp>
          <p:nvGrpSpPr>
            <p:cNvPr id="18" name="グループ化 17"/>
            <p:cNvGrpSpPr/>
            <p:nvPr/>
          </p:nvGrpSpPr>
          <p:grpSpPr>
            <a:xfrm>
              <a:off x="4792977" y="1824796"/>
              <a:ext cx="1835712" cy="1368149"/>
              <a:chOff x="4792977" y="1824796"/>
              <a:chExt cx="1835712" cy="1368149"/>
            </a:xfrm>
            <a:grpFill/>
          </p:grpSpPr>
          <p:sp>
            <p:nvSpPr>
              <p:cNvPr id="29" name="正方形/長方形 28"/>
              <p:cNvSpPr/>
              <p:nvPr/>
            </p:nvSpPr>
            <p:spPr bwMode="auto">
              <a:xfrm>
                <a:off x="4792977" y="1824796"/>
                <a:ext cx="1835712" cy="42819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customer_id</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bwMode="auto">
              <a:xfrm>
                <a:off x="4792977" y="2256843"/>
                <a:ext cx="1835712" cy="936102"/>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customer_name</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prefecture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テキスト ボックス 58"/>
            <p:cNvSpPr txBox="1"/>
            <p:nvPr/>
          </p:nvSpPr>
          <p:spPr>
            <a:xfrm>
              <a:off x="5169564" y="1092687"/>
              <a:ext cx="1076833" cy="772852"/>
            </a:xfrm>
            <a:prstGeom prst="rect">
              <a:avLst/>
            </a:prstGeom>
            <a:noFill/>
          </p:spPr>
          <p:txBody>
            <a:bodyPr wrap="none" rtlCol="0">
              <a:spAutoFit/>
            </a:bodyPr>
            <a:lstStyle/>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customer</a:t>
              </a:r>
            </a:p>
            <a:p>
              <a:pPr algn="ct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顧客</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5" name="グループ化 34"/>
          <p:cNvGrpSpPr/>
          <p:nvPr/>
        </p:nvGrpSpPr>
        <p:grpSpPr>
          <a:xfrm>
            <a:off x="6124144" y="3069522"/>
            <a:ext cx="1832232" cy="1411121"/>
            <a:chOff x="7009693" y="1108573"/>
            <a:chExt cx="1832232" cy="2084374"/>
          </a:xfrm>
          <a:solidFill>
            <a:schemeClr val="bg1"/>
          </a:solidFill>
        </p:grpSpPr>
        <p:grpSp>
          <p:nvGrpSpPr>
            <p:cNvPr id="19" name="グループ化 18"/>
            <p:cNvGrpSpPr/>
            <p:nvPr/>
          </p:nvGrpSpPr>
          <p:grpSpPr>
            <a:xfrm>
              <a:off x="7009693" y="1824795"/>
              <a:ext cx="1832232" cy="1368152"/>
              <a:chOff x="7009693" y="1824795"/>
              <a:chExt cx="1832232" cy="1368152"/>
            </a:xfrm>
            <a:grpFill/>
          </p:grpSpPr>
          <p:sp>
            <p:nvSpPr>
              <p:cNvPr id="30" name="正方形/長方形 29"/>
              <p:cNvSpPr/>
              <p:nvPr/>
            </p:nvSpPr>
            <p:spPr bwMode="auto">
              <a:xfrm>
                <a:off x="7009693"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product_id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bwMode="auto">
              <a:xfrm>
                <a:off x="7009693" y="2256844"/>
                <a:ext cx="183223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product_name</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price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0" name="テキスト ボックス 59"/>
            <p:cNvSpPr txBox="1"/>
            <p:nvPr/>
          </p:nvSpPr>
          <p:spPr>
            <a:xfrm>
              <a:off x="7463985" y="1108573"/>
              <a:ext cx="923651" cy="772851"/>
            </a:xfrm>
            <a:prstGeom prst="rect">
              <a:avLst/>
            </a:prstGeom>
            <a:noFill/>
          </p:spPr>
          <p:txBody>
            <a:bodyPr wrap="none" rtlCol="0">
              <a:spAutoFit/>
            </a:bodyPr>
            <a:lstStyle/>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product</a:t>
              </a:r>
            </a:p>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商品</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3" name="グループ化 22"/>
          <p:cNvGrpSpPr/>
          <p:nvPr/>
        </p:nvGrpSpPr>
        <p:grpSpPr>
          <a:xfrm>
            <a:off x="256692" y="4624659"/>
            <a:ext cx="1835712" cy="1418023"/>
            <a:chOff x="259139" y="3398964"/>
            <a:chExt cx="1835712" cy="2094572"/>
          </a:xfrm>
          <a:solidFill>
            <a:schemeClr val="bg1"/>
          </a:solidFill>
        </p:grpSpPr>
        <p:grpSp>
          <p:nvGrpSpPr>
            <p:cNvPr id="36" name="グループ化 35"/>
            <p:cNvGrpSpPr/>
            <p:nvPr/>
          </p:nvGrpSpPr>
          <p:grpSpPr>
            <a:xfrm>
              <a:off x="259139" y="4125385"/>
              <a:ext cx="1835712" cy="1368151"/>
              <a:chOff x="254245" y="1824795"/>
              <a:chExt cx="1835712" cy="1368151"/>
            </a:xfrm>
            <a:grpFill/>
          </p:grpSpPr>
          <p:sp>
            <p:nvSpPr>
              <p:cNvPr id="37" name="正方形/長方形 36"/>
              <p:cNvSpPr/>
              <p:nvPr/>
            </p:nvSpPr>
            <p:spPr bwMode="auto">
              <a:xfrm>
                <a:off x="254245" y="1824795"/>
                <a:ext cx="1832232" cy="432048"/>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order_no</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PK</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bwMode="auto">
              <a:xfrm>
                <a:off x="254245" y="2256843"/>
                <a:ext cx="1835712" cy="936103"/>
              </a:xfrm>
              <a:prstGeom prst="rect">
                <a:avLst/>
              </a:prstGeom>
              <a:grp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rPr>
                  <a:t>sales_date</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buClr>
                    <a:srgbClr val="528416"/>
                  </a:buClr>
                  <a:buSzPct val="80000"/>
                  <a:buFont typeface="Monotype Sorts" pitchFamily="2" charset="2"/>
                  <a:buNone/>
                </a:pP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sales</a:t>
                </a:r>
              </a:p>
            </p:txBody>
          </p:sp>
        </p:grpSp>
        <p:sp>
          <p:nvSpPr>
            <p:cNvPr id="39" name="テキスト ボックス 38"/>
            <p:cNvSpPr txBox="1"/>
            <p:nvPr/>
          </p:nvSpPr>
          <p:spPr>
            <a:xfrm>
              <a:off x="639163" y="3398964"/>
              <a:ext cx="1079142" cy="772852"/>
            </a:xfrm>
            <a:prstGeom prst="rect">
              <a:avLst/>
            </a:prstGeom>
            <a:noFill/>
          </p:spPr>
          <p:txBody>
            <a:bodyPr wrap="none" rtlCol="0">
              <a:spAutoFit/>
            </a:bodyPr>
            <a:lstStyle/>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sales</a:t>
              </a:r>
            </a:p>
            <a:p>
              <a:pPr algn="ctr">
                <a:buClr>
                  <a:srgbClr val="528416"/>
                </a:buClr>
                <a:buSzPct val="80000"/>
                <a:buFont typeface="Monotype Sorts" pitchFamily="2" charset="2"/>
                <a:buNone/>
              </a:pP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売上履歴</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40" name="直線コネクタ 39"/>
          <p:cNvCxnSpPr>
            <a:stCxn id="39" idx="0"/>
            <a:endCxn id="31" idx="2"/>
          </p:cNvCxnSpPr>
          <p:nvPr/>
        </p:nvCxnSpPr>
        <p:spPr bwMode="auto">
          <a:xfrm flipH="1" flipV="1">
            <a:off x="1174548" y="4480643"/>
            <a:ext cx="1739" cy="144016"/>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962151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4"/>
          <p:cNvSpPr txBox="1">
            <a:spLocks/>
          </p:cNvSpPr>
          <p:nvPr/>
        </p:nvSpPr>
        <p:spPr bwMode="auto">
          <a:xfrm>
            <a:off x="0" y="908720"/>
            <a:ext cx="9144000" cy="324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lr>
                <a:srgbClr val="528416"/>
              </a:buClr>
              <a:buSzPct val="80000"/>
              <a:buFont typeface="Monotype Sorts"/>
              <a:buChar char="n"/>
              <a:defRPr kumimoji="1" sz="2000">
                <a:solidFill>
                  <a:schemeClr val="tx1"/>
                </a:solidFill>
                <a:latin typeface="+mn-lt"/>
                <a:ea typeface="+mn-ea"/>
                <a:cs typeface="+mn-cs"/>
              </a:defRPr>
            </a:lvl1pPr>
            <a:lvl2pPr marL="669925" indent="-196850" algn="l" rtl="0" eaLnBrk="1" fontAlgn="base" hangingPunct="1">
              <a:spcBef>
                <a:spcPct val="20000"/>
              </a:spcBef>
              <a:spcAft>
                <a:spcPct val="0"/>
              </a:spcAft>
              <a:buClr>
                <a:srgbClr val="528416"/>
              </a:buClr>
              <a:buSzPct val="80000"/>
              <a:buChar char="–"/>
              <a:defRPr kumimoji="1">
                <a:solidFill>
                  <a:schemeClr val="tx1"/>
                </a:solidFill>
                <a:latin typeface="+mn-lt"/>
                <a:ea typeface="+mn-ea"/>
              </a:defRPr>
            </a:lvl2pPr>
            <a:lvl3pPr marL="1046163" indent="-185738" algn="l" rtl="0" eaLnBrk="1" fontAlgn="base" hangingPunct="1">
              <a:spcBef>
                <a:spcPct val="20000"/>
              </a:spcBef>
              <a:spcAft>
                <a:spcPct val="0"/>
              </a:spcAft>
              <a:buClr>
                <a:srgbClr val="528416"/>
              </a:buClr>
              <a:buSzPct val="80000"/>
              <a:buFont typeface="Monotype Sorts"/>
              <a:buChar char="n"/>
              <a:defRPr kumimoji="1" sz="1600">
                <a:solidFill>
                  <a:schemeClr val="tx1"/>
                </a:solidFill>
                <a:latin typeface="+mn-lt"/>
                <a:ea typeface="+mn-ea"/>
              </a:defRPr>
            </a:lvl3pPr>
            <a:lvl4pPr marL="1427163" indent="-190500" algn="l" rtl="0" eaLnBrk="1" fontAlgn="base" hangingPunct="1">
              <a:spcBef>
                <a:spcPct val="20000"/>
              </a:spcBef>
              <a:spcAft>
                <a:spcPct val="0"/>
              </a:spcAft>
              <a:buClr>
                <a:srgbClr val="528416"/>
              </a:buClr>
              <a:buSzPct val="80000"/>
              <a:buChar char="–"/>
              <a:defRPr kumimoji="1" sz="1400">
                <a:solidFill>
                  <a:schemeClr val="tx1"/>
                </a:solidFill>
                <a:latin typeface="+mn-lt"/>
                <a:ea typeface="+mn-ea"/>
              </a:defRPr>
            </a:lvl4pPr>
            <a:lvl5pPr marL="1716088" indent="-98425" algn="l" rtl="0" eaLnBrk="1" fontAlgn="base" hangingPunct="1">
              <a:spcBef>
                <a:spcPct val="20000"/>
              </a:spcBef>
              <a:spcAft>
                <a:spcPct val="0"/>
              </a:spcAft>
              <a:buClr>
                <a:srgbClr val="528416"/>
              </a:buClr>
              <a:buSzPct val="80000"/>
              <a:buFont typeface="Monotype Sorts"/>
              <a:buChar char="n"/>
              <a:defRPr kumimoji="1" sz="1400">
                <a:solidFill>
                  <a:schemeClr val="tx1"/>
                </a:solidFill>
                <a:latin typeface="+mn-lt"/>
                <a:ea typeface="+mn-ea"/>
              </a:defRPr>
            </a:lvl5pPr>
            <a:lvl6pPr marL="21732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6pPr>
            <a:lvl7pPr marL="26304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7pPr>
            <a:lvl8pPr marL="30876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8pPr>
            <a:lvl9pPr marL="3544888" indent="-98425" algn="l" rtl="0" eaLnBrk="1" fontAlgn="base" hangingPunct="1">
              <a:spcBef>
                <a:spcPct val="20000"/>
              </a:spcBef>
              <a:spcAft>
                <a:spcPct val="0"/>
              </a:spcAft>
              <a:buClr>
                <a:srgbClr val="528416"/>
              </a:buClr>
              <a:buSzPct val="80000"/>
              <a:buFont typeface="Monotype Sorts" pitchFamily="2" charset="2"/>
              <a:buChar char="n"/>
              <a:defRPr kumimoji="1" sz="1400">
                <a:solidFill>
                  <a:schemeClr val="tx1"/>
                </a:solidFill>
                <a:latin typeface="+mn-lt"/>
                <a:ea typeface="+mn-ea"/>
              </a:defRPr>
            </a:lvl9pPr>
          </a:lstStyle>
          <a:p>
            <a:r>
              <a:rPr lang="ja-JP" altLang="en-US" sz="1800" kern="0" dirty="0" smtClean="0">
                <a:latin typeface="メイリオ" panose="020B0604030504040204" pitchFamily="50" charset="-128"/>
                <a:ea typeface="メイリオ" panose="020B0604030504040204" pitchFamily="50" charset="-128"/>
                <a:cs typeface="メイリオ" panose="020B0604030504040204" pitchFamily="50" charset="-128"/>
              </a:rPr>
              <a:t>売上履歴には、注文翌日、注文単位ごとの合計注文金額が格納されます。</a:t>
            </a:r>
            <a:endParaRPr lang="en-US" altLang="ja-JP" sz="18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87" name="Rectangle 2"/>
          <p:cNvSpPr>
            <a:spLocks noGrp="1" noChangeArrowheads="1"/>
          </p:cNvSpPr>
          <p:nvPr>
            <p:ph type="title"/>
          </p:nvPr>
        </p:nvSpPr>
        <p:spPr>
          <a:xfrm>
            <a:off x="152400" y="111224"/>
            <a:ext cx="8686800" cy="725488"/>
          </a:xfrm>
        </p:spPr>
        <p:txBody>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システム運用疑似体験</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4.2.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売上履歴について</a:t>
            </a:r>
            <a:endParaRPr lang="ja-JP" altLang="en-US" sz="2400" dirty="0" smtClean="0"/>
          </a:p>
        </p:txBody>
      </p:sp>
      <p:graphicFrame>
        <p:nvGraphicFramePr>
          <p:cNvPr id="41" name="表 40"/>
          <p:cNvGraphicFramePr>
            <a:graphicFrameLocks noGrp="1"/>
          </p:cNvGraphicFramePr>
          <p:nvPr>
            <p:extLst>
              <p:ext uri="{D42A27DB-BD31-4B8C-83A1-F6EECF244321}">
                <p14:modId xmlns:p14="http://schemas.microsoft.com/office/powerpoint/2010/main" val="3045868520"/>
              </p:ext>
            </p:extLst>
          </p:nvPr>
        </p:nvGraphicFramePr>
        <p:xfrm>
          <a:off x="107504" y="1489616"/>
          <a:ext cx="3528392" cy="1219303"/>
        </p:xfrm>
        <a:graphic>
          <a:graphicData uri="http://schemas.openxmlformats.org/drawingml/2006/table">
            <a:tbl>
              <a:tblPr firstRow="1" bandRow="1">
                <a:tableStyleId>{5C22544A-7EE6-4342-B048-85BDC9FD1C3A}</a:tableStyleId>
              </a:tblPr>
              <a:tblGrid>
                <a:gridCol w="1008112"/>
                <a:gridCol w="1224136"/>
                <a:gridCol w="1296144"/>
              </a:tblGrid>
              <a:tr h="276738">
                <a:tc gridSpan="3">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order_header</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276738">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order_no</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order_date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customer_id</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276738">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2015/5/1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C0001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227410">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2015/5/2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C0002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43" name="表 42"/>
          <p:cNvGraphicFramePr>
            <a:graphicFrameLocks noGrp="1"/>
          </p:cNvGraphicFramePr>
          <p:nvPr>
            <p:extLst>
              <p:ext uri="{D42A27DB-BD31-4B8C-83A1-F6EECF244321}">
                <p14:modId xmlns:p14="http://schemas.microsoft.com/office/powerpoint/2010/main" val="3057585765"/>
              </p:ext>
            </p:extLst>
          </p:nvPr>
        </p:nvGraphicFramePr>
        <p:xfrm>
          <a:off x="179512" y="2852936"/>
          <a:ext cx="3168352" cy="1656185"/>
        </p:xfrm>
        <a:graphic>
          <a:graphicData uri="http://schemas.openxmlformats.org/drawingml/2006/table">
            <a:tbl>
              <a:tblPr firstRow="1" bandRow="1">
                <a:tableStyleId>{5C22544A-7EE6-4342-B048-85BDC9FD1C3A}</a:tableStyleId>
              </a:tblPr>
              <a:tblGrid>
                <a:gridCol w="1008112"/>
                <a:gridCol w="1152128"/>
                <a:gridCol w="1008112"/>
              </a:tblGrid>
              <a:tr h="331237">
                <a:tc gridSpan="3">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order_detail</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order_no</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product_id</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quantity</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P0000</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31237">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31237">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46" name="表 45"/>
          <p:cNvGraphicFramePr>
            <a:graphicFrameLocks noGrp="1"/>
          </p:cNvGraphicFramePr>
          <p:nvPr>
            <p:extLst>
              <p:ext uri="{D42A27DB-BD31-4B8C-83A1-F6EECF244321}">
                <p14:modId xmlns:p14="http://schemas.microsoft.com/office/powerpoint/2010/main" val="918839334"/>
              </p:ext>
            </p:extLst>
          </p:nvPr>
        </p:nvGraphicFramePr>
        <p:xfrm>
          <a:off x="179512" y="4725144"/>
          <a:ext cx="3312368" cy="1524129"/>
        </p:xfrm>
        <a:graphic>
          <a:graphicData uri="http://schemas.openxmlformats.org/drawingml/2006/table">
            <a:tbl>
              <a:tblPr firstRow="1" bandRow="1">
                <a:tableStyleId>{5C22544A-7EE6-4342-B048-85BDC9FD1C3A}</a:tableStyleId>
              </a:tblPr>
              <a:tblGrid>
                <a:gridCol w="1152128"/>
                <a:gridCol w="1512168"/>
                <a:gridCol w="648072"/>
              </a:tblGrid>
              <a:tr h="172819">
                <a:tc gridSpan="3">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product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172819">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product_id</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product_name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price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172819">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P0000</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鉛筆</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172819">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のり</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50</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172819">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カッター</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47" name="表 46"/>
          <p:cNvGraphicFramePr>
            <a:graphicFrameLocks noGrp="1"/>
          </p:cNvGraphicFramePr>
          <p:nvPr>
            <p:extLst>
              <p:ext uri="{D42A27DB-BD31-4B8C-83A1-F6EECF244321}">
                <p14:modId xmlns:p14="http://schemas.microsoft.com/office/powerpoint/2010/main" val="98023952"/>
              </p:ext>
            </p:extLst>
          </p:nvPr>
        </p:nvGraphicFramePr>
        <p:xfrm>
          <a:off x="5364089" y="2951872"/>
          <a:ext cx="3672407" cy="1341224"/>
        </p:xfrm>
        <a:graphic>
          <a:graphicData uri="http://schemas.openxmlformats.org/drawingml/2006/table">
            <a:tbl>
              <a:tblPr firstRow="1" bandRow="1">
                <a:tableStyleId>{5C22544A-7EE6-4342-B048-85BDC9FD1C3A}</a:tableStyleId>
              </a:tblPr>
              <a:tblGrid>
                <a:gridCol w="1168493"/>
                <a:gridCol w="1335421"/>
                <a:gridCol w="1168493"/>
              </a:tblGrid>
              <a:tr h="331237">
                <a:tc gridSpan="3">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sales</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6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order_no</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6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sales_date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sales</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2015/5/2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140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31237">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2015/5/3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
        <p:nvSpPr>
          <p:cNvPr id="2" name="右矢印 1"/>
          <p:cNvSpPr/>
          <p:nvPr/>
        </p:nvSpPr>
        <p:spPr bwMode="auto">
          <a:xfrm>
            <a:off x="3563888" y="2503664"/>
            <a:ext cx="1800200" cy="2376264"/>
          </a:xfrm>
          <a:prstGeom prst="rightArrow">
            <a:avLst/>
          </a:prstGeom>
          <a:solidFill>
            <a:schemeClr val="bg1">
              <a:lumMod val="85000"/>
            </a:schemeClr>
          </a:solidFill>
          <a:ln w="9525" cap="flat" cmpd="sng" algn="ctr">
            <a:solidFill>
              <a:schemeClr val="tx1">
                <a:lumMod val="50000"/>
                <a:lumOff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
        <p:nvSpPr>
          <p:cNvPr id="3" name="テキスト ボックス 2"/>
          <p:cNvSpPr txBox="1"/>
          <p:nvPr/>
        </p:nvSpPr>
        <p:spPr>
          <a:xfrm>
            <a:off x="6228184" y="5157192"/>
            <a:ext cx="2376264" cy="1200329"/>
          </a:xfrm>
          <a:prstGeom prst="rect">
            <a:avLst/>
          </a:prstGeom>
          <a:noFill/>
          <a:ln>
            <a:solidFill>
              <a:schemeClr val="tx1">
                <a:lumMod val="50000"/>
                <a:lumOff val="50000"/>
              </a:schemeClr>
            </a:solidFill>
            <a:prstDash val="sysDash"/>
          </a:ln>
        </p:spPr>
        <p:txBody>
          <a:bodyPr wrap="square" rtlCol="0">
            <a:noAutofit/>
          </a:bodyPr>
          <a:lstStyle/>
          <a:p>
            <a:r>
              <a:rPr lang="en-US" altLang="ja-JP" dirty="0" err="1" smtClean="0">
                <a:latin typeface="Meiryo UI" panose="020B0604030504040204" pitchFamily="50" charset="-128"/>
                <a:ea typeface="Meiryo UI" panose="020B0604030504040204" pitchFamily="50" charset="-128"/>
                <a:cs typeface="Meiryo UI" panose="020B0604030504040204" pitchFamily="50" charset="-128"/>
              </a:rPr>
              <a:t>order_no</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:2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は</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カッター </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 3 = 300</a:t>
            </a: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合計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300</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テキスト ボックス 47"/>
          <p:cNvSpPr txBox="1"/>
          <p:nvPr/>
        </p:nvSpPr>
        <p:spPr>
          <a:xfrm>
            <a:off x="3844127" y="5157192"/>
            <a:ext cx="2144615" cy="1200329"/>
          </a:xfrm>
          <a:prstGeom prst="rect">
            <a:avLst/>
          </a:prstGeom>
          <a:noFill/>
          <a:ln>
            <a:solidFill>
              <a:schemeClr val="tx1">
                <a:lumMod val="50000"/>
                <a:lumOff val="50000"/>
              </a:schemeClr>
            </a:solidFill>
            <a:prstDash val="sysDash"/>
          </a:ln>
        </p:spPr>
        <p:txBody>
          <a:bodyPr wrap="square" rtlCol="0">
            <a:noAutofit/>
          </a:bodyPr>
          <a:lstStyle/>
          <a:p>
            <a:r>
              <a:rPr lang="en-US" altLang="ja-JP" dirty="0" err="1" smtClean="0">
                <a:latin typeface="Meiryo UI" panose="020B0604030504040204" pitchFamily="50" charset="-128"/>
                <a:ea typeface="Meiryo UI" panose="020B0604030504040204" pitchFamily="50" charset="-128"/>
                <a:cs typeface="Meiryo UI" panose="020B0604030504040204" pitchFamily="50" charset="-128"/>
              </a:rPr>
              <a:t>order_no</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 1</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は</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鉛筆 </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 4 = 40</a:t>
            </a: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のり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2 = 100</a:t>
            </a: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合計 </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140</a:t>
            </a:r>
          </a:p>
        </p:txBody>
      </p:sp>
      <p:cxnSp>
        <p:nvCxnSpPr>
          <p:cNvPr id="8" name="直線コネクタ 7"/>
          <p:cNvCxnSpPr>
            <a:endCxn id="48" idx="0"/>
          </p:cNvCxnSpPr>
          <p:nvPr/>
        </p:nvCxnSpPr>
        <p:spPr bwMode="auto">
          <a:xfrm>
            <a:off x="4916435" y="4293096"/>
            <a:ext cx="0" cy="864096"/>
          </a:xfrm>
          <a:prstGeom prst="line">
            <a:avLst/>
          </a:prstGeom>
          <a:noFill/>
          <a:ln w="9525" cap="flat" cmpd="sng" algn="ctr">
            <a:solidFill>
              <a:schemeClr val="tx1"/>
            </a:solidFill>
            <a:prstDash val="solid"/>
            <a:round/>
            <a:headEnd type="none" w="med" len="med"/>
            <a:tailEnd type="none" w="med" len="med"/>
          </a:ln>
          <a:effectLst/>
        </p:spPr>
      </p:cxnSp>
      <p:cxnSp>
        <p:nvCxnSpPr>
          <p:cNvPr id="49" name="直線コネクタ 48"/>
          <p:cNvCxnSpPr/>
          <p:nvPr/>
        </p:nvCxnSpPr>
        <p:spPr bwMode="auto">
          <a:xfrm>
            <a:off x="4916434" y="4293096"/>
            <a:ext cx="2529379" cy="847559"/>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32834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4. </a:t>
            </a:r>
            <a:r>
              <a:rPr lang="ja-JP" altLang="en-US" sz="2400" dirty="0" smtClean="0"/>
              <a:t>システム運用疑似体験</a:t>
            </a:r>
            <a:r>
              <a:rPr lang="en-US" altLang="ja-JP" sz="2400" dirty="0" smtClean="0"/>
              <a:t/>
            </a:r>
            <a:br>
              <a:rPr lang="en-US" altLang="ja-JP" sz="2400" dirty="0" smtClean="0"/>
            </a:br>
            <a:r>
              <a:rPr lang="en-US" altLang="ja-JP" sz="2400" dirty="0" smtClean="0"/>
              <a:t>4.3 </a:t>
            </a:r>
            <a:r>
              <a:rPr lang="ja-JP" altLang="en-US" sz="2400" dirty="0" smtClean="0"/>
              <a:t>シナリオ</a:t>
            </a:r>
            <a:endParaRPr kumimoji="1" lang="ja-JP" altLang="en-US" sz="2400" dirty="0"/>
          </a:p>
        </p:txBody>
      </p:sp>
      <p:sp>
        <p:nvSpPr>
          <p:cNvPr id="3" name="コンテンツ プレースホルダー 2"/>
          <p:cNvSpPr>
            <a:spLocks noGrp="1"/>
          </p:cNvSpPr>
          <p:nvPr>
            <p:ph idx="1"/>
          </p:nvPr>
        </p:nvSpPr>
        <p:spPr>
          <a:xfrm>
            <a:off x="152400" y="908050"/>
            <a:ext cx="8686800" cy="2304926"/>
          </a:xfrm>
        </p:spPr>
        <p:txBody>
          <a:bodyPr/>
          <a:lstStyle/>
          <a:p>
            <a:r>
              <a:rPr lang="ja-JP" altLang="en-US" dirty="0" smtClean="0"/>
              <a:t>注文履歴と注文明細には正しくデータが入っているのにも関わらず、売上履歴にデータが入っていない状態になっていることが判明しました。</a:t>
            </a:r>
            <a:r>
              <a:rPr lang="en-US" altLang="ja-JP" dirty="0" smtClean="0"/>
              <a:t>(</a:t>
            </a:r>
            <a:r>
              <a:rPr lang="ja-JP" altLang="en-US" dirty="0" smtClean="0"/>
              <a:t>データ不整合</a:t>
            </a:r>
            <a:r>
              <a:rPr lang="en-US" altLang="ja-JP" dirty="0" smtClean="0"/>
              <a:t>)</a:t>
            </a:r>
          </a:p>
          <a:p>
            <a:r>
              <a:rPr lang="ja-JP" altLang="en-US" dirty="0" smtClean="0"/>
              <a:t>原因は、特定顧客の注文の場合のみ、売上履歴にデータが入らないという、アプリケーション側</a:t>
            </a:r>
            <a:r>
              <a:rPr lang="ja-JP" altLang="en-US" dirty="0"/>
              <a:t>の</a:t>
            </a:r>
            <a:r>
              <a:rPr lang="ja-JP" altLang="en-US" dirty="0" smtClean="0"/>
              <a:t>バグ</a:t>
            </a:r>
            <a:r>
              <a:rPr lang="ja-JP" altLang="en-US" dirty="0"/>
              <a:t>でした</a:t>
            </a:r>
            <a:r>
              <a:rPr lang="ja-JP" altLang="en-US" dirty="0" smtClean="0"/>
              <a:t>。</a:t>
            </a:r>
            <a:endParaRPr lang="en-US" altLang="ja-JP" dirty="0" smtClean="0"/>
          </a:p>
          <a:p>
            <a:r>
              <a:rPr lang="ja-JP" altLang="en-US" dirty="0"/>
              <a:t>根本的</a:t>
            </a:r>
            <a:r>
              <a:rPr lang="ja-JP" altLang="en-US" dirty="0" smtClean="0"/>
              <a:t>な問題解決はアプリケーションの修正が必要ですが、ひとまず毎月の売上の締め日が差し迫っているため、不整合データの復旧を先に実施することとしました。</a:t>
            </a:r>
            <a:endParaRPr lang="en-US" altLang="ja-JP" dirty="0" smtClean="0"/>
          </a:p>
          <a:p>
            <a:endParaRPr kumimoji="1" lang="en-US" altLang="ja-JP" dirty="0"/>
          </a:p>
          <a:p>
            <a:endParaRPr kumimoji="1"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374207761"/>
              </p:ext>
            </p:extLst>
          </p:nvPr>
        </p:nvGraphicFramePr>
        <p:xfrm>
          <a:off x="539552" y="3433831"/>
          <a:ext cx="3528392" cy="1219303"/>
        </p:xfrm>
        <a:graphic>
          <a:graphicData uri="http://schemas.openxmlformats.org/drawingml/2006/table">
            <a:tbl>
              <a:tblPr firstRow="1" bandRow="1">
                <a:tableStyleId>{5C22544A-7EE6-4342-B048-85BDC9FD1C3A}</a:tableStyleId>
              </a:tblPr>
              <a:tblGrid>
                <a:gridCol w="1008112"/>
                <a:gridCol w="1224136"/>
                <a:gridCol w="1296144"/>
              </a:tblGrid>
              <a:tr h="276738">
                <a:tc gridSpan="3">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order_header</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276738">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order_no</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order_date</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customer_id</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276738">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2015/5/1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C0001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227410">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2015/5/2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C0002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01059275"/>
              </p:ext>
            </p:extLst>
          </p:nvPr>
        </p:nvGraphicFramePr>
        <p:xfrm>
          <a:off x="611560" y="4797151"/>
          <a:ext cx="3168352" cy="1656185"/>
        </p:xfrm>
        <a:graphic>
          <a:graphicData uri="http://schemas.openxmlformats.org/drawingml/2006/table">
            <a:tbl>
              <a:tblPr firstRow="1" bandRow="1">
                <a:tableStyleId>{5C22544A-7EE6-4342-B048-85BDC9FD1C3A}</a:tableStyleId>
              </a:tblPr>
              <a:tblGrid>
                <a:gridCol w="1008112"/>
                <a:gridCol w="1152128"/>
                <a:gridCol w="1008112"/>
              </a:tblGrid>
              <a:tr h="331237">
                <a:tc gridSpan="3">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order_detail</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order_no</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product_id</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quantity</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P0000</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31237">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P0001</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31237">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P0002</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622185198"/>
              </p:ext>
            </p:extLst>
          </p:nvPr>
        </p:nvGraphicFramePr>
        <p:xfrm>
          <a:off x="4932040" y="4365104"/>
          <a:ext cx="3672407" cy="1341224"/>
        </p:xfrm>
        <a:graphic>
          <a:graphicData uri="http://schemas.openxmlformats.org/drawingml/2006/table">
            <a:tbl>
              <a:tblPr firstRow="1" bandRow="1">
                <a:tableStyleId>{5C22544A-7EE6-4342-B048-85BDC9FD1C3A}</a:tableStyleId>
              </a:tblPr>
              <a:tblGrid>
                <a:gridCol w="1168493"/>
                <a:gridCol w="1335421"/>
                <a:gridCol w="1168493"/>
              </a:tblGrid>
              <a:tr h="331237">
                <a:tc gridSpan="3">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sales</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31237">
                <a:tc>
                  <a:txBody>
                    <a:bodyPr/>
                    <a:lstStyle/>
                    <a:p>
                      <a:pPr algn="ctr"/>
                      <a:r>
                        <a:rPr kumimoji="1" lang="en-US" altLang="ja-JP" sz="16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order_no</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5"/>
                    </a:solidFill>
                  </a:tcPr>
                </a:tc>
                <a:tc>
                  <a:txBody>
                    <a:bodyPr/>
                    <a:lstStyle/>
                    <a:p>
                      <a:pPr algn="ctr"/>
                      <a:r>
                        <a:rPr kumimoji="1" lang="en-US" altLang="ja-JP" sz="16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sales_date</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5"/>
                    </a:solid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sales</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5"/>
                    </a:solidFill>
                  </a:tcPr>
                </a:tc>
              </a:tr>
              <a:tr h="331237">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r>
              <a:tr h="331237">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r>
            </a:tbl>
          </a:graphicData>
        </a:graphic>
      </p:graphicFrame>
      <p:sp>
        <p:nvSpPr>
          <p:cNvPr id="9" name="テキスト ボックス 8"/>
          <p:cNvSpPr txBox="1"/>
          <p:nvPr/>
        </p:nvSpPr>
        <p:spPr>
          <a:xfrm>
            <a:off x="4716016" y="5796553"/>
            <a:ext cx="4248472" cy="584775"/>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注文にはデータが入っているが、売上にデータが無い状態</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36769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4. </a:t>
            </a:r>
            <a:r>
              <a:rPr lang="ja-JP" altLang="en-US" sz="2400" dirty="0" smtClean="0"/>
              <a:t>システム運用疑似体験</a:t>
            </a:r>
            <a:r>
              <a:rPr lang="en-US" altLang="ja-JP" sz="2400" dirty="0" smtClean="0"/>
              <a:t/>
            </a:r>
            <a:br>
              <a:rPr lang="en-US" altLang="ja-JP" sz="2400" dirty="0" smtClean="0"/>
            </a:br>
            <a:r>
              <a:rPr lang="en-US" altLang="ja-JP" sz="2400" dirty="0" smtClean="0"/>
              <a:t>4.4 </a:t>
            </a:r>
            <a:r>
              <a:rPr lang="ja-JP" altLang="en-US" sz="2400" dirty="0" smtClean="0"/>
              <a:t>演習課題</a:t>
            </a:r>
            <a:endParaRPr kumimoji="1" lang="ja-JP" altLang="en-US" sz="2400" dirty="0"/>
          </a:p>
        </p:txBody>
      </p:sp>
      <p:sp>
        <p:nvSpPr>
          <p:cNvPr id="3" name="コンテンツ プレースホルダー 2"/>
          <p:cNvSpPr>
            <a:spLocks noGrp="1"/>
          </p:cNvSpPr>
          <p:nvPr>
            <p:ph idx="1"/>
          </p:nvPr>
        </p:nvSpPr>
        <p:spPr>
          <a:xfrm>
            <a:off x="152400" y="908050"/>
            <a:ext cx="8686800" cy="2304926"/>
          </a:xfrm>
        </p:spPr>
        <p:txBody>
          <a:bodyPr/>
          <a:lstStyle/>
          <a:p>
            <a:r>
              <a:rPr lang="ja-JP" altLang="en-US" dirty="0"/>
              <a:t>注文</a:t>
            </a:r>
            <a:r>
              <a:rPr lang="ja-JP" altLang="en-US" dirty="0" smtClean="0"/>
              <a:t>履歴・注文明細・商品・顧客の全テーブルを参照し、正しく売上履歴テーブルにデータを投入してください。</a:t>
            </a:r>
            <a:endParaRPr lang="en-US" altLang="ja-JP" dirty="0" smtClean="0"/>
          </a:p>
          <a:p>
            <a:r>
              <a:rPr lang="ja-JP" altLang="en-US" dirty="0" smtClean="0"/>
              <a:t>以下、売上履歴テーブルにデータが入っていない顧客</a:t>
            </a:r>
            <a:r>
              <a:rPr lang="en-US" altLang="ja-JP" dirty="0" smtClean="0"/>
              <a:t>ID</a:t>
            </a:r>
            <a:r>
              <a:rPr lang="ja-JP" altLang="en-US" dirty="0" smtClean="0"/>
              <a:t>をリストアップしてあります。</a:t>
            </a:r>
            <a:r>
              <a:rPr lang="en-US" altLang="ja-JP" dirty="0" smtClean="0"/>
              <a:t>1</a:t>
            </a:r>
            <a:r>
              <a:rPr lang="ja-JP" altLang="en-US" dirty="0" smtClean="0"/>
              <a:t>人あたり</a:t>
            </a:r>
            <a:r>
              <a:rPr lang="en-US" altLang="ja-JP" dirty="0" smtClean="0"/>
              <a:t>1</a:t>
            </a:r>
            <a:r>
              <a:rPr lang="ja-JP" altLang="en-US" dirty="0" smtClean="0"/>
              <a:t>顧客のデータを復旧してください。</a:t>
            </a:r>
            <a:endParaRPr lang="en-US" altLang="ja-JP" dirty="0" smtClean="0"/>
          </a:p>
          <a:p>
            <a:endParaRPr kumimoji="1" lang="en-US" altLang="ja-JP" dirty="0"/>
          </a:p>
          <a:p>
            <a:endParaRPr kumimoji="1"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711451829"/>
              </p:ext>
            </p:extLst>
          </p:nvPr>
        </p:nvGraphicFramePr>
        <p:xfrm>
          <a:off x="251520" y="2492896"/>
          <a:ext cx="4254500" cy="3061334"/>
        </p:xfrm>
        <a:graphic>
          <a:graphicData uri="http://schemas.openxmlformats.org/drawingml/2006/table">
            <a:tbl>
              <a:tblPr>
                <a:tableStyleId>{5C22544A-7EE6-4342-B048-85BDC9FD1C3A}</a:tableStyleId>
              </a:tblPr>
              <a:tblGrid>
                <a:gridCol w="1485900"/>
                <a:gridCol w="2768600"/>
              </a:tblGrid>
              <a:tr h="171450">
                <a:tc>
                  <a:txBody>
                    <a:bodyPr/>
                    <a:lstStyle/>
                    <a:p>
                      <a:pPr algn="l" fontAlgn="ctr"/>
                      <a:r>
                        <a:rPr lang="en-US" sz="1400" u="none" strike="noStrike" dirty="0" err="1">
                          <a:effectLst/>
                        </a:rPr>
                        <a:t>customer_id</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ja-JP" altLang="en-US" sz="1400" b="0" i="0" u="none" strike="noStrike" dirty="0" smtClean="0">
                          <a:solidFill>
                            <a:srgbClr val="000000"/>
                          </a:solidFill>
                          <a:effectLst/>
                          <a:latin typeface="ＭＳ Ｐゴシック"/>
                        </a:rPr>
                        <a:t>復旧担当者</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71450">
                <a:tc>
                  <a:txBody>
                    <a:bodyPr/>
                    <a:lstStyle/>
                    <a:p>
                      <a:pPr algn="l" fontAlgn="ctr"/>
                      <a:r>
                        <a:rPr lang="en-US" sz="1400" u="none" strike="noStrike" dirty="0">
                          <a:effectLst/>
                        </a:rPr>
                        <a:t>C0021</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C0022</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C0023</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C0024</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C0025</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C0026</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C0027</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C0028</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C0029</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C0030</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2408029461"/>
              </p:ext>
            </p:extLst>
          </p:nvPr>
        </p:nvGraphicFramePr>
        <p:xfrm>
          <a:off x="4644008" y="2492896"/>
          <a:ext cx="4254500" cy="2878454"/>
        </p:xfrm>
        <a:graphic>
          <a:graphicData uri="http://schemas.openxmlformats.org/drawingml/2006/table">
            <a:tbl>
              <a:tblPr>
                <a:tableStyleId>{5C22544A-7EE6-4342-B048-85BDC9FD1C3A}</a:tableStyleId>
              </a:tblPr>
              <a:tblGrid>
                <a:gridCol w="1485900"/>
                <a:gridCol w="2768600"/>
              </a:tblGrid>
              <a:tr h="171450">
                <a:tc>
                  <a:txBody>
                    <a:bodyPr/>
                    <a:lstStyle/>
                    <a:p>
                      <a:pPr algn="l" fontAlgn="ctr"/>
                      <a:r>
                        <a:rPr lang="en-US" sz="1400" u="none" strike="noStrike" dirty="0" err="1">
                          <a:effectLst/>
                        </a:rPr>
                        <a:t>customer_id</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ctr"/>
                      <a:r>
                        <a:rPr lang="ja-JP" altLang="en-US" sz="1400" b="0" i="0" u="none" strike="noStrike" dirty="0" smtClean="0">
                          <a:solidFill>
                            <a:srgbClr val="000000"/>
                          </a:solidFill>
                          <a:effectLst/>
                          <a:latin typeface="ＭＳ Ｐゴシック"/>
                        </a:rPr>
                        <a:t>復旧担当者</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171450">
                <a:tc>
                  <a:txBody>
                    <a:bodyPr/>
                    <a:lstStyle/>
                    <a:p>
                      <a:pPr algn="l" fontAlgn="ctr"/>
                      <a:r>
                        <a:rPr lang="en-US" sz="1400" u="none" strike="noStrike" dirty="0">
                          <a:effectLst/>
                        </a:rPr>
                        <a:t>C0031</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C0032</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C0033</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C0034</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C0035</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C0036</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dirty="0">
                          <a:effectLst/>
                        </a:rPr>
                        <a:t>C0037</a:t>
                      </a:r>
                      <a:endParaRPr 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C0038</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ja-JP" alt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C0039</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ja-JP" alt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l" fontAlgn="ctr"/>
                      <a:r>
                        <a:rPr lang="en-US" sz="1400" u="none" strike="noStrike">
                          <a:effectLst/>
                        </a:rPr>
                        <a:t>C0040</a:t>
                      </a:r>
                      <a:endParaRPr lang="en-US" sz="1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TW" altLang="en-US" sz="14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テキスト ボックス 11"/>
          <p:cNvSpPr txBox="1"/>
          <p:nvPr/>
        </p:nvSpPr>
        <p:spPr>
          <a:xfrm>
            <a:off x="251520" y="5589240"/>
            <a:ext cx="8640960" cy="600165"/>
          </a:xfrm>
          <a:prstGeom prst="rect">
            <a:avLst/>
          </a:prstGeom>
          <a:noFill/>
          <a:ln>
            <a:solidFill>
              <a:schemeClr val="tx1">
                <a:lumMod val="50000"/>
                <a:lumOff val="50000"/>
              </a:schemeClr>
            </a:solidFill>
            <a:prstDash val="sysDash"/>
          </a:ln>
        </p:spPr>
        <p:txBody>
          <a:bodyPr wrap="square" rtlCol="0" anchor="ctr">
            <a:noAutofit/>
          </a:bodyPr>
          <a:lstStyle/>
          <a:p>
            <a:pPr algn="ct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使用する要素 ⇒ 結合</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(JOIN),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集計</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(SUM),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日付計算</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注文日よりも</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日後を計算</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p>
          <a:p>
            <a:pPr algn="ct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SELECT INSERT (SELECT</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した結果をそのまま</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INSERT)</a:t>
            </a:r>
          </a:p>
        </p:txBody>
      </p:sp>
    </p:spTree>
    <p:extLst>
      <p:ext uri="{BB962C8B-B14F-4D97-AF65-F5344CB8AC3E}">
        <p14:creationId xmlns:p14="http://schemas.microsoft.com/office/powerpoint/2010/main" val="306412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おまけ</a:t>
            </a:r>
            <a:endParaRPr kumimoji="1" lang="ja-JP" altLang="en-US"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aAPQDASIAAhEBAxEB/8QAGwAAAgMBAQEAAAAAAAAAAAAAAAUDBAYBAgf/xABKEAACAQMCAwMIBwUGBQMEAwABAgMABBEFIQYSMRNBURQiNGFxgZGxMlRzkqHB0RUWI0JSJDNTcuHwNUNigvEHRLJjk6LCg9LT/8QAGgEAAgMBAQAAAAAAAAAAAAAAAAIDBAUBBv/EADIRAAICAQMCBgEDAwQDAQAAAAECAAMRBBIhEzEUMjNBUWEigZGhUnGxIzRC8CRE0fH/2gAMAwEAAhEDEQA/APqtvBC0EZMSElB1UeFezBBj+5j+6K7bejRepB8qkyM4pZ2RGCH/AAI/uiui3hH/ACY/uD9K9ncHeu4649dE5Izbwf4KfdFHk8P+DH90VIcZOaAR499E7Izbwdexj+6P0rz2EP8Agp90VOcf799ec4z/AL8aJyePJ4P8GP7grnk8OP7mP7oqXO/WunrjNEJD5PBk/wAKP7oo8mg3/hR/dFVNQhvzKZ7S8jhVUwQ8RfPXp56gUp4b1DUdRtbyeSUNEm1vIVI7QbgsPOOdx/rXcQmhNtBv/Cj23+iKBbQb/wAFPgKX9neszhbiUr2w3PKFC53A6nvxuffVBNXk8n7Bkm7byjsmU8wI80uh65w2APfRCaBraAA4hj+6K55NCAf4Mf3RSK11O51bSILqKCVWbn+iHbODjY5HXJwfVU8bzHTYWne/ilAPmRQkliPHKtj40QjfyaDB/gp90V3yaDO8KfdH6Vik4i179vW1qLGKJJrVigvLnl5sMPOIA2I6Y9eaeLNqFxdw9jcQvlQ0iwz5jyNjnzCcE5HXuohHHk8Gf7mPv/lH6V3yeDH9zH90VVaSUSSdh2mObJaVfNTA3C9Cc/D5VmV17U5+GtO1DtyJrqW37cqnKqB5BkDOd8HHs91EJr/JoP8ACj+6KPJ4P8GP7orsUyTKzIysobHMrZBpfxHqN3peiz3dpBFK0YJcyzdmEXBy2cHJ6bd+aIS+LaD/AAo/uijyWDvhj+6KzGlcWXMXDVpf6hpl+8KQIbi7IUZ2GXCkhiO/IHsrVrIskYdSGVhkEHY1ydkfk0G38GPr/SKBbQf4Mf3RUWp3/wCzbF7ryee5CblIQC2PHcgYFZXTuKNVh0K3a4sJ5bx4WuwZyoE8IbLBOU7MFZcAgUTk2Hk0GR/Bj+6KBbQHH8GP7grzZXcN/ZQ3cBLRToHQkY2IyKh1SRotMnkF8thyLzeUsoIjA78Hauzss+TQYH8GP7g/SvPk8H+DH9wfpWI4U4klvNakF9xH20EvmWkE9ssTSn+rIUAeAXJJzW8PXpRCKNSRUuFCKFHIDgDHeaK9ap6Sv+QfM0VyEv22fJot/wCQfKpiMb5qG29Gj6/QHyqY9K7OTz/NtvXr115ydzXc935VyE422aM4zXT0IOdqOhohAnrvXG9td6CuZ8c7GiENsZrud+6g107fpRCJ9Y0m81m4S1lulh0rl/jRx5Es5380t3L443NR2GhS6Pq5fTZkj0yYM0tmwJCP3GP+kHvHSnec7UZxXYTmNsYpdq1jfagBbW08drbSD+0SKCZWX+ldsDPj3dwpmfXWd1ziE2krWtngyjZ3O/L6h66jexUGTJK6msbaseW9vDZW0VvbxrFDCoSNF2CqOgFepYkuIJIZN0dSrAHBwfWOlYFI9S1NiyrPcb7kk4/SuvFqelkOyzwDuYEgfpVXxZ77TiXfBDtvGY4l4G0pNasLu3sIDBCJRcJOTJ2nMBynDZyQR+NaSCCC1iWK3hjhjXokahVHuFI9D4iN24tLzAlb6DjYN6j660A7+6rddi2LkSlZW1bbWgVBXBFI5dEuLvU7VH8mttJsHWSC2gG8jj6JbYBQp6AZ6CnhIUEk4A6k1ldZ42jt2aDTlWZ1ODK30R7PGpkrZzhRIHsVBljNV7TS7X9Gh1vTGtpstjLopchWflIXm8QCQceoVgH1HW9XlPLNdTHP0Ys4HuG1d/d7Wz/ENjPnx76s+FA8zCV/Ek+VZq5tD1m80e20V7m1t7EWyQ3LIrNK4CgMATsAcdd+taOKNYYkiQYRF5VHgB0r5et7rekSDmluoD/TIDg+47GtJo/G6SssGpII2OwmT6PvHd7aR9MwGV5jLqVJw3Ee69YXGqaTNYW0qwm4ISRznaMkc+Md+M1TsNL1Q6tb3OomzW3soHhgS3LktzFfOYMNsBQMDPfTxWV1DoQytuCDkGuPkKTmq0tT0AFUAKABtgCqWpaXbapCkdzHziJ+0RTkqWA25l6MO/B8BXz/AEXVdRl1uzjkvZ3RplDKZCQRmvpmNqZhiSWVmsjMxsXDnEl3NFbale23kMckUrHnMkhdDk8nmryhttt8d1bMg0d3dQe/elkcVap6Sv8Ak/M0Uap6Sv8Ak/M0VyEYWw/ssX+QfKpDsen+96itz/Zov8g+VVL7WI7adbWGGS6uWGeyiAyB4k9AK7OqpY4Ev9QcCukY7qVdpxBcgGKytrUE/wDOl5z8Frq6XrMx/tOrrGp6rBAAfic13Efpgd2EZsQOtVbjULK2yZ7uGMjfDOAe+q/7r2km91c3l0f/AKk5/KrcGhaXbY7KwhBH8xXJ+J3owIYrHuTKLcSaax5YGluG/phiLH5Vw6pqMxHk2iTkHoZmWP8ACniRpGOVFCjwAr3kUcQ3oOyxEI+IrgHPkVoD7ZGHyFDaRq/Lz/to9p4dgvL8KeZrvdXcw6p9gP2iCw1OY3EllfRrHdRfSC9GHcwpvsd6QcQL5Nr9lcjYTRNGceIOR8zTq3cvEDnqPGuGFgHDD3nbmUQWss2M8iM2PHAzWB0+3Oo6nHFIc9qxLk946mt9PCs8DxMTyyKVO/jtWAhkm0rUwxGJIHww8fH8Kz9X5lJ7S7ovK4HefQI0jgiWOJAqJsoHdRIiSxvHIodW2IPeKr2Oo22oxc8EgJxkoT5w9tWl6EVcUgjjtM9gwPPeIrfhaCK9eZ3LRq3NHGNse00+zsaO81Q1y9/Zuj3Nypw6LhM/1E4FdrqCnCjvO22s3LntMtxfxA0sz6ZaviNDiZgfpH+n2V54c4TF6iXmoKRC28cXQuPE+qlnDmm/tbWVWbLRpmSXP8wHd7zX00AAABcDwHdWha/RUVp+szqk6rF3kcNvDbRiGCJY412CoMCpcbH/AH41zAz0r1tg7f73qiZeAkU8EVxGY5o1kQ9VcZBrGcR8Ii3je901TyLu8PXlHiP0rb4BNB3GMVJXa1ZyDI7KlcYMwXCXED2s6afdPmCQ4jLH6B8PYa3jDKn31824q0saXrDdkvLDP/EQD+XxHxrbaDfnUtDhnc+eAUf2jb/Wp9QgIFi+8h0zkMa29p880D/j9j9uvzr6uO8bV8o0H/j1j9uvzr6t1NV7JrarzCes77VzpQDtR+XqqOVIq1T0lf8AIPmaKNVAFyuP6B8zRRCX7b0aM5/kHyqhw2iOL+4JzM926ue8AHAHw+dXrcf2aM7/AEB8qo6FmLVNWtugE4kH/cv+lMJInkaO+leFnicsEkViv0sHOPbXsjIr5xa6qeHtb1CN7czpI7Iyc2Nsnf8AGmAzHooNwbb3E3kGq2dzdyWsMwaWNQxHiD3jxqHTddtNVuJ4bbn5oPpcwxnr0+FJOHNZ0UzLaW1vJDM5ITnHN135QR0FQaGpsON7+2OFWTmIHvDD8DRiSHTgbgQQQMiNLfX55OKZNIlhjVFB5WBOTtkfhVa51e+fiW40cuEjkhZYigwVblyCT8aqakVh/wDUG0eDz3cL2gB6ZyPlg13UmB/9QrMR7sAobHsP5U2BJlqTIIHdc/qJb4N1GSXSbp7uZnaGQlmckkDH+hrQWd9bX8ImtZllj6cynofCvnZ1CXSLjV7CKIk3LmMf9O5/I1tOGNOfTdFiilXllcl3HgT3fDFcYe8TV0qubPnt+0rcXoRa2lyP+TcLn2Har2nPzW4zXOJYe34fu1AyVTnHtBz+VVtDm7a0Rv6lBpT2lU81j6jVulK9W0SDVPPB7KcDAfGx9RpoR/rRg56VG6q4wYqOyHcpmAudO1DSpO0ZHQA7Sxk4+PdV6y4puoMJcqLhP6ujAfnWxZQVIKg+6k2o8NWt2jPABBLnYqPNPtFUjp3Tmsy8NVXYMXL+sv2OoW+oxdpbyBsdVOxHtFIePJWXSoIgTh5st6wAf1pJHLdaPqBxlJYmwy+Pq9hpzxgRfcPW97FuiyKx9QII+eKt6G7qWAN3Ep6/T9JCVOQZFwBAoivJzuxZUHswT+dbDG9YzgG5Aa6tScE8si+vuP5VtCat6n1TKemx0xPJox1x/vrQep7vfS7WNbj0ZFkmtbiSJj9OMAgHfY5NQgEnAk7MFGTGJ61043xSTS+KtP1W5NvGskMhGVEoA5vUME07zkUMpU4YTisGGRMnx/CDZ2s+N1kKe4jP5V3gOYnTLqEnZJeYe9f9Kj4+uB2FpbA5YsXI9m351LwLCU0m5lIOJJSAfYP9auf+tzKo/wBzxMloH/H7H7dfnX1bocjc18p0D/j1h9uvzr6tVWzvNfVeYQztvmu9f/FGNj+ldOMVHKkUap6Sv+T8zRXdU9JX/J+ZoohL9uQLaLf+Qd/qpdGxg4vAzhbm1Ix4srfoTTC23tov8o+VLtUxBrGl3W+0xhP/AHg/mKYSSrkkfIMfVirkLZf+oUbH6FxjI/zLy/MVs2dURnchVUZJJ6Csjf8AGGki8EkWni6kj2EzADGPAkZplzJtKHy20ZyMTRro+npeJdpaxpMmcMgx19lVNdg1aSOMaQ6RsxxISADjxya86fxTYXthLdEtCIP71G3K56dOtKNI4qudR4lFuzAWsvMI05QCMDIJPXu/GgAwSq7JYjy/Mv6Fwz+zrg317Obi7bO+dl956mri6Rp37abVVfmnVfOXnyAcYzjxxtWN1K4ku+Ibq2vNSlgtVkYbsSoA6DFO+FBo1tcyx2eoPNNKuCsi8oOPAeNMR7yxbXYF6jMckew9viSSa5wtb6g92iiW5c+c6xk7+onb4UX/ABqttPNBb2EkjQsVdmblA9ffWRktJBPe2sYwkMpLFnCqoBxk59vjU7Wa398ES8tzLLEo5cFjzBBnux1B3zXdolnwtIwWJM+gWF0Na0JZmUL5RGQyjuO4NJOF5D5KkbfSTKEHuIyPyqfgebtdBMec9lKy/Hf86raaPJtav7fGAtwWA9R3pCO8zbE2l0+DHt7qFvp6BrmQIGJwMEk/hXmw1GHUomkt+blVuU8wqpxBYG/008i5liPOgHf1yKzeh6qdLuj2gJhk2cDu9dUXuKWBT2jV0LZUWXzCbojc1zx/341FDd291GJIJkdT3g1XvtWtNPiJlkBcZ5Y1OSasF1AzmVgjE4Amb4tCDVVxjmMQ5viabWNkNQ4SW0c8vaRsAT3HJwfjis07XGs6pkDMkzbDuUfoK3tvbrbWsdumAsa4FVNMSbWsEvasBaVqPefMNNu5tD1hZGUhomKSp4joRX1CC4jurdJ4XDxyDKsPCszxXw4b0m/skzOB/EQfzjxHrrPaHxHdaK/ZMpltyfOiY7qfEeFbrqNQu5e8wEY0NtbtPpRNeLiGG5t3gnQPG4wynvqhY8QabqABhulVz/y5DysPj1pl2i4zzD41RIZTzLoZWE+b6/oM+h3QmgZmty2Y5FO6HwOOhrScP8Vw3do0V/IsdxCuS56OoHX21e1fWtHgt5IbyWObmGGhTzifh0r5pMY2mcxKVjJJVWOSB3ZrQReumHH6yg56D5Q/pGGsahJresNKisQxCQpjfHd7z+dfQ9IsBpmkRWowWRMsfFjufxrI8EQWUmoPLM4Nyg/hRt+JHrreNjf3/nUOpbGKx2Em0q5zYfefKdA/4/Y/br86+rbZ6V8n0R0i1qykkdURZlLMxwAM99fTBrGlbH9pWn/31qB5rakEkYl3cCgnP/iqaavpjMFGoWhYnAAmU5Pxq4Tio5UIIinVPSV/yfmaK7qnpK/5PzNFchL1t6NHtjzBS/iZT+yWmQkNC6SA+GGphbj+zRf5B8qj1KAXGnXEJ6PGw6eINdHePWcODJdQt21HSpoInCGePCsegzWZMVrwfpksc7RXV1cfQXkxgYxv6q0WhXHlOhWku+eyAPtGx+VYebT9c1PV5L1bGSQiTze1XlUAdBv1FSLLmmX8mRjhR/Mb8IaC5s7ia+i/g3ShVibvXOcml+qW8WkcZ23k8axRc0bBRsMHY0502y4oOowz390ogU+fGGAyPYBirmt8N22r3cM81y0LKvIOXHnb5FGcGP19txLtkEe0TXQ4Yj16Xy3t3maQl+ceYD7t8UsbyOXi61/Yy4i7RDhQQMg+cR6sVr7+w0HUZ5lvDbvNbKvbHteVowenNg7Z9dUdE1XhRdTbTtJliN3zNGQisxOBknm8PXmjcIq6pFX3JxjntFV9ZM3FOpWKICbyAmNfFsBh/wDkKjXhzXbRILqO3txJbHKomOdjnvx1+NazRdXs9bN3LBA8b2tw1s5lUBiV69M7b01xRuieNcAAD/vaZrg/TNQ06O6N7EIhMysqZBwd89PdUOoL5NxY5GwuIVf3jb9K1eBWZ4nj7LVNOuh0PPEx92R8jXM5Mi6htdifcR3G3NHnwpHqvDMd1I09qyxSk+cp+ix/KmQvIrWwM8vNyjAwoLEknAGB6yKrWPEVneg5WWKTuSRCCd3xj7jfCoXrVxhpFXa1ZypmZk0LVIHIFsx9aEHNSW/DepXDefEIV72dvyp63Fenfs+O888q8ayMhwGTmQOAcnB2YdM1UuOPNLtrG2u3iuGW4DEKgUlcZznzqrDRp8y2dfZjgCNtK0a30tDy+fM2zSEfLwFMWNU4dRjuLKC6jDMJwORARnJz/v3UptONNNvb2W1SOdHjkZCZAqZKnGwLAnc9MVaVQowJTZi5y00AHfnp/rSjWOF7HVWaXHYTn/mIOvtHfUK8YacyO3ZzAIhc+dGdgnP/AF+H47VEvHelSS3Uaw3fNaqXc8ikEcyrsQ2Du46VIrFTlTI2UMMGZ+74K1W3JMIjuVH9Dcp+BqoeH9c+h5DcY8O6tlYcV2eoaa9+lvPHFGcP2nIuPNycZYZwMfGmFjq1tfab+0BmCHHMTMVUgeJ328d6sjVv7iVjpE9jMTacE6rcEGYR26/9bZPwFabT+D9NsomEqG5kdSrO/QZ8B3VavNfsLC+js53YSygFAoG+Tj86NS0K11SdZp57yNgvLiC6kjXv7lIHvqN9RY3vJE09a+0yV5wlq1jqPPpqNLGp5o5BIqsvqOSN62Oly6hNY41G17G4UYJBBD+sYJxWc4VmEHF3EOlJc3MsFsYjEJ5mlK+b52C2e81sSBjH5Ur3NYAGjV1Cs5WfOv3I1jH0Yfv/AOlH7kaxn6MH/wByp7S1N/qWsST6VqWoFNRkRZIL8xKigL5vL2i+J7u+vNqZV4c1eDsbtQmswxLbNckyBC0OUD8xxnJ35u/rS7zL3irIWnBurQ3cMriHlSRWOJO4GvoHzPrr5/q9p5Db280GjanYt5XAO2l1EyKAZFBBXtWznp0r6DnAGetKWJ7yKyxrO8U6n6Sv+T8zRXdU9JX/ACD5milkcv2xHk0fd5g+VSOfNbof9morb0aIf9A+VSMM7Z/GiEXcL+ZYz2x/9vcyIB6s5Hzp3ikOkHseIdSt+6RY5V+GDT6nMku8+fmGKxP/AKjQ3rtoj28rRRC95GdHKsjsOVDkdO/u8K29Q3Frb3cYjuIklRWDBXXIBByD7Qa5Ip8u0jTobvim40665xe3WlMt4rXAuHSZXHUtzA5XBAOcbV54a4duYdf0+6m0XVVkQ4uu0KLCGB811IIyAO7FfVFt4EmaZYY1kf6ThQGb2nvqTaiES6Lp1xYarq7Nb28VrdTiaFo3Ys7FfPLA7DcDpTqopri3gGZZo4x/1MBS+fibR7c4a9Rz4Rgv8s13EYIx7CNaQcYYGlRP/MlwhX5V4fjC3Jxb2N1Ke4lQoPxpZczX+uXcb3MQhgiOUhU82/iT30YxJkQo25uMR1bQQ3tgYLmNJom+kjrzA9+4qODhbTLWFY7WIW5V+dnhVVZ/pAAnG4Ac1esYuyhANWc5z7aWQRCOD7BbN7QT3PYNjzO0GAFjEa92+FX8fZiCbgPSrm0t7ad55I7YyFMlc5cknPm92dvZ31pSeuPlQTuf0rkJUstNisYYkQs3YR9mmQNhvnYDG+B8BSeLgfToNQ8uSe57XnaQ7pgsTk5wu+fX6u8A1pM9c+PhXM7n/fjRCJIuE7KMBWmuHXlKsCVHMOTk7lBHm+uoF4LslkumN7fSC7XEgeRSNiCOq5/lHWtF1/8AFB3wfy9tdhEVpwpa2WlXGnQ3M/ZzpyklUPJ1GQOXqRt7hTiOyt4rTyYQoYuXlKlQQw6b7b1IevSvR64/330Qi+50WwvLyK8ntw80JBRz3YORU+oXsGmWM97cvyQwIXYnwAqSeTsYHkEbSciluRBktgdB66zcdhqPE95Feaxb+R6bCwkt9PJBeRh0eXHTHXl+PSuQiuziuNEl07ie8RohfyyDUFYf3SysChPqXlUGt5kFciorq2gvbSW2uYllhlUq6N0INItNXVdCvodKmjkv9Oclba6U5eAYzyyeoAYDe7wohF2haHa6ld63PPNeKw1SVQIbqSMYwvcpA7+tPIuGdMi06ewVJ+yuJhPITOxcuCpDc+c581e/uqDheCWGTWTNE8faapK6cwxzLhcEeIp8PpDeiExnE3D9pp+mwXEU14zre24Alu5JF3kXuLEVtNzWS4m1MaiI9ItrG/edb2HLeSuI8LIpJ5+mMDrWsz+VEIq1T0lf8g+Zoo1T0lf8g/OiiEo/vVDbfwDbyEx+aSCN8bV398IPqsn3hWZu/TJ/tG+dQ1ktqbASMzbXR0lQcR83EcUetRagkMgQx9lMDueXOQR7DmtGOJtGMQk8viA/pP0vh1r56CSAVVmBOMqpIz7qMLk7DI2O29Trq3VfzE42kpswAe0283GelR57ITznwSP9cUvl44lJIg07buMsn5CszRStrm9hHXRUr7ZjmTirVp8jtY7YZ/5UXMf/AMjVdtUnm/v9Svm9SMEH4UuqI3UAk7MzJz5xjPfUY1dx7f4khoqX2xGC/ssNzNbyOScktg/OrUWoadEMLayD2YFKqK54u35nDpUbvn94/TXLBf8A2kvxFTJxLZR/RtJfiKzVcLYIUAlj0GQPxOwoGpuY4EjOjoAyZrP3vt8bWknxFd/fCD6rJ94Vks+bkNGT/SGOfxGPxroOad7r080RNNpn8s1Z4vgP/tZPvCj977fPokn3hWUoqPxVnzJPBU/E1f74W/1ST7woPGFvj0ST7wrKUUeKs+YeCp+Jq/3vg+qSfeFH74W/1ST4ispRR4qz5h4Kn4mr/e+3+qP8RXTxhbn/ANpJ8RWTo9tHirPmHgqfiav98Lf6nJ94V398bf6pJ94Vki/KrMyuFUZLFSBj210EEZG9MdRcveKul07dv8zWfvjb/VJPvCj98YPqsn3hWTopfFWfMbwVPxNZ++EG39lk+8KBxjB32sn3hWToo8VZ8w8FT8TWfvjb/VJPvCufvfb99rJ94VlKKPFW/MPBU/E1g1JNUHbpGyBfMwx69/50Uv0T0N/tD8hRWnUxZATMe9QlhURTd+mT/aN86gyvaIrZIO5APUD/AGPjU936ZP8AaN86pyNHFe2ss2ex5wkmP6Syk/gCPfWXUAbgD8zcckU5HxHmm6HcapE9y7mG3VcKwQsWI6AKO4f+KVXSvBcLFMvLKrmN8d+B3/D/AHtj6Gs8CSLbpKBFKimIITzb9OXA6ADu6ViuKLu1uuJMWrMxjTEzbcvMNsD47+ytW/HTOZk6d2NolCiivEyNJC6I3KzKQD4HxrCE3TItItJNY16a0aZ4o+ikZwMA57+tO9P4a029iuOWeeJIXChi65JKq+T5ox1Heah4W0TUoQNQtJLXlYMsYmcvg5wxIAHX27Z6eDS50HVrkujz23k8hBeBXdVbGO8gnuFb9aBVAEwbG3PmILiyFlcukN4bmJH5GDgBlbGR0JyMDvwfjXmmWsWk1lHCj2EMAeTJljnLhsKQBuoPRj8KW1lapQtnE1NIxavmFWuH7OHU9ZulvAHtbWLnZCcZbbBz6gSfcKq0w4Qv404gutNueQw3CNyhhszcqeb68gH4U2jH+pE1xIq4ndT4V1G1uI2s3gntZWAUvKEfcbDfYn2GlMQaOeeFwVdG85SPoncEfEGvpQa1ZQJ4gywP2kZkgKrDgbHJGBgZ3r5q98NS1q+uUAERYCPHeOZzn35J99XdXzUcyjonPVAktFFUJJ3trx8uhD9Ekflzt3evurJSsuSBNl3CjJlpChN3c3Ekwtrdo4+SFgrF278kHbcU6j0OzkkSLyu5EjxiQRm5Tm5fHHZ1W4bt7y6hupoIreOCSQZ7aRg/MB1Xk7sMN8+6mr6ZqDXi3AmtV5VC4VGB5Rvjm642rXrpTYMiY1lzFzhuJm7mJF0211S1e4ELTiN0mdWJByM7KMYNe6Y6/bX8GjsDFbPbJIjSckj843A25tseO/Ss69xJczJErLGwIYqsmTv446VW1FGWG0YEt6S7ghjkxjRG3NeRw8vNzKWC53YggAY7+vyopjw/BbTa3btOxEiODEMbNsxIzjxCn3VV04BtGZY1RIpOJImk6rIizpaPysvOGzv0J6dc7fE0rlia3uXheJomADNGwwVJz/5rfTanHETF5Ur88jK0sYGLdQDueoyCAN/H1VmeJzAdTVgTJM8UZ58YHKA3d4kkH3Vp6oA1HMydIWFoxE1eTLGH5DIob+nO9eqoaha/2dmjChUDMy9Ou5Pt2rIrVWbDHE3HLAZEvhJJJEijxzuep7gBkn4A7d9MrHRYrq3SaO8lkWQc6/xFUlT345DtSWwjntLmGKGETXHa+ZFJIVVsr3HG2Bn4eunq6NrBuxdKbO2kEXZBUd2Cr4dBWlp6FAIYTM1F7FhtOOIk1eB7axSaNriN3BwGkV8+aCP5F/qFdtZvKLdZdvOzuOh3xmmWs6Nqk9ogaSzCxk4Cc4YkgDcnPcAOlKrCE21otuwCmJipAbIG57++k1daqgIEk0djMxBM0miehv8AaH5CijRPQ3+0PyFFWKPSEz9T6zRTd+mT/aN86ryiMxMJQCmN81Yu/TJ/tG+dVLrPk7Y65HzFZOM2Y+5vL5BC0urhNI1KKO9uolSNPJ4u2bAJcZ2HiCRjeoLKGEfxFLNIBg8x6fCosuBHyuQJAA3r2qeyJLSZPTYfE1q6tMU8GRrp0RiwEtV4mZkhdl+kBtXuisYHBk5GRiXNJtha8K6pcWV8cMBhIycx8vfnO5Yb93WlNtq/EMl3bwrdXXas6rysxAHXlJz47e3rTnh7VLHh+zMUyXEk0rAMyoMYXOAN/DJ99Nf3203kDmG4CliueQdc48a9ArqQCDMQ5QkEZmJk1S9uWiM17cTkSR5RycR580gg9+DsR1780y7qY61rlnrtvBHbwykRzc5aRcLsCPjnHwpdWXrGBs4mjpQduYUumsJbzVEWFgnMU5pCcLGc4yT8DTGptPY9pJEejMzfAJ+tGiGbI2oXcmI34g064m4e7AazPIYFPMJZFAl32DY3OVyRnNZXTInhjkSRCjhsFT1rSGeSVY4CoCQKAPXnP4YwKVXDF71jjH8Nfm1XdWP9IyppatjZM81xlDDlYAg9xrtFY00+8rC4vLK3hj0+SRGeSQpFHnBbpggbHpRayaw9rywT3SjLsHJYggKSRt7Mf9w76aWOtxaZbrbi1RpwZH53YqCvNnqAfEdcVcXiuRlDeSQ7j/Fk/wD8q3a3XYOZjMSGICxOGvbiC/W5a8kh8mBxOSAGBXOx6+o7VxESNeVFCjwAxV+94j8usZbXyZOaeM8hikLYHicquKpVR1zZYAGW9HyCSIVxmCDmJIIORjrn1euu1Jbsq3UfOM+Hv83/APaqlS7nAlq59lZaMxqN29j2k1zAbmVDJHA6k9oFxu2+A3Xzcb43zSlp5LmR5ZndpXOXL/Sz/v3Y6VZkuryPVbeERqUSNl2H0gxycn2hahvmUX4jA3EfKfXjB/8A2rT1df8Ap5z2mZpX22AY7/xI6KKKyJsStcS3FlEj288ilCeUbHlGD0768W/EWsPIxNzKzyBFXAHKDlcHfYA9OnePGr0cvk9zDcdj2wjYkp45Uj86u/vdggfs0BnYoAJO8AnH0fAGtbSW5T8jMvUKEfhe8TXmp3ctuY7jUH5mQ5U5wpD7523zuMjp7K7YjEcmG5k7VuTv2ztv3+Pvq3rmsjVYI08hAlik5fObcZG4Bx4EVFEzurO8QiLsW5Ac4rmsYGscxtLy+cR/onob/aH5CijRPQ3+0PyFFS0eksz9T6zRTd+mT/aN86rSoXjKjY91Wbv0yf7RvnUNY7HDkib6eQSr5I/KqkoeXvqS2gMPMWIPN4e/9amoqV9TY67WPEbEKKKKgnZBcwGZom5VkVCSY3ZlDd2cqQdvbXjyabkQRtHCY5OdFXLKB4ZO/f1q1RUgtYAAe0ialGJY+8jhR0LlgiBmLBUJIGeu5361JRRSMxY5MdVCjAhRC7wSl1QNli2S2NiAMdPVRRTV2NWcrBlDd5OL2VXLCGPfGRzn9KrjmJDOACFC7HOcZ/Wu0VI+oscbWMUVqDkQoooqCSRfeadPdzsxuUCEcqgxnKrtzAHIG+O8GmHdRRTM5YAH2iKgUkj3i+PT54bvtY7iMJ2hbHZnPKTkrnOPwphRRQzlu8FQJ2hXgowuY5lIIQY5T3+crf8A6499e6KFYociDoHXa3aWWv3aZJOxGVBG0hA391V5nae5EzKFxzdDnqF//rXKKlbU2MNpMhTS1IdwEKKKKglmccMyMFblYjZsZwappa3ebdZbiJo4HL+bEQzMQRksSfGrtFOrsoIHvI2rViCfaVWguWDRmWLs2mEpbszz7dBnPqFWqKK4zlsZ9p1UVc49480T0N/tD8hRRonob/aH5Citij0lmBqfWaKbv0yf7RvnUNTXfpk/2jfOpLLTbvUC4tYe0KY5vOAxn21kEEsQJvKwVATKtFM34d1aNGd7TCqMk9ovT41ZThPUHjV1aHDAEecf0ropsPtEOoqH/KI6KffuhqX9UH3j+lJkt3e6FsCOcvyDwznFcat17iMt1b52mRUUx1LRLnTFjad4/wCIcKFJJ+VXv3QveUE3EAz4k/pTClycYinUVAZzEFFPzwheiNn8ogIUZOCf0pIltO6hkhkYHvCk0rVuvcRkurfymR0VYWwvHOFtZj//ABmp00PVJDhbGX/uHL864EY9hOmxB3IlCimlxw9qFpaPczoiImMjmyevqqDS9Mm1W5aGFlUqvMWbpXem+4LjmcFqFSwPAlKim0/DOqQvyrCJh/VGwx+NTpwlfNaiZmRHwSYzu3sphRYTjEQ6moDO6IqKvy6HqcETSy2jqiDLEkbD41QqMqy9xJVdW7GFFPl4QvnhWRJYTzKDgkj8qXalpNzpbItyUzICQFOadqnUZIiLfW5wp5lKivUcbzSLHGpZ2OAB3mry6DqrHAspPftShGPYR2dV8xxF9FOouE9UkUlkjj26M+/4UolikglaKVSjocEHuoZGUZInEtRzhTmeKKKKWSQoooohCiiiiEeaJ6G/2h+Qoo0T0N/tD8hRW1R6Szz2p9Zopu/TJ/tG+dMuG2vv2gI7N+VSVabpugO/X20tu/TJ/tG+dMOH4dQa+SWzVuzV1ExBA83IJG9Zier+s17cdD9JqOImv0sOeycKqhjL03XHrq1IpbTYgsJmPKvmiTk7vGq+u2tzc2JEFx2KKrGQY+kuOleopo7rR4ZJrZ2j5V81iAfDPWtT/mZi/wDASxYqyI/NbmEk9DLz5rJaKunnVZzfHDiUdjufpcx8Pd1rS3VzaaIiBLeQ9u+AsQySfeay2jac2papJKsgi7CUSFWG536fhUNx/JQOTLFA/F2JwJptehsprZRdAtKAxgAzu2PV7qlnntbiBI27NsY2lgZx8Knnt4riRJA+JYQeQ5zykjGSKJJontjKtyURTgyKAc93eN6sY5JlXPAErxz20Fo8alBkHAjgKDp4Vn9J4hj0jT/JLi3lMqOTjAGAd+/31puVu2EPl8naFeYLypnHj9H11htcBGs3IZy5DY5j37VW1DMgDCW9Ki2Eo395qNN4guNVuezt7IIi7vIz5Cj4dataprcOnssCqZrh8csSnHXxPdVXhJUGjcy45mkbmrK6vDdRalM10jBnkJBPePVQ1rpUG7kzqUVvcV7ATRam+pXOmXK3EkNuyjLQcvVf8xPyq5w3ph0/T+eQYmm85vEDuFYq4vbm7CC4maQIuFBPQVs+Fr6W80wiY5MLcgPeRilpsWy37jX1PVTj2nu1jnliuJjqE0SJPIOVVQgAMfEZq3HPEdL7YXjMnIT25Az7emPwpdo2oo97eaewUMs8jDLbtlj0GKY390unaY87whgg/u16En3VZQjbulR1O/biK9ZWdNCluE1GaaN1GzKgDAkD+nPfSDRdF/a/a4uBEYiNuXOQffVrU+J11DTntFs+yDY3EmcYOemKX6VY319OYrRnRT/eOGIAHr8fZVCxkewYGZpVI9dLbjtM10Gj3UYCtrNyQo+iuB881DrunWA04vd3DiVR5ksjZbPhirljb2ekrHa9sDPL3ucs5/SkHGMCx3MEvO5aQHIJyABjpVuzCVHiUqcvcOf4mfgmNvcRzLuY2DDPqrbaPfarqRE00cdvbd2FPM/syelZ7hyHTZrom+bzhvGG2Qn9fVWnM91qER/ZskcEIJUTOvNzY/pHh66g0qkDdn9JZ1jgnbj9TJNUOpvF2enIgJG8jNuPYKw2oWN7Zzny1GDuc85Oeb31oL2z1+xTyqHUHuQu7KM//GmWthZuHHkulCuI1bfuf/zT2p1QScgj9pHRZ0SAMEH95gqKKKzJswoooohCiiiiEeaJ6G/2h+Qoo0T0N/tD8hRW1R6Szz2p9Zopu/TJ/tG+dT6fqt1piyi2YKZQMkjOMVBd+mT/AGjfOnfC2l2t6801wgk7IgKh6e01mIrNbhTzNixkWnLjI4nNM1yKSVzq8ksnep5jy+zlFedX4kN66RW6FLdGDHPV8H8BTi71S0s7nyO70sx2pPKJWQchHsxSDVYdPuL+FdKYHtjysgBAByPH21Ys3qmA3/2U6hW77mXH+I9bijSJezkljkLpuuU+iaz2p6zJdX8s9qzQo6hNtiQPGtC9ppfDdkk0sImnOwYgFmb1Z6VyyvdM4iL281kEkUZGcZx6jTuHbCswBiIa0y6qSszujX8FneM92JXRxg8rdfaO+ncXE9jIzSXEboIv7mIDIPh07/bsKgstGSy4nFpMizQlCyc4zkf6VV4rt4bbVUSGJIlMIJCLgdTUYNlVec9pKwputxjuO8bW/EumBTdSqyXTrh1AJ6dAD0rKXdw13dy3DDBkctjwqOON5ZFjQZZiAB660+hcNzxXZm1CCPswhARiGyfZUebNRhZLtq0uW94l0vWLnSpS0RDI30kbof8AWtInFmnzwntoXR8fRZeYE+2l+s8OTpcvcWqQrblgAoOAnrPqzRrUZsII7AWMKJOFPajJAbvx/rUiC2oEHsJC5ouIIHJmflkMsrSN1cknatBw3rNlptnLFcyMrPJzDCk7YFMv2PYWel+S3UlusrbrMygHI6deteby00e9W2Vru1jMJHN2ZA5h4YrqUWIdwPM5Zqa7BsI4la013R7dri48mxOZWKlVyXBOxyensrxHxm5mbt7RTCegU7gfn+FWNe021udOa8szAiQgkmNAS2NsZFZ3S9Lm1W57KLZRu7noood7kYIJ2tKHQu38xxqWraLcWMjW9oguW2Xnixj17VHpfEyWOmtA1sO0QfwygwGPro1ThV7W37ezkacL9NCN/aKqpFpMGkGSSTt55RhQh5Wjb2eHrpSbQ+TgcRlWhq8DJ5leHVZl1ePUJ/4rq2SCe7pgVpW4p0idR20LsR0Dxg4pdBpfDxtY5JtRZHZAWUSLkH2YplbcP6HLb9unPJH/AFs5APyp6luHYjmJc1DEEg8cRRr+s2eoW0UNrEycj8xyoA/Cu6PxFFaWXkN5AZIRkAqM7HqCKl1CfhyC2lhtIRJMylVdQTyn2n8qzdQvY6PuyMyeqpLK9pBA+5souJ9JtIOzt4ZQo6IF/U0i1fXrjVsIVEUKnIQHOfaaVUUj6h3GDJK9LWjbh3hRRRUEtQoooohCiiiiEeaJ6G/2h+Qoo0T0N/tD8hRW1R6Szz2p9Zopu/TJ/tG+dNNAt9ULPcadJGOU8rq52PupXd+mT/aN86saVc39tcltPV3bGWRVLZHrArLUgWZM2HBNOB8e809prl296LK+01uYtyF0BK+3B7qj1m1s9N1GxvkRYyZgHCjAI8cVVn4q1K3ULPp6xOehdWAPupHfX91qk4eduduiqo2HqAq09y7cdzKdenctu7D6M1HFdnNd2cE0CmQRE8wXc4Pf+Fc0TQooJra/guGYchDqy4yTt7vZSXTNd1KzXyeNTOiDARlJKgeGKuS8XX6OhNpHGudwwOWrosqLdRu8U1XqvSXGI1e4jm4whjQgmKBg2O4nfFKeLbaebVkaKGRwIQMqpPeag/aVxNqzajpmn7qMMAhbJPecVLLxXq8D8k1tDG2M4eJgfxNcexGUhj7ztdViOCg5A+Yka3ubcrI0MseCMMyEb1sknu9O0F7m7keW7lGQp3wT0AH4/Gs9ecTX97GqOsK8jhwVToR7SRRNxDeT3lrcSov9n3CKCAx8airdK84JkttdtuNwEd6aZI+EriS65t1cjn64/wDNVdR1Swm0GC1SYvPhOXO5QjvJpfqnEl1qVv2HZrDGd2Ckkmk9ds1AH4rzxCvSk/k/BzmbWJdRjfnbWrRzjA51G3wNN0kaK0DyzxMxH0z5qk186s51tbtJniWVVPnRsBhhTLVNf/aVklpHaLBGpBADZ6dB0qWvUKFJMht0jlwB2+e0Z6ol95FcM2rWzREEmGNF39Q76hXiCzsdESHTojHO4wQf5T3sT31nGhlWMSNG4QnHMRtmvFVzewOQMS2umUjBOf4jjRNel02crMWkgkOXB3IPiKaaroVtqEJ1DTZEBYczLnCt+hrMzWdzbhWmgkjDDILLgGrkFrqy2YWFJRb3R5cA4DfpQljbdjjMV61DCytsH+JTtI0e8hjkxyNIA2/dmtZxXHdCxhhtY27DJ7QRj4dO6spdWdxY3BguIyj/AD9njTWx4pvrNBFMq3CrsOc4Ye+iplVWR+MztyM7LYnOPaJCpBwQQa5TUa7J+2Hv3gR1kHKY2GcL6jVG9miuLp5YIBBGx2Qd1Qsq4yDLCs5OGGJBRRUy2lw9ubhIXaIHBcDIBpACe0kJA7yGirFvYXV2sjW8DSCMZbA6V7uNMvLW3juJoSscnQ/r4U2xsZxF6iZxnmVKK6QQASCM9PXXKWNCiiiidjzRPQ3+0PyFFGiehv8AaH5Citqj0lnntT6zRTd+mT/aN86dcG/8Wl+xPzFJbv0yf7RvnTrg3/i0v2J+YrNp9cf3mrf/ALY/2lvinT7y9vUe2haRY4vOx3bml2mXdjYW8nbQyRX0RyrYySfAg9Kf6zrz6TqEURiEkLpzNjYjfurzeSaLrGmvdSMo7Mbt0dfVVt0XeWU8/cpI7dNVcfj9Sjw/fHUeI5rhokiLQHZfavWq3GO2qxDO3Yjb3mqvD2oW2m6lJNOWEZjKqcZPUY+VHEWoW+pagk1uxZBGFJIxvk/rUBcGjBPOZYWsrqQQOMRrwT0vPan50s4p/wCOzf5V+VOeDbZ4rOed1IErDlz3gZ3/ABpRqsbapxPJDB5xLBMjuwME/OnYHoKPfMRGHiXb2xNLfwQpw7K6xIGFvnPKM9K4yKvCvOFAYWeQQNweSvPEs62ugvEDhpMRqPV3/gKnSF7jhlYYwC8loFUZ7ylWsDcQPiUsnYCfmfPVVmOFBJx3VrbAcPfs6B7pbZZSg5gTvmrOm6Ra6HZvcXjo0hXz2PQDwH+96xtyYmuZDbqViLEop6gVRwaBk4JPtNLcNUSoJAHvNtZnQLqbsbS2hkcdSIMge0kVbu7nTNLUGVYoyfoqqDmPsAqrosEencPrOkfO7Rdq2BuxxnH5Vjv2nc/tIX7MGlDZ84ZHsqy9vTUZHJlNKDa7AHgR/wAQ3zX2kK4sZo4u0BWRsbEbbgdOpqlw5ojX063U6Yt0ORkfTPh7Kr3euzXM5PZKluWDNBk4fHiaaXPFkS6csdjCY5ivLgjaP2eNQ7qnfex7Sxsurr6ajv8AxH98LK6ge2muVQHZgsgB9lVotFtvIfJ4rqfsGORyyfI1kNL0241i9xvyZzLIe7/WtRr1/FpOlC1g82R15I1H8q9M1OtgdTYy4ErPSUYVq2SZnxqaR63216z3scBKxnYdO/FPNRbQ9T0571yMoPpJs4PcMVi6kihluHEcMbyMf5VGapJcQCMZzNB9MvDZxieDjO3Sm1hw9dX1hJdL5mBmJSPp+NM9J4TKsJ9RxtuIgfmfyqbXeIo7WM2VgwMmMM69EHgPXUiUBV32yOzUs7bKefuZvT9MuNQvPJ41I5T57EbJ7a3sEVpptpHbCRIlVcDmYAnxNZvSeJLSxsGia25ZRuCm/aH1nupNcXF3rN+GYGSVzhUXoo8BTVvXUuV5JiW12Xth+FE2dnpFkk8k9rdzF3zzlZQc591INeK6fcR2K3Es1sT2kkJbfr05qe2NtBw7o7PMw5sc0jD+ZvAfKsReXUl7dyXEp86Rs48B4U97BEAxgmR6VC9hOcgTZWt7ous2Yt3jRORdo3ABUDwNY68Fut3ILRmaENhC3UioVDFgFBJOwxTzS+F7q8Ky3QMEPr+kfd3e+q5Z7wAF5lpUTTEsW4+JS0jSJtVuOVSUjX6b42H+tVr2zlsbp7eYYZT1HQjxFbS+1Gx4esxbwKvaY8yJevtNYm5uZby4eeZuZ3OTRdWlahc5adotstYtjCxvonob/aH5CijRPQ3+0PyFFaNHpLMnU+s0U3fpk/2jfOnHCDpHqsrOwUdidycd4pPd+mT/AGjfOoayg+yzdNtq+pVt+RNDxhIkmoQlGVh2Xcc95rP7+O3fXhmIZURS8rnCIDux/L1nuqRreJU5ZppJpM79k3Ig9Q25j7cj2VKtT6hi44kQdKECHmeae8PWek3RY3bntYxzFHICY8aQrBEAQrzR56Hn59/+7JPxFeAzxusc3Llh5rr9F/V6j6vxNMdO9P5EZE4bVuG0EgzZ6txNb28BttNIdsYDr9FB6vGlnD+tW2nSOtzBu/WYbt7CKR0VGdQ5bdGXSVhCkYazq0mq3faEcsabRp4Dx9tP7Liqyg0mNGR+2hQIE/qwMZzWQopVvdWLDuYz6at1CnsJe1PV7nVJeaZsID5sa9BVGn2n8LyXtpDdm5RY33KlTkDPjTS74W094SLVxFJ3FnJAqToWv+RkfiaavwEq6BxJDb26Wd7lVQYSTGRjwNXL/T9Cls5r5QhCqWzFJgE+6kup8NS6bZNdPcpIqkDlCkdaW2Nubu9hthn+I4U48O/9fdT9R1HTdcyLo1sTbW2PmV6Z6HZ2F7diO8uGjOfNQbc/qzVjW9Aj0qMSpdcyu2FRl8741Da8Oajd26XEKIUcZU8+KhFbq+CuZYa1HryGxn3mjvdY07Q7fya1VGkXYRIdgfWaxt1dzXtw087lnb8PVTY8J6kEZ3MSgDJ87P5UotreS6uY7eMZeRsCnvaxiARj4ETTpSgLKcn3Ml06S2jvozeRdpCThhnp662EusaNo8ZjgCcw/wCXCo/E9KWa3oWn6fZK8SzGZvNVVbOTjc1nfJp/8GT7hpgz0fjjmIVr1P55IEaanxLeX4Mcf9niOxVTufaaTVrL7h2xt9Ie4iikMwjBA5id/ZWUIIOCMEdaivWwHLnMm0zVMp6YxJbVIJLhEuJTFEThnC5xW0g/Y2g2gmSRSXXIcnmdx6v94rJ6ZpNzqk3JCvKg+lIRsv6041rh+wsrNZEueykUYxISef8AT5VLRuVSwX9ZBqSjuELfoIr1jWptWm3ykKnzI/zPrpcpAYErzAHOD3060DQ4NWhmeWWRDGwA5cb1U1vT4tM1DyaJ2cBAxLYzvULrYR1Gk9b1K3RX2mms7/QbGziuUWKJ5FzgDmf1jxpbqPF00ymOxTsVP87bt8O6s3RTtqXIwOIq6OsNubmend5HLuxZmOSSck15ooqtLeMR5onob/aH5CijRPQ3+0PyFFbVHpLPP6n1mim79Mn+0b51CTgZPdU136ZP9o3zqvIOaNlHUgisdvMZup5B/actGzbifGHnHMTn+Tqq+zv9pPgKnsrSHUtTS0mvPJI1Us0nMF847Ioz1JO+PAGqdtMBp9uUUu7oqoijJZsDYeut7oOj22haYLi/7MXUu80jY83mIAQHw+iPWd69AoCqAJiWuf1mSvrK60u78lvFAY57OVfoyjxHgfEd3r61VuIu3gaMNyt1VsZ5T3Gvp1/p1rqdm1rdx88bevBU9xB7j66+d3tnJYSKDILi2lJEFyo82TBOx/6hj2HqPU3fgxa7M8HvKVtMZ7dJGXlYjzl8D3j41LVW0yk11F3JNlfYwB+ZNWq8/auxys3a23IDCiirukPDFqcTXEQlj35lKc2dvCkUZOIzHapM2WiANw3AGCEGM5D/AETuevqqEQWucCHSfgP0qe2vnnUQwaRMkXT+IFRceyrchtbSHtJIkTHcq5+G1bQAwMe086xO4nHee7i2gubbsrhFaPYlT02rL6VDYfvUBYs5jRWO/QHGNj3jem3E8jLoMpQleYqPDbNZrheXs9ehB/nVl/DP5VBc46qriWaKz0XbPzxLvGcuby3i/pjLfE/6Ust9f1O0t0ghueWNNlHIpx+FaniaKzTTpbieINKwCI3eDvjHxNdvNGt7/SY47RIEcqvLKUB29vWlepzYxU8x67qxUquvEy78R6tIhVrw4P8A0KPypzwfa2pSS55w9yDgqR9Af61WHBl3ne6iA9QNVNMhaz4mjtllLBJeUkbBseqok6iODYJO/SetlqP3xNLq93NaajZPBbG4dlkUINj/AC99Vr7iO704oLnTAvOMjE2fyqHi+eS2msJom5XRnIP3ai1DVk1rTewgsZZpcKzFRtG3599WHsIZgDzKldQKqxXI95oL298k0x7zs+blQNy5x+NZXR9FGt3E15M/JD2pPIp3J649m9aHWQRw3MCMERDb4VirHU7vTZee2lK5+kp3VvaKS91Fi7+0k0tbNWxrODNbquqw6BbrbWtt55Hm+aQg9ee81jbq7nvJjNcSGRz3nu9lbOw1ew16E21zGqyEbxv/ADew0m1rhmWzDXFnzSwjcr1Zf1FJerONyHIkmmZK22uMN8y1wU+12n+U/Ol3FTc2uyepVH4VNwuNQSSaSygjdWAVmkbABFUNc8qOqyveRCKVsHlU5GMY2+FRs3/jgSStR4pjmL6KKKpzQhRRRXYR5onob/aH5CijRPQ3+0PyFFbVHpLPPan1mim79Mn+0b51DU136ZP9o3zqGsdvMZvJ5RPfC8umWmtquplEjjZ+wd/opJzKw37tiR8R319KvzaGyc3oUwAgtzdNiMfjivjckqyy3KOmGZwCjdwAxn31qdN4rhm0VdL1OURTxNGYZ3PmS8jhgrH+U+bjJ2763a8lATMHUKN5xNfdX9rf2jRWF/C9z9KJUkUksvnAYyOuNxtt4Us4ttRFwRcqkMdu6mOTljHmo/aKSR78716jntluItXvZYrS0gUlGeVD2jkY2Kkg4BI9ZPq3ynFnGR1jNhZKRbA5IOzTEHYkfyrnx6/hTyJUJbC8xfayiS4un6AFQfbyg/nVuk1uZVQW6N587hT63YgfM17t9QmV17dQWaMFcbDcnGfAkDPsqhdpHdiw956JFFYWtjzG1SQTyW06zQsUkQ5UioUcMAOZS2N8GvYBJx3ms3BUx2A7GPLji3UJU5YhHDtuVGT+NUrDWbmzv/K3Zp2KlSHY71HNP5LM0FuiKIzyligZmI6nf5UvHE8ZuXtzMisrhATEuGY9w28dqn3uTnPaVOnWFwFGDHeq8R3OqW/YGJIo8gkLkk0rgme3njmjOHjYMvtFeP25cdv2fYSfS5efsU5fb7KjueJY7WcQyTxh+bDARL5u2cnb/ea425myTzOptRdoAx/eM9Q1m91NVS5kUopyFVcb1Xgvru2XlguZYx4KxAqBdfZ3QRusivG0iskSkEAjpt13qGbiYwRFnBD9mZOTsFzj2426VzDMc5OZ38VXGBj/AL9RmdZ1I9b6f75qO1vZLa/S8I7V1bmPMfpH21RHEpMLuuSyKpKeTgHfOOo9R3r2uu3LOAtvIVO4cRRlT7K7hs5JMAVxgAc/9+I11jWpNX7HnhWPss4wc5zj9Ki0nVJNJuTNGocMvKUJwDSWXjDssZgmPMMjECeOPyr3LxZHCCWkTIRX5eSPm87O2PH9aYhy2/nMjBQJswMf3mi1Lia61C2a37JIkf6XLkk0mqKDibyi3EsYZvO5SqW4cg/9oPxr3a8RG8lMcRORndoFA269R3ZpXDMcsT+0krKoMIB+89qzIwZSVYbgg7im83Et9Np4tS3K3RpQfOYVRbFzaPN2aLJERzFRyhgdunTOaq0gZk4B7yQotnLDkR1onEB0qJ4Xh7SNm5hg4IOP9Kp6tqb6reduyBAF5VUHOBVGig2uV2E8QFKB94HMKKKKjk0KKKKIR5onob/aH5CijRPQ3+0PyFFbVHpLPPan1mim79Mn+0b51DU136ZP9o3zqGsdvMZvJ5BILm1t515p0HmjPPnBA9vdVfQbRrzifTxp8rmOK4ViZG2bl85sE/8ASD7SahuwbjVTbyMTCsSt2edicnr49BU1nM2nX4vIsdrbyLIoJ5QVHUe8cwzv1rV0lJChye/tILquohIEucXaTBY8Xzy3Nv8A2a6VZImRiAhwA2QO7I/Gl94iRWwNvBGExlTHjztqb8b3dze6hA88McEkMIMYilMgYs2BnKjvFJoRE73ECIcqeZFGwGdj+IJ99Sum1hYTF0ICoMiMOG9LN5r9lHPaSCLaVZY+bBKjmDk55SOYdO7OO4164oit7PUo7G2QhYk5izd4wI1HuEef+711a4Q4lTRDc299zeSO5MRXzsMPpHr0Pq7x66VX13Lrup3F+sfIJzzop2ITAC+/GKsbgOSYlFTHVZbsvvJbHmEIHZgL/VnrTe1tIXiExl7Vwf7hCFb4n8s0sgiVEHLzAHqpNTp/eLnxFYVjg2lsS9dls4OJ24JmmlaReUuzcwz0yelLYrN2njVoxDa25PZRA5LN05j+nvprenF9cE/4rfM0ihF1ezysgPkcsiurtIVPLgAhR6zk91KM88yEkYXie7nTI7mXsVsYIoeYF5eUczDrgY6e2rFzFOpkWzjAe4OXlZtk2AzjvOBt7Kikjubu5cW+oSwxxNySKI1O+AdiRnvrxqUNwZIkgvZo3mcIiqVCrgZJ6ZOwphnIGYp2gE4nX0mJpraExkwQwMgYNgq2VwcjfOx3qLV9OuL7sraEsFC47Rug7jk5yT6sVHeftGw0mUCWZiCx7XmDMF5SPDYZx06Zqea6caXJGXlWcQlw3IVJA953/WmG4EEGKdhBUiVYdMuo9NurV+05tiOUjD+rOSceo4q7JZJ+0YzFaAKiMzOdlJOMfnSax1G7WMOLgvyMzYlU5YBTnv6bj3mmb3N8Ly5fnRYkZIQFycFj1HdzDmFO4cGRoyEDiULjQ77CLGkZ5QwyjlQe/wCPdk/CrV1pt3PyEKil0jQKEGFxuSxJ9Z6Zqe6vNRijtsworF8SMZMK2A3gCcHGfwoguJjpkktyzEPIwjEIbmPnHoT3flXN74BhsryRzOafaXK6VdW5QwyuWCnAAzjAIwelXLKIBUL2nYPEvIBzArjxH4+uqmjzyc5WZ5HaYEqe1DqMdRsTvvTaorCQSDJ6gpAIlu29AvP8qf8AyqpVu29AvPYn/wAqqVG3YSVe5hRRRSx4UUUUQhRRRRCPNE9Df7Q/IUUaJ6G/2h+Qorao9JZ57U+s0U3fpk/2jfOoamu/TJ/tG+dQ1jt5jN5PKIou5Ox1O5lxnktQ2PYWqdwXVZYxlsdD3g9RVa/HNe3oz/7MD/5VZtfRoz4it7Teks7Wc5Ei55ru6BlYkQhEyeuFUco/HNQTTyR3QNupZpHaLmHRcqN/cRVi0BWa4Vn5zzA82Ouw/SqcLT2yPKEkkjlkfdFLFW5iCMD8Kd9uNre8QgKoE9NCLieOyibC45SepCjqfy99PQgGMDHKMD2VS0u2aONp5VIeXoCMFVHQe3vq9WPqrt74HYRkHvCjpRRVSPLchtbuQySSmB2GXBUspPeRjx8Kpx6HpkRXs9QkVVOVRTLyj3ZxQW3xgYAriSq/fjbqalBY+0rsqjHM9zaHpFxKZZZ4mc9W7JwTUk+labcQiGW7UouCoEbgrjwI6V0rGCIxFI7kDcHGc7jbHhXqBIGkAZHdVPnsrgAY3P59+9Ptf4ib055/xOGwsWt+we/EiFeU88bnI9Z76gTQ9Lj5sXzEsvJzN2hIXwBO491SXHIHWSONlifcDc+4HG9TdlC8UEscMpEhbmUOCQe4dNu89K6FcdhOF0PcyiOHdHXJW7wTgHaQkjOcez9BUv7E0ozrN5UOcMWHmPuc5yR31ZjggM0ccrGIMGJ3BK+APro7O0SZVaQyKxA+kqdx2O+3dv7aMOYZrH/5I59O0+6j7OW9VlyCMRuCD3EEdK5HpmnxRNGL/mV/pc6yNn417aJX5pDFJCgYgljzAeobZzVbn3xg7mozkcYkgwecz1baNpdpI0sV4Odhgsyuxx7/AGCrXk1r9fX/AO01VKKUtnuJIEx2MsSSRRwGCAs3Mcu5GM46ADwqvRRSk5jKuIUUUVyNCiiiiEKKKKIR5onob/aH5CijRPQ3+0PyFFbVHpLPPan1mim79Mn+0b51DWoNrbsxZoIyScklBvXPJLb6vF9wVnNTyeZqLqMKBiY+WwjmmlkLMDLH2Zx3Df8AWvcdqkcaoGJCjG9a3yS2+rxfcFHklt9Xi+4KlU2qMBow1GOwmQjsYoXdkyObuFe7e3W2RlQkhnZ9/EnJrWeSW31eL7go8ktvq8X3BXHFjjDNDxH1MxRWn8ktvq8X3BR5JbfV4vuCouh9w8R9TMUVp/JLb6vF9wUeSW31eL7go6H3DxH1Mx6jXAgGcE/GtR5JbfV4vuCjyS2+rxfcFd6JHYzhvBOSszG+5ycnrv18K4q8qcgJwe7NajyS2+rxfcFHklt9Xi+4K70j/VOdZf6ZlyoIAOSAMbmhRyDzCV9hrUeSW31eL7go8ktvq8X3BR02/qnOqv8ATMuqhCCpII6HNBGTnfatR5JbfV4vuCjyS2+rxfcFc6R+Z3rL/TMx7ycdMnpRyjOa0/klt9Xi+4KPJLb6vF9wUdE/M71x/TMwBjvorT+SW31eL7go8ktvq8X3BXOh9zviPqZiitP5JbfV4vuCjyS2+rxfcFHQ+4eI+pmKK0/klt9Xi+4KPJLb6vF9wUdD7h4j6mYorT+SW31eL7go8ktvq8X3BR0PuHiPqZiitP5JbfV4vuCjyS2+rxfcFHQ+4eI+pU0T0N/tD8hRV9I0iXljRUGc4UYorUpGEAmPe26wm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4" descr="data:image/jpeg;base64,/9j/4AAQSkZJRgABAQAAAQABAAD/2wBDAAoHBwgHBgoICAgLCgoLDhgQDg0NDh0VFhEYIx8lJCIfIiEmKzcvJik0KSEiMEExNDk7Pj4+JS5ESUM8SDc9Pjv/2wBDAQoLCw4NDhwQEBw7KCIoOzs7Ozs7Ozs7Ozs7Ozs7Ozs7Ozs7Ozs7Ozs7Ozs7Ozs7Ozs7Ozs7Ozs7Ozs7Ozs7Ozv/wAARCAFaAPQDASIAAhEBAxEB/8QAGwAAAgMBAQEAAAAAAAAAAAAAAAUDBAYBAgf/xABKEAACAQMCAwMIBwUGBQMEAwABAgMABBEFIQYSMRNBURQiNGFxgZGxMlRzkqHB0RUWI0JSJDNTcuHwNUNigvEHRLJjk6LCg9LT/8QAGgEAAgMBAQAAAAAAAAAAAAAAAAIDBAUBBv/EADIRAAICAQMCBgEDAwQDAQAAAAECAAMRBBIhEzEUMjNBUWEigZGhUnGxIzRC8CRE0fH/2gAMAwEAAhEDEQA/APqtvBC0EZMSElB1UeFezBBj+5j+6K7bejRepB8qkyM4pZ2RGCH/AAI/uiui3hH/ACY/uD9K9ncHeu4649dE5Izbwf4KfdFHk8P+DH90VIcZOaAR499E7Izbwdexj+6P0rz2EP8Agp90VOcf799ec4z/AL8aJyePJ4P8GP7grnk8OP7mP7oqXO/WunrjNEJD5PBk/wAKP7oo8mg3/hR/dFVNQhvzKZ7S8jhVUwQ8RfPXp56gUp4b1DUdRtbyeSUNEm1vIVI7QbgsPOOdx/rXcQmhNtBv/Cj23+iKBbQb/wAFPgKX9neszhbiUr2w3PKFC53A6nvxuffVBNXk8n7Bkm7byjsmU8wI80uh65w2APfRCaBraAA4hj+6K55NCAf4Mf3RSK11O51bSILqKCVWbn+iHbODjY5HXJwfVU8bzHTYWne/ilAPmRQkliPHKtj40QjfyaDB/gp90V3yaDO8KfdH6Vik4i179vW1qLGKJJrVigvLnl5sMPOIA2I6Y9eaeLNqFxdw9jcQvlQ0iwz5jyNjnzCcE5HXuohHHk8Gf7mPv/lH6V3yeDH9zH90VVaSUSSdh2mObJaVfNTA3C9Cc/D5VmV17U5+GtO1DtyJrqW37cqnKqB5BkDOd8HHs91EJr/JoP8ACj+6KPJ4P8GP7orsUyTKzIysobHMrZBpfxHqN3peiz3dpBFK0YJcyzdmEXBy2cHJ6bd+aIS+LaD/AAo/uijyWDvhj+6KzGlcWXMXDVpf6hpl+8KQIbi7IUZ2GXCkhiO/IHsrVrIskYdSGVhkEHY1ydkfk0G38GPr/SKBbQf4Mf3RUWp3/wCzbF7ryee5CblIQC2PHcgYFZXTuKNVh0K3a4sJ5bx4WuwZyoE8IbLBOU7MFZcAgUTk2Hk0GR/Bj+6KBbQHH8GP7grzZXcN/ZQ3cBLRToHQkY2IyKh1SRotMnkF8thyLzeUsoIjA78Hauzss+TQYH8GP7g/SvPk8H+DH9wfpWI4U4klvNakF9xH20EvmWkE9ssTSn+rIUAeAXJJzW8PXpRCKNSRUuFCKFHIDgDHeaK9ap6Sv+QfM0VyEv22fJot/wCQfKpiMb5qG29Gj6/QHyqY9K7OTz/NtvXr115ydzXc935VyE422aM4zXT0IOdqOhohAnrvXG9td6CuZ8c7GiENsZrud+6g107fpRCJ9Y0m81m4S1lulh0rl/jRx5Es5380t3L443NR2GhS6Pq5fTZkj0yYM0tmwJCP3GP+kHvHSnec7UZxXYTmNsYpdq1jfagBbW08drbSD+0SKCZWX+ldsDPj3dwpmfXWd1ziE2krWtngyjZ3O/L6h66jexUGTJK6msbaseW9vDZW0VvbxrFDCoSNF2CqOgFepYkuIJIZN0dSrAHBwfWOlYFI9S1NiyrPcb7kk4/SuvFqelkOyzwDuYEgfpVXxZ77TiXfBDtvGY4l4G0pNasLu3sIDBCJRcJOTJ2nMBynDZyQR+NaSCCC1iWK3hjhjXokahVHuFI9D4iN24tLzAlb6DjYN6j660A7+6rddi2LkSlZW1bbWgVBXBFI5dEuLvU7VH8mttJsHWSC2gG8jj6JbYBQp6AZ6CnhIUEk4A6k1ldZ42jt2aDTlWZ1ODK30R7PGpkrZzhRIHsVBljNV7TS7X9Gh1vTGtpstjLopchWflIXm8QCQceoVgH1HW9XlPLNdTHP0Ys4HuG1d/d7Wz/ENjPnx76s+FA8zCV/Ek+VZq5tD1m80e20V7m1t7EWyQ3LIrNK4CgMATsAcdd+taOKNYYkiQYRF5VHgB0r5et7rekSDmluoD/TIDg+47GtJo/G6SssGpII2OwmT6PvHd7aR9MwGV5jLqVJw3Ee69YXGqaTNYW0qwm4ISRznaMkc+Md+M1TsNL1Q6tb3OomzW3soHhgS3LktzFfOYMNsBQMDPfTxWV1DoQytuCDkGuPkKTmq0tT0AFUAKABtgCqWpaXbapCkdzHziJ+0RTkqWA25l6MO/B8BXz/AEXVdRl1uzjkvZ3RplDKZCQRmvpmNqZhiSWVmsjMxsXDnEl3NFbale23kMckUrHnMkhdDk8nmryhttt8d1bMg0d3dQe/elkcVap6Sv8Ak/M0Uap6Sv8Ak/M0VyEYWw/ssX+QfKpDsen+96itz/Zov8g+VVL7WI7adbWGGS6uWGeyiAyB4k9AK7OqpY4Ev9QcCukY7qVdpxBcgGKytrUE/wDOl5z8Frq6XrMx/tOrrGp6rBAAfic13Efpgd2EZsQOtVbjULK2yZ7uGMjfDOAe+q/7r2km91c3l0f/AKk5/KrcGhaXbY7KwhBH8xXJ+J3owIYrHuTKLcSaax5YGluG/phiLH5Vw6pqMxHk2iTkHoZmWP8ACniRpGOVFCjwAr3kUcQ3oOyxEI+IrgHPkVoD7ZGHyFDaRq/Lz/to9p4dgvL8KeZrvdXcw6p9gP2iCw1OY3EllfRrHdRfSC9GHcwpvsd6QcQL5Nr9lcjYTRNGceIOR8zTq3cvEDnqPGuGFgHDD3nbmUQWss2M8iM2PHAzWB0+3Oo6nHFIc9qxLk946mt9PCs8DxMTyyKVO/jtWAhkm0rUwxGJIHww8fH8Kz9X5lJ7S7ovK4HefQI0jgiWOJAqJsoHdRIiSxvHIodW2IPeKr2Oo22oxc8EgJxkoT5w9tWl6EVcUgjjtM9gwPPeIrfhaCK9eZ3LRq3NHGNse00+zsaO81Q1y9/Zuj3Nypw6LhM/1E4FdrqCnCjvO22s3LntMtxfxA0sz6ZaviNDiZgfpH+n2V54c4TF6iXmoKRC28cXQuPE+qlnDmm/tbWVWbLRpmSXP8wHd7zX00AAABcDwHdWha/RUVp+szqk6rF3kcNvDbRiGCJY412CoMCpcbH/AH41zAz0r1tg7f73qiZeAkU8EVxGY5o1kQ9VcZBrGcR8Ii3je901TyLu8PXlHiP0rb4BNB3GMVJXa1ZyDI7KlcYMwXCXED2s6afdPmCQ4jLH6B8PYa3jDKn31824q0saXrDdkvLDP/EQD+XxHxrbaDfnUtDhnc+eAUf2jb/Wp9QgIFi+8h0zkMa29p880D/j9j9uvzr6uO8bV8o0H/j1j9uvzr6t1NV7JrarzCes77VzpQDtR+XqqOVIq1T0lf8AIPmaKNVAFyuP6B8zRRCX7b0aM5/kHyqhw2iOL+4JzM926ue8AHAHw+dXrcf2aM7/AEB8qo6FmLVNWtugE4kH/cv+lMJInkaO+leFnicsEkViv0sHOPbXsjIr5xa6qeHtb1CN7czpI7Iyc2Nsnf8AGmAzHooNwbb3E3kGq2dzdyWsMwaWNQxHiD3jxqHTddtNVuJ4bbn5oPpcwxnr0+FJOHNZ0UzLaW1vJDM5ITnHN135QR0FQaGpsON7+2OFWTmIHvDD8DRiSHTgbgQQQMiNLfX55OKZNIlhjVFB5WBOTtkfhVa51e+fiW40cuEjkhZYigwVblyCT8aqakVh/wDUG0eDz3cL2gB6ZyPlg13UmB/9QrMR7sAobHsP5U2BJlqTIIHdc/qJb4N1GSXSbp7uZnaGQlmckkDH+hrQWd9bX8ImtZllj6cynofCvnZ1CXSLjV7CKIk3LmMf9O5/I1tOGNOfTdFiilXllcl3HgT3fDFcYe8TV0qubPnt+0rcXoRa2lyP+TcLn2Har2nPzW4zXOJYe34fu1AyVTnHtBz+VVtDm7a0Rv6lBpT2lU81j6jVulK9W0SDVPPB7KcDAfGx9RpoR/rRg56VG6q4wYqOyHcpmAudO1DSpO0ZHQA7Sxk4+PdV6y4puoMJcqLhP6ujAfnWxZQVIKg+6k2o8NWt2jPABBLnYqPNPtFUjp3Tmsy8NVXYMXL+sv2OoW+oxdpbyBsdVOxHtFIePJWXSoIgTh5st6wAf1pJHLdaPqBxlJYmwy+Pq9hpzxgRfcPW97FuiyKx9QII+eKt6G7qWAN3Ep6/T9JCVOQZFwBAoivJzuxZUHswT+dbDG9YzgG5Aa6tScE8si+vuP5VtCat6n1TKemx0xPJox1x/vrQep7vfS7WNbj0ZFkmtbiSJj9OMAgHfY5NQgEnAk7MFGTGJ61043xSTS+KtP1W5NvGskMhGVEoA5vUME07zkUMpU4YTisGGRMnx/CDZ2s+N1kKe4jP5V3gOYnTLqEnZJeYe9f9Kj4+uB2FpbA5YsXI9m351LwLCU0m5lIOJJSAfYP9auf+tzKo/wBzxMloH/H7H7dfnX1bocjc18p0D/j1h9uvzr6tVWzvNfVeYQztvmu9f/FGNj+ldOMVHKkUap6Sv+T8zRXdU9JX/J+ZoohL9uQLaLf+Qd/qpdGxg4vAzhbm1Ix4srfoTTC23tov8o+VLtUxBrGl3W+0xhP/AHg/mKYSSrkkfIMfVirkLZf+oUbH6FxjI/zLy/MVs2dURnchVUZJJ6Csjf8AGGki8EkWni6kj2EzADGPAkZplzJtKHy20ZyMTRro+npeJdpaxpMmcMgx19lVNdg1aSOMaQ6RsxxISADjxya86fxTYXthLdEtCIP71G3K56dOtKNI4qudR4lFuzAWsvMI05QCMDIJPXu/GgAwSq7JYjy/Mv6Fwz+zrg317Obi7bO+dl956mri6Rp37abVVfmnVfOXnyAcYzjxxtWN1K4ku+Ibq2vNSlgtVkYbsSoA6DFO+FBo1tcyx2eoPNNKuCsi8oOPAeNMR7yxbXYF6jMckew9viSSa5wtb6g92iiW5c+c6xk7+onb4UX/ABqttPNBb2EkjQsVdmblA9ffWRktJBPe2sYwkMpLFnCqoBxk59vjU7Wa398ES8tzLLEo5cFjzBBnux1B3zXdolnwtIwWJM+gWF0Na0JZmUL5RGQyjuO4NJOF5D5KkbfSTKEHuIyPyqfgebtdBMec9lKy/Hf86raaPJtav7fGAtwWA9R3pCO8zbE2l0+DHt7qFvp6BrmQIGJwMEk/hXmw1GHUomkt+blVuU8wqpxBYG/008i5liPOgHf1yKzeh6qdLuj2gJhk2cDu9dUXuKWBT2jV0LZUWXzCbojc1zx/341FDd291GJIJkdT3g1XvtWtNPiJlkBcZ5Y1OSasF1AzmVgjE4Amb4tCDVVxjmMQ5viabWNkNQ4SW0c8vaRsAT3HJwfjis07XGs6pkDMkzbDuUfoK3tvbrbWsdumAsa4FVNMSbWsEvasBaVqPefMNNu5tD1hZGUhomKSp4joRX1CC4jurdJ4XDxyDKsPCszxXw4b0m/skzOB/EQfzjxHrrPaHxHdaK/ZMpltyfOiY7qfEeFbrqNQu5e8wEY0NtbtPpRNeLiGG5t3gnQPG4wynvqhY8QabqABhulVz/y5DysPj1pl2i4zzD41RIZTzLoZWE+b6/oM+h3QmgZmty2Y5FO6HwOOhrScP8Vw3do0V/IsdxCuS56OoHX21e1fWtHgt5IbyWObmGGhTzifh0r5pMY2mcxKVjJJVWOSB3ZrQReumHH6yg56D5Q/pGGsahJresNKisQxCQpjfHd7z+dfQ9IsBpmkRWowWRMsfFjufxrI8EQWUmoPLM4Nyg/hRt+JHrreNjf3/nUOpbGKx2Em0q5zYfefKdA/4/Y/br86+rbZ6V8n0R0i1qykkdURZlLMxwAM99fTBrGlbH9pWn/31qB5rakEkYl3cCgnP/iqaavpjMFGoWhYnAAmU5Pxq4Tio5UIIinVPSV/yfmaK7qnpK/5PzNFchL1t6NHtjzBS/iZT+yWmQkNC6SA+GGphbj+zRf5B8qj1KAXGnXEJ6PGw6eINdHePWcODJdQt21HSpoInCGePCsegzWZMVrwfpksc7RXV1cfQXkxgYxv6q0WhXHlOhWku+eyAPtGx+VYebT9c1PV5L1bGSQiTze1XlUAdBv1FSLLmmX8mRjhR/Mb8IaC5s7ia+i/g3ShVibvXOcml+qW8WkcZ23k8axRc0bBRsMHY0502y4oOowz390ogU+fGGAyPYBirmt8N22r3cM81y0LKvIOXHnb5FGcGP19txLtkEe0TXQ4Yj16Xy3t3maQl+ceYD7t8UsbyOXi61/Yy4i7RDhQQMg+cR6sVr7+w0HUZ5lvDbvNbKvbHteVowenNg7Z9dUdE1XhRdTbTtJliN3zNGQisxOBknm8PXmjcIq6pFX3JxjntFV9ZM3FOpWKICbyAmNfFsBh/wDkKjXhzXbRILqO3txJbHKomOdjnvx1+NazRdXs9bN3LBA8b2tw1s5lUBiV69M7b01xRuieNcAAD/vaZrg/TNQ06O6N7EIhMysqZBwd89PdUOoL5NxY5GwuIVf3jb9K1eBWZ4nj7LVNOuh0PPEx92R8jXM5Mi6htdifcR3G3NHnwpHqvDMd1I09qyxSk+cp+ix/KmQvIrWwM8vNyjAwoLEknAGB6yKrWPEVneg5WWKTuSRCCd3xj7jfCoXrVxhpFXa1ZypmZk0LVIHIFsx9aEHNSW/DepXDefEIV72dvyp63Fenfs+O888q8ayMhwGTmQOAcnB2YdM1UuOPNLtrG2u3iuGW4DEKgUlcZznzqrDRp8y2dfZjgCNtK0a30tDy+fM2zSEfLwFMWNU4dRjuLKC6jDMJwORARnJz/v3UptONNNvb2W1SOdHjkZCZAqZKnGwLAnc9MVaVQowJTZi5y00AHfnp/rSjWOF7HVWaXHYTn/mIOvtHfUK8YacyO3ZzAIhc+dGdgnP/AF+H47VEvHelSS3Uaw3fNaqXc8ikEcyrsQ2Du46VIrFTlTI2UMMGZ+74K1W3JMIjuVH9Dcp+BqoeH9c+h5DcY8O6tlYcV2eoaa9+lvPHFGcP2nIuPNycZYZwMfGmFjq1tfab+0BmCHHMTMVUgeJ328d6sjVv7iVjpE9jMTacE6rcEGYR26/9bZPwFabT+D9NsomEqG5kdSrO/QZ8B3VavNfsLC+js53YSygFAoG+Tj86NS0K11SdZp57yNgvLiC6kjXv7lIHvqN9RY3vJE09a+0yV5wlq1jqPPpqNLGp5o5BIqsvqOSN62Oly6hNY41G17G4UYJBBD+sYJxWc4VmEHF3EOlJc3MsFsYjEJ5mlK+b52C2e81sSBjH5Ur3NYAGjV1Cs5WfOv3I1jH0Yfv/AOlH7kaxn6MH/wByp7S1N/qWsST6VqWoFNRkRZIL8xKigL5vL2i+J7u+vNqZV4c1eDsbtQmswxLbNckyBC0OUD8xxnJ35u/rS7zL3irIWnBurQ3cMriHlSRWOJO4GvoHzPrr5/q9p5Db280GjanYt5XAO2l1EyKAZFBBXtWznp0r6DnAGetKWJ7yKyxrO8U6n6Sv+T8zRXdU9JX/ACD5milkcv2xHk0fd5g+VSOfNbof9morb0aIf9A+VSMM7Z/GiEXcL+ZYz2x/9vcyIB6s5Hzp3ikOkHseIdSt+6RY5V+GDT6nMku8+fmGKxP/AKjQ3rtoj28rRRC95GdHKsjsOVDkdO/u8K29Q3Frb3cYjuIklRWDBXXIBByD7Qa5Ip8u0jTobvim40665xe3WlMt4rXAuHSZXHUtzA5XBAOcbV54a4duYdf0+6m0XVVkQ4uu0KLCGB811IIyAO7FfVFt4EmaZYY1kf6ThQGb2nvqTaiES6Lp1xYarq7Nb28VrdTiaFo3Ys7FfPLA7DcDpTqopri3gGZZo4x/1MBS+fibR7c4a9Rz4Rgv8s13EYIx7CNaQcYYGlRP/MlwhX5V4fjC3Jxb2N1Ke4lQoPxpZczX+uXcb3MQhgiOUhU82/iT30YxJkQo25uMR1bQQ3tgYLmNJom+kjrzA9+4qODhbTLWFY7WIW5V+dnhVVZ/pAAnG4Ac1esYuyhANWc5z7aWQRCOD7BbN7QT3PYNjzO0GAFjEa92+FX8fZiCbgPSrm0t7ad55I7YyFMlc5cknPm92dvZ31pSeuPlQTuf0rkJUstNisYYkQs3YR9mmQNhvnYDG+B8BSeLgfToNQ8uSe57XnaQ7pgsTk5wu+fX6u8A1pM9c+PhXM7n/fjRCJIuE7KMBWmuHXlKsCVHMOTk7lBHm+uoF4LslkumN7fSC7XEgeRSNiCOq5/lHWtF1/8AFB3wfy9tdhEVpwpa2WlXGnQ3M/ZzpyklUPJ1GQOXqRt7hTiOyt4rTyYQoYuXlKlQQw6b7b1IevSvR64/330Qi+50WwvLyK8ntw80JBRz3YORU+oXsGmWM97cvyQwIXYnwAqSeTsYHkEbSciluRBktgdB66zcdhqPE95Feaxb+R6bCwkt9PJBeRh0eXHTHXl+PSuQiuziuNEl07ie8RohfyyDUFYf3SysChPqXlUGt5kFciorq2gvbSW2uYllhlUq6N0INItNXVdCvodKmjkv9Oclba6U5eAYzyyeoAYDe7wohF2haHa6ld63PPNeKw1SVQIbqSMYwvcpA7+tPIuGdMi06ewVJ+yuJhPITOxcuCpDc+c581e/uqDheCWGTWTNE8faapK6cwxzLhcEeIp8PpDeiExnE3D9pp+mwXEU14zre24Alu5JF3kXuLEVtNzWS4m1MaiI9ItrG/edb2HLeSuI8LIpJ5+mMDrWsz+VEIq1T0lf8g+Zoo1T0lf8g/OiiEo/vVDbfwDbyEx+aSCN8bV398IPqsn3hWZu/TJ/tG+dQ1ktqbASMzbXR0lQcR83EcUetRagkMgQx9lMDueXOQR7DmtGOJtGMQk8viA/pP0vh1r56CSAVVmBOMqpIz7qMLk7DI2O29Trq3VfzE42kpswAe0283GelR57ITznwSP9cUvl44lJIg07buMsn5CszRStrm9hHXRUr7ZjmTirVp8jtY7YZ/5UXMf/AMjVdtUnm/v9Svm9SMEH4UuqI3UAk7MzJz5xjPfUY1dx7f4khoqX2xGC/ssNzNbyOScktg/OrUWoadEMLayD2YFKqK54u35nDpUbvn94/TXLBf8A2kvxFTJxLZR/RtJfiKzVcLYIUAlj0GQPxOwoGpuY4EjOjoAyZrP3vt8bWknxFd/fCD6rJ94Vks+bkNGT/SGOfxGPxroOad7r080RNNpn8s1Z4vgP/tZPvCj977fPokn3hWUoqPxVnzJPBU/E1f74W/1ST7woPGFvj0ST7wrKUUeKs+YeCp+Jq/3vg+qSfeFH74W/1ST4ispRR4qz5h4Kn4mr/e+3+qP8RXTxhbn/ANpJ8RWTo9tHirPmHgqfiav98Lf6nJ94V398bf6pJ94Vki/KrMyuFUZLFSBj210EEZG9MdRcveKul07dv8zWfvjb/VJPvCj98YPqsn3hWTopfFWfMbwVPxNZ++EG39lk+8KBxjB32sn3hWToo8VZ8w8FT8TWfvjb/VJPvCufvfb99rJ94VlKKPFW/MPBU/E1g1JNUHbpGyBfMwx69/50Uv0T0N/tD8hRWnUxZATMe9QlhURTd+mT/aN86gyvaIrZIO5APUD/AGPjU936ZP8AaN86pyNHFe2ss2ex5wkmP6Syk/gCPfWXUAbgD8zcckU5HxHmm6HcapE9y7mG3VcKwQsWI6AKO4f+KVXSvBcLFMvLKrmN8d+B3/D/AHtj6Gs8CSLbpKBFKimIITzb9OXA6ADu6ViuKLu1uuJMWrMxjTEzbcvMNsD47+ytW/HTOZk6d2NolCiivEyNJC6I3KzKQD4HxrCE3TItItJNY16a0aZ4o+ikZwMA57+tO9P4a029iuOWeeJIXChi65JKq+T5ox1Heah4W0TUoQNQtJLXlYMsYmcvg5wxIAHX27Z6eDS50HVrkujz23k8hBeBXdVbGO8gnuFb9aBVAEwbG3PmILiyFlcukN4bmJH5GDgBlbGR0JyMDvwfjXmmWsWk1lHCj2EMAeTJljnLhsKQBuoPRj8KW1lapQtnE1NIxavmFWuH7OHU9ZulvAHtbWLnZCcZbbBz6gSfcKq0w4Qv404gutNueQw3CNyhhszcqeb68gH4U2jH+pE1xIq4ndT4V1G1uI2s3gntZWAUvKEfcbDfYn2GlMQaOeeFwVdG85SPoncEfEGvpQa1ZQJ4gywP2kZkgKrDgbHJGBgZ3r5q98NS1q+uUAERYCPHeOZzn35J99XdXzUcyjonPVAktFFUJJ3trx8uhD9Ekflzt3evurJSsuSBNl3CjJlpChN3c3Ekwtrdo4+SFgrF278kHbcU6j0OzkkSLyu5EjxiQRm5Tm5fHHZ1W4bt7y6hupoIreOCSQZ7aRg/MB1Xk7sMN8+6mr6ZqDXi3AmtV5VC4VGB5Rvjm642rXrpTYMiY1lzFzhuJm7mJF0211S1e4ELTiN0mdWJByM7KMYNe6Y6/bX8GjsDFbPbJIjSckj843A25tseO/Ss69xJczJErLGwIYqsmTv446VW1FGWG0YEt6S7ghjkxjRG3NeRw8vNzKWC53YggAY7+vyopjw/BbTa3btOxEiODEMbNsxIzjxCn3VV04BtGZY1RIpOJImk6rIizpaPysvOGzv0J6dc7fE0rlia3uXheJomADNGwwVJz/5rfTanHETF5Ur88jK0sYGLdQDueoyCAN/H1VmeJzAdTVgTJM8UZ58YHKA3d4kkH3Vp6oA1HMydIWFoxE1eTLGH5DIob+nO9eqoaha/2dmjChUDMy9Ou5Pt2rIrVWbDHE3HLAZEvhJJJEijxzuep7gBkn4A7d9MrHRYrq3SaO8lkWQc6/xFUlT345DtSWwjntLmGKGETXHa+ZFJIVVsr3HG2Bn4eunq6NrBuxdKbO2kEXZBUd2Cr4dBWlp6FAIYTM1F7FhtOOIk1eB7axSaNriN3BwGkV8+aCP5F/qFdtZvKLdZdvOzuOh3xmmWs6Nqk9ogaSzCxk4Cc4YkgDcnPcAOlKrCE21otuwCmJipAbIG57++k1daqgIEk0djMxBM0miehv8AaH5CijRPQ3+0PyFFWKPSEz9T6zRTd+mT/aN86ryiMxMJQCmN81Yu/TJ/tG+dVLrPk7Y65HzFZOM2Y+5vL5BC0urhNI1KKO9uolSNPJ4u2bAJcZ2HiCRjeoLKGEfxFLNIBg8x6fCosuBHyuQJAA3r2qeyJLSZPTYfE1q6tMU8GRrp0RiwEtV4mZkhdl+kBtXuisYHBk5GRiXNJtha8K6pcWV8cMBhIycx8vfnO5Yb93WlNtq/EMl3bwrdXXas6rysxAHXlJz47e3rTnh7VLHh+zMUyXEk0rAMyoMYXOAN/DJ99Nf3203kDmG4CliueQdc48a9ArqQCDMQ5QkEZmJk1S9uWiM17cTkSR5RycR580gg9+DsR1780y7qY61rlnrtvBHbwykRzc5aRcLsCPjnHwpdWXrGBs4mjpQduYUumsJbzVEWFgnMU5pCcLGc4yT8DTGptPY9pJEejMzfAJ+tGiGbI2oXcmI34g064m4e7AazPIYFPMJZFAl32DY3OVyRnNZXTInhjkSRCjhsFT1rSGeSVY4CoCQKAPXnP4YwKVXDF71jjH8Nfm1XdWP9IyppatjZM81xlDDlYAg9xrtFY00+8rC4vLK3hj0+SRGeSQpFHnBbpggbHpRayaw9rywT3SjLsHJYggKSRt7Mf9w76aWOtxaZbrbi1RpwZH53YqCvNnqAfEdcVcXiuRlDeSQ7j/Fk/wD8q3a3XYOZjMSGICxOGvbiC/W5a8kh8mBxOSAGBXOx6+o7VxESNeVFCjwAxV+94j8usZbXyZOaeM8hikLYHicquKpVR1zZYAGW9HyCSIVxmCDmJIIORjrn1euu1Jbsq3UfOM+Hv83/APaqlS7nAlq59lZaMxqN29j2k1zAbmVDJHA6k9oFxu2+A3Xzcb43zSlp5LmR5ZndpXOXL/Sz/v3Y6VZkuryPVbeERqUSNl2H0gxycn2hahvmUX4jA3EfKfXjB/8A2rT1df8Ap5z2mZpX22AY7/xI6KKKyJsStcS3FlEj288ilCeUbHlGD0768W/EWsPIxNzKzyBFXAHKDlcHfYA9OnePGr0cvk9zDcdj2wjYkp45Uj86u/vdggfs0BnYoAJO8AnH0fAGtbSW5T8jMvUKEfhe8TXmp3ctuY7jUH5mQ5U5wpD7523zuMjp7K7YjEcmG5k7VuTv2ztv3+Pvq3rmsjVYI08hAlik5fObcZG4Bx4EVFEzurO8QiLsW5Ac4rmsYGscxtLy+cR/onob/aH5CijRPQ3+0PyFFS0eksz9T6zRTd+mT/aN86rSoXjKjY91Wbv0yf7RvnUNY7HDkib6eQSr5I/KqkoeXvqS2gMPMWIPN4e/9amoqV9TY67WPEbEKKKKgnZBcwGZom5VkVCSY3ZlDd2cqQdvbXjyabkQRtHCY5OdFXLKB4ZO/f1q1RUgtYAAe0ialGJY+8jhR0LlgiBmLBUJIGeu5361JRRSMxY5MdVCjAhRC7wSl1QNli2S2NiAMdPVRRTV2NWcrBlDd5OL2VXLCGPfGRzn9KrjmJDOACFC7HOcZ/Wu0VI+oscbWMUVqDkQoooqCSRfeadPdzsxuUCEcqgxnKrtzAHIG+O8GmHdRRTM5YAH2iKgUkj3i+PT54bvtY7iMJ2hbHZnPKTkrnOPwphRRQzlu8FQJ2hXgowuY5lIIQY5T3+crf8A6499e6KFYociDoHXa3aWWv3aZJOxGVBG0hA391V5nae5EzKFxzdDnqF//rXKKlbU2MNpMhTS1IdwEKKKKglmccMyMFblYjZsZwappa3ebdZbiJo4HL+bEQzMQRksSfGrtFOrsoIHvI2rViCfaVWguWDRmWLs2mEpbszz7dBnPqFWqKK4zlsZ9p1UVc49480T0N/tD8hRRonob/aH5Citij0lmBqfWaKbv0yf7RvnUNTXfpk/2jfOpLLTbvUC4tYe0KY5vOAxn21kEEsQJvKwVATKtFM34d1aNGd7TCqMk9ovT41ZThPUHjV1aHDAEecf0ropsPtEOoqH/KI6KffuhqX9UH3j+lJkt3e6FsCOcvyDwznFcat17iMt1b52mRUUx1LRLnTFjad4/wCIcKFJJ+VXv3QveUE3EAz4k/pTClycYinUVAZzEFFPzwheiNn8ogIUZOCf0pIltO6hkhkYHvCk0rVuvcRkurfymR0VYWwvHOFtZj//ABmp00PVJDhbGX/uHL864EY9hOmxB3IlCimlxw9qFpaPczoiImMjmyevqqDS9Mm1W5aGFlUqvMWbpXem+4LjmcFqFSwPAlKim0/DOqQvyrCJh/VGwx+NTpwlfNaiZmRHwSYzu3sphRYTjEQ6moDO6IqKvy6HqcETSy2jqiDLEkbD41QqMqy9xJVdW7GFFPl4QvnhWRJYTzKDgkj8qXalpNzpbItyUzICQFOadqnUZIiLfW5wp5lKivUcbzSLHGpZ2OAB3mry6DqrHAspPftShGPYR2dV8xxF9FOouE9UkUlkjj26M+/4UolikglaKVSjocEHuoZGUZInEtRzhTmeKKKKWSQoooohCiiiiEeaJ6G/2h+Qoo0T0N/tD8hRW1R6Szz2p9Zopu/TJ/tG+dMuG2vv2gI7N+VSVabpugO/X20tu/TJ/tG+dMOH4dQa+SWzVuzV1ExBA83IJG9Zier+s17cdD9JqOImv0sOeycKqhjL03XHrq1IpbTYgsJmPKvmiTk7vGq+u2tzc2JEFx2KKrGQY+kuOleopo7rR4ZJrZ2j5V81iAfDPWtT/mZi/wDASxYqyI/NbmEk9DLz5rJaKunnVZzfHDiUdjufpcx8Pd1rS3VzaaIiBLeQ9u+AsQySfeay2jac2papJKsgi7CUSFWG536fhUNx/JQOTLFA/F2JwJptehsprZRdAtKAxgAzu2PV7qlnntbiBI27NsY2lgZx8Knnt4riRJA+JYQeQ5zykjGSKJJontjKtyURTgyKAc93eN6sY5JlXPAErxz20Fo8alBkHAjgKDp4Vn9J4hj0jT/JLi3lMqOTjAGAd+/31puVu2EPl8naFeYLypnHj9H11htcBGs3IZy5DY5j37VW1DMgDCW9Ki2Eo395qNN4guNVuezt7IIi7vIz5Cj4dataprcOnssCqZrh8csSnHXxPdVXhJUGjcy45mkbmrK6vDdRalM10jBnkJBPePVQ1rpUG7kzqUVvcV7ATRam+pXOmXK3EkNuyjLQcvVf8xPyq5w3ph0/T+eQYmm85vEDuFYq4vbm7CC4maQIuFBPQVs+Fr6W80wiY5MLcgPeRilpsWy37jX1PVTj2nu1jnliuJjqE0SJPIOVVQgAMfEZq3HPEdL7YXjMnIT25Az7emPwpdo2oo97eaewUMs8jDLbtlj0GKY390unaY87whgg/u16En3VZQjbulR1O/biK9ZWdNCluE1GaaN1GzKgDAkD+nPfSDRdF/a/a4uBEYiNuXOQffVrU+J11DTntFs+yDY3EmcYOemKX6VY319OYrRnRT/eOGIAHr8fZVCxkewYGZpVI9dLbjtM10Gj3UYCtrNyQo+iuB881DrunWA04vd3DiVR5ksjZbPhirljb2ekrHa9sDPL3ucs5/SkHGMCx3MEvO5aQHIJyABjpVuzCVHiUqcvcOf4mfgmNvcRzLuY2DDPqrbaPfarqRE00cdvbd2FPM/syelZ7hyHTZrom+bzhvGG2Qn9fVWnM91qER/ZskcEIJUTOvNzY/pHh66g0qkDdn9JZ1jgnbj9TJNUOpvF2enIgJG8jNuPYKw2oWN7Zzny1GDuc85Oeb31oL2z1+xTyqHUHuQu7KM//GmWthZuHHkulCuI1bfuf/zT2p1QScgj9pHRZ0SAMEH95gqKKKzJswoooohCiiiiEeaJ6G/2h+Qoo0T0N/tD8hRW1R6Szz2p9Zopu/TJ/tG+dT6fqt1piyi2YKZQMkjOMVBd+mT/AGjfOnfC2l2t6801wgk7IgKh6e01mIrNbhTzNixkWnLjI4nNM1yKSVzq8ksnep5jy+zlFedX4kN66RW6FLdGDHPV8H8BTi71S0s7nyO70sx2pPKJWQchHsxSDVYdPuL+FdKYHtjysgBAByPH21Ys3qmA3/2U6hW77mXH+I9bijSJezkljkLpuuU+iaz2p6zJdX8s9qzQo6hNtiQPGtC9ppfDdkk0sImnOwYgFmb1Z6VyyvdM4iL281kEkUZGcZx6jTuHbCswBiIa0y6qSszujX8FneM92JXRxg8rdfaO+ncXE9jIzSXEboIv7mIDIPh07/bsKgstGSy4nFpMizQlCyc4zkf6VV4rt4bbVUSGJIlMIJCLgdTUYNlVec9pKwputxjuO8bW/EumBTdSqyXTrh1AJ6dAD0rKXdw13dy3DDBkctjwqOON5ZFjQZZiAB660+hcNzxXZm1CCPswhARiGyfZUebNRhZLtq0uW94l0vWLnSpS0RDI30kbof8AWtInFmnzwntoXR8fRZeYE+2l+s8OTpcvcWqQrblgAoOAnrPqzRrUZsII7AWMKJOFPajJAbvx/rUiC2oEHsJC5ouIIHJmflkMsrSN1cknatBw3rNlptnLFcyMrPJzDCk7YFMv2PYWel+S3UlusrbrMygHI6deteby00e9W2Vru1jMJHN2ZA5h4YrqUWIdwPM5Zqa7BsI4la013R7dri48mxOZWKlVyXBOxyensrxHxm5mbt7RTCegU7gfn+FWNe021udOa8szAiQgkmNAS2NsZFZ3S9Lm1W57KLZRu7noood7kYIJ2tKHQu38xxqWraLcWMjW9oguW2Xnixj17VHpfEyWOmtA1sO0QfwygwGPro1ThV7W37ezkacL9NCN/aKqpFpMGkGSSTt55RhQh5Wjb2eHrpSbQ+TgcRlWhq8DJ5leHVZl1ePUJ/4rq2SCe7pgVpW4p0idR20LsR0Dxg4pdBpfDxtY5JtRZHZAWUSLkH2YplbcP6HLb9unPJH/AFs5APyp6luHYjmJc1DEEg8cRRr+s2eoW0UNrEycj8xyoA/Cu6PxFFaWXkN5AZIRkAqM7HqCKl1CfhyC2lhtIRJMylVdQTyn2n8qzdQvY6PuyMyeqpLK9pBA+5souJ9JtIOzt4ZQo6IF/U0i1fXrjVsIVEUKnIQHOfaaVUUj6h3GDJK9LWjbh3hRRRUEtQoooohCiiiiEeaJ6G/2h+Qoo0T0N/tD8hRW1R6Szz2p9Zopu/TJ/tG+dNNAt9ULPcadJGOU8rq52PupXd+mT/aN86saVc39tcltPV3bGWRVLZHrArLUgWZM2HBNOB8e809prl296LK+01uYtyF0BK+3B7qj1m1s9N1GxvkRYyZgHCjAI8cVVn4q1K3ULPp6xOehdWAPupHfX91qk4eduduiqo2HqAq09y7cdzKdenctu7D6M1HFdnNd2cE0CmQRE8wXc4Pf+Fc0TQooJra/guGYchDqy4yTt7vZSXTNd1KzXyeNTOiDARlJKgeGKuS8XX6OhNpHGudwwOWrosqLdRu8U1XqvSXGI1e4jm4whjQgmKBg2O4nfFKeLbaebVkaKGRwIQMqpPeag/aVxNqzajpmn7qMMAhbJPecVLLxXq8D8k1tDG2M4eJgfxNcexGUhj7ztdViOCg5A+Yka3ubcrI0MseCMMyEb1sknu9O0F7m7keW7lGQp3wT0AH4/Gs9ecTX97GqOsK8jhwVToR7SRRNxDeT3lrcSov9n3CKCAx8airdK84JkttdtuNwEd6aZI+EriS65t1cjn64/wDNVdR1Swm0GC1SYvPhOXO5QjvJpfqnEl1qVv2HZrDGd2Ckkmk9ds1AH4rzxCvSk/k/BzmbWJdRjfnbWrRzjA51G3wNN0kaK0DyzxMxH0z5qk186s51tbtJniWVVPnRsBhhTLVNf/aVklpHaLBGpBADZ6dB0qWvUKFJMht0jlwB2+e0Z6ol95FcM2rWzREEmGNF39Q76hXiCzsdESHTojHO4wQf5T3sT31nGhlWMSNG4QnHMRtmvFVzewOQMS2umUjBOf4jjRNel02crMWkgkOXB3IPiKaaroVtqEJ1DTZEBYczLnCt+hrMzWdzbhWmgkjDDILLgGrkFrqy2YWFJRb3R5cA4DfpQljbdjjMV61DCytsH+JTtI0e8hjkxyNIA2/dmtZxXHdCxhhtY27DJ7QRj4dO6spdWdxY3BguIyj/AD9njTWx4pvrNBFMq3CrsOc4Ye+iplVWR+MztyM7LYnOPaJCpBwQQa5TUa7J+2Hv3gR1kHKY2GcL6jVG9miuLp5YIBBGx2Qd1Qsq4yDLCs5OGGJBRRUy2lw9ubhIXaIHBcDIBpACe0kJA7yGirFvYXV2sjW8DSCMZbA6V7uNMvLW3juJoSscnQ/r4U2xsZxF6iZxnmVKK6QQASCM9PXXKWNCiiiidjzRPQ3+0PyFFGiehv8AaH5Citqj0lnntT6zRTd+mT/aN86dcG/8Wl+xPzFJbv0yf7RvnTrg3/i0v2J+YrNp9cf3mrf/ALY/2lvinT7y9vUe2haRY4vOx3bml2mXdjYW8nbQyRX0RyrYySfAg9Kf6zrz6TqEURiEkLpzNjYjfurzeSaLrGmvdSMo7Mbt0dfVVt0XeWU8/cpI7dNVcfj9Sjw/fHUeI5rhokiLQHZfavWq3GO2qxDO3Yjb3mqvD2oW2m6lJNOWEZjKqcZPUY+VHEWoW+pagk1uxZBGFJIxvk/rUBcGjBPOZYWsrqQQOMRrwT0vPan50s4p/wCOzf5V+VOeDbZ4rOed1IErDlz3gZ3/ABpRqsbapxPJDB5xLBMjuwME/OnYHoKPfMRGHiXb2xNLfwQpw7K6xIGFvnPKM9K4yKvCvOFAYWeQQNweSvPEs62ugvEDhpMRqPV3/gKnSF7jhlYYwC8loFUZ7ylWsDcQPiUsnYCfmfPVVmOFBJx3VrbAcPfs6B7pbZZSg5gTvmrOm6Ra6HZvcXjo0hXz2PQDwH+96xtyYmuZDbqViLEop6gVRwaBk4JPtNLcNUSoJAHvNtZnQLqbsbS2hkcdSIMge0kVbu7nTNLUGVYoyfoqqDmPsAqrosEencPrOkfO7Rdq2BuxxnH5Vjv2nc/tIX7MGlDZ84ZHsqy9vTUZHJlNKDa7AHgR/wAQ3zX2kK4sZo4u0BWRsbEbbgdOpqlw5ojX063U6Yt0ORkfTPh7Kr3euzXM5PZKluWDNBk4fHiaaXPFkS6csdjCY5ivLgjaP2eNQ7qnfex7Sxsurr6ajv8AxH98LK6ge2muVQHZgsgB9lVotFtvIfJ4rqfsGORyyfI1kNL0241i9xvyZzLIe7/WtRr1/FpOlC1g82R15I1H8q9M1OtgdTYy4ErPSUYVq2SZnxqaR63216z3scBKxnYdO/FPNRbQ9T0571yMoPpJs4PcMVi6kihluHEcMbyMf5VGapJcQCMZzNB9MvDZxieDjO3Sm1hw9dX1hJdL5mBmJSPp+NM9J4TKsJ9RxtuIgfmfyqbXeIo7WM2VgwMmMM69EHgPXUiUBV32yOzUs7bKefuZvT9MuNQvPJ41I5T57EbJ7a3sEVpptpHbCRIlVcDmYAnxNZvSeJLSxsGia25ZRuCm/aH1nupNcXF3rN+GYGSVzhUXoo8BTVvXUuV5JiW12Xth+FE2dnpFkk8k9rdzF3zzlZQc591INeK6fcR2K3Es1sT2kkJbfr05qe2NtBw7o7PMw5sc0jD+ZvAfKsReXUl7dyXEp86Rs48B4U97BEAxgmR6VC9hOcgTZWt7ous2Yt3jRORdo3ABUDwNY68Fut3ILRmaENhC3UioVDFgFBJOwxTzS+F7q8Ky3QMEPr+kfd3e+q5Z7wAF5lpUTTEsW4+JS0jSJtVuOVSUjX6b42H+tVr2zlsbp7eYYZT1HQjxFbS+1Gx4esxbwKvaY8yJevtNYm5uZby4eeZuZ3OTRdWlahc5adotstYtjCxvonob/aH5CijRPQ3+0PyFFaNHpLMnU+s0U3fpk/2jfOnHCDpHqsrOwUdidycd4pPd+mT/AGjfOoayg+yzdNtq+pVt+RNDxhIkmoQlGVh2Xcc95rP7+O3fXhmIZURS8rnCIDux/L1nuqRreJU5ZppJpM79k3Ig9Q25j7cj2VKtT6hi44kQdKECHmeae8PWek3RY3bntYxzFHICY8aQrBEAQrzR56Hn59/+7JPxFeAzxusc3Llh5rr9F/V6j6vxNMdO9P5EZE4bVuG0EgzZ6txNb28BttNIdsYDr9FB6vGlnD+tW2nSOtzBu/WYbt7CKR0VGdQ5bdGXSVhCkYazq0mq3faEcsabRp4Dx9tP7Liqyg0mNGR+2hQIE/qwMZzWQopVvdWLDuYz6at1CnsJe1PV7nVJeaZsID5sa9BVGn2n8LyXtpDdm5RY33KlTkDPjTS74W094SLVxFJ3FnJAqToWv+RkfiaavwEq6BxJDb26Wd7lVQYSTGRjwNXL/T9Cls5r5QhCqWzFJgE+6kup8NS6bZNdPcpIqkDlCkdaW2Nubu9hthn+I4U48O/9fdT9R1HTdcyLo1sTbW2PmV6Z6HZ2F7diO8uGjOfNQbc/qzVjW9Aj0qMSpdcyu2FRl8741Da8Oajd26XEKIUcZU8+KhFbq+CuZYa1HryGxn3mjvdY07Q7fya1VGkXYRIdgfWaxt1dzXtw087lnb8PVTY8J6kEZ3MSgDJ87P5UotreS6uY7eMZeRsCnvaxiARj4ETTpSgLKcn3Ml06S2jvozeRdpCThhnp662EusaNo8ZjgCcw/wCXCo/E9KWa3oWn6fZK8SzGZvNVVbOTjc1nfJp/8GT7hpgz0fjjmIVr1P55IEaanxLeX4Mcf9niOxVTufaaTVrL7h2xt9Ie4iikMwjBA5id/ZWUIIOCMEdaivWwHLnMm0zVMp6YxJbVIJLhEuJTFEThnC5xW0g/Y2g2gmSRSXXIcnmdx6v94rJ6ZpNzqk3JCvKg+lIRsv6041rh+wsrNZEueykUYxISef8AT5VLRuVSwX9ZBqSjuELfoIr1jWptWm3ykKnzI/zPrpcpAYErzAHOD3060DQ4NWhmeWWRDGwA5cb1U1vT4tM1DyaJ2cBAxLYzvULrYR1Gk9b1K3RX2mms7/QbGziuUWKJ5FzgDmf1jxpbqPF00ymOxTsVP87bt8O6s3RTtqXIwOIq6OsNubmend5HLuxZmOSSck15ooqtLeMR5onob/aH5CijRPQ3+0PyFFbVHpLPP6n1mim79Mn+0b51CTgZPdU136ZP9o3zqvIOaNlHUgisdvMZup5B/actGzbifGHnHMTn+Tqq+zv9pPgKnsrSHUtTS0mvPJI1Us0nMF847Ioz1JO+PAGqdtMBp9uUUu7oqoijJZsDYeut7oOj22haYLi/7MXUu80jY83mIAQHw+iPWd69AoCqAJiWuf1mSvrK60u78lvFAY57OVfoyjxHgfEd3r61VuIu3gaMNyt1VsZ5T3Gvp1/p1rqdm1rdx88bevBU9xB7j66+d3tnJYSKDILi2lJEFyo82TBOx/6hj2HqPU3fgxa7M8HvKVtMZ7dJGXlYjzl8D3j41LVW0yk11F3JNlfYwB+ZNWq8/auxys3a23IDCiirukPDFqcTXEQlj35lKc2dvCkUZOIzHapM2WiANw3AGCEGM5D/AETuevqqEQWucCHSfgP0qe2vnnUQwaRMkXT+IFRceyrchtbSHtJIkTHcq5+G1bQAwMe086xO4nHee7i2gubbsrhFaPYlT02rL6VDYfvUBYs5jRWO/QHGNj3jem3E8jLoMpQleYqPDbNZrheXs9ehB/nVl/DP5VBc46qriWaKz0XbPzxLvGcuby3i/pjLfE/6Ust9f1O0t0ghueWNNlHIpx+FaniaKzTTpbieINKwCI3eDvjHxNdvNGt7/SY47RIEcqvLKUB29vWlepzYxU8x67qxUquvEy78R6tIhVrw4P8A0KPypzwfa2pSS55w9yDgqR9Af61WHBl3ne6iA9QNVNMhaz4mjtllLBJeUkbBseqok6iODYJO/SetlqP3xNLq93NaajZPBbG4dlkUINj/AC99Vr7iO704oLnTAvOMjE2fyqHi+eS2msJom5XRnIP3ai1DVk1rTewgsZZpcKzFRtG3599WHsIZgDzKldQKqxXI95oL298k0x7zs+blQNy5x+NZXR9FGt3E15M/JD2pPIp3J649m9aHWQRw3MCMERDb4VirHU7vTZee2lK5+kp3VvaKS91Fi7+0k0tbNWxrODNbquqw6BbrbWtt55Hm+aQg9ee81jbq7nvJjNcSGRz3nu9lbOw1ew16E21zGqyEbxv/ADew0m1rhmWzDXFnzSwjcr1Zf1FJerONyHIkmmZK22uMN8y1wU+12n+U/Ol3FTc2uyepVH4VNwuNQSSaSygjdWAVmkbABFUNc8qOqyveRCKVsHlU5GMY2+FRs3/jgSStR4pjmL6KKKpzQhRRRXYR5onob/aH5CijRPQ3+0PyFFbVHpLPPan1mim79Mn+0b51DU136ZP9o3zqGsdvMZvJ5RPfC8umWmtquplEjjZ+wd/opJzKw37tiR8R319KvzaGyc3oUwAgtzdNiMfjivjckqyy3KOmGZwCjdwAxn31qdN4rhm0VdL1OURTxNGYZ3PmS8jhgrH+U+bjJ2763a8lATMHUKN5xNfdX9rf2jRWF/C9z9KJUkUksvnAYyOuNxtt4Us4ttRFwRcqkMdu6mOTljHmo/aKSR78716jntluItXvZYrS0gUlGeVD2jkY2Kkg4BI9ZPq3ynFnGR1jNhZKRbA5IOzTEHYkfyrnx6/hTyJUJbC8xfayiS4un6AFQfbyg/nVuk1uZVQW6N587hT63YgfM17t9QmV17dQWaMFcbDcnGfAkDPsqhdpHdiw956JFFYWtjzG1SQTyW06zQsUkQ5UioUcMAOZS2N8GvYBJx3ms3BUx2A7GPLji3UJU5YhHDtuVGT+NUrDWbmzv/K3Zp2KlSHY71HNP5LM0FuiKIzyligZmI6nf5UvHE8ZuXtzMisrhATEuGY9w28dqn3uTnPaVOnWFwFGDHeq8R3OqW/YGJIo8gkLkk0rgme3njmjOHjYMvtFeP25cdv2fYSfS5efsU5fb7KjueJY7WcQyTxh+bDARL5u2cnb/ea425myTzOptRdoAx/eM9Q1m91NVS5kUopyFVcb1Xgvru2XlguZYx4KxAqBdfZ3QRusivG0iskSkEAjpt13qGbiYwRFnBD9mZOTsFzj2426VzDMc5OZ38VXGBj/AL9RmdZ1I9b6f75qO1vZLa/S8I7V1bmPMfpH21RHEpMLuuSyKpKeTgHfOOo9R3r2uu3LOAtvIVO4cRRlT7K7hs5JMAVxgAc/9+I11jWpNX7HnhWPss4wc5zj9Ki0nVJNJuTNGocMvKUJwDSWXjDssZgmPMMjECeOPyr3LxZHCCWkTIRX5eSPm87O2PH9aYhy2/nMjBQJswMf3mi1Lia61C2a37JIkf6XLkk0mqKDibyi3EsYZvO5SqW4cg/9oPxr3a8RG8lMcRORndoFA269R3ZpXDMcsT+0krKoMIB+89qzIwZSVYbgg7im83Et9Np4tS3K3RpQfOYVRbFzaPN2aLJERzFRyhgdunTOaq0gZk4B7yQotnLDkR1onEB0qJ4Xh7SNm5hg4IOP9Kp6tqb6reduyBAF5VUHOBVGig2uV2E8QFKB94HMKKKKjk0KKKKIR5onob/aH5CijRPQ3+0PyFFbVHpLPPan1mim79Mn+0b51DU136ZP9o3zqGsdvMZvJ5BILm1t515p0HmjPPnBA9vdVfQbRrzifTxp8rmOK4ViZG2bl85sE/8ASD7SahuwbjVTbyMTCsSt2edicnr49BU1nM2nX4vIsdrbyLIoJ5QVHUe8cwzv1rV0lJChye/tILquohIEucXaTBY8Xzy3Nv8A2a6VZImRiAhwA2QO7I/Gl94iRWwNvBGExlTHjztqb8b3dze6hA88McEkMIMYilMgYs2BnKjvFJoRE73ECIcqeZFGwGdj+IJ99Sum1hYTF0ICoMiMOG9LN5r9lHPaSCLaVZY+bBKjmDk55SOYdO7OO4164oit7PUo7G2QhYk5izd4wI1HuEef+711a4Q4lTRDc299zeSO5MRXzsMPpHr0Pq7x66VX13Lrup3F+sfIJzzop2ITAC+/GKsbgOSYlFTHVZbsvvJbHmEIHZgL/VnrTe1tIXiExl7Vwf7hCFb4n8s0sgiVEHLzAHqpNTp/eLnxFYVjg2lsS9dls4OJ24JmmlaReUuzcwz0yelLYrN2njVoxDa25PZRA5LN05j+nvprenF9cE/4rfM0ihF1ezysgPkcsiurtIVPLgAhR6zk91KM88yEkYXie7nTI7mXsVsYIoeYF5eUczDrgY6e2rFzFOpkWzjAe4OXlZtk2AzjvOBt7Kikjubu5cW+oSwxxNySKI1O+AdiRnvrxqUNwZIkgvZo3mcIiqVCrgZJ6ZOwphnIGYp2gE4nX0mJpraExkwQwMgYNgq2VwcjfOx3qLV9OuL7sraEsFC47Rug7jk5yT6sVHeftGw0mUCWZiCx7XmDMF5SPDYZx06Zqea6caXJGXlWcQlw3IVJA953/WmG4EEGKdhBUiVYdMuo9NurV+05tiOUjD+rOSceo4q7JZJ+0YzFaAKiMzOdlJOMfnSax1G7WMOLgvyMzYlU5YBTnv6bj3mmb3N8Ly5fnRYkZIQFycFj1HdzDmFO4cGRoyEDiULjQ77CLGkZ5QwyjlQe/wCPdk/CrV1pt3PyEKil0jQKEGFxuSxJ9Z6Zqe6vNRijtsworF8SMZMK2A3gCcHGfwoguJjpkktyzEPIwjEIbmPnHoT3flXN74BhsryRzOafaXK6VdW5QwyuWCnAAzjAIwelXLKIBUL2nYPEvIBzArjxH4+uqmjzyc5WZ5HaYEqe1DqMdRsTvvTaorCQSDJ6gpAIlu29AvP8qf8AyqpVu29AvPYn/wAqqVG3YSVe5hRRRSx4UUUUQhRRRRCPNE9Df7Q/IUUaJ6G/2h+Qorao9JZ57U+s0U3fpk/2jfOoamu/TJ/tG+dQ1jt5jN5PKIou5Ox1O5lxnktQ2PYWqdwXVZYxlsdD3g9RVa/HNe3oz/7MD/5VZtfRoz4it7Teks7Wc5Ei55ru6BlYkQhEyeuFUco/HNQTTyR3QNupZpHaLmHRcqN/cRVi0BWa4Vn5zzA82Ouw/SqcLT2yPKEkkjlkfdFLFW5iCMD8Kd9uNre8QgKoE9NCLieOyibC45SepCjqfy99PQgGMDHKMD2VS0u2aONp5VIeXoCMFVHQe3vq9WPqrt74HYRkHvCjpRRVSPLchtbuQySSmB2GXBUspPeRjx8Kpx6HpkRXs9QkVVOVRTLyj3ZxQW3xgYAriSq/fjbqalBY+0rsqjHM9zaHpFxKZZZ4mc9W7JwTUk+labcQiGW7UouCoEbgrjwI6V0rGCIxFI7kDcHGc7jbHhXqBIGkAZHdVPnsrgAY3P59+9Ptf4ib055/xOGwsWt+we/EiFeU88bnI9Z76gTQ9Lj5sXzEsvJzN2hIXwBO491SXHIHWSONlifcDc+4HG9TdlC8UEscMpEhbmUOCQe4dNu89K6FcdhOF0PcyiOHdHXJW7wTgHaQkjOcez9BUv7E0ozrN5UOcMWHmPuc5yR31ZjggM0ccrGIMGJ3BK+APro7O0SZVaQyKxA+kqdx2O+3dv7aMOYZrH/5I59O0+6j7OW9VlyCMRuCD3EEdK5HpmnxRNGL/mV/pc6yNn417aJX5pDFJCgYgljzAeobZzVbn3xg7mozkcYkgwecz1baNpdpI0sV4Odhgsyuxx7/AGCrXk1r9fX/AO01VKKUtnuJIEx2MsSSRRwGCAs3Mcu5GM46ADwqvRRSk5jKuIUUUVyNCiiiiEKKKKIR5onob/aH5CijRPQ3+0PyFFbVHpLPPan1mim79Mn+0b51DWoNrbsxZoIyScklBvXPJLb6vF9wVnNTyeZqLqMKBiY+WwjmmlkLMDLH2Zx3Df8AWvcdqkcaoGJCjG9a3yS2+rxfcFHklt9Xi+4KlU2qMBow1GOwmQjsYoXdkyObuFe7e3W2RlQkhnZ9/EnJrWeSW31eL7go8ktvq8X3BXHFjjDNDxH1MxRWn8ktvq8X3BR5JbfV4vuCouh9w8R9TMUVp/JLb6vF9wUeSW31eL7go6H3DxH1Mx6jXAgGcE/GtR5JbfV4vuCjyS2+rxfcFd6JHYzhvBOSszG+5ycnrv18K4q8qcgJwe7NajyS2+rxfcFHklt9Xi+4K70j/VOdZf6ZlyoIAOSAMbmhRyDzCV9hrUeSW31eL7go8ktvq8X3BR02/qnOqv8ATMuqhCCpII6HNBGTnfatR5JbfV4vuCjyS2+rxfcFc6R+Z3rL/TMx7ycdMnpRyjOa0/klt9Xi+4KPJLb6vF9wUdE/M71x/TMwBjvorT+SW31eL7go8ktvq8X3BXOh9zviPqZiitP5JbfV4vuCjyS2+rxfcFHQ+4eI+pmKK0/klt9Xi+4KPJLb6vF9wUdD7h4j6mYorT+SW31eL7go8ktvq8X3BR0PuHiPqZiitP5JbfV4vuCjyS2+rxfcFHQ+4eI+pU0T0N/tD8hRV9I0iXljRUGc4UYorUpGEAmPe26wm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6" descr="data:image/jpeg;base64,/9j/4AAQSkZJRgABAQAAAQABAAD/2wBDAAoHBwgHBgoICAgLCgoLDhgQDg0NDh0VFhEYIx8lJCIfIiEmKzcvJik0KSEiMEExNDk7Pj4+JS5ESUM8SDc9Pjv/2wBDAQoLCw4NDhwQEBw7KCIoOzs7Ozs7Ozs7Ozs7Ozs7Ozs7Ozs7Ozs7Ozs7Ozs7Ozs7Ozs7Ozs7Ozs7Ozs7Ozs7Ozv/wAARCAFaAPQDASIAAhEBAxEB/8QAGwAAAgMBAQEAAAAAAAAAAAAAAAUDBAYBAgf/xABKEAACAQMCAwMIBwUGBQMEAwABAgMABBEFIQYSMRNBURQiNGFxgZGxMlRzkqHB0RUWI0JSJDNTcuHwNUNigvEHRLJjk6LCg9LT/8QAGgEAAgMBAQAAAAAAAAAAAAAAAAIDBAUBBv/EADIRAAICAQMCBgEDAwQDAQAAAAECAAMRBBIhEzEUMjNBUWEigZGhUnGxIzRC8CRE0fH/2gAMAwEAAhEDEQA/APqtvBC0EZMSElB1UeFezBBj+5j+6K7bejRepB8qkyM4pZ2RGCH/AAI/uiui3hH/ACY/uD9K9ncHeu4649dE5Izbwf4KfdFHk8P+DH90VIcZOaAR499E7Izbwdexj+6P0rz2EP8Agp90VOcf799ec4z/AL8aJyePJ4P8GP7grnk8OP7mP7oqXO/WunrjNEJD5PBk/wAKP7oo8mg3/hR/dFVNQhvzKZ7S8jhVUwQ8RfPXp56gUp4b1DUdRtbyeSUNEm1vIVI7QbgsPOOdx/rXcQmhNtBv/Cj23+iKBbQb/wAFPgKX9neszhbiUr2w3PKFC53A6nvxuffVBNXk8n7Bkm7byjsmU8wI80uh65w2APfRCaBraAA4hj+6K55NCAf4Mf3RSK11O51bSILqKCVWbn+iHbODjY5HXJwfVU8bzHTYWne/ilAPmRQkliPHKtj40QjfyaDB/gp90V3yaDO8KfdH6Vik4i179vW1qLGKJJrVigvLnl5sMPOIA2I6Y9eaeLNqFxdw9jcQvlQ0iwz5jyNjnzCcE5HXuohHHk8Gf7mPv/lH6V3yeDH9zH90VVaSUSSdh2mObJaVfNTA3C9Cc/D5VmV17U5+GtO1DtyJrqW37cqnKqB5BkDOd8HHs91EJr/JoP8ACj+6KPJ4P8GP7orsUyTKzIysobHMrZBpfxHqN3peiz3dpBFK0YJcyzdmEXBy2cHJ6bd+aIS+LaD/AAo/uijyWDvhj+6KzGlcWXMXDVpf6hpl+8KQIbi7IUZ2GXCkhiO/IHsrVrIskYdSGVhkEHY1ydkfk0G38GPr/SKBbQf4Mf3RUWp3/wCzbF7ryee5CblIQC2PHcgYFZXTuKNVh0K3a4sJ5bx4WuwZyoE8IbLBOU7MFZcAgUTk2Hk0GR/Bj+6KBbQHH8GP7grzZXcN/ZQ3cBLRToHQkY2IyKh1SRotMnkF8thyLzeUsoIjA78Hauzss+TQYH8GP7g/SvPk8H+DH9wfpWI4U4klvNakF9xH20EvmWkE9ssTSn+rIUAeAXJJzW8PXpRCKNSRUuFCKFHIDgDHeaK9ap6Sv+QfM0VyEv22fJot/wCQfKpiMb5qG29Gj6/QHyqY9K7OTz/NtvXr115ydzXc935VyE422aM4zXT0IOdqOhohAnrvXG9td6CuZ8c7GiENsZrud+6g107fpRCJ9Y0m81m4S1lulh0rl/jRx5Es5380t3L443NR2GhS6Pq5fTZkj0yYM0tmwJCP3GP+kHvHSnec7UZxXYTmNsYpdq1jfagBbW08drbSD+0SKCZWX+ldsDPj3dwpmfXWd1ziE2krWtngyjZ3O/L6h66jexUGTJK6msbaseW9vDZW0VvbxrFDCoSNF2CqOgFepYkuIJIZN0dSrAHBwfWOlYFI9S1NiyrPcb7kk4/SuvFqelkOyzwDuYEgfpVXxZ77TiXfBDtvGY4l4G0pNasLu3sIDBCJRcJOTJ2nMBynDZyQR+NaSCCC1iWK3hjhjXokahVHuFI9D4iN24tLzAlb6DjYN6j660A7+6rddi2LkSlZW1bbWgVBXBFI5dEuLvU7VH8mttJsHWSC2gG8jj6JbYBQp6AZ6CnhIUEk4A6k1ldZ42jt2aDTlWZ1ODK30R7PGpkrZzhRIHsVBljNV7TS7X9Gh1vTGtpstjLopchWflIXm8QCQceoVgH1HW9XlPLNdTHP0Ys4HuG1d/d7Wz/ENjPnx76s+FA8zCV/Ek+VZq5tD1m80e20V7m1t7EWyQ3LIrNK4CgMATsAcdd+taOKNYYkiQYRF5VHgB0r5et7rekSDmluoD/TIDg+47GtJo/G6SssGpII2OwmT6PvHd7aR9MwGV5jLqVJw3Ee69YXGqaTNYW0qwm4ISRznaMkc+Md+M1TsNL1Q6tb3OomzW3soHhgS3LktzFfOYMNsBQMDPfTxWV1DoQytuCDkGuPkKTmq0tT0AFUAKABtgCqWpaXbapCkdzHziJ+0RTkqWA25l6MO/B8BXz/AEXVdRl1uzjkvZ3RplDKZCQRmvpmNqZhiSWVmsjMxsXDnEl3NFbale23kMckUrHnMkhdDk8nmryhttt8d1bMg0d3dQe/elkcVap6Sv8Ak/M0Uap6Sv8Ak/M0VyEYWw/ssX+QfKpDsen+96itz/Zov8g+VVL7WI7adbWGGS6uWGeyiAyB4k9AK7OqpY4Ev9QcCukY7qVdpxBcgGKytrUE/wDOl5z8Frq6XrMx/tOrrGp6rBAAfic13Efpgd2EZsQOtVbjULK2yZ7uGMjfDOAe+q/7r2km91c3l0f/AKk5/KrcGhaXbY7KwhBH8xXJ+J3owIYrHuTKLcSaax5YGluG/phiLH5Vw6pqMxHk2iTkHoZmWP8ACniRpGOVFCjwAr3kUcQ3oOyxEI+IrgHPkVoD7ZGHyFDaRq/Lz/to9p4dgvL8KeZrvdXcw6p9gP2iCw1OY3EllfRrHdRfSC9GHcwpvsd6QcQL5Nr9lcjYTRNGceIOR8zTq3cvEDnqPGuGFgHDD3nbmUQWss2M8iM2PHAzWB0+3Oo6nHFIc9qxLk946mt9PCs8DxMTyyKVO/jtWAhkm0rUwxGJIHww8fH8Kz9X5lJ7S7ovK4HefQI0jgiWOJAqJsoHdRIiSxvHIodW2IPeKr2Oo22oxc8EgJxkoT5w9tWl6EVcUgjjtM9gwPPeIrfhaCK9eZ3LRq3NHGNse00+zsaO81Q1y9/Zuj3Nypw6LhM/1E4FdrqCnCjvO22s3LntMtxfxA0sz6ZaviNDiZgfpH+n2V54c4TF6iXmoKRC28cXQuPE+qlnDmm/tbWVWbLRpmSXP8wHd7zX00AAABcDwHdWha/RUVp+szqk6rF3kcNvDbRiGCJY412CoMCpcbH/AH41zAz0r1tg7f73qiZeAkU8EVxGY5o1kQ9VcZBrGcR8Ii3je901TyLu8PXlHiP0rb4BNB3GMVJXa1ZyDI7KlcYMwXCXED2s6afdPmCQ4jLH6B8PYa3jDKn31824q0saXrDdkvLDP/EQD+XxHxrbaDfnUtDhnc+eAUf2jb/Wp9QgIFi+8h0zkMa29p880D/j9j9uvzr6uO8bV8o0H/j1j9uvzr6t1NV7JrarzCes77VzpQDtR+XqqOVIq1T0lf8AIPmaKNVAFyuP6B8zRRCX7b0aM5/kHyqhw2iOL+4JzM926ue8AHAHw+dXrcf2aM7/AEB8qo6FmLVNWtugE4kH/cv+lMJInkaO+leFnicsEkViv0sHOPbXsjIr5xa6qeHtb1CN7czpI7Iyc2Nsnf8AGmAzHooNwbb3E3kGq2dzdyWsMwaWNQxHiD3jxqHTddtNVuJ4bbn5oPpcwxnr0+FJOHNZ0UzLaW1vJDM5ITnHN135QR0FQaGpsON7+2OFWTmIHvDD8DRiSHTgbgQQQMiNLfX55OKZNIlhjVFB5WBOTtkfhVa51e+fiW40cuEjkhZYigwVblyCT8aqakVh/wDUG0eDz3cL2gB6ZyPlg13UmB/9QrMR7sAobHsP5U2BJlqTIIHdc/qJb4N1GSXSbp7uZnaGQlmckkDH+hrQWd9bX8ImtZllj6cynofCvnZ1CXSLjV7CKIk3LmMf9O5/I1tOGNOfTdFiilXllcl3HgT3fDFcYe8TV0qubPnt+0rcXoRa2lyP+TcLn2Har2nPzW4zXOJYe34fu1AyVTnHtBz+VVtDm7a0Rv6lBpT2lU81j6jVulK9W0SDVPPB7KcDAfGx9RpoR/rRg56VG6q4wYqOyHcpmAudO1DSpO0ZHQA7Sxk4+PdV6y4puoMJcqLhP6ujAfnWxZQVIKg+6k2o8NWt2jPABBLnYqPNPtFUjp3Tmsy8NVXYMXL+sv2OoW+oxdpbyBsdVOxHtFIePJWXSoIgTh5st6wAf1pJHLdaPqBxlJYmwy+Pq9hpzxgRfcPW97FuiyKx9QII+eKt6G7qWAN3Ep6/T9JCVOQZFwBAoivJzuxZUHswT+dbDG9YzgG5Aa6tScE8si+vuP5VtCat6n1TKemx0xPJox1x/vrQep7vfS7WNbj0ZFkmtbiSJj9OMAgHfY5NQgEnAk7MFGTGJ61043xSTS+KtP1W5NvGskMhGVEoA5vUME07zkUMpU4YTisGGRMnx/CDZ2s+N1kKe4jP5V3gOYnTLqEnZJeYe9f9Kj4+uB2FpbA5YsXI9m351LwLCU0m5lIOJJSAfYP9auf+tzKo/wBzxMloH/H7H7dfnX1bocjc18p0D/j1h9uvzr6tVWzvNfVeYQztvmu9f/FGNj+ldOMVHKkUap6Sv+T8zRXdU9JX/J+ZoohL9uQLaLf+Qd/qpdGxg4vAzhbm1Ix4srfoTTC23tov8o+VLtUxBrGl3W+0xhP/AHg/mKYSSrkkfIMfVirkLZf+oUbH6FxjI/zLy/MVs2dURnchVUZJJ6Csjf8AGGki8EkWni6kj2EzADGPAkZplzJtKHy20ZyMTRro+npeJdpaxpMmcMgx19lVNdg1aSOMaQ6RsxxISADjxya86fxTYXthLdEtCIP71G3K56dOtKNI4qudR4lFuzAWsvMI05QCMDIJPXu/GgAwSq7JYjy/Mv6Fwz+zrg317Obi7bO+dl956mri6Rp37abVVfmnVfOXnyAcYzjxxtWN1K4ku+Ibq2vNSlgtVkYbsSoA6DFO+FBo1tcyx2eoPNNKuCsi8oOPAeNMR7yxbXYF6jMckew9viSSa5wtb6g92iiW5c+c6xk7+onb4UX/ABqttPNBb2EkjQsVdmblA9ffWRktJBPe2sYwkMpLFnCqoBxk59vjU7Wa398ES8tzLLEo5cFjzBBnux1B3zXdolnwtIwWJM+gWF0Na0JZmUL5RGQyjuO4NJOF5D5KkbfSTKEHuIyPyqfgebtdBMec9lKy/Hf86raaPJtav7fGAtwWA9R3pCO8zbE2l0+DHt7qFvp6BrmQIGJwMEk/hXmw1GHUomkt+blVuU8wqpxBYG/008i5liPOgHf1yKzeh6qdLuj2gJhk2cDu9dUXuKWBT2jV0LZUWXzCbojc1zx/341FDd291GJIJkdT3g1XvtWtNPiJlkBcZ5Y1OSasF1AzmVgjE4Amb4tCDVVxjmMQ5viabWNkNQ4SW0c8vaRsAT3HJwfjis07XGs6pkDMkzbDuUfoK3tvbrbWsdumAsa4FVNMSbWsEvasBaVqPefMNNu5tD1hZGUhomKSp4joRX1CC4jurdJ4XDxyDKsPCszxXw4b0m/skzOB/EQfzjxHrrPaHxHdaK/ZMpltyfOiY7qfEeFbrqNQu5e8wEY0NtbtPpRNeLiGG5t3gnQPG4wynvqhY8QabqABhulVz/y5DysPj1pl2i4zzD41RIZTzLoZWE+b6/oM+h3QmgZmty2Y5FO6HwOOhrScP8Vw3do0V/IsdxCuS56OoHX21e1fWtHgt5IbyWObmGGhTzifh0r5pMY2mcxKVjJJVWOSB3ZrQReumHH6yg56D5Q/pGGsahJresNKisQxCQpjfHd7z+dfQ9IsBpmkRWowWRMsfFjufxrI8EQWUmoPLM4Nyg/hRt+JHrreNjf3/nUOpbGKx2Em0q5zYfefKdA/4/Y/br86+rbZ6V8n0R0i1qykkdURZlLMxwAM99fTBrGlbH9pWn/31qB5rakEkYl3cCgnP/iqaavpjMFGoWhYnAAmU5Pxq4Tio5UIIinVPSV/yfmaK7qnpK/5PzNFchL1t6NHtjzBS/iZT+yWmQkNC6SA+GGphbj+zRf5B8qj1KAXGnXEJ6PGw6eINdHePWcODJdQt21HSpoInCGePCsegzWZMVrwfpksc7RXV1cfQXkxgYxv6q0WhXHlOhWku+eyAPtGx+VYebT9c1PV5L1bGSQiTze1XlUAdBv1FSLLmmX8mRjhR/Mb8IaC5s7ia+i/g3ShVibvXOcml+qW8WkcZ23k8axRc0bBRsMHY0502y4oOowz390ogU+fGGAyPYBirmt8N22r3cM81y0LKvIOXHnb5FGcGP19txLtkEe0TXQ4Yj16Xy3t3maQl+ceYD7t8UsbyOXi61/Yy4i7RDhQQMg+cR6sVr7+w0HUZ5lvDbvNbKvbHteVowenNg7Z9dUdE1XhRdTbTtJliN3zNGQisxOBknm8PXmjcIq6pFX3JxjntFV9ZM3FOpWKICbyAmNfFsBh/wDkKjXhzXbRILqO3txJbHKomOdjnvx1+NazRdXs9bN3LBA8b2tw1s5lUBiV69M7b01xRuieNcAAD/vaZrg/TNQ06O6N7EIhMysqZBwd89PdUOoL5NxY5GwuIVf3jb9K1eBWZ4nj7LVNOuh0PPEx92R8jXM5Mi6htdifcR3G3NHnwpHqvDMd1I09qyxSk+cp+ix/KmQvIrWwM8vNyjAwoLEknAGB6yKrWPEVneg5WWKTuSRCCd3xj7jfCoXrVxhpFXa1ZypmZk0LVIHIFsx9aEHNSW/DepXDefEIV72dvyp63Fenfs+O888q8ayMhwGTmQOAcnB2YdM1UuOPNLtrG2u3iuGW4DEKgUlcZznzqrDRp8y2dfZjgCNtK0a30tDy+fM2zSEfLwFMWNU4dRjuLKC6jDMJwORARnJz/v3UptONNNvb2W1SOdHjkZCZAqZKnGwLAnc9MVaVQowJTZi5y00AHfnp/rSjWOF7HVWaXHYTn/mIOvtHfUK8YacyO3ZzAIhc+dGdgnP/AF+H47VEvHelSS3Uaw3fNaqXc8ikEcyrsQ2Du46VIrFTlTI2UMMGZ+74K1W3JMIjuVH9Dcp+BqoeH9c+h5DcY8O6tlYcV2eoaa9+lvPHFGcP2nIuPNycZYZwMfGmFjq1tfab+0BmCHHMTMVUgeJ328d6sjVv7iVjpE9jMTacE6rcEGYR26/9bZPwFabT+D9NsomEqG5kdSrO/QZ8B3VavNfsLC+js53YSygFAoG+Tj86NS0K11SdZp57yNgvLiC6kjXv7lIHvqN9RY3vJE09a+0yV5wlq1jqPPpqNLGp5o5BIqsvqOSN62Oly6hNY41G17G4UYJBBD+sYJxWc4VmEHF3EOlJc3MsFsYjEJ5mlK+b52C2e81sSBjH5Ur3NYAGjV1Cs5WfOv3I1jH0Yfv/AOlH7kaxn6MH/wByp7S1N/qWsST6VqWoFNRkRZIL8xKigL5vL2i+J7u+vNqZV4c1eDsbtQmswxLbNckyBC0OUD8xxnJ35u/rS7zL3irIWnBurQ3cMriHlSRWOJO4GvoHzPrr5/q9p5Db280GjanYt5XAO2l1EyKAZFBBXtWznp0r6DnAGetKWJ7yKyxrO8U6n6Sv+T8zRXdU9JX/ACD5milkcv2xHk0fd5g+VSOfNbof9morb0aIf9A+VSMM7Z/GiEXcL+ZYz2x/9vcyIB6s5Hzp3ikOkHseIdSt+6RY5V+GDT6nMku8+fmGKxP/AKjQ3rtoj28rRRC95GdHKsjsOVDkdO/u8K29Q3Frb3cYjuIklRWDBXXIBByD7Qa5Ip8u0jTobvim40665xe3WlMt4rXAuHSZXHUtzA5XBAOcbV54a4duYdf0+6m0XVVkQ4uu0KLCGB811IIyAO7FfVFt4EmaZYY1kf6ThQGb2nvqTaiES6Lp1xYarq7Nb28VrdTiaFo3Ys7FfPLA7DcDpTqopri3gGZZo4x/1MBS+fibR7c4a9Rz4Rgv8s13EYIx7CNaQcYYGlRP/MlwhX5V4fjC3Jxb2N1Ke4lQoPxpZczX+uXcb3MQhgiOUhU82/iT30YxJkQo25uMR1bQQ3tgYLmNJom+kjrzA9+4qODhbTLWFY7WIW5V+dnhVVZ/pAAnG4Ac1esYuyhANWc5z7aWQRCOD7BbN7QT3PYNjzO0GAFjEa92+FX8fZiCbgPSrm0t7ad55I7YyFMlc5cknPm92dvZ31pSeuPlQTuf0rkJUstNisYYkQs3YR9mmQNhvnYDG+B8BSeLgfToNQ8uSe57XnaQ7pgsTk5wu+fX6u8A1pM9c+PhXM7n/fjRCJIuE7KMBWmuHXlKsCVHMOTk7lBHm+uoF4LslkumN7fSC7XEgeRSNiCOq5/lHWtF1/8AFB3wfy9tdhEVpwpa2WlXGnQ3M/ZzpyklUPJ1GQOXqRt7hTiOyt4rTyYQoYuXlKlQQw6b7b1IevSvR64/330Qi+50WwvLyK8ntw80JBRz3YORU+oXsGmWM97cvyQwIXYnwAqSeTsYHkEbSciluRBktgdB66zcdhqPE95Feaxb+R6bCwkt9PJBeRh0eXHTHXl+PSuQiuziuNEl07ie8RohfyyDUFYf3SysChPqXlUGt5kFciorq2gvbSW2uYllhlUq6N0INItNXVdCvodKmjkv9Oclba6U5eAYzyyeoAYDe7wohF2haHa6ld63PPNeKw1SVQIbqSMYwvcpA7+tPIuGdMi06ewVJ+yuJhPITOxcuCpDc+c581e/uqDheCWGTWTNE8faapK6cwxzLhcEeIp8PpDeiExnE3D9pp+mwXEU14zre24Alu5JF3kXuLEVtNzWS4m1MaiI9ItrG/edb2HLeSuI8LIpJ5+mMDrWsz+VEIq1T0lf8g+Zoo1T0lf8g/OiiEo/vVDbfwDbyEx+aSCN8bV398IPqsn3hWZu/TJ/tG+dQ1ktqbASMzbXR0lQcR83EcUetRagkMgQx9lMDueXOQR7DmtGOJtGMQk8viA/pP0vh1r56CSAVVmBOMqpIz7qMLk7DI2O29Trq3VfzE42kpswAe0283GelR57ITznwSP9cUvl44lJIg07buMsn5CszRStrm9hHXRUr7ZjmTirVp8jtY7YZ/5UXMf/AMjVdtUnm/v9Svm9SMEH4UuqI3UAk7MzJz5xjPfUY1dx7f4khoqX2xGC/ssNzNbyOScktg/OrUWoadEMLayD2YFKqK54u35nDpUbvn94/TXLBf8A2kvxFTJxLZR/RtJfiKzVcLYIUAlj0GQPxOwoGpuY4EjOjoAyZrP3vt8bWknxFd/fCD6rJ94Vks+bkNGT/SGOfxGPxroOad7r080RNNpn8s1Z4vgP/tZPvCj977fPokn3hWUoqPxVnzJPBU/E1f74W/1ST7woPGFvj0ST7wrKUUeKs+YeCp+Jq/3vg+qSfeFH74W/1ST4ispRR4qz5h4Kn4mr/e+3+qP8RXTxhbn/ANpJ8RWTo9tHirPmHgqfiav98Lf6nJ94V398bf6pJ94Vki/KrMyuFUZLFSBj210EEZG9MdRcveKul07dv8zWfvjb/VJPvCj98YPqsn3hWTopfFWfMbwVPxNZ++EG39lk+8KBxjB32sn3hWToo8VZ8w8FT8TWfvjb/VJPvCufvfb99rJ94VlKKPFW/MPBU/E1g1JNUHbpGyBfMwx69/50Uv0T0N/tD8hRWnUxZATMe9QlhURTd+mT/aN86gyvaIrZIO5APUD/AGPjU936ZP8AaN86pyNHFe2ss2ex5wkmP6Syk/gCPfWXUAbgD8zcckU5HxHmm6HcapE9y7mG3VcKwQsWI6AKO4f+KVXSvBcLFMvLKrmN8d+B3/D/AHtj6Gs8CSLbpKBFKimIITzb9OXA6ADu6ViuKLu1uuJMWrMxjTEzbcvMNsD47+ytW/HTOZk6d2NolCiivEyNJC6I3KzKQD4HxrCE3TItItJNY16a0aZ4o+ikZwMA57+tO9P4a029iuOWeeJIXChi65JKq+T5ox1Heah4W0TUoQNQtJLXlYMsYmcvg5wxIAHX27Z6eDS50HVrkujz23k8hBeBXdVbGO8gnuFb9aBVAEwbG3PmILiyFlcukN4bmJH5GDgBlbGR0JyMDvwfjXmmWsWk1lHCj2EMAeTJljnLhsKQBuoPRj8KW1lapQtnE1NIxavmFWuH7OHU9ZulvAHtbWLnZCcZbbBz6gSfcKq0w4Qv404gutNueQw3CNyhhszcqeb68gH4U2jH+pE1xIq4ndT4V1G1uI2s3gntZWAUvKEfcbDfYn2GlMQaOeeFwVdG85SPoncEfEGvpQa1ZQJ4gywP2kZkgKrDgbHJGBgZ3r5q98NS1q+uUAERYCPHeOZzn35J99XdXzUcyjonPVAktFFUJJ3trx8uhD9Ekflzt3evurJSsuSBNl3CjJlpChN3c3Ekwtrdo4+SFgrF278kHbcU6j0OzkkSLyu5EjxiQRm5Tm5fHHZ1W4bt7y6hupoIreOCSQZ7aRg/MB1Xk7sMN8+6mr6ZqDXi3AmtV5VC4VGB5Rvjm642rXrpTYMiY1lzFzhuJm7mJF0211S1e4ELTiN0mdWJByM7KMYNe6Y6/bX8GjsDFbPbJIjSckj843A25tseO/Ss69xJczJErLGwIYqsmTv446VW1FGWG0YEt6S7ghjkxjRG3NeRw8vNzKWC53YggAY7+vyopjw/BbTa3btOxEiODEMbNsxIzjxCn3VV04BtGZY1RIpOJImk6rIizpaPysvOGzv0J6dc7fE0rlia3uXheJomADNGwwVJz/5rfTanHETF5Ur88jK0sYGLdQDueoyCAN/H1VmeJzAdTVgTJM8UZ58YHKA3d4kkH3Vp6oA1HMydIWFoxE1eTLGH5DIob+nO9eqoaha/2dmjChUDMy9Ou5Pt2rIrVWbDHE3HLAZEvhJJJEijxzuep7gBkn4A7d9MrHRYrq3SaO8lkWQc6/xFUlT345DtSWwjntLmGKGETXHa+ZFJIVVsr3HG2Bn4eunq6NrBuxdKbO2kEXZBUd2Cr4dBWlp6FAIYTM1F7FhtOOIk1eB7axSaNriN3BwGkV8+aCP5F/qFdtZvKLdZdvOzuOh3xmmWs6Nqk9ogaSzCxk4Cc4YkgDcnPcAOlKrCE21otuwCmJipAbIG57++k1daqgIEk0djMxBM0miehv8AaH5CijRPQ3+0PyFFWKPSEz9T6zRTd+mT/aN86ryiMxMJQCmN81Yu/TJ/tG+dVLrPk7Y65HzFZOM2Y+5vL5BC0urhNI1KKO9uolSNPJ4u2bAJcZ2HiCRjeoLKGEfxFLNIBg8x6fCosuBHyuQJAA3r2qeyJLSZPTYfE1q6tMU8GRrp0RiwEtV4mZkhdl+kBtXuisYHBk5GRiXNJtha8K6pcWV8cMBhIycx8vfnO5Yb93WlNtq/EMl3bwrdXXas6rysxAHXlJz47e3rTnh7VLHh+zMUyXEk0rAMyoMYXOAN/DJ99Nf3203kDmG4CliueQdc48a9ArqQCDMQ5QkEZmJk1S9uWiM17cTkSR5RycR580gg9+DsR1780y7qY61rlnrtvBHbwykRzc5aRcLsCPjnHwpdWXrGBs4mjpQduYUumsJbzVEWFgnMU5pCcLGc4yT8DTGptPY9pJEejMzfAJ+tGiGbI2oXcmI34g064m4e7AazPIYFPMJZFAl32DY3OVyRnNZXTInhjkSRCjhsFT1rSGeSVY4CoCQKAPXnP4YwKVXDF71jjH8Nfm1XdWP9IyppatjZM81xlDDlYAg9xrtFY00+8rC4vLK3hj0+SRGeSQpFHnBbpggbHpRayaw9rywT3SjLsHJYggKSRt7Mf9w76aWOtxaZbrbi1RpwZH53YqCvNnqAfEdcVcXiuRlDeSQ7j/Fk/wD8q3a3XYOZjMSGICxOGvbiC/W5a8kh8mBxOSAGBXOx6+o7VxESNeVFCjwAxV+94j8usZbXyZOaeM8hikLYHicquKpVR1zZYAGW9HyCSIVxmCDmJIIORjrn1euu1Jbsq3UfOM+Hv83/APaqlS7nAlq59lZaMxqN29j2k1zAbmVDJHA6k9oFxu2+A3Xzcb43zSlp5LmR5ZndpXOXL/Sz/v3Y6VZkuryPVbeERqUSNl2H0gxycn2hahvmUX4jA3EfKfXjB/8A2rT1df8Ap5z2mZpX22AY7/xI6KKKyJsStcS3FlEj288ilCeUbHlGD0768W/EWsPIxNzKzyBFXAHKDlcHfYA9OnePGr0cvk9zDcdj2wjYkp45Uj86u/vdggfs0BnYoAJO8AnH0fAGtbSW5T8jMvUKEfhe8TXmp3ctuY7jUH5mQ5U5wpD7523zuMjp7K7YjEcmG5k7VuTv2ztv3+Pvq3rmsjVYI08hAlik5fObcZG4Bx4EVFEzurO8QiLsW5Ac4rmsYGscxtLy+cR/onob/aH5CijRPQ3+0PyFFS0eksz9T6zRTd+mT/aN86rSoXjKjY91Wbv0yf7RvnUNY7HDkib6eQSr5I/KqkoeXvqS2gMPMWIPN4e/9amoqV9TY67WPEbEKKKKgnZBcwGZom5VkVCSY3ZlDd2cqQdvbXjyabkQRtHCY5OdFXLKB4ZO/f1q1RUgtYAAe0ialGJY+8jhR0LlgiBmLBUJIGeu5361JRRSMxY5MdVCjAhRC7wSl1QNli2S2NiAMdPVRRTV2NWcrBlDd5OL2VXLCGPfGRzn9KrjmJDOACFC7HOcZ/Wu0VI+oscbWMUVqDkQoooqCSRfeadPdzsxuUCEcqgxnKrtzAHIG+O8GmHdRRTM5YAH2iKgUkj3i+PT54bvtY7iMJ2hbHZnPKTkrnOPwphRRQzlu8FQJ2hXgowuY5lIIQY5T3+crf8A6499e6KFYociDoHXa3aWWv3aZJOxGVBG0hA391V5nae5EzKFxzdDnqF//rXKKlbU2MNpMhTS1IdwEKKKKglmccMyMFblYjZsZwappa3ebdZbiJo4HL+bEQzMQRksSfGrtFOrsoIHvI2rViCfaVWguWDRmWLs2mEpbszz7dBnPqFWqKK4zlsZ9p1UVc49480T0N/tD8hRRonob/aH5Citij0lmBqfWaKbv0yf7RvnUNTXfpk/2jfOpLLTbvUC4tYe0KY5vOAxn21kEEsQJvKwVATKtFM34d1aNGd7TCqMk9ovT41ZThPUHjV1aHDAEecf0ropsPtEOoqH/KI6KffuhqX9UH3j+lJkt3e6FsCOcvyDwznFcat17iMt1b52mRUUx1LRLnTFjad4/wCIcKFJJ+VXv3QveUE3EAz4k/pTClycYinUVAZzEFFPzwheiNn8ogIUZOCf0pIltO6hkhkYHvCk0rVuvcRkurfymR0VYWwvHOFtZj//ABmp00PVJDhbGX/uHL864EY9hOmxB3IlCimlxw9qFpaPczoiImMjmyevqqDS9Mm1W5aGFlUqvMWbpXem+4LjmcFqFSwPAlKim0/DOqQvyrCJh/VGwx+NTpwlfNaiZmRHwSYzu3sphRYTjEQ6moDO6IqKvy6HqcETSy2jqiDLEkbD41QqMqy9xJVdW7GFFPl4QvnhWRJYTzKDgkj8qXalpNzpbItyUzICQFOadqnUZIiLfW5wp5lKivUcbzSLHGpZ2OAB3mry6DqrHAspPftShGPYR2dV8xxF9FOouE9UkUlkjj26M+/4UolikglaKVSjocEHuoZGUZInEtRzhTmeKKKKWSQoooohCiiiiEeaJ6G/2h+Qoo0T0N/tD8hRW1R6Szz2p9Zopu/TJ/tG+dMuG2vv2gI7N+VSVabpugO/X20tu/TJ/tG+dMOH4dQa+SWzVuzV1ExBA83IJG9Zier+s17cdD9JqOImv0sOeycKqhjL03XHrq1IpbTYgsJmPKvmiTk7vGq+u2tzc2JEFx2KKrGQY+kuOleopo7rR4ZJrZ2j5V81iAfDPWtT/mZi/wDASxYqyI/NbmEk9DLz5rJaKunnVZzfHDiUdjufpcx8Pd1rS3VzaaIiBLeQ9u+AsQySfeay2jac2papJKsgi7CUSFWG536fhUNx/JQOTLFA/F2JwJptehsprZRdAtKAxgAzu2PV7qlnntbiBI27NsY2lgZx8Knnt4riRJA+JYQeQ5zykjGSKJJontjKtyURTgyKAc93eN6sY5JlXPAErxz20Fo8alBkHAjgKDp4Vn9J4hj0jT/JLi3lMqOTjAGAd+/31puVu2EPl8naFeYLypnHj9H11htcBGs3IZy5DY5j37VW1DMgDCW9Ki2Eo395qNN4guNVuezt7IIi7vIz5Cj4dataprcOnssCqZrh8csSnHXxPdVXhJUGjcy45mkbmrK6vDdRalM10jBnkJBPePVQ1rpUG7kzqUVvcV7ATRam+pXOmXK3EkNuyjLQcvVf8xPyq5w3ph0/T+eQYmm85vEDuFYq4vbm7CC4maQIuFBPQVs+Fr6W80wiY5MLcgPeRilpsWy37jX1PVTj2nu1jnliuJjqE0SJPIOVVQgAMfEZq3HPEdL7YXjMnIT25Az7emPwpdo2oo97eaewUMs8jDLbtlj0GKY390unaY87whgg/u16En3VZQjbulR1O/biK9ZWdNCluE1GaaN1GzKgDAkD+nPfSDRdF/a/a4uBEYiNuXOQffVrU+J11DTntFs+yDY3EmcYOemKX6VY319OYrRnRT/eOGIAHr8fZVCxkewYGZpVI9dLbjtM10Gj3UYCtrNyQo+iuB881DrunWA04vd3DiVR5ksjZbPhirljb2ekrHa9sDPL3ucs5/SkHGMCx3MEvO5aQHIJyABjpVuzCVHiUqcvcOf4mfgmNvcRzLuY2DDPqrbaPfarqRE00cdvbd2FPM/syelZ7hyHTZrom+bzhvGG2Qn9fVWnM91qER/ZskcEIJUTOvNzY/pHh66g0qkDdn9JZ1jgnbj9TJNUOpvF2enIgJG8jNuPYKw2oWN7Zzny1GDuc85Oeb31oL2z1+xTyqHUHuQu7KM//GmWthZuHHkulCuI1bfuf/zT2p1QScgj9pHRZ0SAMEH95gqKKKzJswoooohCiiiiEeaJ6G/2h+Qoo0T0N/tD8hRW1R6Szz2p9Zopu/TJ/tG+dT6fqt1piyi2YKZQMkjOMVBd+mT/AGjfOnfC2l2t6801wgk7IgKh6e01mIrNbhTzNixkWnLjI4nNM1yKSVzq8ksnep5jy+zlFedX4kN66RW6FLdGDHPV8H8BTi71S0s7nyO70sx2pPKJWQchHsxSDVYdPuL+FdKYHtjysgBAByPH21Ys3qmA3/2U6hW77mXH+I9bijSJezkljkLpuuU+iaz2p6zJdX8s9qzQo6hNtiQPGtC9ppfDdkk0sImnOwYgFmb1Z6VyyvdM4iL281kEkUZGcZx6jTuHbCswBiIa0y6qSszujX8FneM92JXRxg8rdfaO+ncXE9jIzSXEboIv7mIDIPh07/bsKgstGSy4nFpMizQlCyc4zkf6VV4rt4bbVUSGJIlMIJCLgdTUYNlVec9pKwputxjuO8bW/EumBTdSqyXTrh1AJ6dAD0rKXdw13dy3DDBkctjwqOON5ZFjQZZiAB660+hcNzxXZm1CCPswhARiGyfZUebNRhZLtq0uW94l0vWLnSpS0RDI30kbof8AWtInFmnzwntoXR8fRZeYE+2l+s8OTpcvcWqQrblgAoOAnrPqzRrUZsII7AWMKJOFPajJAbvx/rUiC2oEHsJC5ouIIHJmflkMsrSN1cknatBw3rNlptnLFcyMrPJzDCk7YFMv2PYWel+S3UlusrbrMygHI6deteby00e9W2Vru1jMJHN2ZA5h4YrqUWIdwPM5Zqa7BsI4la013R7dri48mxOZWKlVyXBOxyensrxHxm5mbt7RTCegU7gfn+FWNe021udOa8szAiQgkmNAS2NsZFZ3S9Lm1W57KLZRu7noood7kYIJ2tKHQu38xxqWraLcWMjW9oguW2Xnixj17VHpfEyWOmtA1sO0QfwygwGPro1ThV7W37ezkacL9NCN/aKqpFpMGkGSSTt55RhQh5Wjb2eHrpSbQ+TgcRlWhq8DJ5leHVZl1ePUJ/4rq2SCe7pgVpW4p0idR20LsR0Dxg4pdBpfDxtY5JtRZHZAWUSLkH2YplbcP6HLb9unPJH/AFs5APyp6luHYjmJc1DEEg8cRRr+s2eoW0UNrEycj8xyoA/Cu6PxFFaWXkN5AZIRkAqM7HqCKl1CfhyC2lhtIRJMylVdQTyn2n8qzdQvY6PuyMyeqpLK9pBA+5souJ9JtIOzt4ZQo6IF/U0i1fXrjVsIVEUKnIQHOfaaVUUj6h3GDJK9LWjbh3hRRRUEtQoooohCiiiiEeaJ6G/2h+Qoo0T0N/tD8hRW1R6Szz2p9Zopu/TJ/tG+dNNAt9ULPcadJGOU8rq52PupXd+mT/aN86saVc39tcltPV3bGWRVLZHrArLUgWZM2HBNOB8e809prl296LK+01uYtyF0BK+3B7qj1m1s9N1GxvkRYyZgHCjAI8cVVn4q1K3ULPp6xOehdWAPupHfX91qk4eduduiqo2HqAq09y7cdzKdenctu7D6M1HFdnNd2cE0CmQRE8wXc4Pf+Fc0TQooJra/guGYchDqy4yTt7vZSXTNd1KzXyeNTOiDARlJKgeGKuS8XX6OhNpHGudwwOWrosqLdRu8U1XqvSXGI1e4jm4whjQgmKBg2O4nfFKeLbaebVkaKGRwIQMqpPeag/aVxNqzajpmn7qMMAhbJPecVLLxXq8D8k1tDG2M4eJgfxNcexGUhj7ztdViOCg5A+Yka3ubcrI0MseCMMyEb1sknu9O0F7m7keW7lGQp3wT0AH4/Gs9ecTX97GqOsK8jhwVToR7SRRNxDeT3lrcSov9n3CKCAx8airdK84JkttdtuNwEd6aZI+EriS65t1cjn64/wDNVdR1Swm0GC1SYvPhOXO5QjvJpfqnEl1qVv2HZrDGd2Ckkmk9ds1AH4rzxCvSk/k/BzmbWJdRjfnbWrRzjA51G3wNN0kaK0DyzxMxH0z5qk186s51tbtJniWVVPnRsBhhTLVNf/aVklpHaLBGpBADZ6dB0qWvUKFJMht0jlwB2+e0Z6ol95FcM2rWzREEmGNF39Q76hXiCzsdESHTojHO4wQf5T3sT31nGhlWMSNG4QnHMRtmvFVzewOQMS2umUjBOf4jjRNel02crMWkgkOXB3IPiKaaroVtqEJ1DTZEBYczLnCt+hrMzWdzbhWmgkjDDILLgGrkFrqy2YWFJRb3R5cA4DfpQljbdjjMV61DCytsH+JTtI0e8hjkxyNIA2/dmtZxXHdCxhhtY27DJ7QRj4dO6spdWdxY3BguIyj/AD9njTWx4pvrNBFMq3CrsOc4Ye+iplVWR+MztyM7LYnOPaJCpBwQQa5TUa7J+2Hv3gR1kHKY2GcL6jVG9miuLp5YIBBGx2Qd1Qsq4yDLCs5OGGJBRRUy2lw9ubhIXaIHBcDIBpACe0kJA7yGirFvYXV2sjW8DSCMZbA6V7uNMvLW3juJoSscnQ/r4U2xsZxF6iZxnmVKK6QQASCM9PXXKWNCiiiidjzRPQ3+0PyFFGiehv8AaH5Citqj0lnntT6zRTd+mT/aN86dcG/8Wl+xPzFJbv0yf7RvnTrg3/i0v2J+YrNp9cf3mrf/ALY/2lvinT7y9vUe2haRY4vOx3bml2mXdjYW8nbQyRX0RyrYySfAg9Kf6zrz6TqEURiEkLpzNjYjfurzeSaLrGmvdSMo7Mbt0dfVVt0XeWU8/cpI7dNVcfj9Sjw/fHUeI5rhokiLQHZfavWq3GO2qxDO3Yjb3mqvD2oW2m6lJNOWEZjKqcZPUY+VHEWoW+pagk1uxZBGFJIxvk/rUBcGjBPOZYWsrqQQOMRrwT0vPan50s4p/wCOzf5V+VOeDbZ4rOed1IErDlz3gZ3/ABpRqsbapxPJDB5xLBMjuwME/OnYHoKPfMRGHiXb2xNLfwQpw7K6xIGFvnPKM9K4yKvCvOFAYWeQQNweSvPEs62ugvEDhpMRqPV3/gKnSF7jhlYYwC8loFUZ7ylWsDcQPiUsnYCfmfPVVmOFBJx3VrbAcPfs6B7pbZZSg5gTvmrOm6Ra6HZvcXjo0hXz2PQDwH+96xtyYmuZDbqViLEop6gVRwaBk4JPtNLcNUSoJAHvNtZnQLqbsbS2hkcdSIMge0kVbu7nTNLUGVYoyfoqqDmPsAqrosEencPrOkfO7Rdq2BuxxnH5Vjv2nc/tIX7MGlDZ84ZHsqy9vTUZHJlNKDa7AHgR/wAQ3zX2kK4sZo4u0BWRsbEbbgdOpqlw5ojX063U6Yt0ORkfTPh7Kr3euzXM5PZKluWDNBk4fHiaaXPFkS6csdjCY5ivLgjaP2eNQ7qnfex7Sxsurr6ajv8AxH98LK6ge2muVQHZgsgB9lVotFtvIfJ4rqfsGORyyfI1kNL0241i9xvyZzLIe7/WtRr1/FpOlC1g82R15I1H8q9M1OtgdTYy4ErPSUYVq2SZnxqaR63216z3scBKxnYdO/FPNRbQ9T0571yMoPpJs4PcMVi6kihluHEcMbyMf5VGapJcQCMZzNB9MvDZxieDjO3Sm1hw9dX1hJdL5mBmJSPp+NM9J4TKsJ9RxtuIgfmfyqbXeIo7WM2VgwMmMM69EHgPXUiUBV32yOzUs7bKefuZvT9MuNQvPJ41I5T57EbJ7a3sEVpptpHbCRIlVcDmYAnxNZvSeJLSxsGia25ZRuCm/aH1nupNcXF3rN+GYGSVzhUXoo8BTVvXUuV5JiW12Xth+FE2dnpFkk8k9rdzF3zzlZQc591INeK6fcR2K3Es1sT2kkJbfr05qe2NtBw7o7PMw5sc0jD+ZvAfKsReXUl7dyXEp86Rs48B4U97BEAxgmR6VC9hOcgTZWt7ous2Yt3jRORdo3ABUDwNY68Fut3ILRmaENhC3UioVDFgFBJOwxTzS+F7q8Ky3QMEPr+kfd3e+q5Z7wAF5lpUTTEsW4+JS0jSJtVuOVSUjX6b42H+tVr2zlsbp7eYYZT1HQjxFbS+1Gx4esxbwKvaY8yJevtNYm5uZby4eeZuZ3OTRdWlahc5adotstYtjCxvonob/aH5CijRPQ3+0PyFFaNHpLMnU+s0U3fpk/2jfOnHCDpHqsrOwUdidycd4pPd+mT/AGjfOoayg+yzdNtq+pVt+RNDxhIkmoQlGVh2Xcc95rP7+O3fXhmIZURS8rnCIDux/L1nuqRreJU5ZppJpM79k3Ig9Q25j7cj2VKtT6hi44kQdKECHmeae8PWek3RY3bntYxzFHICY8aQrBEAQrzR56Hn59/+7JPxFeAzxusc3Llh5rr9F/V6j6vxNMdO9P5EZE4bVuG0EgzZ6txNb28BttNIdsYDr9FB6vGlnD+tW2nSOtzBu/WYbt7CKR0VGdQ5bdGXSVhCkYazq0mq3faEcsabRp4Dx9tP7Liqyg0mNGR+2hQIE/qwMZzWQopVvdWLDuYz6at1CnsJe1PV7nVJeaZsID5sa9BVGn2n8LyXtpDdm5RY33KlTkDPjTS74W094SLVxFJ3FnJAqToWv+RkfiaavwEq6BxJDb26Wd7lVQYSTGRjwNXL/T9Cls5r5QhCqWzFJgE+6kup8NS6bZNdPcpIqkDlCkdaW2Nubu9hthn+I4U48O/9fdT9R1HTdcyLo1sTbW2PmV6Z6HZ2F7diO8uGjOfNQbc/qzVjW9Aj0qMSpdcyu2FRl8741Da8Oajd26XEKIUcZU8+KhFbq+CuZYa1HryGxn3mjvdY07Q7fya1VGkXYRIdgfWaxt1dzXtw087lnb8PVTY8J6kEZ3MSgDJ87P5UotreS6uY7eMZeRsCnvaxiARj4ETTpSgLKcn3Ml06S2jvozeRdpCThhnp662EusaNo8ZjgCcw/wCXCo/E9KWa3oWn6fZK8SzGZvNVVbOTjc1nfJp/8GT7hpgz0fjjmIVr1P55IEaanxLeX4Mcf9niOxVTufaaTVrL7h2xt9Ie4iikMwjBA5id/ZWUIIOCMEdaivWwHLnMm0zVMp6YxJbVIJLhEuJTFEThnC5xW0g/Y2g2gmSRSXXIcnmdx6v94rJ6ZpNzqk3JCvKg+lIRsv6041rh+wsrNZEueykUYxISef8AT5VLRuVSwX9ZBqSjuELfoIr1jWptWm3ykKnzI/zPrpcpAYErzAHOD3060DQ4NWhmeWWRDGwA5cb1U1vT4tM1DyaJ2cBAxLYzvULrYR1Gk9b1K3RX2mms7/QbGziuUWKJ5FzgDmf1jxpbqPF00ymOxTsVP87bt8O6s3RTtqXIwOIq6OsNubmend5HLuxZmOSSck15ooqtLeMR5onob/aH5CijRPQ3+0PyFFbVHpLPP6n1mim79Mn+0b51CTgZPdU136ZP9o3zqvIOaNlHUgisdvMZup5B/actGzbifGHnHMTn+Tqq+zv9pPgKnsrSHUtTS0mvPJI1Us0nMF847Ioz1JO+PAGqdtMBp9uUUu7oqoijJZsDYeut7oOj22haYLi/7MXUu80jY83mIAQHw+iPWd69AoCqAJiWuf1mSvrK60u78lvFAY57OVfoyjxHgfEd3r61VuIu3gaMNyt1VsZ5T3Gvp1/p1rqdm1rdx88bevBU9xB7j66+d3tnJYSKDILi2lJEFyo82TBOx/6hj2HqPU3fgxa7M8HvKVtMZ7dJGXlYjzl8D3j41LVW0yk11F3JNlfYwB+ZNWq8/auxys3a23IDCiirukPDFqcTXEQlj35lKc2dvCkUZOIzHapM2WiANw3AGCEGM5D/AETuevqqEQWucCHSfgP0qe2vnnUQwaRMkXT+IFRceyrchtbSHtJIkTHcq5+G1bQAwMe086xO4nHee7i2gubbsrhFaPYlT02rL6VDYfvUBYs5jRWO/QHGNj3jem3E8jLoMpQleYqPDbNZrheXs9ehB/nVl/DP5VBc46qriWaKz0XbPzxLvGcuby3i/pjLfE/6Ust9f1O0t0ghueWNNlHIpx+FaniaKzTTpbieINKwCI3eDvjHxNdvNGt7/SY47RIEcqvLKUB29vWlepzYxU8x67qxUquvEy78R6tIhVrw4P8A0KPypzwfa2pSS55w9yDgqR9Af61WHBl3ne6iA9QNVNMhaz4mjtllLBJeUkbBseqok6iODYJO/SetlqP3xNLq93NaajZPBbG4dlkUINj/AC99Vr7iO704oLnTAvOMjE2fyqHi+eS2msJom5XRnIP3ai1DVk1rTewgsZZpcKzFRtG3599WHsIZgDzKldQKqxXI95oL298k0x7zs+blQNy5x+NZXR9FGt3E15M/JD2pPIp3J649m9aHWQRw3MCMERDb4VirHU7vTZee2lK5+kp3VvaKS91Fi7+0k0tbNWxrODNbquqw6BbrbWtt55Hm+aQg9ee81jbq7nvJjNcSGRz3nu9lbOw1ew16E21zGqyEbxv/ADew0m1rhmWzDXFnzSwjcr1Zf1FJerONyHIkmmZK22uMN8y1wU+12n+U/Ol3FTc2uyepVH4VNwuNQSSaSygjdWAVmkbABFUNc8qOqyveRCKVsHlU5GMY2+FRs3/jgSStR4pjmL6KKKpzQhRRRXYR5onob/aH5CijRPQ3+0PyFFbVHpLPPan1mim79Mn+0b51DU136ZP9o3zqGsdvMZvJ5RPfC8umWmtquplEjjZ+wd/opJzKw37tiR8R319KvzaGyc3oUwAgtzdNiMfjivjckqyy3KOmGZwCjdwAxn31qdN4rhm0VdL1OURTxNGYZ3PmS8jhgrH+U+bjJ2763a8lATMHUKN5xNfdX9rf2jRWF/C9z9KJUkUksvnAYyOuNxtt4Us4ttRFwRcqkMdu6mOTljHmo/aKSR78716jntluItXvZYrS0gUlGeVD2jkY2Kkg4BI9ZPq3ynFnGR1jNhZKRbA5IOzTEHYkfyrnx6/hTyJUJbC8xfayiS4un6AFQfbyg/nVuk1uZVQW6N587hT63YgfM17t9QmV17dQWaMFcbDcnGfAkDPsqhdpHdiw956JFFYWtjzG1SQTyW06zQsUkQ5UioUcMAOZS2N8GvYBJx3ms3BUx2A7GPLji3UJU5YhHDtuVGT+NUrDWbmzv/K3Zp2KlSHY71HNP5LM0FuiKIzyligZmI6nf5UvHE8ZuXtzMisrhATEuGY9w28dqn3uTnPaVOnWFwFGDHeq8R3OqW/YGJIo8gkLkk0rgme3njmjOHjYMvtFeP25cdv2fYSfS5efsU5fb7KjueJY7WcQyTxh+bDARL5u2cnb/ea425myTzOptRdoAx/eM9Q1m91NVS5kUopyFVcb1Xgvru2XlguZYx4KxAqBdfZ3QRusivG0iskSkEAjpt13qGbiYwRFnBD9mZOTsFzj2426VzDMc5OZ38VXGBj/AL9RmdZ1I9b6f75qO1vZLa/S8I7V1bmPMfpH21RHEpMLuuSyKpKeTgHfOOo9R3r2uu3LOAtvIVO4cRRlT7K7hs5JMAVxgAc/9+I11jWpNX7HnhWPss4wc5zj9Ki0nVJNJuTNGocMvKUJwDSWXjDssZgmPMMjECeOPyr3LxZHCCWkTIRX5eSPm87O2PH9aYhy2/nMjBQJswMf3mi1Lia61C2a37JIkf6XLkk0mqKDibyi3EsYZvO5SqW4cg/9oPxr3a8RG8lMcRORndoFA269R3ZpXDMcsT+0krKoMIB+89qzIwZSVYbgg7im83Et9Np4tS3K3RpQfOYVRbFzaPN2aLJERzFRyhgdunTOaq0gZk4B7yQotnLDkR1onEB0qJ4Xh7SNm5hg4IOP9Kp6tqb6reduyBAF5VUHOBVGig2uV2E8QFKB94HMKKKKjk0KKKKIR5onob/aH5CijRPQ3+0PyFFbVHpLPPan1mim79Mn+0b51DU136ZP9o3zqGsdvMZvJ5BILm1t515p0HmjPPnBA9vdVfQbRrzifTxp8rmOK4ViZG2bl85sE/8ASD7SahuwbjVTbyMTCsSt2edicnr49BU1nM2nX4vIsdrbyLIoJ5QVHUe8cwzv1rV0lJChye/tILquohIEucXaTBY8Xzy3Nv8A2a6VZImRiAhwA2QO7I/Gl94iRWwNvBGExlTHjztqb8b3dze6hA88McEkMIMYilMgYs2BnKjvFJoRE73ECIcqeZFGwGdj+IJ99Sum1hYTF0ICoMiMOG9LN5r9lHPaSCLaVZY+bBKjmDk55SOYdO7OO4164oit7PUo7G2QhYk5izd4wI1HuEef+711a4Q4lTRDc299zeSO5MRXzsMPpHr0Pq7x66VX13Lrup3F+sfIJzzop2ITAC+/GKsbgOSYlFTHVZbsvvJbHmEIHZgL/VnrTe1tIXiExl7Vwf7hCFb4n8s0sgiVEHLzAHqpNTp/eLnxFYVjg2lsS9dls4OJ24JmmlaReUuzcwz0yelLYrN2njVoxDa25PZRA5LN05j+nvprenF9cE/4rfM0ihF1ezysgPkcsiurtIVPLgAhR6zk91KM88yEkYXie7nTI7mXsVsYIoeYF5eUczDrgY6e2rFzFOpkWzjAe4OXlZtk2AzjvOBt7Kikjubu5cW+oSwxxNySKI1O+AdiRnvrxqUNwZIkgvZo3mcIiqVCrgZJ6ZOwphnIGYp2gE4nX0mJpraExkwQwMgYNgq2VwcjfOx3qLV9OuL7sraEsFC47Rug7jk5yT6sVHeftGw0mUCWZiCx7XmDMF5SPDYZx06Zqea6caXJGXlWcQlw3IVJA953/WmG4EEGKdhBUiVYdMuo9NurV+05tiOUjD+rOSceo4q7JZJ+0YzFaAKiMzOdlJOMfnSax1G7WMOLgvyMzYlU5YBTnv6bj3mmb3N8Ly5fnRYkZIQFycFj1HdzDmFO4cGRoyEDiULjQ77CLGkZ5QwyjlQe/wCPdk/CrV1pt3PyEKil0jQKEGFxuSxJ9Z6Zqe6vNRijtsworF8SMZMK2A3gCcHGfwoguJjpkktyzEPIwjEIbmPnHoT3flXN74BhsryRzOafaXK6VdW5QwyuWCnAAzjAIwelXLKIBUL2nYPEvIBzArjxH4+uqmjzyc5WZ5HaYEqe1DqMdRsTvvTaorCQSDJ6gpAIlu29AvP8qf8AyqpVu29AvPYn/wAqqVG3YSVe5hRRRSx4UUUUQhRRRRCPNE9Df7Q/IUUaJ6G/2h+Qorao9JZ57U+s0U3fpk/2jfOoamu/TJ/tG+dQ1jt5jN5PKIou5Ox1O5lxnktQ2PYWqdwXVZYxlsdD3g9RVa/HNe3oz/7MD/5VZtfRoz4it7Teks7Wc5Ei55ru6BlYkQhEyeuFUco/HNQTTyR3QNupZpHaLmHRcqN/cRVi0BWa4Vn5zzA82Ouw/SqcLT2yPKEkkjlkfdFLFW5iCMD8Kd9uNre8QgKoE9NCLieOyibC45SepCjqfy99PQgGMDHKMD2VS0u2aONp5VIeXoCMFVHQe3vq9WPqrt74HYRkHvCjpRRVSPLchtbuQySSmB2GXBUspPeRjx8Kpx6HpkRXs9QkVVOVRTLyj3ZxQW3xgYAriSq/fjbqalBY+0rsqjHM9zaHpFxKZZZ4mc9W7JwTUk+labcQiGW7UouCoEbgrjwI6V0rGCIxFI7kDcHGc7jbHhXqBIGkAZHdVPnsrgAY3P59+9Ptf4ib055/xOGwsWt+we/EiFeU88bnI9Z76gTQ9Lj5sXzEsvJzN2hIXwBO491SXHIHWSONlifcDc+4HG9TdlC8UEscMpEhbmUOCQe4dNu89K6FcdhOF0PcyiOHdHXJW7wTgHaQkjOcez9BUv7E0ozrN5UOcMWHmPuc5yR31ZjggM0ccrGIMGJ3BK+APro7O0SZVaQyKxA+kqdx2O+3dv7aMOYZrH/5I59O0+6j7OW9VlyCMRuCD3EEdK5HpmnxRNGL/mV/pc6yNn417aJX5pDFJCgYgljzAeobZzVbn3xg7mozkcYkgwecz1baNpdpI0sV4Odhgsyuxx7/AGCrXk1r9fX/AO01VKKUtnuJIEx2MsSSRRwGCAs3Mcu5GM46ADwqvRRSk5jKuIUUUVyNCiiiiEKKKKIR5onob/aH5CijRPQ3+0PyFFbVHpLPPan1mim79Mn+0b51DWoNrbsxZoIyScklBvXPJLb6vF9wVnNTyeZqLqMKBiY+WwjmmlkLMDLH2Zx3Df8AWvcdqkcaoGJCjG9a3yS2+rxfcFHklt9Xi+4KlU2qMBow1GOwmQjsYoXdkyObuFe7e3W2RlQkhnZ9/EnJrWeSW31eL7go8ktvq8X3BXHFjjDNDxH1MxRWn8ktvq8X3BR5JbfV4vuCouh9w8R9TMUVp/JLb6vF9wUeSW31eL7go6H3DxH1Mx6jXAgGcE/GtR5JbfV4vuCjyS2+rxfcFd6JHYzhvBOSszG+5ycnrv18K4q8qcgJwe7NajyS2+rxfcFHklt9Xi+4K70j/VOdZf6ZlyoIAOSAMbmhRyDzCV9hrUeSW31eL7go8ktvq8X3BR02/qnOqv8ATMuqhCCpII6HNBGTnfatR5JbfV4vuCjyS2+rxfcFc6R+Z3rL/TMx7ycdMnpRyjOa0/klt9Xi+4KPJLb6vF9wUdE/M71x/TMwBjvorT+SW31eL7go8ktvq8X3BXOh9zviPqZiitP5JbfV4vuCjyS2+rxfcFHQ+4eI+pmKK0/klt9Xi+4KPJLb6vF9wUdD7h4j6mYorT+SW31eL7go8ktvq8X3BR0PuHiPqZiitP5JbfV4vuCjyS2+rxfcFHQ+4eI+pU0T0N/tD8hRV9I0iXljRUGc4UYorUpGEAmPe26wm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コンテンツ プレースホルダー 6"/>
          <p:cNvSpPr>
            <a:spLocks noGrp="1"/>
          </p:cNvSpPr>
          <p:nvPr>
            <p:ph idx="1"/>
          </p:nvPr>
        </p:nvSpPr>
        <p:spPr>
          <a:xfrm>
            <a:off x="152400" y="908050"/>
            <a:ext cx="8686800" cy="2520950"/>
          </a:xfrm>
        </p:spPr>
        <p:txBody>
          <a:bodyPr/>
          <a:lstStyle/>
          <a:p>
            <a:r>
              <a:rPr kumimoji="1" lang="ja-JP" altLang="en-US" dirty="0" smtClean="0"/>
              <a:t>おすすめ図書</a:t>
            </a:r>
            <a:endParaRPr kumimoji="1" lang="en-US" altLang="ja-JP" dirty="0" smtClean="0"/>
          </a:p>
          <a:p>
            <a:pPr lvl="1"/>
            <a:r>
              <a:rPr lang="ja-JP" altLang="en-US" b="1" dirty="0"/>
              <a:t>スッキリわかる </a:t>
            </a:r>
            <a:r>
              <a:rPr lang="en-US" altLang="ja-JP" b="1" dirty="0"/>
              <a:t>SQL </a:t>
            </a:r>
            <a:r>
              <a:rPr lang="ja-JP" altLang="en-US" b="1" dirty="0"/>
              <a:t>入門</a:t>
            </a:r>
          </a:p>
          <a:p>
            <a:pPr lvl="2"/>
            <a:r>
              <a:rPr lang="en-US" altLang="ja-JP" dirty="0" smtClean="0"/>
              <a:t>SQL</a:t>
            </a:r>
            <a:r>
              <a:rPr lang="ja-JP" altLang="en-US" dirty="0" smtClean="0"/>
              <a:t>の基本が網羅されている</a:t>
            </a:r>
            <a:endParaRPr lang="en-US" altLang="ja-JP" dirty="0" smtClean="0"/>
          </a:p>
          <a:p>
            <a:pPr lvl="2"/>
            <a:r>
              <a:rPr lang="ja-JP" altLang="en-US" dirty="0" smtClean="0"/>
              <a:t>インストール不要で</a:t>
            </a:r>
            <a:r>
              <a:rPr lang="en-US" altLang="ja-JP" dirty="0" smtClean="0"/>
              <a:t>SQL</a:t>
            </a:r>
            <a:r>
              <a:rPr lang="ja-JP" altLang="en-US" dirty="0" smtClean="0"/>
              <a:t>を試せる</a:t>
            </a:r>
            <a:r>
              <a:rPr lang="en-US" altLang="ja-JP" dirty="0" smtClean="0"/>
              <a:t>(</a:t>
            </a:r>
            <a:r>
              <a:rPr lang="ja-JP" altLang="en-US" dirty="0" smtClean="0"/>
              <a:t>サイトがある</a:t>
            </a:r>
            <a:r>
              <a:rPr lang="en-US" altLang="ja-JP" dirty="0" smtClean="0"/>
              <a:t>)</a:t>
            </a:r>
          </a:p>
          <a:p>
            <a:pPr lvl="2"/>
            <a:endParaRPr lang="en-US" altLang="ja-JP" dirty="0" smtClean="0"/>
          </a:p>
          <a:p>
            <a:pPr lvl="2"/>
            <a:endParaRPr lang="en-US" altLang="ja-JP" dirty="0"/>
          </a:p>
          <a:p>
            <a:pPr lvl="2"/>
            <a:endParaRPr lang="en-US" altLang="ja-JP" dirty="0" smtClean="0"/>
          </a:p>
          <a:p>
            <a:pPr lvl="2"/>
            <a:endParaRPr lang="en-US" altLang="ja-JP" dirty="0"/>
          </a:p>
          <a:p>
            <a:pPr lvl="2"/>
            <a:endParaRPr lang="en-US" altLang="ja-JP" dirty="0" smtClean="0"/>
          </a:p>
          <a:p>
            <a:pPr lvl="1"/>
            <a:r>
              <a:rPr lang="ja-JP" altLang="en-US" b="1" dirty="0"/>
              <a:t>ゼロからはじめるデータベース</a:t>
            </a:r>
            <a:r>
              <a:rPr lang="ja-JP" altLang="en-US" b="1" dirty="0" smtClean="0"/>
              <a:t>操作</a:t>
            </a:r>
            <a:endParaRPr lang="ja-JP" altLang="en-US" b="1" dirty="0"/>
          </a:p>
          <a:p>
            <a:pPr lvl="2"/>
            <a:r>
              <a:rPr lang="en-US" altLang="ja-JP" dirty="0"/>
              <a:t>SQL</a:t>
            </a:r>
            <a:r>
              <a:rPr lang="ja-JP" altLang="en-US" dirty="0"/>
              <a:t>の基本が網羅されて</a:t>
            </a:r>
            <a:r>
              <a:rPr lang="ja-JP" altLang="en-US" dirty="0" smtClean="0"/>
              <a:t>いる</a:t>
            </a:r>
            <a:endParaRPr lang="en-US" altLang="ja-JP" dirty="0" smtClean="0"/>
          </a:p>
          <a:p>
            <a:pPr lvl="2"/>
            <a:r>
              <a:rPr lang="ja-JP" altLang="en-US" dirty="0" smtClean="0"/>
              <a:t>ウィンドウ関数</a:t>
            </a:r>
            <a:r>
              <a:rPr lang="ja-JP" altLang="en-US" dirty="0"/>
              <a:t>など</a:t>
            </a:r>
            <a:r>
              <a:rPr lang="ja-JP" altLang="en-US" dirty="0" smtClean="0"/>
              <a:t>、複雑なものも扱っていたり、</a:t>
            </a:r>
            <a:r>
              <a:rPr lang="en-US" altLang="ja-JP" dirty="0"/>
              <a:t/>
            </a:r>
            <a:br>
              <a:rPr lang="en-US" altLang="ja-JP" dirty="0"/>
            </a:br>
            <a:r>
              <a:rPr lang="ja-JP" altLang="en-US" dirty="0" smtClean="0"/>
              <a:t>基本的な内容も詳しく解説されているなど、上記</a:t>
            </a:r>
            <a:r>
              <a:rPr lang="en-US" altLang="ja-JP" dirty="0" smtClean="0"/>
              <a:t/>
            </a:r>
            <a:br>
              <a:rPr lang="en-US" altLang="ja-JP" dirty="0" smtClean="0"/>
            </a:br>
            <a:r>
              <a:rPr lang="ja-JP" altLang="en-US" dirty="0" smtClean="0"/>
              <a:t>よりは難しく感じるかもしれない。</a:t>
            </a:r>
            <a:endParaRPr lang="en-US" altLang="ja-JP" dirty="0"/>
          </a:p>
          <a:p>
            <a:pPr lvl="2"/>
            <a:endParaRPr kumimoji="1" lang="en-US" altLang="ja-JP" dirty="0" smtClean="0"/>
          </a:p>
          <a:p>
            <a:pPr lvl="2"/>
            <a:endParaRPr lang="en-US" altLang="ja-JP" dirty="0"/>
          </a:p>
          <a:p>
            <a:pPr lvl="2"/>
            <a:endParaRPr kumimoji="1" lang="en-US" altLang="ja-JP" dirty="0" smtClean="0"/>
          </a:p>
          <a:p>
            <a:pPr lvl="1"/>
            <a:endParaRPr kumimoji="1" lang="ja-JP" altLang="en-US" dirty="0"/>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963" y="1052736"/>
            <a:ext cx="147262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963" y="3573015"/>
            <a:ext cx="1470617" cy="18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794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おまけ</a:t>
            </a:r>
            <a:endParaRPr kumimoji="1" lang="ja-JP" altLang="en-US" dirty="0"/>
          </a:p>
        </p:txBody>
      </p:sp>
      <p:sp>
        <p:nvSpPr>
          <p:cNvPr id="3" name="コンテンツ プレースホルダー 2"/>
          <p:cNvSpPr>
            <a:spLocks noGrp="1"/>
          </p:cNvSpPr>
          <p:nvPr>
            <p:ph idx="1"/>
          </p:nvPr>
        </p:nvSpPr>
        <p:spPr>
          <a:xfrm>
            <a:off x="152400" y="908050"/>
            <a:ext cx="8686800" cy="864766"/>
          </a:xfrm>
        </p:spPr>
        <p:txBody>
          <a:bodyPr/>
          <a:lstStyle/>
          <a:p>
            <a:r>
              <a:rPr kumimoji="1" lang="ja-JP" altLang="en-US" dirty="0" smtClean="0"/>
              <a:t>注文履歴と注文明細のイメージ</a:t>
            </a:r>
            <a:endParaRPr kumimoji="1" lang="ja-JP" altLang="en-US" dirty="0"/>
          </a:p>
        </p:txBody>
      </p:sp>
      <p:sp>
        <p:nvSpPr>
          <p:cNvPr id="4" name="正方形/長方形 3"/>
          <p:cNvSpPr/>
          <p:nvPr/>
        </p:nvSpPr>
        <p:spPr bwMode="auto">
          <a:xfrm>
            <a:off x="755576" y="1862728"/>
            <a:ext cx="1656184" cy="1839064"/>
          </a:xfrm>
          <a:prstGeom prst="rect">
            <a:avLst/>
          </a:prstGeom>
          <a:noFill/>
          <a:ln w="9525" cap="flat" cmpd="sng" algn="ctr">
            <a:solidFill>
              <a:schemeClr val="tx1"/>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kumimoji="1" lang="ja-JP" altLang="en-US" b="1" dirty="0" smtClean="0">
                <a:latin typeface="Verdana" pitchFamily="34" charset="0"/>
              </a:rPr>
              <a:t>注文履歴</a:t>
            </a:r>
            <a:endParaRPr kumimoji="1" lang="en-US" altLang="ja-JP" b="1" dirty="0" smtClean="0">
              <a:latin typeface="Verdana" pitchFamily="34" charset="0"/>
            </a:endParaRPr>
          </a:p>
          <a:p>
            <a:pPr algn="ctr">
              <a:buClr>
                <a:srgbClr val="528416"/>
              </a:buClr>
              <a:buSzPct val="80000"/>
              <a:buFont typeface="Monotype Sorts" pitchFamily="2" charset="2"/>
              <a:buNone/>
            </a:pPr>
            <a:r>
              <a:rPr kumimoji="1" lang="en-US" altLang="ja-JP" b="1" dirty="0" smtClean="0">
                <a:latin typeface="Verdana" pitchFamily="34" charset="0"/>
              </a:rPr>
              <a:t>(</a:t>
            </a:r>
            <a:r>
              <a:rPr kumimoji="1" lang="ja-JP" altLang="en-US" b="1" dirty="0" smtClean="0">
                <a:latin typeface="Verdana" pitchFamily="34" charset="0"/>
              </a:rPr>
              <a:t>レシート</a:t>
            </a:r>
            <a:r>
              <a:rPr kumimoji="1" lang="en-US" altLang="ja-JP" b="1" dirty="0" smtClean="0">
                <a:latin typeface="Verdana" pitchFamily="34" charset="0"/>
              </a:rPr>
              <a:t>)</a:t>
            </a:r>
          </a:p>
          <a:p>
            <a:pPr algn="ctr">
              <a:buClr>
                <a:srgbClr val="528416"/>
              </a:buClr>
              <a:buSzPct val="80000"/>
              <a:buFont typeface="Monotype Sorts" pitchFamily="2" charset="2"/>
              <a:buNone/>
            </a:pPr>
            <a:endParaRPr kumimoji="1" lang="en-US" altLang="ja-JP" b="1" dirty="0" smtClean="0">
              <a:latin typeface="Verdana" pitchFamily="34" charset="0"/>
            </a:endParaRPr>
          </a:p>
          <a:p>
            <a:pPr algn="ctr">
              <a:buClr>
                <a:srgbClr val="528416"/>
              </a:buClr>
              <a:buSzPct val="80000"/>
              <a:buFont typeface="Monotype Sorts" pitchFamily="2" charset="2"/>
              <a:buNone/>
            </a:pPr>
            <a:r>
              <a:rPr lang="ja-JP" altLang="en-US" b="1" dirty="0" smtClean="0">
                <a:latin typeface="Verdana" pitchFamily="34" charset="0"/>
              </a:rPr>
              <a:t>注文</a:t>
            </a:r>
            <a:r>
              <a:rPr lang="en-US" altLang="ja-JP" b="1" dirty="0" smtClean="0">
                <a:latin typeface="Verdana" pitchFamily="34" charset="0"/>
              </a:rPr>
              <a:t>NO</a:t>
            </a:r>
            <a:endParaRPr lang="en-US" altLang="ja-JP" b="1" dirty="0">
              <a:latin typeface="Verdana" pitchFamily="34" charset="0"/>
            </a:endParaRPr>
          </a:p>
          <a:p>
            <a:pPr algn="ctr">
              <a:buClr>
                <a:srgbClr val="528416"/>
              </a:buClr>
              <a:buSzPct val="80000"/>
              <a:buFont typeface="Monotype Sorts" pitchFamily="2" charset="2"/>
              <a:buNone/>
            </a:pPr>
            <a:r>
              <a:rPr kumimoji="1" lang="ja-JP" altLang="en-US" b="1" dirty="0" smtClean="0">
                <a:latin typeface="Verdana" pitchFamily="34" charset="0"/>
              </a:rPr>
              <a:t>顧客</a:t>
            </a:r>
            <a:r>
              <a:rPr kumimoji="1" lang="en-US" altLang="ja-JP" b="1" dirty="0" smtClean="0">
                <a:latin typeface="Verdana" pitchFamily="34" charset="0"/>
              </a:rPr>
              <a:t>ID</a:t>
            </a:r>
          </a:p>
          <a:p>
            <a:pPr algn="ctr">
              <a:buClr>
                <a:srgbClr val="528416"/>
              </a:buClr>
              <a:buSzPct val="80000"/>
              <a:buFont typeface="Monotype Sorts" pitchFamily="2" charset="2"/>
              <a:buNone/>
            </a:pPr>
            <a:r>
              <a:rPr lang="ja-JP" altLang="en-US" b="1" dirty="0" smtClean="0">
                <a:latin typeface="Verdana" pitchFamily="34" charset="0"/>
              </a:rPr>
              <a:t>注文日時</a:t>
            </a:r>
            <a:endParaRPr lang="en-US" altLang="ja-JP" b="1" dirty="0" smtClean="0">
              <a:latin typeface="Verdana" pitchFamily="34" charset="0"/>
            </a:endParaRPr>
          </a:p>
        </p:txBody>
      </p:sp>
      <p:sp>
        <p:nvSpPr>
          <p:cNvPr id="5" name="正方形/長方形 4"/>
          <p:cNvSpPr/>
          <p:nvPr/>
        </p:nvSpPr>
        <p:spPr bwMode="auto">
          <a:xfrm>
            <a:off x="3779912" y="1772816"/>
            <a:ext cx="1656184" cy="2016224"/>
          </a:xfrm>
          <a:prstGeom prst="rect">
            <a:avLst/>
          </a:prstGeom>
          <a:noFill/>
          <a:ln w="9525" cap="flat" cmpd="sng" algn="ctr">
            <a:solidFill>
              <a:schemeClr val="tx1"/>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kumimoji="1" lang="ja-JP" altLang="en-US" b="1" dirty="0" smtClean="0">
                <a:latin typeface="Verdana" pitchFamily="34" charset="0"/>
              </a:rPr>
              <a:t>明細</a:t>
            </a:r>
            <a:endParaRPr kumimoji="1" lang="en-US" altLang="ja-JP" b="1" dirty="0" smtClean="0">
              <a:latin typeface="Verdana" pitchFamily="34" charset="0"/>
            </a:endParaRPr>
          </a:p>
          <a:p>
            <a:pPr algn="ctr">
              <a:buClr>
                <a:srgbClr val="528416"/>
              </a:buClr>
              <a:buSzPct val="80000"/>
              <a:buFont typeface="Monotype Sorts" pitchFamily="2" charset="2"/>
              <a:buNone/>
            </a:pPr>
            <a:r>
              <a:rPr lang="en-US" altLang="ja-JP" b="1" dirty="0" smtClean="0">
                <a:latin typeface="Verdana" pitchFamily="34" charset="0"/>
              </a:rPr>
              <a:t>(</a:t>
            </a:r>
            <a:r>
              <a:rPr lang="ja-JP" altLang="en-US" b="1" dirty="0" smtClean="0">
                <a:latin typeface="Verdana" pitchFamily="34" charset="0"/>
              </a:rPr>
              <a:t>レシート内の一行</a:t>
            </a:r>
            <a:r>
              <a:rPr lang="en-US" altLang="ja-JP" b="1" dirty="0" smtClean="0">
                <a:latin typeface="Verdana" pitchFamily="34" charset="0"/>
              </a:rPr>
              <a:t>)</a:t>
            </a:r>
          </a:p>
          <a:p>
            <a:pPr algn="ctr">
              <a:buClr>
                <a:srgbClr val="528416"/>
              </a:buClr>
              <a:buSzPct val="80000"/>
              <a:buFont typeface="Monotype Sorts" pitchFamily="2" charset="2"/>
              <a:buNone/>
            </a:pPr>
            <a:endParaRPr kumimoji="1" lang="en-US" altLang="ja-JP" b="1" dirty="0">
              <a:latin typeface="Verdana" pitchFamily="34" charset="0"/>
            </a:endParaRPr>
          </a:p>
          <a:p>
            <a:pPr algn="ctr">
              <a:buClr>
                <a:srgbClr val="528416"/>
              </a:buClr>
              <a:buSzPct val="80000"/>
              <a:buFont typeface="Monotype Sorts" pitchFamily="2" charset="2"/>
              <a:buNone/>
            </a:pPr>
            <a:r>
              <a:rPr lang="ja-JP" altLang="en-US" b="1" dirty="0" smtClean="0">
                <a:latin typeface="Verdana" pitchFamily="34" charset="0"/>
              </a:rPr>
              <a:t>注文</a:t>
            </a:r>
            <a:r>
              <a:rPr lang="en-US" altLang="ja-JP" b="1" dirty="0" smtClean="0">
                <a:latin typeface="Verdana" pitchFamily="34" charset="0"/>
              </a:rPr>
              <a:t>No</a:t>
            </a:r>
          </a:p>
          <a:p>
            <a:pPr algn="ctr">
              <a:buClr>
                <a:srgbClr val="528416"/>
              </a:buClr>
              <a:buSzPct val="80000"/>
              <a:buFont typeface="Monotype Sorts" pitchFamily="2" charset="2"/>
              <a:buNone/>
            </a:pPr>
            <a:r>
              <a:rPr lang="ja-JP" altLang="en-US" b="1" dirty="0" smtClean="0">
                <a:latin typeface="Verdana" pitchFamily="34" charset="0"/>
              </a:rPr>
              <a:t>商品</a:t>
            </a:r>
            <a:r>
              <a:rPr lang="en-US" altLang="ja-JP" b="1" dirty="0">
                <a:latin typeface="Verdana" pitchFamily="34" charset="0"/>
              </a:rPr>
              <a:t>ID</a:t>
            </a:r>
            <a:endParaRPr lang="en-US" altLang="ja-JP" b="1" dirty="0" smtClean="0">
              <a:latin typeface="Verdana" pitchFamily="34" charset="0"/>
            </a:endParaRPr>
          </a:p>
          <a:p>
            <a:pPr algn="ctr">
              <a:buClr>
                <a:srgbClr val="528416"/>
              </a:buClr>
              <a:buSzPct val="80000"/>
              <a:buFont typeface="Monotype Sorts" pitchFamily="2" charset="2"/>
              <a:buNone/>
            </a:pPr>
            <a:r>
              <a:rPr kumimoji="1" lang="ja-JP" altLang="en-US" b="1" dirty="0" smtClean="0">
                <a:latin typeface="Verdana" pitchFamily="34" charset="0"/>
              </a:rPr>
              <a:t>個数</a:t>
            </a:r>
            <a:endParaRPr kumimoji="1" lang="ja-JP" altLang="en-US" b="1" dirty="0">
              <a:latin typeface="Verdana" pitchFamily="34" charset="0"/>
            </a:endParaRPr>
          </a:p>
        </p:txBody>
      </p:sp>
      <p:sp>
        <p:nvSpPr>
          <p:cNvPr id="6" name="正方形/長方形 5"/>
          <p:cNvSpPr/>
          <p:nvPr/>
        </p:nvSpPr>
        <p:spPr bwMode="auto">
          <a:xfrm>
            <a:off x="3779912" y="4509120"/>
            <a:ext cx="1656184" cy="1512168"/>
          </a:xfrm>
          <a:prstGeom prst="rect">
            <a:avLst/>
          </a:prstGeom>
          <a:noFill/>
          <a:ln w="9525" cap="flat" cmpd="sng" algn="ctr">
            <a:solidFill>
              <a:schemeClr val="tx1"/>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lang="ja-JP" altLang="en-US" b="1" dirty="0">
                <a:latin typeface="Verdana" pitchFamily="34" charset="0"/>
              </a:rPr>
              <a:t>明細</a:t>
            </a:r>
            <a:endParaRPr kumimoji="1" lang="en-US" altLang="ja-JP" b="1" dirty="0" smtClean="0">
              <a:latin typeface="Verdana" pitchFamily="34" charset="0"/>
            </a:endParaRPr>
          </a:p>
          <a:p>
            <a:pPr algn="ctr">
              <a:buClr>
                <a:srgbClr val="528416"/>
              </a:buClr>
              <a:buSzPct val="80000"/>
              <a:buFont typeface="Monotype Sorts" pitchFamily="2" charset="2"/>
              <a:buNone/>
            </a:pPr>
            <a:endParaRPr lang="en-US" altLang="ja-JP" b="1" dirty="0">
              <a:latin typeface="Verdana" pitchFamily="34" charset="0"/>
            </a:endParaRPr>
          </a:p>
          <a:p>
            <a:pPr algn="ctr">
              <a:buClr>
                <a:srgbClr val="528416"/>
              </a:buClr>
              <a:buSzPct val="80000"/>
              <a:buFont typeface="Monotype Sorts" pitchFamily="2" charset="2"/>
              <a:buNone/>
            </a:pPr>
            <a:r>
              <a:rPr kumimoji="1" lang="ja-JP" altLang="en-US" b="1" dirty="0" smtClean="0">
                <a:latin typeface="Verdana" pitchFamily="34" charset="0"/>
              </a:rPr>
              <a:t>注文</a:t>
            </a:r>
            <a:r>
              <a:rPr kumimoji="1" lang="en-US" altLang="ja-JP" b="1" dirty="0" smtClean="0">
                <a:latin typeface="Verdana" pitchFamily="34" charset="0"/>
              </a:rPr>
              <a:t>No</a:t>
            </a:r>
          </a:p>
          <a:p>
            <a:pPr algn="ctr">
              <a:buClr>
                <a:srgbClr val="528416"/>
              </a:buClr>
              <a:buSzPct val="80000"/>
              <a:buFont typeface="Monotype Sorts" pitchFamily="2" charset="2"/>
              <a:buNone/>
            </a:pPr>
            <a:r>
              <a:rPr lang="ja-JP" altLang="en-US" b="1" dirty="0" smtClean="0">
                <a:latin typeface="Verdana" pitchFamily="34" charset="0"/>
              </a:rPr>
              <a:t>商品</a:t>
            </a:r>
            <a:r>
              <a:rPr lang="en-US" altLang="ja-JP" b="1" dirty="0" smtClean="0">
                <a:latin typeface="Verdana" pitchFamily="34" charset="0"/>
              </a:rPr>
              <a:t>ID</a:t>
            </a:r>
          </a:p>
          <a:p>
            <a:pPr algn="ctr">
              <a:buClr>
                <a:srgbClr val="528416"/>
              </a:buClr>
              <a:buSzPct val="80000"/>
              <a:buFont typeface="Monotype Sorts" pitchFamily="2" charset="2"/>
              <a:buNone/>
            </a:pPr>
            <a:r>
              <a:rPr kumimoji="1" lang="ja-JP" altLang="en-US" b="1" dirty="0">
                <a:latin typeface="Verdana" pitchFamily="34" charset="0"/>
              </a:rPr>
              <a:t>個数</a:t>
            </a:r>
          </a:p>
        </p:txBody>
      </p:sp>
      <p:cxnSp>
        <p:nvCxnSpPr>
          <p:cNvPr id="8" name="直線コネクタ 7"/>
          <p:cNvCxnSpPr>
            <a:stCxn id="4" idx="3"/>
            <a:endCxn id="5" idx="1"/>
          </p:cNvCxnSpPr>
          <p:nvPr/>
        </p:nvCxnSpPr>
        <p:spPr bwMode="auto">
          <a:xfrm flipV="1">
            <a:off x="2411760" y="2780928"/>
            <a:ext cx="1368152" cy="1332"/>
          </a:xfrm>
          <a:prstGeom prst="line">
            <a:avLst/>
          </a:prstGeom>
          <a:noFill/>
          <a:ln w="9525" cap="flat" cmpd="sng" algn="ctr">
            <a:solidFill>
              <a:schemeClr val="tx1"/>
            </a:solidFill>
            <a:prstDash val="solid"/>
            <a:round/>
            <a:headEnd type="none" w="med" len="med"/>
            <a:tailEnd type="none" w="med" len="med"/>
          </a:ln>
          <a:effectLst/>
        </p:spPr>
      </p:cxnSp>
      <p:cxnSp>
        <p:nvCxnSpPr>
          <p:cNvPr id="10" name="直線コネクタ 9"/>
          <p:cNvCxnSpPr>
            <a:stCxn id="4" idx="3"/>
            <a:endCxn id="6" idx="1"/>
          </p:cNvCxnSpPr>
          <p:nvPr/>
        </p:nvCxnSpPr>
        <p:spPr bwMode="auto">
          <a:xfrm>
            <a:off x="2411760" y="2782260"/>
            <a:ext cx="1368152" cy="2482944"/>
          </a:xfrm>
          <a:prstGeom prst="line">
            <a:avLst/>
          </a:prstGeom>
          <a:noFill/>
          <a:ln w="9525" cap="flat" cmpd="sng" algn="ctr">
            <a:solidFill>
              <a:schemeClr val="tx1"/>
            </a:solidFill>
            <a:prstDash val="solid"/>
            <a:round/>
            <a:headEnd type="none" w="med" len="med"/>
            <a:tailEnd type="none" w="med" len="med"/>
          </a:ln>
          <a:effectLst/>
        </p:spPr>
      </p:cxnSp>
      <p:sp>
        <p:nvSpPr>
          <p:cNvPr id="14" name="正方形/長方形 13"/>
          <p:cNvSpPr/>
          <p:nvPr/>
        </p:nvSpPr>
        <p:spPr bwMode="auto">
          <a:xfrm>
            <a:off x="6713904" y="1772816"/>
            <a:ext cx="1656184" cy="2016224"/>
          </a:xfrm>
          <a:prstGeom prst="rect">
            <a:avLst/>
          </a:prstGeom>
          <a:noFill/>
          <a:ln w="9525" cap="flat" cmpd="sng" algn="ctr">
            <a:solidFill>
              <a:schemeClr val="tx1"/>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lang="ja-JP" altLang="en-US" b="1" dirty="0">
                <a:latin typeface="Verdana" pitchFamily="34" charset="0"/>
              </a:rPr>
              <a:t>商品</a:t>
            </a:r>
            <a:endParaRPr lang="en-US" altLang="ja-JP" b="1" dirty="0" smtClean="0">
              <a:latin typeface="Verdana" pitchFamily="34" charset="0"/>
            </a:endParaRPr>
          </a:p>
          <a:p>
            <a:pPr algn="ctr">
              <a:buClr>
                <a:srgbClr val="528416"/>
              </a:buClr>
              <a:buSzPct val="80000"/>
              <a:buFont typeface="Monotype Sorts" pitchFamily="2" charset="2"/>
              <a:buNone/>
            </a:pPr>
            <a:endParaRPr kumimoji="1" lang="en-US" altLang="ja-JP" b="1" dirty="0">
              <a:latin typeface="Verdana" pitchFamily="34" charset="0"/>
            </a:endParaRPr>
          </a:p>
          <a:p>
            <a:pPr algn="ctr">
              <a:buClr>
                <a:srgbClr val="528416"/>
              </a:buClr>
              <a:buSzPct val="80000"/>
              <a:buFont typeface="Monotype Sorts" pitchFamily="2" charset="2"/>
              <a:buNone/>
            </a:pPr>
            <a:r>
              <a:rPr lang="ja-JP" altLang="en-US" b="1" dirty="0" smtClean="0">
                <a:latin typeface="Verdana" pitchFamily="34" charset="0"/>
              </a:rPr>
              <a:t>商品</a:t>
            </a:r>
            <a:r>
              <a:rPr lang="en-US" altLang="ja-JP" b="1" dirty="0" smtClean="0">
                <a:latin typeface="Verdana" pitchFamily="34" charset="0"/>
              </a:rPr>
              <a:t>ID</a:t>
            </a:r>
          </a:p>
          <a:p>
            <a:pPr algn="ctr">
              <a:buClr>
                <a:srgbClr val="528416"/>
              </a:buClr>
              <a:buSzPct val="80000"/>
              <a:buFont typeface="Monotype Sorts" pitchFamily="2" charset="2"/>
              <a:buNone/>
            </a:pPr>
            <a:r>
              <a:rPr lang="ja-JP" altLang="en-US" b="1" dirty="0">
                <a:latin typeface="Verdana" pitchFamily="34" charset="0"/>
              </a:rPr>
              <a:t>商品名</a:t>
            </a:r>
            <a:endParaRPr lang="en-US" altLang="ja-JP" b="1" dirty="0" smtClean="0">
              <a:latin typeface="Verdana" pitchFamily="34" charset="0"/>
            </a:endParaRPr>
          </a:p>
          <a:p>
            <a:pPr algn="ctr">
              <a:buClr>
                <a:srgbClr val="528416"/>
              </a:buClr>
              <a:buSzPct val="80000"/>
              <a:buFont typeface="Monotype Sorts" pitchFamily="2" charset="2"/>
              <a:buNone/>
            </a:pPr>
            <a:r>
              <a:rPr lang="ja-JP" altLang="en-US" b="1" dirty="0">
                <a:latin typeface="Verdana" pitchFamily="34" charset="0"/>
              </a:rPr>
              <a:t>単価</a:t>
            </a:r>
            <a:endParaRPr lang="en-US" altLang="ja-JP" b="1" dirty="0" smtClean="0">
              <a:latin typeface="Verdana" pitchFamily="34" charset="0"/>
            </a:endParaRPr>
          </a:p>
          <a:p>
            <a:pPr algn="ctr">
              <a:buClr>
                <a:srgbClr val="528416"/>
              </a:buClr>
              <a:buSzPct val="80000"/>
              <a:buFont typeface="Monotype Sorts" pitchFamily="2" charset="2"/>
              <a:buNone/>
            </a:pPr>
            <a:endParaRPr kumimoji="1" lang="ja-JP" altLang="en-US" b="1" dirty="0">
              <a:latin typeface="Verdana" pitchFamily="34" charset="0"/>
            </a:endParaRPr>
          </a:p>
        </p:txBody>
      </p:sp>
      <p:sp>
        <p:nvSpPr>
          <p:cNvPr id="15" name="正方形/長方形 14"/>
          <p:cNvSpPr/>
          <p:nvPr/>
        </p:nvSpPr>
        <p:spPr bwMode="auto">
          <a:xfrm>
            <a:off x="6713904" y="4509120"/>
            <a:ext cx="1656184" cy="1512168"/>
          </a:xfrm>
          <a:prstGeom prst="rect">
            <a:avLst/>
          </a:prstGeom>
          <a:noFill/>
          <a:ln w="9525" cap="flat" cmpd="sng" algn="ctr">
            <a:solidFill>
              <a:schemeClr val="tx1"/>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lang="ja-JP" altLang="en-US" b="1" dirty="0">
                <a:latin typeface="Verdana" pitchFamily="34" charset="0"/>
              </a:rPr>
              <a:t>商品</a:t>
            </a:r>
            <a:endParaRPr lang="en-US" altLang="ja-JP" b="1" dirty="0" smtClean="0">
              <a:latin typeface="Verdana" pitchFamily="34" charset="0"/>
            </a:endParaRPr>
          </a:p>
          <a:p>
            <a:pPr algn="ctr">
              <a:buClr>
                <a:srgbClr val="528416"/>
              </a:buClr>
              <a:buSzPct val="80000"/>
              <a:buFont typeface="Monotype Sorts" pitchFamily="2" charset="2"/>
              <a:buNone/>
            </a:pPr>
            <a:endParaRPr kumimoji="1" lang="en-US" altLang="ja-JP" b="1" dirty="0">
              <a:latin typeface="Verdana" pitchFamily="34" charset="0"/>
            </a:endParaRPr>
          </a:p>
          <a:p>
            <a:pPr algn="ctr">
              <a:buClr>
                <a:srgbClr val="528416"/>
              </a:buClr>
              <a:buSzPct val="80000"/>
              <a:buFont typeface="Monotype Sorts" pitchFamily="2" charset="2"/>
              <a:buNone/>
            </a:pPr>
            <a:r>
              <a:rPr lang="ja-JP" altLang="en-US" b="1" dirty="0" smtClean="0">
                <a:latin typeface="Verdana" pitchFamily="34" charset="0"/>
              </a:rPr>
              <a:t>商品</a:t>
            </a:r>
            <a:r>
              <a:rPr lang="en-US" altLang="ja-JP" b="1" dirty="0" smtClean="0">
                <a:latin typeface="Verdana" pitchFamily="34" charset="0"/>
              </a:rPr>
              <a:t>ID</a:t>
            </a:r>
          </a:p>
          <a:p>
            <a:pPr algn="ctr">
              <a:buClr>
                <a:srgbClr val="528416"/>
              </a:buClr>
              <a:buSzPct val="80000"/>
              <a:buFont typeface="Monotype Sorts" pitchFamily="2" charset="2"/>
              <a:buNone/>
            </a:pPr>
            <a:r>
              <a:rPr lang="ja-JP" altLang="en-US" b="1" dirty="0">
                <a:latin typeface="Verdana" pitchFamily="34" charset="0"/>
              </a:rPr>
              <a:t>商品名</a:t>
            </a:r>
            <a:endParaRPr lang="en-US" altLang="ja-JP" b="1" dirty="0" smtClean="0">
              <a:latin typeface="Verdana" pitchFamily="34" charset="0"/>
            </a:endParaRPr>
          </a:p>
          <a:p>
            <a:pPr algn="ctr">
              <a:buClr>
                <a:srgbClr val="528416"/>
              </a:buClr>
              <a:buSzPct val="80000"/>
              <a:buFont typeface="Monotype Sorts" pitchFamily="2" charset="2"/>
              <a:buNone/>
            </a:pPr>
            <a:r>
              <a:rPr lang="ja-JP" altLang="en-US" b="1" dirty="0">
                <a:latin typeface="Verdana" pitchFamily="34" charset="0"/>
              </a:rPr>
              <a:t>単価</a:t>
            </a:r>
            <a:endParaRPr lang="en-US" altLang="ja-JP" b="1" dirty="0" smtClean="0">
              <a:latin typeface="Verdana" pitchFamily="34" charset="0"/>
            </a:endParaRPr>
          </a:p>
          <a:p>
            <a:pPr algn="ctr">
              <a:buClr>
                <a:srgbClr val="528416"/>
              </a:buClr>
              <a:buSzPct val="80000"/>
              <a:buFont typeface="Monotype Sorts" pitchFamily="2" charset="2"/>
              <a:buNone/>
            </a:pPr>
            <a:endParaRPr kumimoji="1" lang="ja-JP" altLang="en-US" b="1" dirty="0">
              <a:latin typeface="Verdana" pitchFamily="34" charset="0"/>
            </a:endParaRPr>
          </a:p>
        </p:txBody>
      </p:sp>
      <p:cxnSp>
        <p:nvCxnSpPr>
          <p:cNvPr id="16" name="直線コネクタ 15"/>
          <p:cNvCxnSpPr>
            <a:stCxn id="5" idx="3"/>
            <a:endCxn id="14" idx="1"/>
          </p:cNvCxnSpPr>
          <p:nvPr/>
        </p:nvCxnSpPr>
        <p:spPr bwMode="auto">
          <a:xfrm>
            <a:off x="5436096" y="2780928"/>
            <a:ext cx="1277808" cy="0"/>
          </a:xfrm>
          <a:prstGeom prst="line">
            <a:avLst/>
          </a:prstGeom>
          <a:noFill/>
          <a:ln w="9525" cap="flat" cmpd="sng" algn="ctr">
            <a:solidFill>
              <a:schemeClr val="tx1"/>
            </a:solidFill>
            <a:prstDash val="solid"/>
            <a:round/>
            <a:headEnd type="none" w="med" len="med"/>
            <a:tailEnd type="none" w="med" len="med"/>
          </a:ln>
          <a:effectLst/>
        </p:spPr>
      </p:cxnSp>
      <p:cxnSp>
        <p:nvCxnSpPr>
          <p:cNvPr id="19" name="直線コネクタ 18"/>
          <p:cNvCxnSpPr>
            <a:stCxn id="6" idx="3"/>
            <a:endCxn id="15" idx="1"/>
          </p:cNvCxnSpPr>
          <p:nvPr/>
        </p:nvCxnSpPr>
        <p:spPr bwMode="auto">
          <a:xfrm>
            <a:off x="5436096" y="5265204"/>
            <a:ext cx="1277808" cy="0"/>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479613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おまけ　</a:t>
            </a:r>
            <a:r>
              <a:rPr lang="en-US" altLang="ja-JP" dirty="0" smtClean="0"/>
              <a:t>GROUP BY</a:t>
            </a:r>
            <a:r>
              <a:rPr lang="ja-JP" altLang="en-US" dirty="0" smtClean="0"/>
              <a:t>のイメージ</a:t>
            </a:r>
            <a:endParaRPr kumimoji="1" lang="ja-JP" altLang="en-US" dirty="0"/>
          </a:p>
        </p:txBody>
      </p:sp>
      <p:sp>
        <p:nvSpPr>
          <p:cNvPr id="3" name="コンテンツ プレースホルダー 2"/>
          <p:cNvSpPr>
            <a:spLocks noGrp="1"/>
          </p:cNvSpPr>
          <p:nvPr>
            <p:ph idx="1"/>
          </p:nvPr>
        </p:nvSpPr>
        <p:spPr>
          <a:xfrm>
            <a:off x="152400" y="908050"/>
            <a:ext cx="8686800" cy="864766"/>
          </a:xfrm>
        </p:spPr>
        <p:txBody>
          <a:bodyPr/>
          <a:lstStyle/>
          <a:p>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3812869274"/>
              </p:ext>
            </p:extLst>
          </p:nvPr>
        </p:nvGraphicFramePr>
        <p:xfrm>
          <a:off x="539552" y="1484784"/>
          <a:ext cx="4608512" cy="2225676"/>
        </p:xfrm>
        <a:graphic>
          <a:graphicData uri="http://schemas.openxmlformats.org/drawingml/2006/table">
            <a:tbl>
              <a:tblPr firstRow="1" bandRow="1">
                <a:tableStyleId>{5C22544A-7EE6-4342-B048-85BDC9FD1C3A}</a:tableStyleId>
              </a:tblPr>
              <a:tblGrid>
                <a:gridCol w="1147431"/>
                <a:gridCol w="1516865"/>
                <a:gridCol w="1008112"/>
                <a:gridCol w="936104"/>
              </a:tblGrid>
              <a:tr h="370946">
                <a:tc gridSpan="4">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注文番号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購入商品</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金額</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洗濯機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33,800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掃除機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8,990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電子レンジ</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16,480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膝サポーター</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cxnSp>
        <p:nvCxnSpPr>
          <p:cNvPr id="9" name="直線矢印コネクタ 8"/>
          <p:cNvCxnSpPr/>
          <p:nvPr/>
        </p:nvCxnSpPr>
        <p:spPr bwMode="auto">
          <a:xfrm>
            <a:off x="5292080" y="2204864"/>
            <a:ext cx="0" cy="1080120"/>
          </a:xfrm>
          <a:prstGeom prst="straightConnector1">
            <a:avLst/>
          </a:prstGeom>
          <a:noFill/>
          <a:ln w="9525" cap="flat" cmpd="sng" algn="ctr">
            <a:solidFill>
              <a:schemeClr val="tx1"/>
            </a:solidFill>
            <a:prstDash val="solid"/>
            <a:round/>
            <a:headEnd type="arrow"/>
            <a:tailEnd type="arrow"/>
          </a:ln>
          <a:effectLst/>
        </p:spPr>
      </p:cxnSp>
      <p:sp>
        <p:nvSpPr>
          <p:cNvPr id="12" name="二等辺三角形 11"/>
          <p:cNvSpPr/>
          <p:nvPr/>
        </p:nvSpPr>
        <p:spPr bwMode="auto">
          <a:xfrm rot="10800000">
            <a:off x="2246438" y="4073624"/>
            <a:ext cx="1060704" cy="457200"/>
          </a:xfrm>
          <a:prstGeom prst="triangle">
            <a:avLst/>
          </a:prstGeom>
          <a:solidFill>
            <a:schemeClr val="bg1">
              <a:lumMod val="50000"/>
            </a:schemeClr>
          </a:solidFill>
          <a:ln w="9525" cap="flat" cmpd="sng" algn="ctr">
            <a:solidFill>
              <a:schemeClr val="tx1">
                <a:lumMod val="50000"/>
                <a:lumOff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sp>
        <p:nvSpPr>
          <p:cNvPr id="17" name="正方形/長方形 16"/>
          <p:cNvSpPr/>
          <p:nvPr/>
        </p:nvSpPr>
        <p:spPr bwMode="auto">
          <a:xfrm>
            <a:off x="611560" y="4759424"/>
            <a:ext cx="4536504" cy="1693912"/>
          </a:xfrm>
          <a:prstGeom prst="rect">
            <a:avLst/>
          </a:prstGeom>
          <a:noFill/>
          <a:ln w="9525" cap="flat" cmpd="sng" algn="ctr">
            <a:solidFill>
              <a:schemeClr val="accent6"/>
            </a:solidFill>
            <a:prstDash val="solid"/>
            <a:round/>
            <a:headEnd type="none" w="med" len="med"/>
            <a:tailEnd type="none" w="med" len="med"/>
          </a:ln>
          <a:effectLst/>
        </p:spPr>
        <p:txBody>
          <a:bodyPr rtlCol="0" anchor="ctr"/>
          <a:lstStyle/>
          <a:p>
            <a:pPr>
              <a:buClr>
                <a:srgbClr val="528416"/>
              </a:buClr>
              <a:buSzPct val="80000"/>
              <a:buFont typeface="Monotype Sorts" pitchFamily="2" charset="2"/>
              <a:buNone/>
            </a:pPr>
            <a:r>
              <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SELECT</a:t>
            </a:r>
          </a:p>
          <a:p>
            <a:pPr>
              <a:buClr>
                <a:srgbClr val="528416"/>
              </a:buClr>
              <a:buSzPct val="80000"/>
              <a:buFont typeface="Monotype Sorts" pitchFamily="2" charset="2"/>
              <a:buNone/>
            </a:pP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顧客</a:t>
            </a: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ID,</a:t>
            </a:r>
            <a:endPar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buFont typeface="Monotype Sorts" pitchFamily="2" charset="2"/>
              <a:buNone/>
            </a:pPr>
            <a:r>
              <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  SUM(</a:t>
            </a:r>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金額</a:t>
            </a:r>
            <a:r>
              <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a:t>
            </a:r>
          </a:p>
          <a:p>
            <a:pPr>
              <a:buClr>
                <a:srgbClr val="528416"/>
              </a:buClr>
              <a:buSzPct val="80000"/>
              <a:buFont typeface="Monotype Sorts" pitchFamily="2" charset="2"/>
              <a:buNone/>
            </a:pP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FROM</a:t>
            </a:r>
          </a:p>
          <a:p>
            <a:pPr>
              <a:buClr>
                <a:srgbClr val="528416"/>
              </a:buClr>
              <a:buSzPct val="80000"/>
              <a:buFont typeface="Monotype Sorts" pitchFamily="2" charset="2"/>
              <a:buNone/>
            </a:pPr>
            <a:r>
              <a:rPr kumimoji="1" lang="en-US" altLang="ja-JP" sz="1600" b="1"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注文</a:t>
            </a:r>
            <a:endPar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buFont typeface="Monotype Sorts" pitchFamily="2" charset="2"/>
              <a:buNone/>
            </a:pPr>
            <a:r>
              <a:rPr kumimoji="1"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GROUP BY</a:t>
            </a:r>
          </a:p>
          <a:p>
            <a:pPr>
              <a:buClr>
                <a:srgbClr val="528416"/>
              </a:buClr>
              <a:buSzPct val="80000"/>
              <a:buFont typeface="Monotype Sorts" pitchFamily="2" charset="2"/>
              <a:buNone/>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　　顧客</a:t>
            </a: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ID</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二等辺三角形 19"/>
          <p:cNvSpPr/>
          <p:nvPr/>
        </p:nvSpPr>
        <p:spPr bwMode="auto">
          <a:xfrm rot="5400000">
            <a:off x="5024669" y="5377780"/>
            <a:ext cx="1060704" cy="457200"/>
          </a:xfrm>
          <a:prstGeom prst="triangle">
            <a:avLst/>
          </a:prstGeom>
          <a:solidFill>
            <a:schemeClr val="bg1">
              <a:lumMod val="50000"/>
            </a:schemeClr>
          </a:solidFill>
          <a:ln w="9525" cap="flat" cmpd="sng" algn="ctr">
            <a:solidFill>
              <a:schemeClr val="tx1">
                <a:lumMod val="50000"/>
                <a:lumOff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Verdana" pitchFamily="34" charset="0"/>
            </a:endParaRPr>
          </a:p>
        </p:txBody>
      </p:sp>
      <p:graphicFrame>
        <p:nvGraphicFramePr>
          <p:cNvPr id="21" name="表 20"/>
          <p:cNvGraphicFramePr>
            <a:graphicFrameLocks noGrp="1"/>
          </p:cNvGraphicFramePr>
          <p:nvPr>
            <p:extLst>
              <p:ext uri="{D42A27DB-BD31-4B8C-83A1-F6EECF244321}">
                <p14:modId xmlns:p14="http://schemas.microsoft.com/office/powerpoint/2010/main" val="740856015"/>
              </p:ext>
            </p:extLst>
          </p:nvPr>
        </p:nvGraphicFramePr>
        <p:xfrm>
          <a:off x="6012160" y="4942872"/>
          <a:ext cx="2664296" cy="1483784"/>
        </p:xfrm>
        <a:graphic>
          <a:graphicData uri="http://schemas.openxmlformats.org/drawingml/2006/table">
            <a:tbl>
              <a:tblPr firstRow="1" bandRow="1">
                <a:tableStyleId>{5C22544A-7EE6-4342-B048-85BDC9FD1C3A}</a:tableStyleId>
              </a:tblPr>
              <a:tblGrid>
                <a:gridCol w="1147431"/>
                <a:gridCol w="1516865"/>
              </a:tblGrid>
              <a:tr h="370946">
                <a:tc gridSpan="2">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SUM(</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金額</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59270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cxnSp>
        <p:nvCxnSpPr>
          <p:cNvPr id="23" name="直線矢印コネクタ 22"/>
          <p:cNvCxnSpPr/>
          <p:nvPr/>
        </p:nvCxnSpPr>
        <p:spPr bwMode="auto">
          <a:xfrm>
            <a:off x="5292080" y="3284984"/>
            <a:ext cx="0" cy="441176"/>
          </a:xfrm>
          <a:prstGeom prst="straightConnector1">
            <a:avLst/>
          </a:prstGeom>
          <a:noFill/>
          <a:ln w="9525" cap="flat" cmpd="sng" algn="ctr">
            <a:solidFill>
              <a:schemeClr val="tx1"/>
            </a:solidFill>
            <a:prstDash val="solid"/>
            <a:round/>
            <a:headEnd type="arrow"/>
            <a:tailEnd type="arrow"/>
          </a:ln>
          <a:effectLst/>
        </p:spPr>
      </p:cxnSp>
      <p:sp>
        <p:nvSpPr>
          <p:cNvPr id="24" name="四角形吹き出し 23"/>
          <p:cNvSpPr/>
          <p:nvPr/>
        </p:nvSpPr>
        <p:spPr bwMode="auto">
          <a:xfrm>
            <a:off x="4572000" y="3798168"/>
            <a:ext cx="4419480" cy="1070992"/>
          </a:xfrm>
          <a:prstGeom prst="wedgeRectCallout">
            <a:avLst>
              <a:gd name="adj1" fmla="val -65726"/>
              <a:gd name="adj2" fmla="val 52189"/>
            </a:avLst>
          </a:prstGeom>
          <a:solidFill>
            <a:srgbClr val="FFE7E7"/>
          </a:solidFill>
          <a:ln w="9525" cap="flat" cmpd="sng" algn="ctr">
            <a:solidFill>
              <a:srgbClr val="FF9999"/>
            </a:solidFill>
            <a:prstDash val="solid"/>
            <a:round/>
            <a:headEnd type="none" w="med" len="med"/>
            <a:tailEnd type="none" w="med" len="med"/>
          </a:ln>
          <a:effectLst>
            <a:outerShdw blurRad="50800" dist="38100" dir="2700000" algn="tl" rotWithShape="0">
              <a:prstClr val="black">
                <a:alpha val="40000"/>
              </a:prstClr>
            </a:outerShdw>
          </a:effectLst>
        </p:spPr>
        <p:txBody>
          <a:bodyPr rtlCol="0" anchor="ctr"/>
          <a:lstStyle/>
          <a:p>
            <a:pPr marL="171450" indent="-171450">
              <a:buClr>
                <a:srgbClr val="528416"/>
              </a:buClr>
              <a:buSzPct val="80000"/>
              <a:buFont typeface="Arial" panose="020B0604020202020204" pitchFamily="34" charset="0"/>
              <a:buChar char="•"/>
            </a:pPr>
            <a:r>
              <a:rPr lang="ja-JP" altLang="en-US" sz="1600" b="1" dirty="0" smtClean="0">
                <a:latin typeface="Verdana" pitchFamily="34" charset="0"/>
              </a:rPr>
              <a:t>顧客</a:t>
            </a:r>
            <a:r>
              <a:rPr lang="en-US" altLang="ja-JP" sz="1600" b="1" dirty="0" smtClean="0">
                <a:latin typeface="Verdana" pitchFamily="34" charset="0"/>
              </a:rPr>
              <a:t>ID</a:t>
            </a:r>
            <a:r>
              <a:rPr lang="ja-JP" altLang="en-US" sz="1600" b="1" dirty="0" smtClean="0">
                <a:latin typeface="Verdana" pitchFamily="34" charset="0"/>
              </a:rPr>
              <a:t>が同一のレコードを、一つのグループとする</a:t>
            </a:r>
            <a:endParaRPr lang="en-US" altLang="ja-JP" sz="1600" b="1" dirty="0" smtClean="0">
              <a:latin typeface="Verdana" pitchFamily="34" charset="0"/>
            </a:endParaRPr>
          </a:p>
          <a:p>
            <a:pPr marL="171450" indent="-171450">
              <a:buClr>
                <a:srgbClr val="528416"/>
              </a:buClr>
              <a:buSzPct val="80000"/>
              <a:buFont typeface="Arial" panose="020B0604020202020204" pitchFamily="34" charset="0"/>
              <a:buChar char="•"/>
            </a:pPr>
            <a:r>
              <a:rPr kumimoji="1" lang="ja-JP" altLang="en-US" sz="1600" b="1" dirty="0" smtClean="0">
                <a:latin typeface="Verdana" pitchFamily="34" charset="0"/>
              </a:rPr>
              <a:t>それぞれのグループに対し、</a:t>
            </a:r>
            <a:r>
              <a:rPr kumimoji="1" lang="en-US" altLang="ja-JP" sz="1600" b="1" dirty="0" smtClean="0">
                <a:latin typeface="Verdana" pitchFamily="34" charset="0"/>
              </a:rPr>
              <a:t>SUM(</a:t>
            </a:r>
            <a:r>
              <a:rPr kumimoji="1" lang="ja-JP" altLang="en-US" sz="1600" b="1" dirty="0" smtClean="0">
                <a:latin typeface="Verdana" pitchFamily="34" charset="0"/>
              </a:rPr>
              <a:t>金額</a:t>
            </a:r>
            <a:r>
              <a:rPr kumimoji="1" lang="en-US" altLang="ja-JP" sz="1600" b="1" dirty="0" smtClean="0">
                <a:latin typeface="Verdana" pitchFamily="34" charset="0"/>
              </a:rPr>
              <a:t>)</a:t>
            </a:r>
            <a:r>
              <a:rPr kumimoji="1" lang="ja-JP" altLang="en-US" sz="1600" b="1" dirty="0" err="1" smtClean="0">
                <a:latin typeface="Verdana" pitchFamily="34" charset="0"/>
              </a:rPr>
              <a:t>を算</a:t>
            </a:r>
            <a:r>
              <a:rPr kumimoji="1" lang="ja-JP" altLang="en-US" sz="1600" b="1" dirty="0" smtClean="0">
                <a:latin typeface="Verdana" pitchFamily="34" charset="0"/>
              </a:rPr>
              <a:t>出する</a:t>
            </a:r>
            <a:endParaRPr kumimoji="1" lang="ja-JP" altLang="en-US" sz="1600" b="1" dirty="0">
              <a:latin typeface="Verdana" pitchFamily="34" charset="0"/>
            </a:endParaRPr>
          </a:p>
        </p:txBody>
      </p:sp>
      <p:sp>
        <p:nvSpPr>
          <p:cNvPr id="25" name="テキスト ボックス 24"/>
          <p:cNvSpPr txBox="1"/>
          <p:nvPr/>
        </p:nvSpPr>
        <p:spPr>
          <a:xfrm>
            <a:off x="5345421" y="2447600"/>
            <a:ext cx="1205779" cy="369332"/>
          </a:xfrm>
          <a:prstGeom prst="rect">
            <a:avLst/>
          </a:prstGeom>
          <a:noFill/>
        </p:spPr>
        <p:txBody>
          <a:bodyPr wrap="none" rtlCol="0">
            <a:spAutoFit/>
          </a:bodyPr>
          <a:lstStyle/>
          <a:p>
            <a:r>
              <a:rPr lang="ja-JP" altLang="en-US" dirty="0" smtClean="0"/>
              <a:t>グループ</a:t>
            </a:r>
            <a:r>
              <a:rPr lang="en-US" altLang="ja-JP" dirty="0" smtClean="0"/>
              <a:t>1</a:t>
            </a:r>
            <a:endParaRPr kumimoji="1" lang="ja-JP" altLang="en-US" dirty="0"/>
          </a:p>
        </p:txBody>
      </p:sp>
      <p:sp>
        <p:nvSpPr>
          <p:cNvPr id="27" name="テキスト ボックス 26"/>
          <p:cNvSpPr txBox="1"/>
          <p:nvPr/>
        </p:nvSpPr>
        <p:spPr>
          <a:xfrm>
            <a:off x="5364088" y="3356992"/>
            <a:ext cx="1205779" cy="369332"/>
          </a:xfrm>
          <a:prstGeom prst="rect">
            <a:avLst/>
          </a:prstGeom>
          <a:noFill/>
        </p:spPr>
        <p:txBody>
          <a:bodyPr wrap="none" rtlCol="0">
            <a:spAutoFit/>
          </a:bodyPr>
          <a:lstStyle/>
          <a:p>
            <a:r>
              <a:rPr lang="ja-JP" altLang="en-US" dirty="0" smtClean="0"/>
              <a:t>グループ</a:t>
            </a:r>
            <a:r>
              <a:rPr lang="en-US" altLang="ja-JP" dirty="0" smtClean="0"/>
              <a:t>2</a:t>
            </a:r>
            <a:endParaRPr kumimoji="1" lang="ja-JP" altLang="en-US" dirty="0"/>
          </a:p>
        </p:txBody>
      </p:sp>
    </p:spTree>
    <p:extLst>
      <p:ext uri="{BB962C8B-B14F-4D97-AF65-F5344CB8AC3E}">
        <p14:creationId xmlns:p14="http://schemas.microsoft.com/office/powerpoint/2010/main" val="2276284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基礎知識</a:t>
            </a:r>
          </a:p>
        </p:txBody>
      </p:sp>
      <p:sp>
        <p:nvSpPr>
          <p:cNvPr id="2" name="コンテンツ プレースホルダー 1"/>
          <p:cNvSpPr>
            <a:spLocks noGrp="1"/>
          </p:cNvSpPr>
          <p:nvPr>
            <p:ph idx="1"/>
          </p:nvPr>
        </p:nvSpPr>
        <p:spPr/>
        <p:txBody>
          <a:bodyPr/>
          <a:lstStyle/>
          <a:p>
            <a:pPr marL="342900" indent="-342900">
              <a:buFont typeface="+mj-lt"/>
              <a:buAutoNum type="arabicPeriod"/>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システムの例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データベースとは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リレーショナルデータベースとは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の種別</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mj-lt"/>
              <a:buAutoNum type="arabicPeriod"/>
            </a:pP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485752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44624"/>
            <a:ext cx="8686800" cy="725488"/>
          </a:xfrm>
        </p:spPr>
        <p:txBody>
          <a:bodyPr/>
          <a:lstStyle/>
          <a:p>
            <a:pPr eaLnBrk="1" hangingPunct="1"/>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SQL</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基礎知識</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1.1. Web</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システムの例</a:t>
            </a:r>
          </a:p>
        </p:txBody>
      </p:sp>
      <p:sp>
        <p:nvSpPr>
          <p:cNvPr id="11268" name="コンテンツ プレースホルダ 4"/>
          <p:cNvSpPr>
            <a:spLocks noGrp="1"/>
          </p:cNvSpPr>
          <p:nvPr>
            <p:ph idx="1"/>
          </p:nvPr>
        </p:nvSpPr>
        <p:spPr>
          <a:xfrm>
            <a:off x="152400" y="908050"/>
            <a:ext cx="8686800" cy="792758"/>
          </a:xfrm>
        </p:spPr>
        <p:txBody>
          <a:bodyPr/>
          <a:lstStyle/>
          <a:p>
            <a:r>
              <a:rPr lang="en-US" altLang="ja-JP"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システムでは、各サーバがそれぞれ役割を持ち、連携し合って処理結果を</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ブラウザに返却します。</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 name="グループ化 250"/>
          <p:cNvGrpSpPr>
            <a:grpSpLocks/>
          </p:cNvGrpSpPr>
          <p:nvPr/>
        </p:nvGrpSpPr>
        <p:grpSpPr bwMode="auto">
          <a:xfrm>
            <a:off x="354148" y="2698310"/>
            <a:ext cx="1010082" cy="1114368"/>
            <a:chOff x="677848" y="1988840"/>
            <a:chExt cx="731520" cy="731520"/>
          </a:xfrm>
        </p:grpSpPr>
        <p:pic>
          <p:nvPicPr>
            <p:cNvPr id="7" name="Picture 4" descr="Clien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848" y="1988840"/>
              <a:ext cx="7315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253"/>
            <p:cNvSpPr txBox="1">
              <a:spLocks noChangeArrowheads="1"/>
            </p:cNvSpPr>
            <p:nvPr/>
          </p:nvSpPr>
          <p:spPr bwMode="auto">
            <a:xfrm>
              <a:off x="1085172" y="2204864"/>
              <a:ext cx="159279" cy="14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eaLnBrk="1" hangingPunct="1"/>
              <a:r>
                <a:rPr lang="en-US" altLang="ja-JP" sz="800" dirty="0">
                  <a:latin typeface="Meiryo UI" panose="020B0604030504040204" pitchFamily="50" charset="-128"/>
                  <a:ea typeface="Meiryo UI" panose="020B0604030504040204" pitchFamily="50" charset="-128"/>
                  <a:cs typeface="Meiryo UI" panose="020B0604030504040204" pitchFamily="50" charset="-128"/>
                </a:rPr>
                <a:t>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 name="TextBox 22"/>
          <p:cNvSpPr txBox="1">
            <a:spLocks noChangeArrowheads="1"/>
          </p:cNvSpPr>
          <p:nvPr/>
        </p:nvSpPr>
        <p:spPr bwMode="auto">
          <a:xfrm>
            <a:off x="258741" y="2060658"/>
            <a:ext cx="1269767" cy="492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ブラウザ</a:t>
            </a:r>
            <a:endPar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Picture 13" descr="Traditional-Serve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3366" y="2625542"/>
            <a:ext cx="1296144" cy="129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C:\Users\yusuke.komori.ULDOMAIN\Pictures\Microsoft クリップ オーガナイザ\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1156" y="2769123"/>
            <a:ext cx="1283497" cy="91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2"/>
          <p:cNvSpPr txBox="1">
            <a:spLocks noChangeArrowheads="1"/>
          </p:cNvSpPr>
          <p:nvPr/>
        </p:nvSpPr>
        <p:spPr bwMode="auto">
          <a:xfrm>
            <a:off x="2648021" y="2018145"/>
            <a:ext cx="1269767" cy="4924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サーバ</a:t>
            </a:r>
            <a:endPar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Box 22"/>
          <p:cNvSpPr txBox="1">
            <a:spLocks noChangeArrowheads="1"/>
          </p:cNvSpPr>
          <p:nvPr/>
        </p:nvSpPr>
        <p:spPr bwMode="auto">
          <a:xfrm>
            <a:off x="4549275" y="1977035"/>
            <a:ext cx="2219335" cy="5539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ja-JP" altLang="en-US"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アプリケーション</a:t>
            </a:r>
            <a:endPar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サーバ</a:t>
            </a:r>
            <a:endPar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13" descr="Traditional-Serve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9630" y="2607964"/>
            <a:ext cx="1296144" cy="129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p:cNvSpPr txBox="1">
            <a:spLocks noChangeArrowheads="1"/>
          </p:cNvSpPr>
          <p:nvPr/>
        </p:nvSpPr>
        <p:spPr bwMode="auto">
          <a:xfrm>
            <a:off x="7361156" y="1977035"/>
            <a:ext cx="1269767" cy="4924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ja-JP" altLang="en-US"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データベース</a:t>
            </a:r>
            <a:endParaRPr lang="en-US" altLang="ja-JP" sz="18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p:cNvCxnSpPr/>
          <p:nvPr/>
        </p:nvCxnSpPr>
        <p:spPr bwMode="auto">
          <a:xfrm>
            <a:off x="1364230" y="2962490"/>
            <a:ext cx="1373136"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21" name="直線矢印コネクタ 20"/>
          <p:cNvCxnSpPr/>
          <p:nvPr/>
        </p:nvCxnSpPr>
        <p:spPr bwMode="auto">
          <a:xfrm>
            <a:off x="3899510" y="2962490"/>
            <a:ext cx="1240497"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22" name="直線矢印コネクタ 21"/>
          <p:cNvCxnSpPr/>
          <p:nvPr/>
        </p:nvCxnSpPr>
        <p:spPr bwMode="auto">
          <a:xfrm>
            <a:off x="6115397" y="2962490"/>
            <a:ext cx="1240497"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23" name="直線矢印コネクタ 22"/>
          <p:cNvCxnSpPr/>
          <p:nvPr/>
        </p:nvCxnSpPr>
        <p:spPr bwMode="auto">
          <a:xfrm flipH="1">
            <a:off x="6086128" y="3489203"/>
            <a:ext cx="1269766"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28" name="直線矢印コネクタ 27"/>
          <p:cNvCxnSpPr/>
          <p:nvPr/>
        </p:nvCxnSpPr>
        <p:spPr bwMode="auto">
          <a:xfrm flipH="1">
            <a:off x="3870241" y="3489203"/>
            <a:ext cx="1269766"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29" name="直線矢印コネクタ 28"/>
          <p:cNvCxnSpPr/>
          <p:nvPr/>
        </p:nvCxnSpPr>
        <p:spPr bwMode="auto">
          <a:xfrm flipH="1">
            <a:off x="1379230" y="3489203"/>
            <a:ext cx="1387405" cy="0"/>
          </a:xfrm>
          <a:prstGeom prst="straightConnector1">
            <a:avLst/>
          </a:prstGeom>
          <a:noFill/>
          <a:ln w="38100" cap="flat" cmpd="sng" algn="ctr">
            <a:solidFill>
              <a:schemeClr val="tx1"/>
            </a:solidFill>
            <a:prstDash val="solid"/>
            <a:round/>
            <a:headEnd type="none" w="med" len="med"/>
            <a:tailEnd type="triangle" w="lg" len="lg"/>
          </a:ln>
          <a:effectLst/>
        </p:spPr>
      </p:cxnSp>
      <p:sp>
        <p:nvSpPr>
          <p:cNvPr id="26" name="テキスト ボックス 25"/>
          <p:cNvSpPr txBox="1"/>
          <p:nvPr/>
        </p:nvSpPr>
        <p:spPr>
          <a:xfrm>
            <a:off x="1149259" y="2553099"/>
            <a:ext cx="1747401" cy="338554"/>
          </a:xfrm>
          <a:prstGeom prst="rect">
            <a:avLst/>
          </a:prstGeom>
          <a:noFill/>
        </p:spPr>
        <p:txBody>
          <a:bodyPr wrap="non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①</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ページ要求</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p:cNvSpPr txBox="1"/>
          <p:nvPr/>
        </p:nvSpPr>
        <p:spPr>
          <a:xfrm>
            <a:off x="3832764" y="2553099"/>
            <a:ext cx="1210588" cy="338554"/>
          </a:xfrm>
          <a:prstGeom prst="rect">
            <a:avLst/>
          </a:prstGeom>
          <a:noFill/>
        </p:spPr>
        <p:txBody>
          <a:bodyPr wrap="non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②</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処理要求</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5993004" y="2553099"/>
            <a:ext cx="1279517"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③データ要求</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6065012" y="3561211"/>
            <a:ext cx="1279517"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④データ返却</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p:cNvSpPr txBox="1"/>
          <p:nvPr/>
        </p:nvSpPr>
        <p:spPr>
          <a:xfrm>
            <a:off x="3616740" y="3561211"/>
            <a:ext cx="1620957"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⑤処理結果返却</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1168468" y="3561211"/>
            <a:ext cx="1747401"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⑥</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ページ返却</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bwMode="auto">
          <a:xfrm>
            <a:off x="5993004" y="2469477"/>
            <a:ext cx="2651649" cy="1739806"/>
          </a:xfrm>
          <a:prstGeom prst="roundRect">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今回の範囲</a:t>
            </a:r>
          </a:p>
        </p:txBody>
      </p:sp>
      <p:sp>
        <p:nvSpPr>
          <p:cNvPr id="47" name="正方形/長方形 46"/>
          <p:cNvSpPr/>
          <p:nvPr/>
        </p:nvSpPr>
        <p:spPr bwMode="auto">
          <a:xfrm>
            <a:off x="179512" y="1822310"/>
            <a:ext cx="8765820" cy="2530989"/>
          </a:xfrm>
          <a:prstGeom prst="rect">
            <a:avLst/>
          </a:prstGeom>
          <a:no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endPar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bwMode="auto">
          <a:xfrm>
            <a:off x="351978" y="1628800"/>
            <a:ext cx="2178910" cy="348235"/>
          </a:xfrm>
          <a:prstGeom prst="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pPr>
            <a:r>
              <a:rPr kumimoji="1" lang="ja-JP" altLang="en-US"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基本的な流れ</a:t>
            </a:r>
          </a:p>
        </p:txBody>
      </p:sp>
      <p:sp>
        <p:nvSpPr>
          <p:cNvPr id="52" name="角丸四角形 51"/>
          <p:cNvSpPr/>
          <p:nvPr/>
        </p:nvSpPr>
        <p:spPr bwMode="auto">
          <a:xfrm>
            <a:off x="251520" y="4489221"/>
            <a:ext cx="3666268" cy="379939"/>
          </a:xfrm>
          <a:prstGeom prst="roundRect">
            <a:avLst/>
          </a:prstGeom>
          <a:solidFill>
            <a:srgbClr val="CCECFF"/>
          </a:solidFill>
          <a:ln w="12700" cap="flat" cmpd="sng" algn="ctr">
            <a:solidFill>
              <a:srgbClr val="0070C0"/>
            </a:solidFill>
            <a:prstDash val="solid"/>
            <a:round/>
            <a:headEnd type="none" w="med" len="med"/>
            <a:tailEnd type="none" w="med" len="med"/>
          </a:ln>
          <a:effectLst/>
        </p:spPr>
        <p:txBody>
          <a:bodyPr lIns="54000" rIns="54000" rtlCol="0" anchor="t"/>
          <a:lstStyle/>
          <a:p>
            <a:pPr algn="ctr">
              <a:buClr>
                <a:srgbClr val="528416"/>
              </a:buClr>
              <a:buSzPct val="80000"/>
              <a:buFont typeface="Monotype Sorts" pitchFamily="2" charset="2"/>
              <a:buNone/>
            </a:pP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)EC</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サイトで商品検索した場合の流れ</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3" name="グループ化 52"/>
          <p:cNvGrpSpPr/>
          <p:nvPr/>
        </p:nvGrpSpPr>
        <p:grpSpPr>
          <a:xfrm>
            <a:off x="389695" y="4990836"/>
            <a:ext cx="2376941" cy="768677"/>
            <a:chOff x="389695" y="4964579"/>
            <a:chExt cx="2376941" cy="768677"/>
          </a:xfrm>
        </p:grpSpPr>
        <p:sp>
          <p:nvSpPr>
            <p:cNvPr id="49" name="正方形/長方形 48"/>
            <p:cNvSpPr/>
            <p:nvPr/>
          </p:nvSpPr>
          <p:spPr bwMode="auto">
            <a:xfrm>
              <a:off x="648436" y="4964579"/>
              <a:ext cx="2118200" cy="768677"/>
            </a:xfrm>
            <a:prstGeom prst="rect">
              <a:avLst/>
            </a:prstGeom>
            <a:noFill/>
            <a:ln w="9525" cap="flat" cmpd="sng" algn="ctr">
              <a:solidFill>
                <a:srgbClr val="0070C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検索結果画面を</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要求</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その際、入力された文字列を</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サーバに渡す</a:t>
              </a:r>
            </a:p>
          </p:txBody>
        </p:sp>
        <p:sp>
          <p:nvSpPr>
            <p:cNvPr id="55" name="正方形/長方形 54"/>
            <p:cNvSpPr/>
            <p:nvPr/>
          </p:nvSpPr>
          <p:spPr bwMode="auto">
            <a:xfrm>
              <a:off x="389695" y="4964579"/>
              <a:ext cx="259628" cy="768677"/>
            </a:xfrm>
            <a:prstGeom prst="rect">
              <a:avLst/>
            </a:prstGeom>
            <a:solidFill>
              <a:srgbClr val="CCEC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528416"/>
                </a:buClr>
                <a:buSzPct val="80000"/>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①</a:t>
              </a:r>
            </a:p>
          </p:txBody>
        </p:sp>
      </p:grpSp>
      <p:grpSp>
        <p:nvGrpSpPr>
          <p:cNvPr id="57" name="グループ化 56"/>
          <p:cNvGrpSpPr/>
          <p:nvPr/>
        </p:nvGrpSpPr>
        <p:grpSpPr>
          <a:xfrm>
            <a:off x="3275179" y="4990836"/>
            <a:ext cx="2376941" cy="768677"/>
            <a:chOff x="389695" y="4964579"/>
            <a:chExt cx="2376941" cy="768677"/>
          </a:xfrm>
        </p:grpSpPr>
        <p:sp>
          <p:nvSpPr>
            <p:cNvPr id="58" name="正方形/長方形 57"/>
            <p:cNvSpPr/>
            <p:nvPr/>
          </p:nvSpPr>
          <p:spPr bwMode="auto">
            <a:xfrm>
              <a:off x="648436" y="4964579"/>
              <a:ext cx="2118200" cy="768677"/>
            </a:xfrm>
            <a:prstGeom prst="rect">
              <a:avLst/>
            </a:prstGeom>
            <a:noFill/>
            <a:ln w="9525" cap="flat" cmpd="sng" algn="ctr">
              <a:solidFill>
                <a:srgbClr val="0070C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ブラウザからの要求を</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受付、</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サーバに検索処理を要求</a:t>
              </a:r>
            </a:p>
          </p:txBody>
        </p:sp>
        <p:sp>
          <p:nvSpPr>
            <p:cNvPr id="59" name="正方形/長方形 58"/>
            <p:cNvSpPr/>
            <p:nvPr/>
          </p:nvSpPr>
          <p:spPr bwMode="auto">
            <a:xfrm>
              <a:off x="389695" y="4964579"/>
              <a:ext cx="259628" cy="768677"/>
            </a:xfrm>
            <a:prstGeom prst="rect">
              <a:avLst/>
            </a:prstGeom>
            <a:solidFill>
              <a:srgbClr val="CCEC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②</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0" name="グループ化 59"/>
          <p:cNvGrpSpPr/>
          <p:nvPr/>
        </p:nvGrpSpPr>
        <p:grpSpPr>
          <a:xfrm>
            <a:off x="6156058" y="4990836"/>
            <a:ext cx="2376941" cy="768677"/>
            <a:chOff x="389695" y="4964579"/>
            <a:chExt cx="2376941" cy="768677"/>
          </a:xfrm>
        </p:grpSpPr>
        <p:sp>
          <p:nvSpPr>
            <p:cNvPr id="61" name="正方形/長方形 60"/>
            <p:cNvSpPr/>
            <p:nvPr/>
          </p:nvSpPr>
          <p:spPr bwMode="auto">
            <a:xfrm>
              <a:off x="648436" y="4964579"/>
              <a:ext cx="2118200" cy="768677"/>
            </a:xfrm>
            <a:prstGeom prst="rect">
              <a:avLst/>
            </a:prstGeom>
            <a:noFill/>
            <a:ln w="9525" cap="flat" cmpd="sng" algn="ctr">
              <a:solidFill>
                <a:srgbClr val="0070C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buFont typeface="Monotype Sorts" pitchFamily="2" charset="2"/>
                <a:buNone/>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データベースを検索する</a:t>
              </a:r>
            </a:p>
          </p:txBody>
        </p:sp>
        <p:sp>
          <p:nvSpPr>
            <p:cNvPr id="62" name="正方形/長方形 61"/>
            <p:cNvSpPr/>
            <p:nvPr/>
          </p:nvSpPr>
          <p:spPr bwMode="auto">
            <a:xfrm>
              <a:off x="389695" y="4964579"/>
              <a:ext cx="259628" cy="768677"/>
            </a:xfrm>
            <a:prstGeom prst="rect">
              <a:avLst/>
            </a:prstGeom>
            <a:solidFill>
              <a:srgbClr val="CCEC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③</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3" name="グループ化 62"/>
          <p:cNvGrpSpPr/>
          <p:nvPr/>
        </p:nvGrpSpPr>
        <p:grpSpPr>
          <a:xfrm>
            <a:off x="6157121" y="5819375"/>
            <a:ext cx="2376941" cy="768677"/>
            <a:chOff x="389695" y="4964579"/>
            <a:chExt cx="2376941" cy="768677"/>
          </a:xfrm>
        </p:grpSpPr>
        <p:sp>
          <p:nvSpPr>
            <p:cNvPr id="64" name="正方形/長方形 63"/>
            <p:cNvSpPr/>
            <p:nvPr/>
          </p:nvSpPr>
          <p:spPr bwMode="auto">
            <a:xfrm>
              <a:off x="648436" y="4964579"/>
              <a:ext cx="2118200" cy="768677"/>
            </a:xfrm>
            <a:prstGeom prst="rect">
              <a:avLst/>
            </a:prstGeom>
            <a:noFill/>
            <a:ln w="9525" cap="flat" cmpd="sng" algn="ctr">
              <a:solidFill>
                <a:srgbClr val="0070C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buFont typeface="Monotype Sorts" pitchFamily="2" charset="2"/>
                <a:buNone/>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検索要求に従って、マッチしたデータを</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サーバに返却する</a:t>
              </a:r>
            </a:p>
          </p:txBody>
        </p:sp>
        <p:sp>
          <p:nvSpPr>
            <p:cNvPr id="65" name="正方形/長方形 64"/>
            <p:cNvSpPr/>
            <p:nvPr/>
          </p:nvSpPr>
          <p:spPr bwMode="auto">
            <a:xfrm>
              <a:off x="389695" y="4964579"/>
              <a:ext cx="259628" cy="768677"/>
            </a:xfrm>
            <a:prstGeom prst="rect">
              <a:avLst/>
            </a:prstGeom>
            <a:solidFill>
              <a:srgbClr val="CCEC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④</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6" name="グループ化 65"/>
          <p:cNvGrpSpPr/>
          <p:nvPr/>
        </p:nvGrpSpPr>
        <p:grpSpPr>
          <a:xfrm>
            <a:off x="3275856" y="5819375"/>
            <a:ext cx="2376941" cy="768677"/>
            <a:chOff x="389695" y="4964579"/>
            <a:chExt cx="2376941" cy="768677"/>
          </a:xfrm>
        </p:grpSpPr>
        <p:sp>
          <p:nvSpPr>
            <p:cNvPr id="67" name="正方形/長方形 66"/>
            <p:cNvSpPr/>
            <p:nvPr/>
          </p:nvSpPr>
          <p:spPr bwMode="auto">
            <a:xfrm>
              <a:off x="648436" y="4964579"/>
              <a:ext cx="2118200" cy="768677"/>
            </a:xfrm>
            <a:prstGeom prst="rect">
              <a:avLst/>
            </a:prstGeom>
            <a:noFill/>
            <a:ln w="9525" cap="flat" cmpd="sng" algn="ctr">
              <a:solidFill>
                <a:srgbClr val="0070C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buFont typeface="Monotype Sorts" pitchFamily="2" charset="2"/>
                <a:buNone/>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データベースから</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受取った</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buFont typeface="Monotype Sorts" pitchFamily="2" charset="2"/>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結果</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を</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サーバに渡す</a:t>
              </a:r>
            </a:p>
          </p:txBody>
        </p:sp>
        <p:sp>
          <p:nvSpPr>
            <p:cNvPr id="68" name="正方形/長方形 67"/>
            <p:cNvSpPr/>
            <p:nvPr/>
          </p:nvSpPr>
          <p:spPr bwMode="auto">
            <a:xfrm>
              <a:off x="389695" y="4964579"/>
              <a:ext cx="259628" cy="768677"/>
            </a:xfrm>
            <a:prstGeom prst="rect">
              <a:avLst/>
            </a:prstGeom>
            <a:solidFill>
              <a:srgbClr val="CCEC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⑤</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9" name="グループ化 68"/>
          <p:cNvGrpSpPr/>
          <p:nvPr/>
        </p:nvGrpSpPr>
        <p:grpSpPr>
          <a:xfrm>
            <a:off x="389695" y="5819375"/>
            <a:ext cx="2376941" cy="768677"/>
            <a:chOff x="389695" y="4964579"/>
            <a:chExt cx="2376941" cy="768677"/>
          </a:xfrm>
        </p:grpSpPr>
        <p:sp>
          <p:nvSpPr>
            <p:cNvPr id="70" name="正方形/長方形 69"/>
            <p:cNvSpPr/>
            <p:nvPr/>
          </p:nvSpPr>
          <p:spPr bwMode="auto">
            <a:xfrm>
              <a:off x="648436" y="4964579"/>
              <a:ext cx="2118200" cy="768677"/>
            </a:xfrm>
            <a:prstGeom prst="rect">
              <a:avLst/>
            </a:prstGeom>
            <a:noFill/>
            <a:ln w="9525" cap="flat" cmpd="sng" algn="ctr">
              <a:solidFill>
                <a:srgbClr val="0070C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buFont typeface="Monotype Sorts" pitchFamily="2" charset="2"/>
                <a:buNone/>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受取った検索結果を埋め込み、</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ページを返却する</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p:cNvSpPr/>
            <p:nvPr/>
          </p:nvSpPr>
          <p:spPr bwMode="auto">
            <a:xfrm>
              <a:off x="389695" y="4964579"/>
              <a:ext cx="259628" cy="768677"/>
            </a:xfrm>
            <a:prstGeom prst="rect">
              <a:avLst/>
            </a:prstGeom>
            <a:solidFill>
              <a:srgbClr val="CCEC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⑤</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72" name="直線矢印コネクタ 71"/>
          <p:cNvCxnSpPr>
            <a:stCxn id="49" idx="3"/>
            <a:endCxn id="59" idx="1"/>
          </p:cNvCxnSpPr>
          <p:nvPr/>
        </p:nvCxnSpPr>
        <p:spPr bwMode="auto">
          <a:xfrm>
            <a:off x="2766636" y="5375175"/>
            <a:ext cx="508543" cy="0"/>
          </a:xfrm>
          <a:prstGeom prst="straightConnector1">
            <a:avLst/>
          </a:prstGeom>
          <a:noFill/>
          <a:ln w="25400" cap="flat" cmpd="sng" algn="ctr">
            <a:solidFill>
              <a:srgbClr val="0070C0"/>
            </a:solidFill>
            <a:prstDash val="solid"/>
            <a:round/>
            <a:headEnd type="none" w="med" len="med"/>
            <a:tailEnd type="triangle" w="lg" len="med"/>
          </a:ln>
          <a:effectLst/>
        </p:spPr>
      </p:cxnSp>
      <p:cxnSp>
        <p:nvCxnSpPr>
          <p:cNvPr id="75" name="直線矢印コネクタ 74"/>
          <p:cNvCxnSpPr>
            <a:stCxn id="58" idx="3"/>
            <a:endCxn id="62" idx="1"/>
          </p:cNvCxnSpPr>
          <p:nvPr/>
        </p:nvCxnSpPr>
        <p:spPr bwMode="auto">
          <a:xfrm>
            <a:off x="5652120" y="5375175"/>
            <a:ext cx="503938" cy="0"/>
          </a:xfrm>
          <a:prstGeom prst="straightConnector1">
            <a:avLst/>
          </a:prstGeom>
          <a:noFill/>
          <a:ln w="25400" cap="flat" cmpd="sng" algn="ctr">
            <a:solidFill>
              <a:srgbClr val="0070C0"/>
            </a:solidFill>
            <a:prstDash val="solid"/>
            <a:round/>
            <a:headEnd type="none" w="med" len="med"/>
            <a:tailEnd type="triangle" w="lg" len="med"/>
          </a:ln>
          <a:effectLst/>
        </p:spPr>
      </p:cxnSp>
      <p:cxnSp>
        <p:nvCxnSpPr>
          <p:cNvPr id="78" name="直線矢印コネクタ 77"/>
          <p:cNvCxnSpPr>
            <a:stCxn id="65" idx="1"/>
            <a:endCxn id="67" idx="3"/>
          </p:cNvCxnSpPr>
          <p:nvPr/>
        </p:nvCxnSpPr>
        <p:spPr bwMode="auto">
          <a:xfrm flipH="1">
            <a:off x="5652797" y="6203714"/>
            <a:ext cx="504324" cy="0"/>
          </a:xfrm>
          <a:prstGeom prst="straightConnector1">
            <a:avLst/>
          </a:prstGeom>
          <a:noFill/>
          <a:ln w="25400" cap="flat" cmpd="sng" algn="ctr">
            <a:solidFill>
              <a:srgbClr val="0070C0"/>
            </a:solidFill>
            <a:prstDash val="solid"/>
            <a:round/>
            <a:headEnd type="none" w="med" len="med"/>
            <a:tailEnd type="triangle" w="lg" len="med"/>
          </a:ln>
          <a:effectLst/>
        </p:spPr>
      </p:cxnSp>
      <p:cxnSp>
        <p:nvCxnSpPr>
          <p:cNvPr id="81" name="直線矢印コネクタ 80"/>
          <p:cNvCxnSpPr>
            <a:stCxn id="68" idx="1"/>
            <a:endCxn id="70" idx="3"/>
          </p:cNvCxnSpPr>
          <p:nvPr/>
        </p:nvCxnSpPr>
        <p:spPr bwMode="auto">
          <a:xfrm flipH="1">
            <a:off x="2766636" y="6203714"/>
            <a:ext cx="509220" cy="0"/>
          </a:xfrm>
          <a:prstGeom prst="straightConnector1">
            <a:avLst/>
          </a:prstGeom>
          <a:noFill/>
          <a:ln w="25400" cap="flat" cmpd="sng" algn="ctr">
            <a:solidFill>
              <a:srgbClr val="0070C0"/>
            </a:solidFill>
            <a:prstDash val="solid"/>
            <a:round/>
            <a:headEnd type="none" w="med" len="med"/>
            <a:tailEnd type="triangle" w="lg" len="med"/>
          </a:ln>
          <a:effectLst/>
        </p:spPr>
      </p:cxnSp>
      <p:cxnSp>
        <p:nvCxnSpPr>
          <p:cNvPr id="11273" name="カギ線コネクタ 11272"/>
          <p:cNvCxnSpPr>
            <a:stCxn id="61" idx="3"/>
            <a:endCxn id="64" idx="3"/>
          </p:cNvCxnSpPr>
          <p:nvPr/>
        </p:nvCxnSpPr>
        <p:spPr bwMode="auto">
          <a:xfrm>
            <a:off x="8532999" y="5375175"/>
            <a:ext cx="1063" cy="828539"/>
          </a:xfrm>
          <a:prstGeom prst="bentConnector3">
            <a:avLst>
              <a:gd name="adj1" fmla="val 21605174"/>
            </a:avLst>
          </a:prstGeom>
          <a:noFill/>
          <a:ln w="25400" cap="flat" cmpd="sng" algn="ctr">
            <a:solidFill>
              <a:srgbClr val="0070C0"/>
            </a:solidFill>
            <a:prstDash val="solid"/>
            <a:round/>
            <a:headEnd type="none" w="med" len="med"/>
            <a:tailEnd type="triangle" w="lg" len="med"/>
          </a:ln>
          <a:effectLst/>
        </p:spPr>
      </p:cxnSp>
    </p:spTree>
    <p:extLst>
      <p:ext uri="{BB962C8B-B14F-4D97-AF65-F5344CB8AC3E}">
        <p14:creationId xmlns:p14="http://schemas.microsoft.com/office/powerpoint/2010/main" val="41562870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ja-JP" sz="2400" dirty="0" smtClean="0"/>
              <a:t>1.</a:t>
            </a:r>
            <a:r>
              <a:rPr lang="ja-JP" altLang="en-US" sz="2400" dirty="0" smtClean="0"/>
              <a:t> </a:t>
            </a:r>
            <a:r>
              <a:rPr lang="en-US" altLang="ja-JP" sz="2400" dirty="0" smtClean="0"/>
              <a:t>SQL</a:t>
            </a:r>
            <a:r>
              <a:rPr lang="ja-JP" altLang="en-US" sz="2400" dirty="0" smtClean="0"/>
              <a:t>基礎知識</a:t>
            </a:r>
            <a:r>
              <a:rPr lang="en-US" altLang="ja-JP" sz="2400" dirty="0" smtClean="0"/>
              <a:t/>
            </a:r>
            <a:br>
              <a:rPr lang="en-US" altLang="ja-JP" sz="2400" dirty="0" smtClean="0"/>
            </a:br>
            <a:r>
              <a:rPr lang="en-US" altLang="ja-JP" sz="2400" dirty="0" smtClean="0"/>
              <a:t>1.2 </a:t>
            </a:r>
            <a:r>
              <a:rPr lang="ja-JP" altLang="en-US" sz="2400" dirty="0" smtClean="0"/>
              <a:t>データベースとは</a:t>
            </a:r>
          </a:p>
        </p:txBody>
      </p:sp>
      <p:sp>
        <p:nvSpPr>
          <p:cNvPr id="6148" name="コンテンツ プレースホルダ 4"/>
          <p:cNvSpPr>
            <a:spLocks noGrp="1"/>
          </p:cNvSpPr>
          <p:nvPr>
            <p:ph idx="1"/>
          </p:nvPr>
        </p:nvSpPr>
        <p:spPr>
          <a:xfrm>
            <a:off x="152400" y="908050"/>
            <a:ext cx="8686800" cy="2304926"/>
          </a:xfrm>
        </p:spPr>
        <p:txBody>
          <a:bodyPr/>
          <a:lstStyle/>
          <a:p>
            <a:pPr>
              <a:defRPr/>
            </a:pPr>
            <a:r>
              <a:rPr lang="ja-JP" altLang="en-US" dirty="0" smtClean="0"/>
              <a:t>データベース</a:t>
            </a:r>
            <a:r>
              <a:rPr lang="en-US" altLang="ja-JP" dirty="0" smtClean="0"/>
              <a:t>(DB)</a:t>
            </a:r>
            <a:r>
              <a:rPr lang="ja-JP" altLang="en-US" dirty="0"/>
              <a:t>とは</a:t>
            </a:r>
            <a:r>
              <a:rPr lang="ja-JP" altLang="en-US" dirty="0" smtClean="0"/>
              <a:t>、データを蓄積・管理するシステムを指します。</a:t>
            </a:r>
            <a:endParaRPr lang="en-US" altLang="ja-JP" dirty="0"/>
          </a:p>
          <a:p>
            <a:pPr>
              <a:defRPr/>
            </a:pPr>
            <a:r>
              <a:rPr lang="ja-JP" altLang="en-US" dirty="0" smtClean="0"/>
              <a:t>広い意味</a:t>
            </a:r>
            <a:r>
              <a:rPr lang="ja-JP" altLang="en-US" dirty="0"/>
              <a:t>では</a:t>
            </a:r>
            <a:r>
              <a:rPr lang="ja-JP" altLang="en-US" dirty="0" smtClean="0"/>
              <a:t>、シンプルなテキストファイルにデータを蓄積したものも</a:t>
            </a:r>
            <a:r>
              <a:rPr lang="en-US" altLang="ja-JP" dirty="0" smtClean="0"/>
              <a:t>DB</a:t>
            </a:r>
            <a:r>
              <a:rPr lang="ja-JP" altLang="en-US" dirty="0" smtClean="0"/>
              <a:t>と捉えることもできます。</a:t>
            </a:r>
            <a:endParaRPr lang="en-US" altLang="ja-JP" dirty="0" smtClean="0"/>
          </a:p>
          <a:p>
            <a:pPr>
              <a:defRPr/>
            </a:pPr>
            <a:r>
              <a:rPr lang="ja-JP" altLang="en-US" dirty="0" smtClean="0"/>
              <a:t>実際</a:t>
            </a:r>
            <a:r>
              <a:rPr lang="ja-JP" altLang="en-US" dirty="0"/>
              <a:t>の</a:t>
            </a:r>
            <a:r>
              <a:rPr lang="en-US" altLang="ja-JP" dirty="0" smtClean="0"/>
              <a:t>IT</a:t>
            </a:r>
            <a:r>
              <a:rPr lang="ja-JP" altLang="en-US" dirty="0" smtClean="0"/>
              <a:t>の現場では、データ操作するための言語を持っていたり、データの正確性を担保するなど、データ蓄積以外にも多くの機能を持つ、データベース管理システム</a:t>
            </a:r>
            <a:r>
              <a:rPr lang="en-US" altLang="ja-JP" dirty="0" smtClean="0"/>
              <a:t>(DBMS)</a:t>
            </a:r>
            <a:r>
              <a:rPr lang="ja-JP" altLang="en-US" dirty="0" smtClean="0"/>
              <a:t>を指すことがほとんどです。</a:t>
            </a:r>
            <a:endParaRPr lang="en-US" altLang="ja-JP" sz="2400" dirty="0" smtClean="0"/>
          </a:p>
          <a:p>
            <a:pPr lvl="1">
              <a:defRPr/>
            </a:pPr>
            <a:endParaRPr lang="en-US" altLang="ja-JP" dirty="0" smtClean="0"/>
          </a:p>
        </p:txBody>
      </p:sp>
      <p:sp>
        <p:nvSpPr>
          <p:cNvPr id="2" name="フローチャート : 磁気ディスク 1"/>
          <p:cNvSpPr/>
          <p:nvPr/>
        </p:nvSpPr>
        <p:spPr bwMode="auto">
          <a:xfrm>
            <a:off x="3491880" y="3789040"/>
            <a:ext cx="1944216" cy="1368152"/>
          </a:xfrm>
          <a:prstGeom prst="flowChartMagneticDisk">
            <a:avLst/>
          </a:prstGeom>
          <a:solidFill>
            <a:schemeClr val="accent2">
              <a:lumMod val="20000"/>
              <a:lumOff val="80000"/>
            </a:schemeClr>
          </a:solidFill>
          <a:ln w="9525" cap="flat" cmpd="sng" algn="ctr">
            <a:solidFill>
              <a:schemeClr val="accent6"/>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i="1" dirty="0" smtClean="0">
                <a:latin typeface="Meiryo UI" panose="020B0604030504040204" pitchFamily="50" charset="-128"/>
                <a:ea typeface="Meiryo UI" panose="020B0604030504040204" pitchFamily="50" charset="-128"/>
                <a:cs typeface="Meiryo UI" panose="020B0604030504040204" pitchFamily="50" charset="-128"/>
              </a:rPr>
              <a:t>データ蓄積・管理</a:t>
            </a:r>
            <a:endParaRPr kumimoji="1" lang="ja-JP" altLang="en-US"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円/楕円 2"/>
          <p:cNvSpPr/>
          <p:nvPr/>
        </p:nvSpPr>
        <p:spPr bwMode="auto">
          <a:xfrm>
            <a:off x="395536" y="5301208"/>
            <a:ext cx="1850504" cy="914400"/>
          </a:xfrm>
          <a:prstGeom prst="ellipse">
            <a:avLst/>
          </a:prstGeom>
          <a:solidFill>
            <a:srgbClr val="FFFFCC"/>
          </a:solidFill>
          <a:ln w="9525" cap="flat" cmpd="sng" algn="ctr">
            <a:solidFill>
              <a:srgbClr val="FFC000"/>
            </a:solidFill>
            <a:prstDash val="solid"/>
            <a:round/>
            <a:headEnd type="none" w="med" len="med"/>
            <a:tailEnd type="none" w="med" len="med"/>
          </a:ln>
          <a:effectLst/>
        </p:spPr>
        <p:txBody>
          <a:bodyPr lIns="36000" tIns="36000" rIns="36000" bIns="36000" rtlCol="0" anchor="ctr"/>
          <a:lstStyle/>
          <a:p>
            <a:pPr algn="ctr">
              <a:buClr>
                <a:srgbClr val="528416"/>
              </a:buClr>
              <a:buSzPct val="80000"/>
              <a:buFont typeface="Monotype Sorts" pitchFamily="2" charset="2"/>
              <a:buNone/>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データベース</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buFont typeface="Monotype Sorts" pitchFamily="2" charset="2"/>
              <a:buNone/>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言語</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5"/>
          <p:cNvSpPr/>
          <p:nvPr/>
        </p:nvSpPr>
        <p:spPr bwMode="auto">
          <a:xfrm>
            <a:off x="2339752" y="5301208"/>
            <a:ext cx="1850504" cy="914400"/>
          </a:xfrm>
          <a:prstGeom prst="ellipse">
            <a:avLst/>
          </a:prstGeom>
          <a:solidFill>
            <a:srgbClr val="FFFFCC"/>
          </a:solidFill>
          <a:ln w="9525" cap="flat" cmpd="sng" algn="ctr">
            <a:solidFill>
              <a:srgbClr val="FFC000"/>
            </a:solidFill>
            <a:prstDash val="solid"/>
            <a:round/>
            <a:headEnd type="none" w="med" len="med"/>
            <a:tailEnd type="none" w="med" len="med"/>
          </a:ln>
          <a:effectLst/>
        </p:spPr>
        <p:txBody>
          <a:bodyPr lIns="36000" tIns="36000" rIns="36000" bIns="36000" rtlCol="0" anchor="ctr"/>
          <a:lstStyle/>
          <a:p>
            <a:pPr algn="ctr">
              <a:buClr>
                <a:srgbClr val="528416"/>
              </a:buClr>
              <a:buSzPct val="80000"/>
              <a:buFont typeface="Monotype Sorts" pitchFamily="2" charset="2"/>
              <a:buNone/>
            </a:pP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不正データ</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buFont typeface="Monotype Sorts" pitchFamily="2" charset="2"/>
              <a:buNone/>
            </a:pP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登録の防止</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円/楕円 6"/>
          <p:cNvSpPr/>
          <p:nvPr/>
        </p:nvSpPr>
        <p:spPr bwMode="auto">
          <a:xfrm>
            <a:off x="4298716" y="5301208"/>
            <a:ext cx="1850504" cy="914400"/>
          </a:xfrm>
          <a:prstGeom prst="ellipse">
            <a:avLst/>
          </a:prstGeom>
          <a:solidFill>
            <a:srgbClr val="FFFFCC"/>
          </a:solidFill>
          <a:ln w="9525" cap="flat" cmpd="sng" algn="ctr">
            <a:solidFill>
              <a:srgbClr val="FFC000"/>
            </a:solidFill>
            <a:prstDash val="solid"/>
            <a:round/>
            <a:headEnd type="none" w="med" len="med"/>
            <a:tailEnd type="none" w="med" len="med"/>
          </a:ln>
          <a:effectLst/>
        </p:spPr>
        <p:txBody>
          <a:bodyPr lIns="36000" tIns="36000" rIns="36000" bIns="36000" rtlCol="0" anchor="ctr"/>
          <a:lstStyle/>
          <a:p>
            <a:pPr algn="ctr">
              <a:buClr>
                <a:srgbClr val="528416"/>
              </a:buClr>
              <a:buSzPct val="80000"/>
              <a:buFont typeface="Monotype Sorts" pitchFamily="2" charset="2"/>
              <a:buNone/>
            </a:pP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アクセス制御</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円/楕円 7"/>
          <p:cNvSpPr/>
          <p:nvPr/>
        </p:nvSpPr>
        <p:spPr bwMode="auto">
          <a:xfrm>
            <a:off x="6255948" y="5301208"/>
            <a:ext cx="1850504" cy="914400"/>
          </a:xfrm>
          <a:prstGeom prst="ellipse">
            <a:avLst/>
          </a:prstGeom>
          <a:solidFill>
            <a:srgbClr val="FFFFCC"/>
          </a:solidFill>
          <a:ln w="9525" cap="flat" cmpd="sng" algn="ctr">
            <a:solidFill>
              <a:srgbClr val="FFC000"/>
            </a:solidFill>
            <a:prstDash val="solid"/>
            <a:round/>
            <a:headEnd type="none" w="med" len="med"/>
            <a:tailEnd type="none" w="med" len="med"/>
          </a:ln>
          <a:effectLst/>
        </p:spPr>
        <p:txBody>
          <a:bodyPr lIns="36000" tIns="36000" rIns="36000" bIns="36000" rtlCol="0" anchor="ctr"/>
          <a:lstStyle/>
          <a:p>
            <a:pPr algn="ctr">
              <a:buClr>
                <a:srgbClr val="528416"/>
              </a:buClr>
              <a:buSzPct val="80000"/>
              <a:buFont typeface="Monotype Sorts" pitchFamily="2" charset="2"/>
              <a:buNone/>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データ整合性の担保</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bwMode="auto">
          <a:xfrm>
            <a:off x="323528" y="3356992"/>
            <a:ext cx="8424936" cy="3096344"/>
          </a:xfrm>
          <a:prstGeom prst="roundRect">
            <a:avLst/>
          </a:prstGeom>
          <a:noFill/>
          <a:ln w="12700" cap="flat" cmpd="sng" algn="ctr">
            <a:solidFill>
              <a:schemeClr val="accent6"/>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bwMode="auto">
          <a:xfrm>
            <a:off x="1878596" y="3062870"/>
            <a:ext cx="5120952" cy="510146"/>
          </a:xfrm>
          <a:prstGeom prst="roundRect">
            <a:avLst/>
          </a:prstGeom>
          <a:solidFill>
            <a:schemeClr val="accent5">
              <a:lumMod val="50000"/>
            </a:schemeClr>
          </a:solidFill>
          <a:ln w="12700" cap="flat" cmpd="sng" algn="ctr">
            <a:solidFill>
              <a:schemeClr val="accent6">
                <a:lumMod val="50000"/>
              </a:schemeClr>
            </a:solidFill>
            <a:prstDash val="solid"/>
            <a:round/>
            <a:headEnd type="none" w="med" len="med"/>
            <a:tailEnd type="none" w="med" len="med"/>
          </a:ln>
          <a:effectLst/>
        </p:spPr>
        <p:txBody>
          <a:bodyPr rtlCol="0" anchor="t"/>
          <a:lstStyle/>
          <a:p>
            <a:pPr algn="ctr">
              <a:buClr>
                <a:srgbClr val="528416"/>
              </a:buClr>
              <a:buSzPct val="80000"/>
              <a:buFont typeface="Monotype Sorts" pitchFamily="2" charset="2"/>
              <a:buNone/>
            </a:pP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データベース</a:t>
            </a:r>
            <a:endParaRPr kumimoji="1"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8217549" y="5651956"/>
            <a:ext cx="530915" cy="369332"/>
          </a:xfrm>
          <a:prstGeom prst="rect">
            <a:avLst/>
          </a:prstGeom>
          <a:noFill/>
        </p:spPr>
        <p:txBody>
          <a:bodyPr wrap="non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27972341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52400" y="44624"/>
            <a:ext cx="8686800" cy="725488"/>
          </a:xfrm>
        </p:spPr>
        <p:txBody>
          <a:bodyPr/>
          <a:lstStyle/>
          <a:p>
            <a:pPr eaLnBrk="1" hangingPunct="1"/>
            <a:r>
              <a:rPr lang="en-US" altLang="ja-JP" sz="2400" dirty="0" smtClean="0"/>
              <a:t>1.</a:t>
            </a:r>
            <a:r>
              <a:rPr lang="ja-JP" altLang="en-US" sz="2400" dirty="0" smtClean="0"/>
              <a:t> </a:t>
            </a:r>
            <a:r>
              <a:rPr lang="en-US" altLang="ja-JP" sz="2400" dirty="0" smtClean="0"/>
              <a:t>SQL</a:t>
            </a:r>
            <a:r>
              <a:rPr lang="ja-JP" altLang="en-US" sz="2400" dirty="0" smtClean="0"/>
              <a:t>基本知識</a:t>
            </a:r>
            <a:r>
              <a:rPr lang="en-US" altLang="ja-JP" sz="2400" dirty="0" smtClean="0"/>
              <a:t/>
            </a:r>
            <a:br>
              <a:rPr lang="en-US" altLang="ja-JP" sz="2400" dirty="0" smtClean="0"/>
            </a:br>
            <a:r>
              <a:rPr lang="en-US" altLang="ja-JP" sz="2400" dirty="0" smtClean="0"/>
              <a:t>1.3. </a:t>
            </a:r>
            <a:r>
              <a:rPr lang="ja-JP" altLang="en-US" sz="2400" dirty="0" smtClean="0"/>
              <a:t>リレーショナルデータベースとは </a:t>
            </a:r>
            <a:r>
              <a:rPr lang="en-US" altLang="ja-JP" sz="2400" dirty="0" smtClean="0"/>
              <a:t>[1/2]</a:t>
            </a:r>
            <a:endParaRPr lang="ja-JP" altLang="en-US" sz="2400" dirty="0" smtClean="0"/>
          </a:p>
        </p:txBody>
      </p:sp>
      <p:sp>
        <p:nvSpPr>
          <p:cNvPr id="9220" name="コンテンツ プレースホルダ 4"/>
          <p:cNvSpPr>
            <a:spLocks noGrp="1"/>
          </p:cNvSpPr>
          <p:nvPr>
            <p:ph idx="1"/>
          </p:nvPr>
        </p:nvSpPr>
        <p:spPr>
          <a:xfrm>
            <a:off x="152400" y="908050"/>
            <a:ext cx="8686800" cy="4407414"/>
          </a:xfrm>
        </p:spPr>
        <p:txBody>
          <a:bodyPr/>
          <a:lstStyle/>
          <a:p>
            <a:r>
              <a:rPr lang="ja-JP" altLang="en-US" dirty="0" smtClean="0"/>
              <a:t>リレーショナルデータベース</a:t>
            </a:r>
            <a:r>
              <a:rPr lang="en-US" altLang="ja-JP" dirty="0" smtClean="0"/>
              <a:t>(RDB)</a:t>
            </a:r>
            <a:r>
              <a:rPr lang="ja-JP" altLang="en-US" dirty="0" smtClean="0"/>
              <a:t>は、</a:t>
            </a:r>
            <a:r>
              <a:rPr lang="en-US" altLang="ja-JP" dirty="0" smtClean="0"/>
              <a:t>DB</a:t>
            </a:r>
            <a:r>
              <a:rPr lang="ja-JP" altLang="en-US" dirty="0" smtClean="0"/>
              <a:t>の一種で、全てのデータを表形式で格納し、表同士を結合できる構造の</a:t>
            </a:r>
            <a:r>
              <a:rPr lang="en-US" altLang="ja-JP" dirty="0" smtClean="0"/>
              <a:t>DB</a:t>
            </a:r>
            <a:r>
              <a:rPr lang="ja-JP" altLang="en-US" dirty="0" smtClean="0"/>
              <a:t>で、現在最も広く使われているデータベースです。</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pPr marL="0" indent="0">
              <a:buNone/>
            </a:pPr>
            <a:endParaRPr lang="en-US" altLang="ja-JP" dirty="0" smtClean="0"/>
          </a:p>
          <a:p>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420674581"/>
              </p:ext>
            </p:extLst>
          </p:nvPr>
        </p:nvGraphicFramePr>
        <p:xfrm>
          <a:off x="5547245" y="2020394"/>
          <a:ext cx="3188911" cy="1854730"/>
        </p:xfrm>
        <a:graphic>
          <a:graphicData uri="http://schemas.openxmlformats.org/drawingml/2006/table">
            <a:tbl>
              <a:tblPr firstRow="1" bandRow="1">
                <a:tableStyleId>{5C22544A-7EE6-4342-B048-85BDC9FD1C3A}</a:tableStyleId>
              </a:tblPr>
              <a:tblGrid>
                <a:gridCol w="1181514"/>
                <a:gridCol w="1083601"/>
                <a:gridCol w="923796"/>
              </a:tblGrid>
              <a:tr h="370946">
                <a:tc gridSpan="3">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名前</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住所</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藤原 崇</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小塚 保英</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平澤 章</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588487230"/>
              </p:ext>
            </p:extLst>
          </p:nvPr>
        </p:nvGraphicFramePr>
        <p:xfrm>
          <a:off x="323528" y="2009488"/>
          <a:ext cx="4608512" cy="2225676"/>
        </p:xfrm>
        <a:graphic>
          <a:graphicData uri="http://schemas.openxmlformats.org/drawingml/2006/table">
            <a:tbl>
              <a:tblPr firstRow="1" bandRow="1">
                <a:tableStyleId>{5C22544A-7EE6-4342-B048-85BDC9FD1C3A}</a:tableStyleId>
              </a:tblPr>
              <a:tblGrid>
                <a:gridCol w="1147431"/>
                <a:gridCol w="1516865"/>
                <a:gridCol w="1008112"/>
                <a:gridCol w="936104"/>
              </a:tblGrid>
              <a:tr h="370946">
                <a:tc gridSpan="4">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注文番号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購入商品</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金額</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洗濯機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33,800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掃除機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8,990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電子レンジ</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16,480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膝サポーター</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4163556037"/>
              </p:ext>
            </p:extLst>
          </p:nvPr>
        </p:nvGraphicFramePr>
        <p:xfrm>
          <a:off x="323528" y="4670614"/>
          <a:ext cx="8424936" cy="1854730"/>
        </p:xfrm>
        <a:graphic>
          <a:graphicData uri="http://schemas.openxmlformats.org/drawingml/2006/table">
            <a:tbl>
              <a:tblPr firstRow="1" bandRow="1">
                <a:tableStyleId>{5C22544A-7EE6-4342-B048-85BDC9FD1C3A}</a:tableStyleId>
              </a:tblPr>
              <a:tblGrid>
                <a:gridCol w="1152128"/>
                <a:gridCol w="1512168"/>
                <a:gridCol w="1008112"/>
                <a:gridCol w="2664296"/>
                <a:gridCol w="1152128"/>
                <a:gridCol w="936104"/>
              </a:tblGrid>
              <a:tr h="370946">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注文番号</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購入商品</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金額</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顧客</a:t>
                      </a:r>
                      <a:r>
                        <a:rPr kumimoji="1" lang="en-US" altLang="ja-JP" sz="1600" b="0" dirty="0" smtClean="0">
                          <a:solidFill>
                            <a:schemeClr val="tx1"/>
                          </a:solidFill>
                          <a:latin typeface="Meiryo UI" pitchFamily="50" charset="-128"/>
                          <a:ea typeface="Meiryo UI" pitchFamily="50" charset="-128"/>
                          <a:cs typeface="Meiryo UI" pitchFamily="50" charset="-128"/>
                        </a:rPr>
                        <a:t>ID</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名前</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b="0" dirty="0" smtClean="0">
                          <a:solidFill>
                            <a:schemeClr val="tx1"/>
                          </a:solidFill>
                          <a:latin typeface="Meiryo UI" pitchFamily="50" charset="-128"/>
                          <a:ea typeface="Meiryo UI" pitchFamily="50" charset="-128"/>
                          <a:cs typeface="Meiryo UI" pitchFamily="50" charset="-128"/>
                        </a:rPr>
                        <a:t>住所</a:t>
                      </a:r>
                      <a:endParaRPr kumimoji="1" lang="ja-JP" altLang="en-US" sz="1600" b="0" dirty="0">
                        <a:solidFill>
                          <a:schemeClr val="tx1"/>
                        </a:solidFill>
                        <a:latin typeface="Meiryo UI" pitchFamily="50" charset="-128"/>
                        <a:ea typeface="Meiryo UI" pitchFamily="50" charset="-128"/>
                        <a:cs typeface="Meiryo UI" pitchFamily="50" charset="-128"/>
                      </a:endParaRPr>
                    </a:p>
                  </a:txBody>
                  <a:tcPr marL="91450" marR="91450"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1000</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latin typeface="Meiryo UI" pitchFamily="50" charset="-128"/>
                          <a:ea typeface="Meiryo UI" pitchFamily="50" charset="-128"/>
                          <a:cs typeface="Meiryo UI" pitchFamily="50" charset="-128"/>
                        </a:rPr>
                        <a:t>洗濯機</a:t>
                      </a: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33,800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藤原 崇</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en-US" altLang="ja-JP" sz="1600" dirty="0" smtClean="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1001</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Meiryo UI" pitchFamily="50" charset="-128"/>
                          <a:ea typeface="Meiryo UI" pitchFamily="50" charset="-128"/>
                          <a:cs typeface="Meiryo UI" pitchFamily="50" charset="-128"/>
                        </a:rPr>
                        <a:t>掃除機</a:t>
                      </a:r>
                      <a:endParaRPr kumimoji="1" lang="en-US" altLang="ja-JP" sz="1600" dirty="0" smtClean="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8,990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藤原 崇</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lang="en-US" altLang="ja-JP" sz="1600" dirty="0" smtClean="0">
                          <a:solidFill>
                            <a:schemeClr val="tx1"/>
                          </a:solidFill>
                          <a:latin typeface="Meiryo UI" pitchFamily="50" charset="-128"/>
                          <a:ea typeface="Meiryo UI" pitchFamily="50" charset="-128"/>
                          <a:cs typeface="Meiryo UI" pitchFamily="50" charset="-128"/>
                        </a:rPr>
                        <a:t>1002</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Meiryo UI" pitchFamily="50" charset="-128"/>
                          <a:ea typeface="Meiryo UI" pitchFamily="50" charset="-128"/>
                          <a:cs typeface="Meiryo UI" pitchFamily="50" charset="-128"/>
                        </a:rPr>
                        <a:t>電子レンジ</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16,480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藤原 崇</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Meiryo UI" pitchFamily="50" charset="-128"/>
                          <a:ea typeface="Meiryo UI" pitchFamily="50" charset="-128"/>
                          <a:cs typeface="Meiryo UI" pitchFamily="50" charset="-128"/>
                        </a:rPr>
                        <a:t>1003</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kumimoji="1" lang="ja-JP" altLang="en-US" sz="1600" dirty="0" smtClean="0">
                          <a:solidFill>
                            <a:schemeClr val="tx1"/>
                          </a:solidFill>
                          <a:latin typeface="Meiryo UI" pitchFamily="50" charset="-128"/>
                          <a:ea typeface="Meiryo UI" pitchFamily="50" charset="-128"/>
                          <a:cs typeface="Meiryo UI" pitchFamily="50" charset="-128"/>
                        </a:rPr>
                        <a:t>膝サポーター</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47" marR="91447"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小塚 保英</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Meiryo UI" pitchFamily="50" charset="-128"/>
                          <a:ea typeface="Meiryo UI" pitchFamily="50" charset="-128"/>
                          <a:cs typeface="Meiryo UI" pitchFamily="50" charset="-128"/>
                        </a:rPr>
                        <a:t>・・・</a:t>
                      </a:r>
                      <a:endParaRPr kumimoji="1" lang="ja-JP" altLang="en-US" sz="1600" dirty="0">
                        <a:solidFill>
                          <a:schemeClr val="tx1"/>
                        </a:solidFill>
                        <a:latin typeface="Meiryo UI" pitchFamily="50" charset="-128"/>
                        <a:ea typeface="Meiryo UI" pitchFamily="50" charset="-128"/>
                        <a:cs typeface="Meiryo UI" pitchFamily="50" charset="-128"/>
                      </a:endParaRPr>
                    </a:p>
                  </a:txBody>
                  <a:tcPr marL="91423" marR="91423"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
        <p:nvSpPr>
          <p:cNvPr id="2" name="二等辺三角形 1"/>
          <p:cNvSpPr/>
          <p:nvPr/>
        </p:nvSpPr>
        <p:spPr bwMode="auto">
          <a:xfrm rot="10800000">
            <a:off x="4633174" y="4365104"/>
            <a:ext cx="1060704" cy="235775"/>
          </a:xfrm>
          <a:prstGeom prst="triangl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7"/>
          <p:cNvSpPr>
            <a:spLocks noChangeArrowheads="1"/>
          </p:cNvSpPr>
          <p:nvPr/>
        </p:nvSpPr>
        <p:spPr bwMode="auto">
          <a:xfrm>
            <a:off x="3995936" y="2297521"/>
            <a:ext cx="2664296" cy="1923567"/>
          </a:xfrm>
          <a:prstGeom prst="roundRect">
            <a:avLst>
              <a:gd name="adj" fmla="val 16667"/>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lr>
                <a:srgbClr val="528416"/>
              </a:buClr>
              <a:buSzPct val="80000"/>
              <a:buFont typeface="Wingdings" pitchFamily="2" charset="2"/>
              <a:buChar char="n"/>
              <a:defRPr kumimoji="1" sz="2000">
                <a:solidFill>
                  <a:schemeClr val="tx1"/>
                </a:solidFill>
                <a:latin typeface="Verdana" pitchFamily="34" charset="0"/>
                <a:ea typeface="ＭＳ Ｐゴシック" charset="-128"/>
              </a:defRPr>
            </a:lvl1pPr>
            <a:lvl2pPr marL="742950" indent="-285750" eaLnBrk="0" hangingPunct="0">
              <a:spcBef>
                <a:spcPct val="20000"/>
              </a:spcBef>
              <a:buClr>
                <a:srgbClr val="528416"/>
              </a:buClr>
              <a:buSzPct val="80000"/>
              <a:buChar char="–"/>
              <a:defRPr kumimoji="1">
                <a:solidFill>
                  <a:schemeClr val="tx1"/>
                </a:solidFill>
                <a:latin typeface="Verdana" pitchFamily="34" charset="0"/>
                <a:ea typeface="ＭＳ Ｐゴシック" charset="-128"/>
              </a:defRPr>
            </a:lvl2pPr>
            <a:lvl3pPr marL="1143000" indent="-228600" eaLnBrk="0" hangingPunct="0">
              <a:spcBef>
                <a:spcPct val="20000"/>
              </a:spcBef>
              <a:buClr>
                <a:srgbClr val="528416"/>
              </a:buClr>
              <a:buSzPct val="80000"/>
              <a:buFont typeface="Wingdings" pitchFamily="2" charset="2"/>
              <a:buChar char="n"/>
              <a:defRPr kumimoji="1" sz="1600">
                <a:solidFill>
                  <a:schemeClr val="tx1"/>
                </a:solidFill>
                <a:latin typeface="Verdana" pitchFamily="34" charset="0"/>
                <a:ea typeface="ＭＳ Ｐゴシック" charset="-128"/>
              </a:defRPr>
            </a:lvl3pPr>
            <a:lvl4pPr marL="1600200" indent="-228600" eaLnBrk="0" hangingPunct="0">
              <a:spcBef>
                <a:spcPct val="20000"/>
              </a:spcBef>
              <a:buClr>
                <a:srgbClr val="528416"/>
              </a:buClr>
              <a:buSzPct val="80000"/>
              <a:buChar char="–"/>
              <a:defRPr kumimoji="1" sz="1400">
                <a:solidFill>
                  <a:schemeClr val="tx1"/>
                </a:solidFill>
                <a:latin typeface="Verdana" pitchFamily="34" charset="0"/>
                <a:ea typeface="ＭＳ Ｐゴシック" charset="-128"/>
              </a:defRPr>
            </a:lvl4pPr>
            <a:lvl5pPr marL="2057400" indent="-228600" eaLnBrk="0" hangingPunct="0">
              <a:spcBef>
                <a:spcPct val="20000"/>
              </a:spcBef>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5pPr>
            <a:lvl6pPr marL="25146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6pPr>
            <a:lvl7pPr marL="29718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7pPr>
            <a:lvl8pPr marL="34290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8pPr>
            <a:lvl9pPr marL="38862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9pPr>
          </a:lstStyle>
          <a:p>
            <a:pPr eaLnBrk="1" hangingPunct="1">
              <a:spcBef>
                <a:spcPct val="0"/>
              </a:spcBef>
              <a:buFont typeface="Monotype Sorts" pitchFamily="2" charset="2"/>
              <a:buNone/>
            </a:pPr>
            <a:endParaRPr lang="ja-JP" altLang="en-US"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四角形吹き出し 7"/>
          <p:cNvSpPr/>
          <p:nvPr/>
        </p:nvSpPr>
        <p:spPr bwMode="auto">
          <a:xfrm>
            <a:off x="6948264" y="3953011"/>
            <a:ext cx="1800200" cy="612648"/>
          </a:xfrm>
          <a:prstGeom prst="wedgeRectCallout">
            <a:avLst>
              <a:gd name="adj1" fmla="val -68134"/>
              <a:gd name="adj2" fmla="val -45829"/>
            </a:avLst>
          </a:prstGeom>
          <a:solidFill>
            <a:srgbClr val="FFFFCC"/>
          </a:solidFill>
          <a:ln w="9525" cap="flat" cmpd="sng" algn="ctr">
            <a:solidFill>
              <a:srgbClr val="FFC000"/>
            </a:solidFill>
            <a:prstDash val="solid"/>
            <a:round/>
            <a:headEnd type="none" w="med" len="med"/>
            <a:tailEnd type="none" w="med" len="med"/>
          </a:ln>
          <a:effectLst/>
        </p:spPr>
        <p:txBody>
          <a:bodyPr rtlCol="0" anchor="ctr"/>
          <a:lstStyle/>
          <a:p>
            <a:pPr algn="ctr">
              <a:buClr>
                <a:srgbClr val="528416"/>
              </a:buClr>
              <a:buSzPct val="80000"/>
              <a:buFont typeface="Monotype Sorts" pitchFamily="2" charset="2"/>
              <a:buNone/>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顧客</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で結合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221376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52400" y="44624"/>
            <a:ext cx="8686800" cy="725488"/>
          </a:xfrm>
        </p:spPr>
        <p:txBody>
          <a:bodyPr/>
          <a:lstStyle/>
          <a:p>
            <a:pPr eaLnBrk="1" hangingPunct="1"/>
            <a:r>
              <a:rPr lang="en-US" altLang="ja-JP" sz="2400" dirty="0" smtClean="0"/>
              <a:t>1.</a:t>
            </a:r>
            <a:r>
              <a:rPr lang="ja-JP" altLang="en-US" sz="2400" dirty="0" smtClean="0"/>
              <a:t> </a:t>
            </a:r>
            <a:r>
              <a:rPr lang="en-US" altLang="ja-JP" sz="2400" dirty="0" smtClean="0"/>
              <a:t>SQL</a:t>
            </a:r>
            <a:r>
              <a:rPr lang="ja-JP" altLang="en-US" sz="2400" dirty="0" smtClean="0"/>
              <a:t>基本知識</a:t>
            </a:r>
            <a:r>
              <a:rPr lang="en-US" altLang="ja-JP" sz="2400" dirty="0" smtClean="0"/>
              <a:t/>
            </a:r>
            <a:br>
              <a:rPr lang="en-US" altLang="ja-JP" sz="2400" dirty="0" smtClean="0"/>
            </a:br>
            <a:r>
              <a:rPr lang="en-US" altLang="ja-JP" sz="2400" dirty="0" smtClean="0"/>
              <a:t>1.3. </a:t>
            </a:r>
            <a:r>
              <a:rPr lang="ja-JP" altLang="en-US" sz="2400" dirty="0" smtClean="0"/>
              <a:t>リレーショナルデータベースとは </a:t>
            </a:r>
            <a:r>
              <a:rPr lang="en-US" altLang="ja-JP" sz="2400" dirty="0" smtClean="0"/>
              <a:t>[2/2]</a:t>
            </a:r>
            <a:endParaRPr lang="ja-JP" altLang="en-US" sz="2400" dirty="0" smtClean="0"/>
          </a:p>
        </p:txBody>
      </p:sp>
      <p:sp>
        <p:nvSpPr>
          <p:cNvPr id="9220" name="コンテンツ プレースホルダ 4"/>
          <p:cNvSpPr>
            <a:spLocks noGrp="1"/>
          </p:cNvSpPr>
          <p:nvPr>
            <p:ph idx="1"/>
          </p:nvPr>
        </p:nvSpPr>
        <p:spPr>
          <a:xfrm>
            <a:off x="152400" y="908050"/>
            <a:ext cx="8686800" cy="360710"/>
          </a:xfrm>
        </p:spPr>
        <p:txBody>
          <a:bodyPr/>
          <a:lstStyle/>
          <a:p>
            <a:r>
              <a:rPr lang="en-US" altLang="ja-JP" dirty="0" smtClean="0"/>
              <a:t>RDB</a:t>
            </a:r>
            <a:r>
              <a:rPr lang="ja-JP" altLang="en-US" dirty="0" smtClean="0"/>
              <a:t>の基本的な用語について解説します。</a:t>
            </a:r>
            <a:endParaRPr lang="en-US" altLang="ja-JP" dirty="0" smtClean="0"/>
          </a:p>
          <a:p>
            <a:pPr lvl="1"/>
            <a:r>
              <a:rPr lang="ja-JP" altLang="en-US" dirty="0" smtClean="0"/>
              <a:t>表 </a:t>
            </a:r>
            <a:r>
              <a:rPr lang="en-US" altLang="ja-JP" dirty="0" smtClean="0"/>
              <a:t>(</a:t>
            </a:r>
            <a:r>
              <a:rPr lang="ja-JP" altLang="en-US" dirty="0" smtClean="0"/>
              <a:t>テーブル</a:t>
            </a:r>
            <a:r>
              <a:rPr lang="en-US" altLang="ja-JP" dirty="0" smtClean="0"/>
              <a:t>)</a:t>
            </a:r>
          </a:p>
          <a:p>
            <a:pPr lvl="2"/>
            <a:r>
              <a:rPr lang="en-US" altLang="ja-JP" dirty="0" smtClean="0"/>
              <a:t>RDB</a:t>
            </a:r>
            <a:r>
              <a:rPr lang="ja-JP" altLang="en-US" dirty="0" smtClean="0"/>
              <a:t>において、データを格納する入れ物。</a:t>
            </a:r>
            <a:endParaRPr lang="en-US" altLang="ja-JP" dirty="0" smtClean="0"/>
          </a:p>
          <a:p>
            <a:pPr lvl="1"/>
            <a:r>
              <a:rPr lang="ja-JP" altLang="en-US" dirty="0" smtClean="0"/>
              <a:t>列 </a:t>
            </a:r>
            <a:r>
              <a:rPr lang="en-US" altLang="ja-JP" dirty="0" smtClean="0"/>
              <a:t>(</a:t>
            </a:r>
            <a:r>
              <a:rPr lang="ja-JP" altLang="en-US" dirty="0" smtClean="0"/>
              <a:t>フィールド、カラム</a:t>
            </a:r>
            <a:r>
              <a:rPr lang="en-US" altLang="ja-JP" dirty="0" smtClean="0"/>
              <a:t>)</a:t>
            </a:r>
          </a:p>
          <a:p>
            <a:pPr lvl="2"/>
            <a:r>
              <a:rPr lang="ja-JP" altLang="en-US" dirty="0" smtClean="0"/>
              <a:t>表内の各項目を表す。</a:t>
            </a:r>
            <a:endParaRPr lang="en-US" altLang="ja-JP" dirty="0" smtClean="0"/>
          </a:p>
          <a:p>
            <a:pPr lvl="2"/>
            <a:r>
              <a:rPr lang="ja-JP" altLang="en-US" dirty="0" smtClean="0"/>
              <a:t>名称、データ型</a:t>
            </a:r>
            <a:r>
              <a:rPr lang="en-US" altLang="ja-JP" dirty="0" smtClean="0"/>
              <a:t>(</a:t>
            </a:r>
            <a:r>
              <a:rPr lang="ja-JP" altLang="en-US" dirty="0" smtClean="0"/>
              <a:t>文字か数値か、など</a:t>
            </a:r>
            <a:r>
              <a:rPr lang="en-US" altLang="ja-JP" dirty="0" smtClean="0"/>
              <a:t>)</a:t>
            </a:r>
            <a:r>
              <a:rPr lang="ja-JP" altLang="en-US" dirty="0" smtClean="0"/>
              <a:t>、制約</a:t>
            </a:r>
            <a:r>
              <a:rPr lang="en-US" altLang="ja-JP" dirty="0" smtClean="0"/>
              <a:t>(</a:t>
            </a:r>
            <a:r>
              <a:rPr lang="ja-JP" altLang="en-US" dirty="0" smtClean="0"/>
              <a:t>表内で同一値、など</a:t>
            </a:r>
            <a:r>
              <a:rPr lang="en-US" altLang="ja-JP" dirty="0" smtClean="0"/>
              <a:t>)</a:t>
            </a:r>
            <a:r>
              <a:rPr lang="ja-JP" altLang="en-US" dirty="0" smtClean="0"/>
              <a:t>の情報を持つ。</a:t>
            </a:r>
            <a:endParaRPr lang="en-US" altLang="ja-JP" dirty="0" smtClean="0"/>
          </a:p>
          <a:p>
            <a:pPr lvl="1"/>
            <a:r>
              <a:rPr lang="ja-JP" altLang="en-US" dirty="0" smtClean="0"/>
              <a:t>行 </a:t>
            </a:r>
            <a:r>
              <a:rPr lang="en-US" altLang="ja-JP" dirty="0" smtClean="0"/>
              <a:t>(</a:t>
            </a:r>
            <a:r>
              <a:rPr lang="ja-JP" altLang="en-US" dirty="0" smtClean="0"/>
              <a:t>レコード、ロー</a:t>
            </a:r>
            <a:r>
              <a:rPr lang="en-US" altLang="ja-JP" dirty="0" smtClean="0"/>
              <a:t>)</a:t>
            </a:r>
          </a:p>
          <a:p>
            <a:pPr lvl="2"/>
            <a:r>
              <a:rPr lang="ja-JP" altLang="en-US" dirty="0" smtClean="0"/>
              <a:t>表内の</a:t>
            </a:r>
            <a:r>
              <a:rPr lang="en-US" altLang="ja-JP" dirty="0" smtClean="0"/>
              <a:t>1</a:t>
            </a:r>
            <a:r>
              <a:rPr lang="ja-JP" altLang="en-US" dirty="0" smtClean="0"/>
              <a:t>組のデータの塊を表す。</a:t>
            </a:r>
            <a:endParaRPr lang="en-US" altLang="ja-JP" dirty="0" smtClean="0"/>
          </a:p>
          <a:p>
            <a:pPr lvl="1"/>
            <a:r>
              <a:rPr lang="ja-JP" altLang="en-US" dirty="0" smtClean="0"/>
              <a:t>主キー</a:t>
            </a:r>
            <a:r>
              <a:rPr lang="en-US" altLang="ja-JP" dirty="0" smtClean="0"/>
              <a:t>(PK : primary key)</a:t>
            </a:r>
          </a:p>
          <a:p>
            <a:pPr lvl="2"/>
            <a:r>
              <a:rPr lang="ja-JP" altLang="en-US" dirty="0" smtClean="0"/>
              <a:t>行を一意に識別するための列。この列には必ず何か値が入っていなければならず、複数レコードで重複した値を持ってはならないという制約を持つ。</a:t>
            </a:r>
            <a:endParaRPr lang="en-US" altLang="ja-JP" dirty="0" smtClean="0"/>
          </a:p>
          <a:p>
            <a:pPr lvl="2"/>
            <a:endParaRPr lang="en-US" altLang="ja-JP" dirty="0"/>
          </a:p>
          <a:p>
            <a:pPr lvl="1"/>
            <a:endParaRPr lang="en-US" altLang="ja-JP" dirty="0" smtClean="0"/>
          </a:p>
          <a:p>
            <a:endParaRPr lang="en-US" altLang="ja-JP" dirty="0" smtClean="0"/>
          </a:p>
          <a:p>
            <a:endParaRPr lang="en-US" altLang="ja-JP" dirty="0" smtClean="0"/>
          </a:p>
          <a:p>
            <a:pPr marL="0" indent="0">
              <a:buNone/>
            </a:pPr>
            <a:endParaRPr lang="en-US" altLang="ja-JP" dirty="0" smtClean="0"/>
          </a:p>
          <a:p>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702706510"/>
              </p:ext>
            </p:extLst>
          </p:nvPr>
        </p:nvGraphicFramePr>
        <p:xfrm>
          <a:off x="827584" y="4682632"/>
          <a:ext cx="5544616" cy="1854730"/>
        </p:xfrm>
        <a:graphic>
          <a:graphicData uri="http://schemas.openxmlformats.org/drawingml/2006/table">
            <a:tbl>
              <a:tblPr firstRow="1" bandRow="1">
                <a:tableStyleId>{5C22544A-7EE6-4342-B048-85BDC9FD1C3A}</a:tableStyleId>
              </a:tblPr>
              <a:tblGrid>
                <a:gridCol w="1380503"/>
                <a:gridCol w="1824978"/>
                <a:gridCol w="1212885"/>
                <a:gridCol w="1126250"/>
              </a:tblGrid>
              <a:tr h="370946">
                <a:tc gridSpan="4">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hMerge="1">
                  <a:txBody>
                    <a:bodyPr/>
                    <a:lstStyle/>
                    <a:p>
                      <a:pPr algn="ct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注文番号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購入商品</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金額</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顧客</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5"/>
                    </a:solid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洗濯機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33,800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掃除機</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8,990</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370946">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1003</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膝サポーター</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3,051</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0002</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11" marR="91411" marT="45733" marB="45733">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
        <p:nvSpPr>
          <p:cNvPr id="11" name="角丸四角形 7"/>
          <p:cNvSpPr>
            <a:spLocks noChangeArrowheads="1"/>
          </p:cNvSpPr>
          <p:nvPr/>
        </p:nvSpPr>
        <p:spPr bwMode="auto">
          <a:xfrm>
            <a:off x="539552" y="4589292"/>
            <a:ext cx="8424936" cy="1986881"/>
          </a:xfrm>
          <a:prstGeom prst="roundRect">
            <a:avLst>
              <a:gd name="adj" fmla="val 16667"/>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lr>
                <a:srgbClr val="528416"/>
              </a:buClr>
              <a:buSzPct val="80000"/>
              <a:buFont typeface="Wingdings" pitchFamily="2" charset="2"/>
              <a:buChar char="n"/>
              <a:defRPr kumimoji="1" sz="2000">
                <a:solidFill>
                  <a:schemeClr val="tx1"/>
                </a:solidFill>
                <a:latin typeface="Verdana" pitchFamily="34" charset="0"/>
                <a:ea typeface="ＭＳ Ｐゴシック" charset="-128"/>
              </a:defRPr>
            </a:lvl1pPr>
            <a:lvl2pPr marL="742950" indent="-285750" eaLnBrk="0" hangingPunct="0">
              <a:spcBef>
                <a:spcPct val="20000"/>
              </a:spcBef>
              <a:buClr>
                <a:srgbClr val="528416"/>
              </a:buClr>
              <a:buSzPct val="80000"/>
              <a:buChar char="–"/>
              <a:defRPr kumimoji="1">
                <a:solidFill>
                  <a:schemeClr val="tx1"/>
                </a:solidFill>
                <a:latin typeface="Verdana" pitchFamily="34" charset="0"/>
                <a:ea typeface="ＭＳ Ｐゴシック" charset="-128"/>
              </a:defRPr>
            </a:lvl2pPr>
            <a:lvl3pPr marL="1143000" indent="-228600" eaLnBrk="0" hangingPunct="0">
              <a:spcBef>
                <a:spcPct val="20000"/>
              </a:spcBef>
              <a:buClr>
                <a:srgbClr val="528416"/>
              </a:buClr>
              <a:buSzPct val="80000"/>
              <a:buFont typeface="Wingdings" pitchFamily="2" charset="2"/>
              <a:buChar char="n"/>
              <a:defRPr kumimoji="1" sz="1600">
                <a:solidFill>
                  <a:schemeClr val="tx1"/>
                </a:solidFill>
                <a:latin typeface="Verdana" pitchFamily="34" charset="0"/>
                <a:ea typeface="ＭＳ Ｐゴシック" charset="-128"/>
              </a:defRPr>
            </a:lvl3pPr>
            <a:lvl4pPr marL="1600200" indent="-228600" eaLnBrk="0" hangingPunct="0">
              <a:spcBef>
                <a:spcPct val="20000"/>
              </a:spcBef>
              <a:buClr>
                <a:srgbClr val="528416"/>
              </a:buClr>
              <a:buSzPct val="80000"/>
              <a:buChar char="–"/>
              <a:defRPr kumimoji="1" sz="1400">
                <a:solidFill>
                  <a:schemeClr val="tx1"/>
                </a:solidFill>
                <a:latin typeface="Verdana" pitchFamily="34" charset="0"/>
                <a:ea typeface="ＭＳ Ｐゴシック" charset="-128"/>
              </a:defRPr>
            </a:lvl4pPr>
            <a:lvl5pPr marL="2057400" indent="-228600" eaLnBrk="0" hangingPunct="0">
              <a:spcBef>
                <a:spcPct val="20000"/>
              </a:spcBef>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5pPr>
            <a:lvl6pPr marL="25146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6pPr>
            <a:lvl7pPr marL="29718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7pPr>
            <a:lvl8pPr marL="34290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8pPr>
            <a:lvl9pPr marL="38862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9pPr>
          </a:lstStyle>
          <a:p>
            <a:pPr eaLnBrk="1" hangingPunct="1">
              <a:spcBef>
                <a:spcPct val="0"/>
              </a:spcBef>
              <a:buFont typeface="Monotype Sorts" pitchFamily="2" charset="2"/>
              <a:buNone/>
            </a:pPr>
            <a:endParaRPr lang="ja-JP" altLang="en-US"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170414" y="4394600"/>
            <a:ext cx="441146" cy="400110"/>
          </a:xfrm>
          <a:prstGeom prst="rect">
            <a:avLst/>
          </a:prstGeom>
          <a:noFill/>
        </p:spPr>
        <p:txBody>
          <a:bodyPr wrap="none" rtlCol="0">
            <a:spAutoFit/>
          </a:bodyPr>
          <a:lstStyle/>
          <a:p>
            <a:r>
              <a:rPr kumimoji="1"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表</a:t>
            </a:r>
            <a:endParaRPr kumimoji="1" lang="ja-JP" altLang="en-US" sz="2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7"/>
          <p:cNvSpPr>
            <a:spLocks noChangeArrowheads="1"/>
          </p:cNvSpPr>
          <p:nvPr/>
        </p:nvSpPr>
        <p:spPr bwMode="auto">
          <a:xfrm flipH="1">
            <a:off x="5292080" y="4928185"/>
            <a:ext cx="1008112" cy="1580077"/>
          </a:xfrm>
          <a:prstGeom prst="roundRect">
            <a:avLst>
              <a:gd name="adj" fmla="val 16667"/>
            </a:avLst>
          </a:prstGeom>
          <a:noFill/>
          <a:ln w="38100" algn="ctr">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lr>
                <a:srgbClr val="528416"/>
              </a:buClr>
              <a:buSzPct val="80000"/>
              <a:buFont typeface="Wingdings" pitchFamily="2" charset="2"/>
              <a:buChar char="n"/>
              <a:defRPr kumimoji="1" sz="2000">
                <a:solidFill>
                  <a:schemeClr val="tx1"/>
                </a:solidFill>
                <a:latin typeface="Verdana" pitchFamily="34" charset="0"/>
                <a:ea typeface="ＭＳ Ｐゴシック" charset="-128"/>
              </a:defRPr>
            </a:lvl1pPr>
            <a:lvl2pPr marL="742950" indent="-285750" eaLnBrk="0" hangingPunct="0">
              <a:spcBef>
                <a:spcPct val="20000"/>
              </a:spcBef>
              <a:buClr>
                <a:srgbClr val="528416"/>
              </a:buClr>
              <a:buSzPct val="80000"/>
              <a:buChar char="–"/>
              <a:defRPr kumimoji="1">
                <a:solidFill>
                  <a:schemeClr val="tx1"/>
                </a:solidFill>
                <a:latin typeface="Verdana" pitchFamily="34" charset="0"/>
                <a:ea typeface="ＭＳ Ｐゴシック" charset="-128"/>
              </a:defRPr>
            </a:lvl2pPr>
            <a:lvl3pPr marL="1143000" indent="-228600" eaLnBrk="0" hangingPunct="0">
              <a:spcBef>
                <a:spcPct val="20000"/>
              </a:spcBef>
              <a:buClr>
                <a:srgbClr val="528416"/>
              </a:buClr>
              <a:buSzPct val="80000"/>
              <a:buFont typeface="Wingdings" pitchFamily="2" charset="2"/>
              <a:buChar char="n"/>
              <a:defRPr kumimoji="1" sz="1600">
                <a:solidFill>
                  <a:schemeClr val="tx1"/>
                </a:solidFill>
                <a:latin typeface="Verdana" pitchFamily="34" charset="0"/>
                <a:ea typeface="ＭＳ Ｐゴシック" charset="-128"/>
              </a:defRPr>
            </a:lvl3pPr>
            <a:lvl4pPr marL="1600200" indent="-228600" eaLnBrk="0" hangingPunct="0">
              <a:spcBef>
                <a:spcPct val="20000"/>
              </a:spcBef>
              <a:buClr>
                <a:srgbClr val="528416"/>
              </a:buClr>
              <a:buSzPct val="80000"/>
              <a:buChar char="–"/>
              <a:defRPr kumimoji="1" sz="1400">
                <a:solidFill>
                  <a:schemeClr val="tx1"/>
                </a:solidFill>
                <a:latin typeface="Verdana" pitchFamily="34" charset="0"/>
                <a:ea typeface="ＭＳ Ｐゴシック" charset="-128"/>
              </a:defRPr>
            </a:lvl4pPr>
            <a:lvl5pPr marL="2057400" indent="-228600" eaLnBrk="0" hangingPunct="0">
              <a:spcBef>
                <a:spcPct val="20000"/>
              </a:spcBef>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5pPr>
            <a:lvl6pPr marL="25146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6pPr>
            <a:lvl7pPr marL="29718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7pPr>
            <a:lvl8pPr marL="34290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8pPr>
            <a:lvl9pPr marL="38862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9pPr>
          </a:lstStyle>
          <a:p>
            <a:pPr eaLnBrk="1" hangingPunct="1">
              <a:spcBef>
                <a:spcPct val="0"/>
              </a:spcBef>
              <a:buFont typeface="Monotype Sorts" pitchFamily="2" charset="2"/>
              <a:buNone/>
            </a:pPr>
            <a:endParaRPr lang="ja-JP" altLang="en-US"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6300192" y="4728131"/>
            <a:ext cx="441146" cy="400110"/>
          </a:xfrm>
          <a:prstGeom prst="rect">
            <a:avLst/>
          </a:prstGeom>
          <a:noFill/>
        </p:spPr>
        <p:txBody>
          <a:bodyPr wrap="none" rtlCol="0">
            <a:spAutoFit/>
          </a:bodyPr>
          <a:lstStyle/>
          <a:p>
            <a:r>
              <a:rPr kumimoji="1" lang="ja-JP" altLang="en-US" sz="2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列</a:t>
            </a:r>
            <a:endParaRPr kumimoji="1" lang="ja-JP" altLang="en-US" sz="20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 7"/>
          <p:cNvSpPr>
            <a:spLocks noChangeArrowheads="1"/>
          </p:cNvSpPr>
          <p:nvPr/>
        </p:nvSpPr>
        <p:spPr bwMode="auto">
          <a:xfrm flipH="1">
            <a:off x="683568" y="5332209"/>
            <a:ext cx="6057770" cy="443559"/>
          </a:xfrm>
          <a:prstGeom prst="roundRect">
            <a:avLst>
              <a:gd name="adj" fmla="val 16667"/>
            </a:avLst>
          </a:prstGeom>
          <a:noFill/>
          <a:ln w="38100" algn="ctr">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lr>
                <a:srgbClr val="528416"/>
              </a:buClr>
              <a:buSzPct val="80000"/>
              <a:buFont typeface="Wingdings" pitchFamily="2" charset="2"/>
              <a:buChar char="n"/>
              <a:defRPr kumimoji="1" sz="2000">
                <a:solidFill>
                  <a:schemeClr val="tx1"/>
                </a:solidFill>
                <a:latin typeface="Verdana" pitchFamily="34" charset="0"/>
                <a:ea typeface="ＭＳ Ｐゴシック" charset="-128"/>
              </a:defRPr>
            </a:lvl1pPr>
            <a:lvl2pPr marL="742950" indent="-285750" eaLnBrk="0" hangingPunct="0">
              <a:spcBef>
                <a:spcPct val="20000"/>
              </a:spcBef>
              <a:buClr>
                <a:srgbClr val="528416"/>
              </a:buClr>
              <a:buSzPct val="80000"/>
              <a:buChar char="–"/>
              <a:defRPr kumimoji="1">
                <a:solidFill>
                  <a:schemeClr val="tx1"/>
                </a:solidFill>
                <a:latin typeface="Verdana" pitchFamily="34" charset="0"/>
                <a:ea typeface="ＭＳ Ｐゴシック" charset="-128"/>
              </a:defRPr>
            </a:lvl2pPr>
            <a:lvl3pPr marL="1143000" indent="-228600" eaLnBrk="0" hangingPunct="0">
              <a:spcBef>
                <a:spcPct val="20000"/>
              </a:spcBef>
              <a:buClr>
                <a:srgbClr val="528416"/>
              </a:buClr>
              <a:buSzPct val="80000"/>
              <a:buFont typeface="Wingdings" pitchFamily="2" charset="2"/>
              <a:buChar char="n"/>
              <a:defRPr kumimoji="1" sz="1600">
                <a:solidFill>
                  <a:schemeClr val="tx1"/>
                </a:solidFill>
                <a:latin typeface="Verdana" pitchFamily="34" charset="0"/>
                <a:ea typeface="ＭＳ Ｐゴシック" charset="-128"/>
              </a:defRPr>
            </a:lvl3pPr>
            <a:lvl4pPr marL="1600200" indent="-228600" eaLnBrk="0" hangingPunct="0">
              <a:spcBef>
                <a:spcPct val="20000"/>
              </a:spcBef>
              <a:buClr>
                <a:srgbClr val="528416"/>
              </a:buClr>
              <a:buSzPct val="80000"/>
              <a:buChar char="–"/>
              <a:defRPr kumimoji="1" sz="1400">
                <a:solidFill>
                  <a:schemeClr val="tx1"/>
                </a:solidFill>
                <a:latin typeface="Verdana" pitchFamily="34" charset="0"/>
                <a:ea typeface="ＭＳ Ｐゴシック" charset="-128"/>
              </a:defRPr>
            </a:lvl4pPr>
            <a:lvl5pPr marL="2057400" indent="-228600" eaLnBrk="0" hangingPunct="0">
              <a:spcBef>
                <a:spcPct val="20000"/>
              </a:spcBef>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5pPr>
            <a:lvl6pPr marL="25146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6pPr>
            <a:lvl7pPr marL="29718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7pPr>
            <a:lvl8pPr marL="34290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8pPr>
            <a:lvl9pPr marL="38862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9pPr>
          </a:lstStyle>
          <a:p>
            <a:pPr eaLnBrk="1" hangingPunct="1">
              <a:spcBef>
                <a:spcPct val="0"/>
              </a:spcBef>
              <a:buFont typeface="Monotype Sorts" pitchFamily="2" charset="2"/>
              <a:buNone/>
            </a:pPr>
            <a:endParaRPr lang="ja-JP" altLang="en-US"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6795150" y="5202271"/>
            <a:ext cx="441146" cy="400110"/>
          </a:xfrm>
          <a:prstGeom prst="rect">
            <a:avLst/>
          </a:prstGeom>
          <a:noFill/>
        </p:spPr>
        <p:txBody>
          <a:bodyPr wrap="none" rtlCol="0">
            <a:spAutoFit/>
          </a:bodyPr>
          <a:lstStyle/>
          <a:p>
            <a:r>
              <a:rPr kumimoji="1" lang="ja-JP" altLang="en-US" sz="2000" b="1" dirty="0" smtClean="0">
                <a:solidFill>
                  <a:srgbClr val="FF9900"/>
                </a:solidFill>
                <a:latin typeface="Meiryo UI" panose="020B0604030504040204" pitchFamily="50" charset="-128"/>
                <a:ea typeface="Meiryo UI" panose="020B0604030504040204" pitchFamily="50" charset="-128"/>
                <a:cs typeface="Meiryo UI" panose="020B0604030504040204" pitchFamily="50" charset="-128"/>
              </a:rPr>
              <a:t>行</a:t>
            </a:r>
            <a:endParaRPr kumimoji="1" lang="ja-JP" altLang="en-US" sz="2000" b="1" dirty="0">
              <a:solidFill>
                <a:srgbClr val="FF99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bwMode="auto">
          <a:xfrm>
            <a:off x="6934617" y="4667884"/>
            <a:ext cx="1813847" cy="493306"/>
          </a:xfrm>
          <a:prstGeom prst="rect">
            <a:avLst/>
          </a:prstGeom>
          <a:noFill/>
          <a:ln w="12700" cap="flat" cmpd="sng" algn="ctr">
            <a:solidFill>
              <a:srgbClr val="0070C0"/>
            </a:solidFill>
            <a:prstDash val="sysDash"/>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主キーは注文番号</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lgn="ctr">
              <a:buClr>
                <a:srgbClr val="528416"/>
              </a:buClr>
              <a:buSzPct val="80000"/>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注文を一意に特定</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a:stCxn id="16" idx="1"/>
            <a:endCxn id="13" idx="3"/>
          </p:cNvCxnSpPr>
          <p:nvPr/>
        </p:nvCxnSpPr>
        <p:spPr bwMode="auto">
          <a:xfrm flipH="1">
            <a:off x="6741338" y="4914537"/>
            <a:ext cx="193279" cy="13649"/>
          </a:xfrm>
          <a:prstGeom prst="line">
            <a:avLst/>
          </a:prstGeom>
          <a:noFill/>
          <a:ln w="12700" cap="flat" cmpd="sng" algn="ctr">
            <a:solidFill>
              <a:srgbClr val="0070C0"/>
            </a:solidFill>
            <a:prstDash val="sysDash"/>
            <a:round/>
            <a:headEnd type="none" w="med" len="med"/>
            <a:tailEnd type="none" w="med" len="med"/>
          </a:ln>
          <a:effectLst/>
        </p:spPr>
      </p:cxnSp>
    </p:spTree>
    <p:extLst>
      <p:ext uri="{BB962C8B-B14F-4D97-AF65-F5344CB8AC3E}">
        <p14:creationId xmlns:p14="http://schemas.microsoft.com/office/powerpoint/2010/main" val="21492278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11224"/>
            <a:ext cx="8686800" cy="725488"/>
          </a:xfrm>
        </p:spPr>
        <p:txBody>
          <a:bodyPr/>
          <a:lstStyle/>
          <a:p>
            <a:pPr eaLnBrk="1" hangingPunct="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基礎知識</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1.4. SQL</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とは</a:t>
            </a:r>
          </a:p>
        </p:txBody>
      </p:sp>
      <p:sp>
        <p:nvSpPr>
          <p:cNvPr id="11268" name="コンテンツ プレースホルダ 4"/>
          <p:cNvSpPr>
            <a:spLocks noGrp="1"/>
          </p:cNvSpPr>
          <p:nvPr>
            <p:ph idx="1"/>
          </p:nvPr>
        </p:nvSpPr>
        <p:spPr>
          <a:xfrm>
            <a:off x="152400" y="908050"/>
            <a:ext cx="8686800" cy="792758"/>
          </a:xfrm>
        </p:spPr>
        <p:txBody>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RDB</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において、データの操作や定義を行うための言語です。</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言語仕様が標準化されており、異なる</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RDB</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製品間で基本的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な操作は同一</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で実行可能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です</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12" descr="C:\Users\yusuke.komori.ULDOMAIN\Pictures\Microsoft クリップ オーガナイザ\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839" y="2924944"/>
            <a:ext cx="1283497" cy="91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2"/>
          <p:cNvSpPr txBox="1">
            <a:spLocks noChangeArrowheads="1"/>
          </p:cNvSpPr>
          <p:nvPr/>
        </p:nvSpPr>
        <p:spPr bwMode="auto">
          <a:xfrm>
            <a:off x="6326569" y="2194719"/>
            <a:ext cx="1269767" cy="4924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en-US" altLang="ja-JP"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RDB</a:t>
            </a:r>
          </a:p>
        </p:txBody>
      </p:sp>
      <p:cxnSp>
        <p:nvCxnSpPr>
          <p:cNvPr id="8" name="直線矢印コネクタ 7"/>
          <p:cNvCxnSpPr/>
          <p:nvPr/>
        </p:nvCxnSpPr>
        <p:spPr bwMode="auto">
          <a:xfrm>
            <a:off x="3059832" y="3118311"/>
            <a:ext cx="3024336" cy="0"/>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9" name="直線矢印コネクタ 8"/>
          <p:cNvCxnSpPr/>
          <p:nvPr/>
        </p:nvCxnSpPr>
        <p:spPr bwMode="auto">
          <a:xfrm flipH="1">
            <a:off x="3059833" y="3645024"/>
            <a:ext cx="3024335" cy="0"/>
          </a:xfrm>
          <a:prstGeom prst="straightConnector1">
            <a:avLst/>
          </a:prstGeom>
          <a:noFill/>
          <a:ln w="38100" cap="flat" cmpd="sng" algn="ctr">
            <a:solidFill>
              <a:schemeClr val="tx1"/>
            </a:solidFill>
            <a:prstDash val="solid"/>
            <a:round/>
            <a:headEnd type="none" w="med" len="med"/>
            <a:tailEnd type="triangle" w="lg" len="lg"/>
          </a:ln>
          <a:effectLst/>
        </p:spPr>
      </p:cxnSp>
      <p:sp>
        <p:nvSpPr>
          <p:cNvPr id="10" name="テキスト ボックス 9"/>
          <p:cNvSpPr txBox="1"/>
          <p:nvPr/>
        </p:nvSpPr>
        <p:spPr>
          <a:xfrm>
            <a:off x="3538704" y="2689388"/>
            <a:ext cx="2066591"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データ操作・データ定義</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4069298" y="3673613"/>
            <a:ext cx="1005403" cy="338554"/>
          </a:xfrm>
          <a:prstGeom prst="rect">
            <a:avLst/>
          </a:prstGeom>
          <a:noFill/>
        </p:spPr>
        <p:txBody>
          <a:bodyPr wrap="non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結果返却</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4" name="グループ化 250"/>
          <p:cNvGrpSpPr>
            <a:grpSpLocks/>
          </p:cNvGrpSpPr>
          <p:nvPr/>
        </p:nvGrpSpPr>
        <p:grpSpPr bwMode="auto">
          <a:xfrm>
            <a:off x="1643071" y="2832372"/>
            <a:ext cx="1010082" cy="1114368"/>
            <a:chOff x="677848" y="1988840"/>
            <a:chExt cx="731520" cy="731520"/>
          </a:xfrm>
        </p:grpSpPr>
        <p:pic>
          <p:nvPicPr>
            <p:cNvPr id="15" name="Picture 4" descr="Client.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848" y="1988840"/>
              <a:ext cx="7315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テキスト ボックス 253"/>
            <p:cNvSpPr txBox="1">
              <a:spLocks noChangeArrowheads="1"/>
            </p:cNvSpPr>
            <p:nvPr/>
          </p:nvSpPr>
          <p:spPr bwMode="auto">
            <a:xfrm>
              <a:off x="1085172" y="2204864"/>
              <a:ext cx="159279" cy="14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eaLnBrk="1" hangingPunct="1"/>
              <a:r>
                <a:rPr lang="en-US" altLang="ja-JP" sz="800" dirty="0">
                  <a:latin typeface="Meiryo UI" panose="020B0604030504040204" pitchFamily="50" charset="-128"/>
                  <a:ea typeface="Meiryo UI" panose="020B0604030504040204" pitchFamily="50" charset="-128"/>
                  <a:cs typeface="Meiryo UI" panose="020B0604030504040204" pitchFamily="50" charset="-128"/>
                </a:rPr>
                <a:t>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7" name="TextBox 22"/>
          <p:cNvSpPr txBox="1">
            <a:spLocks noChangeArrowheads="1"/>
          </p:cNvSpPr>
          <p:nvPr/>
        </p:nvSpPr>
        <p:spPr bwMode="auto">
          <a:xfrm>
            <a:off x="1547664" y="2194720"/>
            <a:ext cx="1269767" cy="492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lvl1pPr eaLnBrk="0" hangingPunct="0">
              <a:defRPr kumimoji="1" sz="2000">
                <a:solidFill>
                  <a:srgbClr val="FF0000"/>
                </a:solidFill>
                <a:latin typeface="Verdana" panose="020B0604030504040204" pitchFamily="34" charset="0"/>
                <a:ea typeface="ＭＳ Ｐゴシック" panose="020B0600070205080204" pitchFamily="50" charset="-128"/>
              </a:defRPr>
            </a:lvl1pPr>
            <a:lvl2pPr marL="742950" indent="-285750" eaLnBrk="0" hangingPunct="0">
              <a:defRPr kumimoji="1" sz="2000">
                <a:solidFill>
                  <a:srgbClr val="FF0000"/>
                </a:solidFill>
                <a:latin typeface="Verdana" panose="020B0604030504040204" pitchFamily="34" charset="0"/>
                <a:ea typeface="ＭＳ Ｐゴシック" panose="020B0600070205080204" pitchFamily="50" charset="-128"/>
              </a:defRPr>
            </a:lvl2pPr>
            <a:lvl3pPr marL="1143000" indent="-228600" eaLnBrk="0" hangingPunct="0">
              <a:defRPr kumimoji="1" sz="2000">
                <a:solidFill>
                  <a:srgbClr val="FF0000"/>
                </a:solidFill>
                <a:latin typeface="Verdana" panose="020B0604030504040204" pitchFamily="34" charset="0"/>
                <a:ea typeface="ＭＳ Ｐゴシック" panose="020B0600070205080204" pitchFamily="50" charset="-128"/>
              </a:defRPr>
            </a:lvl3pPr>
            <a:lvl4pPr marL="1600200" indent="-228600" eaLnBrk="0" hangingPunct="0">
              <a:defRPr kumimoji="1" sz="2000">
                <a:solidFill>
                  <a:srgbClr val="FF0000"/>
                </a:solidFill>
                <a:latin typeface="Verdana" panose="020B0604030504040204" pitchFamily="34" charset="0"/>
                <a:ea typeface="ＭＳ Ｐゴシック" panose="020B0600070205080204" pitchFamily="50" charset="-128"/>
              </a:defRPr>
            </a:lvl4pPr>
            <a:lvl5pPr marL="2057400" indent="-228600" eaLnBrk="0" hangingPunct="0">
              <a:defRPr kumimoji="1" sz="2000">
                <a:solidFill>
                  <a:srgbClr val="FF0000"/>
                </a:solidFill>
                <a:latin typeface="Verdana" panose="020B0604030504040204" pitchFamily="34" charset="0"/>
                <a:ea typeface="ＭＳ Ｐゴシック" panose="020B0600070205080204" pitchFamily="50" charset="-128"/>
              </a:defRPr>
            </a:lvl5pPr>
            <a:lvl6pPr marL="25146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6pPr>
            <a:lvl7pPr marL="29718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7pPr>
            <a:lvl8pPr marL="34290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8pPr>
            <a:lvl9pPr marL="3886200" indent="-228600" algn="ctr" eaLnBrk="0" fontAlgn="base" hangingPunct="0">
              <a:spcBef>
                <a:spcPct val="0"/>
              </a:spcBef>
              <a:spcAft>
                <a:spcPct val="0"/>
              </a:spcAft>
              <a:buClr>
                <a:srgbClr val="528416"/>
              </a:buClr>
              <a:buSzPct val="80000"/>
              <a:buFont typeface="Monotype Sorts" pitchFamily="2" charset="2"/>
              <a:defRPr kumimoji="1" sz="2000">
                <a:solidFill>
                  <a:srgbClr val="FF0000"/>
                </a:solidFill>
                <a:latin typeface="Verdana" panose="020B0604030504040204" pitchFamily="34" charset="0"/>
                <a:ea typeface="ＭＳ Ｐゴシック" panose="020B0600070205080204" pitchFamily="50" charset="-128"/>
              </a:defRPr>
            </a:lvl9pPr>
          </a:lstStyle>
          <a:p>
            <a:pPr algn="ctr" eaLnBrk="1" hangingPunct="1"/>
            <a:r>
              <a:rPr lang="ja-JP" altLang="en-US"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lang="en-US" altLang="ja-JP"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bwMode="auto">
          <a:xfrm>
            <a:off x="176628" y="4421965"/>
            <a:ext cx="3942967" cy="1944216"/>
          </a:xfrm>
          <a:prstGeom prst="rect">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クライアント</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、個人のパソコンの場合や、</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Java</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などが動いている</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AP</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サーバの場合もある</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システムでは、</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AP</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サーバがクライアント</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開発中の</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結果確認などが目的の場合個人のパソコンがクライアントとなる場合もある</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コネクタ 18"/>
          <p:cNvCxnSpPr>
            <a:stCxn id="18" idx="0"/>
            <a:endCxn id="15" idx="2"/>
          </p:cNvCxnSpPr>
          <p:nvPr/>
        </p:nvCxnSpPr>
        <p:spPr bwMode="auto">
          <a:xfrm flipV="1">
            <a:off x="2148112" y="3946740"/>
            <a:ext cx="0" cy="475225"/>
          </a:xfrm>
          <a:prstGeom prst="line">
            <a:avLst/>
          </a:prstGeom>
          <a:noFill/>
          <a:ln w="12700" cap="flat" cmpd="sng" algn="ctr">
            <a:solidFill>
              <a:schemeClr val="tx1">
                <a:lumMod val="50000"/>
                <a:lumOff val="50000"/>
              </a:schemeClr>
            </a:solidFill>
            <a:prstDash val="sysDash"/>
            <a:round/>
            <a:headEnd type="none" w="med" len="med"/>
            <a:tailEnd type="none" w="med" len="med"/>
          </a:ln>
          <a:effectLst/>
        </p:spPr>
      </p:cxnSp>
      <p:sp>
        <p:nvSpPr>
          <p:cNvPr id="30" name="正方形/長方形 29"/>
          <p:cNvSpPr/>
          <p:nvPr/>
        </p:nvSpPr>
        <p:spPr bwMode="auto">
          <a:xfrm>
            <a:off x="4949513" y="4421965"/>
            <a:ext cx="3942967" cy="1944216"/>
          </a:xfrm>
          <a:prstGeom prst="rect">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buClr>
                <a:srgbClr val="528416"/>
              </a:buClr>
              <a:buSzPct val="80000"/>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受取った</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に従ってデータの追加や、リクエストされたデータの返却を行う</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buClr>
                <a:srgbClr val="528416"/>
              </a:buClr>
              <a:buSzPct val="80000"/>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RDB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の製品はいくつもあるが、</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の仕組みが</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ある程度</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標準化されているため、基本的な操作は同一の</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で実行可能</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1" name="直線コネクタ 30"/>
          <p:cNvCxnSpPr>
            <a:stCxn id="30" idx="0"/>
          </p:cNvCxnSpPr>
          <p:nvPr/>
        </p:nvCxnSpPr>
        <p:spPr bwMode="auto">
          <a:xfrm flipV="1">
            <a:off x="6920997" y="3946740"/>
            <a:ext cx="0" cy="475225"/>
          </a:xfrm>
          <a:prstGeom prst="line">
            <a:avLst/>
          </a:prstGeom>
          <a:noFill/>
          <a:ln w="12700" cap="flat" cmpd="sng" algn="ctr">
            <a:solidFill>
              <a:schemeClr val="tx1">
                <a:lumMod val="50000"/>
                <a:lumOff val="50000"/>
              </a:schemeClr>
            </a:solidFill>
            <a:prstDash val="sysDash"/>
            <a:round/>
            <a:headEnd type="none" w="med" len="med"/>
            <a:tailEnd type="none" w="med" len="med"/>
          </a:ln>
          <a:effectLst/>
        </p:spPr>
      </p:cxnSp>
      <p:sp>
        <p:nvSpPr>
          <p:cNvPr id="35" name="角丸四角形 7"/>
          <p:cNvSpPr>
            <a:spLocks noChangeArrowheads="1"/>
          </p:cNvSpPr>
          <p:nvPr/>
        </p:nvSpPr>
        <p:spPr bwMode="auto">
          <a:xfrm>
            <a:off x="2905432" y="2687161"/>
            <a:ext cx="3407408" cy="702395"/>
          </a:xfrm>
          <a:prstGeom prst="roundRect">
            <a:avLst>
              <a:gd name="adj" fmla="val 16667"/>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lr>
                <a:srgbClr val="528416"/>
              </a:buClr>
              <a:buSzPct val="80000"/>
              <a:buFont typeface="Wingdings" pitchFamily="2" charset="2"/>
              <a:buChar char="n"/>
              <a:defRPr kumimoji="1" sz="2000">
                <a:solidFill>
                  <a:schemeClr val="tx1"/>
                </a:solidFill>
                <a:latin typeface="Verdana" pitchFamily="34" charset="0"/>
                <a:ea typeface="ＭＳ Ｐゴシック" charset="-128"/>
              </a:defRPr>
            </a:lvl1pPr>
            <a:lvl2pPr marL="742950" indent="-285750" eaLnBrk="0" hangingPunct="0">
              <a:spcBef>
                <a:spcPct val="20000"/>
              </a:spcBef>
              <a:buClr>
                <a:srgbClr val="528416"/>
              </a:buClr>
              <a:buSzPct val="80000"/>
              <a:buChar char="–"/>
              <a:defRPr kumimoji="1">
                <a:solidFill>
                  <a:schemeClr val="tx1"/>
                </a:solidFill>
                <a:latin typeface="Verdana" pitchFamily="34" charset="0"/>
                <a:ea typeface="ＭＳ Ｐゴシック" charset="-128"/>
              </a:defRPr>
            </a:lvl2pPr>
            <a:lvl3pPr marL="1143000" indent="-228600" eaLnBrk="0" hangingPunct="0">
              <a:spcBef>
                <a:spcPct val="20000"/>
              </a:spcBef>
              <a:buClr>
                <a:srgbClr val="528416"/>
              </a:buClr>
              <a:buSzPct val="80000"/>
              <a:buFont typeface="Wingdings" pitchFamily="2" charset="2"/>
              <a:buChar char="n"/>
              <a:defRPr kumimoji="1" sz="1600">
                <a:solidFill>
                  <a:schemeClr val="tx1"/>
                </a:solidFill>
                <a:latin typeface="Verdana" pitchFamily="34" charset="0"/>
                <a:ea typeface="ＭＳ Ｐゴシック" charset="-128"/>
              </a:defRPr>
            </a:lvl3pPr>
            <a:lvl4pPr marL="1600200" indent="-228600" eaLnBrk="0" hangingPunct="0">
              <a:spcBef>
                <a:spcPct val="20000"/>
              </a:spcBef>
              <a:buClr>
                <a:srgbClr val="528416"/>
              </a:buClr>
              <a:buSzPct val="80000"/>
              <a:buChar char="–"/>
              <a:defRPr kumimoji="1" sz="1400">
                <a:solidFill>
                  <a:schemeClr val="tx1"/>
                </a:solidFill>
                <a:latin typeface="Verdana" pitchFamily="34" charset="0"/>
                <a:ea typeface="ＭＳ Ｐゴシック" charset="-128"/>
              </a:defRPr>
            </a:lvl4pPr>
            <a:lvl5pPr marL="2057400" indent="-228600" eaLnBrk="0" hangingPunct="0">
              <a:spcBef>
                <a:spcPct val="20000"/>
              </a:spcBef>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5pPr>
            <a:lvl6pPr marL="25146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6pPr>
            <a:lvl7pPr marL="29718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7pPr>
            <a:lvl8pPr marL="34290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8pPr>
            <a:lvl9pPr marL="3886200" indent="-228600" eaLnBrk="0" fontAlgn="base" hangingPunct="0">
              <a:spcBef>
                <a:spcPct val="20000"/>
              </a:spcBef>
              <a:spcAft>
                <a:spcPct val="0"/>
              </a:spcAft>
              <a:buClr>
                <a:srgbClr val="528416"/>
              </a:buClr>
              <a:buSzPct val="80000"/>
              <a:buFont typeface="Wingdings" pitchFamily="2" charset="2"/>
              <a:buChar char="n"/>
              <a:defRPr kumimoji="1" sz="1400">
                <a:solidFill>
                  <a:schemeClr val="tx1"/>
                </a:solidFill>
                <a:latin typeface="Verdana" pitchFamily="34" charset="0"/>
                <a:ea typeface="ＭＳ Ｐゴシック" charset="-128"/>
              </a:defRPr>
            </a:lvl9pPr>
          </a:lstStyle>
          <a:p>
            <a:pPr eaLnBrk="1" hangingPunct="1">
              <a:spcBef>
                <a:spcPct val="0"/>
              </a:spcBef>
              <a:buFont typeface="Monotype Sorts" pitchFamily="2" charset="2"/>
              <a:buNone/>
            </a:pPr>
            <a:endParaRPr lang="ja-JP" altLang="en-US"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4182464" y="2261448"/>
            <a:ext cx="716863" cy="400110"/>
          </a:xfrm>
          <a:prstGeom prst="rect">
            <a:avLst/>
          </a:prstGeom>
          <a:noFill/>
        </p:spPr>
        <p:txBody>
          <a:bodyPr wrap="none" rtlCol="0">
            <a:spAutoFit/>
          </a:bodyPr>
          <a:lstStyle/>
          <a:p>
            <a:r>
              <a:rPr kumimoji="1" lang="en-US" altLang="ja-JP"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SQL</a:t>
            </a:r>
            <a:endParaRPr kumimoji="1" lang="ja-JP" altLang="en-US" sz="2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830108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1_ULS2003-1">
  <a:themeElements>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fontScheme name="ULS2003-1">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7E7"/>
        </a:solidFill>
        <a:ln w="9525" cap="flat" cmpd="sng" algn="ctr">
          <a:solidFill>
            <a:srgbClr val="FF9999"/>
          </a:solidFill>
          <a:prstDash val="solid"/>
          <a:round/>
          <a:headEnd type="none" w="med" len="med"/>
          <a:tailEnd type="none" w="med" len="med"/>
        </a:ln>
        <a:effectLst>
          <a:outerShdw blurRad="50800" dist="38100" dir="2700000" algn="tl" rotWithShape="0">
            <a:prstClr val="black">
              <a:alpha val="40000"/>
            </a:prstClr>
          </a:outerShdw>
        </a:effectLst>
      </a:spPr>
      <a:bodyPr anchor="ctr"/>
      <a:lstStyle>
        <a:defPPr>
          <a:buClr>
            <a:srgbClr val="528416"/>
          </a:buClr>
          <a:buSzPct val="80000"/>
          <a:buFont typeface="Monotype Sorts" pitchFamily="2" charset="2"/>
          <a:buNone/>
          <a:defRPr sz="1200" b="1" dirty="0">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defRPr kumimoji="1" lang="ja-JP" altLang="en-US" sz="12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ULS2003-1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LS2003-1">
  <a:themeElements>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fontScheme name="ULS2003-1">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defRPr kumimoji="1" lang="ja-JP" altLang="en-US" sz="1200" b="0" i="0" u="none" strike="noStrike" cap="none" normalizeH="0" baseline="0" smtClean="0">
            <a:ln>
              <a:noFill/>
            </a:ln>
            <a:solidFill>
              <a:schemeClr val="tx1"/>
            </a:solidFill>
            <a:effectLst/>
            <a:latin typeface="Verdana" pitchFamily="34" charset="0"/>
            <a:ea typeface="ＭＳ Ｐゴシック" pitchFamily="50"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defRPr kumimoji="1" lang="ja-JP" altLang="en-US" sz="12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ULS2003-1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LS2003-1">
  <a:themeElements>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fontScheme name="ULS2003-1">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7E7"/>
        </a:solidFill>
        <a:ln w="9525" cap="flat" cmpd="sng" algn="ctr">
          <a:solidFill>
            <a:srgbClr val="FF9999"/>
          </a:solidFill>
          <a:prstDash val="solid"/>
          <a:round/>
          <a:headEnd type="none" w="med" len="med"/>
          <a:tailEnd type="none" w="med" len="med"/>
        </a:ln>
        <a:effectLst>
          <a:outerShdw blurRad="50800" dist="38100" dir="2700000" algn="tl" rotWithShape="0">
            <a:prstClr val="black">
              <a:alpha val="40000"/>
            </a:prstClr>
          </a:outerShdw>
        </a:effectLst>
      </a:spPr>
      <a:bodyPr anchor="ctr"/>
      <a:lstStyle>
        <a:defPPr>
          <a:buClr>
            <a:srgbClr val="528416"/>
          </a:buClr>
          <a:buSzPct val="80000"/>
          <a:buFont typeface="Monotype Sorts" pitchFamily="2" charset="2"/>
          <a:buNone/>
          <a:defRPr sz="1200" b="1" dirty="0">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528416"/>
          </a:buClr>
          <a:buSzPct val="80000"/>
          <a:buFont typeface="Monotype Sorts" pitchFamily="2" charset="2"/>
          <a:buNone/>
          <a:tabLst/>
          <a:defRPr kumimoji="1" lang="ja-JP" altLang="en-US" sz="12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ULS2003-1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ULS2003-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LS2003-1 4">
        <a:dk1>
          <a:srgbClr val="000000"/>
        </a:dk1>
        <a:lt1>
          <a:srgbClr val="FFFFFF"/>
        </a:lt1>
        <a:dk2>
          <a:srgbClr val="000000"/>
        </a:dk2>
        <a:lt2>
          <a:srgbClr val="393939"/>
        </a:lt2>
        <a:accent1>
          <a:srgbClr val="B5DD9D"/>
        </a:accent1>
        <a:accent2>
          <a:srgbClr val="72BF44"/>
        </a:accent2>
        <a:accent3>
          <a:srgbClr val="FFFFFF"/>
        </a:accent3>
        <a:accent4>
          <a:srgbClr val="000000"/>
        </a:accent4>
        <a:accent5>
          <a:srgbClr val="D7EBCC"/>
        </a:accent5>
        <a:accent6>
          <a:srgbClr val="67AD3D"/>
        </a:accent6>
        <a:hlink>
          <a:srgbClr val="6ED72D"/>
        </a:hlink>
        <a:folHlink>
          <a:srgbClr val="45A2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テンプレート2014</Template>
  <TotalTime>3646</TotalTime>
  <Words>4331</Words>
  <Application>Microsoft Macintosh PowerPoint</Application>
  <PresentationFormat>画面に合わせる (4:3)</PresentationFormat>
  <Paragraphs>1178</Paragraphs>
  <Slides>39</Slides>
  <Notes>24</Notes>
  <HiddenSlides>0</HiddenSlides>
  <MMClips>0</MMClips>
  <ScaleCrop>false</ScaleCrop>
  <HeadingPairs>
    <vt:vector size="4" baseType="variant">
      <vt:variant>
        <vt:lpstr>テーマ</vt:lpstr>
      </vt:variant>
      <vt:variant>
        <vt:i4>3</vt:i4>
      </vt:variant>
      <vt:variant>
        <vt:lpstr>スライド タイトル</vt:lpstr>
      </vt:variant>
      <vt:variant>
        <vt:i4>39</vt:i4>
      </vt:variant>
    </vt:vector>
  </HeadingPairs>
  <TitlesOfParts>
    <vt:vector size="42" baseType="lpstr">
      <vt:lpstr>1_ULS2003-1</vt:lpstr>
      <vt:lpstr>ULS2003-1</vt:lpstr>
      <vt:lpstr>2_ULS2003-1</vt:lpstr>
      <vt:lpstr>GEEKSCHOOL Vol.2</vt:lpstr>
      <vt:lpstr>目標</vt:lpstr>
      <vt:lpstr>講義内容</vt:lpstr>
      <vt:lpstr>1. SQL基礎知識</vt:lpstr>
      <vt:lpstr>1. SQL基礎知識 1.1. Webシステムの例</vt:lpstr>
      <vt:lpstr>1. SQL基礎知識 1.2 データベースとは</vt:lpstr>
      <vt:lpstr>1. SQL基本知識 1.3. リレーショナルデータベースとは [1/2]</vt:lpstr>
      <vt:lpstr>1. SQL基本知識 1.3. リレーショナルデータベースとは [2/2]</vt:lpstr>
      <vt:lpstr>1. SQL基礎知識 1.4. SQLとは</vt:lpstr>
      <vt:lpstr>1. SQL基礎知識 1.5. SQLの種別</vt:lpstr>
      <vt:lpstr>と、色々書きましたが・・・</vt:lpstr>
      <vt:lpstr>2. SQL基礎演習</vt:lpstr>
      <vt:lpstr>2. SQL基礎演習 2.1. 環境 ～ サーバ・クライアント構成 ～</vt:lpstr>
      <vt:lpstr>2. SQL基礎演習 2.1. 環境 ～ データの構成 ～</vt:lpstr>
      <vt:lpstr>2. SQL基礎演習 2.2. DDL文 ～ 概要 ～</vt:lpstr>
      <vt:lpstr>2. SQL基礎演習 2.2. DDL文 ～ CREATE文の実行～</vt:lpstr>
      <vt:lpstr>2. SQL基礎演習 2.3 DML文 ～ 概要 ～</vt:lpstr>
      <vt:lpstr>2. SQL基礎演習 2.3. DML文 ～ INSERTの実行 ～</vt:lpstr>
      <vt:lpstr>2. SQL基礎演習 2.3. DML文 ～ SELECTの実行 ～</vt:lpstr>
      <vt:lpstr>2. SQL基礎演習 2.3. DML文 ～ UPDATEの実行　～</vt:lpstr>
      <vt:lpstr>2. SQL基礎演習 2.3. DML文 ～ DELETEの実行　～</vt:lpstr>
      <vt:lpstr>3. SQLちょっと応用演習</vt:lpstr>
      <vt:lpstr>3. SQLちょっと応用演習 3.1. 結合 [1/4]</vt:lpstr>
      <vt:lpstr>3. SQLちょっと応用演習 3.1. 結合 [2/4]</vt:lpstr>
      <vt:lpstr>3. SQLちょっと応用演習 3.1. 結合 [3/4]</vt:lpstr>
      <vt:lpstr>3. SQLちょっと応用演習 3.1. 結合 [4/4]</vt:lpstr>
      <vt:lpstr>3. SQLちょっと応用演習 3.2. 集計 [1/3]</vt:lpstr>
      <vt:lpstr>3. SQLちょっと応用演習 3.2. 集計 [2/3]</vt:lpstr>
      <vt:lpstr>3. SQLちょっと応用演習 3.2. 集計 [3/3]</vt:lpstr>
      <vt:lpstr>3. SQLちょっと応用演習 3.3. ソート[1/2]</vt:lpstr>
      <vt:lpstr>3. SQLちょっと応用演習 3.3. ソート[2/2]</vt:lpstr>
      <vt:lpstr>4. システム運用疑似体験</vt:lpstr>
      <vt:lpstr>4. システム運用疑似体験 4.1. データの構成 (おさらい)</vt:lpstr>
      <vt:lpstr>4. システム運用疑似体験 4.2. 売上履歴について</vt:lpstr>
      <vt:lpstr>4. システム運用疑似体験 4.3 シナリオ</vt:lpstr>
      <vt:lpstr>4. システム運用疑似体験 4.4 演習課題</vt:lpstr>
      <vt:lpstr>おまけ</vt:lpstr>
      <vt:lpstr>おまけ</vt:lpstr>
      <vt:lpstr>おまけ　GROUP BYのイメージ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新入社員研修</dc:title>
  <dc:creator>fujiwara takashi</dc:creator>
  <cp:lastModifiedBy>KITANO KOJI</cp:lastModifiedBy>
  <cp:revision>267</cp:revision>
  <cp:lastPrinted>2014-06-04T01:01:32Z</cp:lastPrinted>
  <dcterms:created xsi:type="dcterms:W3CDTF">2014-06-02T04:59:02Z</dcterms:created>
  <dcterms:modified xsi:type="dcterms:W3CDTF">2015-06-01T07:50:20Z</dcterms:modified>
</cp:coreProperties>
</file>