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6"/>
  </p:notesMasterIdLst>
  <p:sldIdLst>
    <p:sldId id="256" r:id="rId3"/>
    <p:sldId id="257" r:id="rId4"/>
    <p:sldId id="265" r:id="rId5"/>
    <p:sldId id="258" r:id="rId6"/>
    <p:sldId id="259" r:id="rId7"/>
    <p:sldId id="260" r:id="rId8"/>
    <p:sldId id="261" r:id="rId9"/>
    <p:sldId id="266" r:id="rId10"/>
    <p:sldId id="262" r:id="rId11"/>
    <p:sldId id="267" r:id="rId12"/>
    <p:sldId id="268" r:id="rId13"/>
    <p:sldId id="263" r:id="rId14"/>
    <p:sldId id="264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Lato Black" panose="020F0502020204030203" pitchFamily="34" charset="0"/>
      <p:bold r:id="rId21"/>
      <p:boldItalic r:id="rId22"/>
    </p:embeddedFont>
    <p:embeddedFont>
      <p:font typeface="Trebuchet MS" panose="020B0603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weta" userId="59c83a01894c8688" providerId="LiveId" clId="{C2032589-F9EB-4F3D-AE24-A6250D375C31}"/>
    <pc:docChg chg="custSel addSld delSld modSld">
      <pc:chgData name="Shweta" userId="59c83a01894c8688" providerId="LiveId" clId="{C2032589-F9EB-4F3D-AE24-A6250D375C31}" dt="2022-09-19T09:28:53.078" v="1434" actId="114"/>
      <pc:docMkLst>
        <pc:docMk/>
      </pc:docMkLst>
      <pc:sldChg chg="modSp mod">
        <pc:chgData name="Shweta" userId="59c83a01894c8688" providerId="LiveId" clId="{C2032589-F9EB-4F3D-AE24-A6250D375C31}" dt="2022-09-19T08:23:03.574" v="322" actId="114"/>
        <pc:sldMkLst>
          <pc:docMk/>
          <pc:sldMk cId="0" sldId="257"/>
        </pc:sldMkLst>
        <pc:spChg chg="mod">
          <ac:chgData name="Shweta" userId="59c83a01894c8688" providerId="LiveId" clId="{C2032589-F9EB-4F3D-AE24-A6250D375C31}" dt="2022-09-19T08:23:03.574" v="322" actId="114"/>
          <ac:spMkLst>
            <pc:docMk/>
            <pc:sldMk cId="0" sldId="257"/>
            <ac:spMk id="348" creationId="{00000000-0000-0000-0000-000000000000}"/>
          </ac:spMkLst>
        </pc:spChg>
      </pc:sldChg>
      <pc:sldChg chg="modSp mod">
        <pc:chgData name="Shweta" userId="59c83a01894c8688" providerId="LiveId" clId="{C2032589-F9EB-4F3D-AE24-A6250D375C31}" dt="2022-09-19T09:28:53.078" v="1434" actId="114"/>
        <pc:sldMkLst>
          <pc:docMk/>
          <pc:sldMk cId="0" sldId="258"/>
        </pc:sldMkLst>
        <pc:spChg chg="mod">
          <ac:chgData name="Shweta" userId="59c83a01894c8688" providerId="LiveId" clId="{C2032589-F9EB-4F3D-AE24-A6250D375C31}" dt="2022-09-19T09:28:53.078" v="1434" actId="114"/>
          <ac:spMkLst>
            <pc:docMk/>
            <pc:sldMk cId="0" sldId="258"/>
            <ac:spMk id="354" creationId="{00000000-0000-0000-0000-000000000000}"/>
          </ac:spMkLst>
        </pc:spChg>
      </pc:sldChg>
      <pc:sldChg chg="modSp mod">
        <pc:chgData name="Shweta" userId="59c83a01894c8688" providerId="LiveId" clId="{C2032589-F9EB-4F3D-AE24-A6250D375C31}" dt="2022-09-19T08:32:48.422" v="656" actId="114"/>
        <pc:sldMkLst>
          <pc:docMk/>
          <pc:sldMk cId="0" sldId="259"/>
        </pc:sldMkLst>
        <pc:spChg chg="mod">
          <ac:chgData name="Shweta" userId="59c83a01894c8688" providerId="LiveId" clId="{C2032589-F9EB-4F3D-AE24-A6250D375C31}" dt="2022-09-19T08:32:48.422" v="656" actId="114"/>
          <ac:spMkLst>
            <pc:docMk/>
            <pc:sldMk cId="0" sldId="259"/>
            <ac:spMk id="359" creationId="{00000000-0000-0000-0000-000000000000}"/>
          </ac:spMkLst>
        </pc:spChg>
      </pc:sldChg>
      <pc:sldChg chg="modSp mod">
        <pc:chgData name="Shweta" userId="59c83a01894c8688" providerId="LiveId" clId="{C2032589-F9EB-4F3D-AE24-A6250D375C31}" dt="2022-09-19T09:22:29.164" v="1349" actId="113"/>
        <pc:sldMkLst>
          <pc:docMk/>
          <pc:sldMk cId="0" sldId="260"/>
        </pc:sldMkLst>
        <pc:spChg chg="mod">
          <ac:chgData name="Shweta" userId="59c83a01894c8688" providerId="LiveId" clId="{C2032589-F9EB-4F3D-AE24-A6250D375C31}" dt="2022-09-19T09:22:29.164" v="1349" actId="113"/>
          <ac:spMkLst>
            <pc:docMk/>
            <pc:sldMk cId="0" sldId="260"/>
            <ac:spMk id="366" creationId="{00000000-0000-0000-0000-000000000000}"/>
          </ac:spMkLst>
        </pc:spChg>
      </pc:sldChg>
      <pc:sldChg chg="modSp mod">
        <pc:chgData name="Shweta" userId="59c83a01894c8688" providerId="LiveId" clId="{C2032589-F9EB-4F3D-AE24-A6250D375C31}" dt="2022-09-19T09:05:30.704" v="915" actId="20577"/>
        <pc:sldMkLst>
          <pc:docMk/>
          <pc:sldMk cId="0" sldId="261"/>
        </pc:sldMkLst>
        <pc:spChg chg="mod">
          <ac:chgData name="Shweta" userId="59c83a01894c8688" providerId="LiveId" clId="{C2032589-F9EB-4F3D-AE24-A6250D375C31}" dt="2022-09-19T09:05:30.704" v="915" actId="20577"/>
          <ac:spMkLst>
            <pc:docMk/>
            <pc:sldMk cId="0" sldId="261"/>
            <ac:spMk id="372" creationId="{00000000-0000-0000-0000-000000000000}"/>
          </ac:spMkLst>
        </pc:spChg>
      </pc:sldChg>
      <pc:sldChg chg="modSp mod">
        <pc:chgData name="Shweta" userId="59c83a01894c8688" providerId="LiveId" clId="{C2032589-F9EB-4F3D-AE24-A6250D375C31}" dt="2022-09-19T09:27:22.179" v="1416" actId="5793"/>
        <pc:sldMkLst>
          <pc:docMk/>
          <pc:sldMk cId="0" sldId="262"/>
        </pc:sldMkLst>
        <pc:spChg chg="mod">
          <ac:chgData name="Shweta" userId="59c83a01894c8688" providerId="LiveId" clId="{C2032589-F9EB-4F3D-AE24-A6250D375C31}" dt="2022-09-19T09:27:22.179" v="1416" actId="5793"/>
          <ac:spMkLst>
            <pc:docMk/>
            <pc:sldMk cId="0" sldId="262"/>
            <ac:spMk id="378" creationId="{00000000-0000-0000-0000-000000000000}"/>
          </ac:spMkLst>
        </pc:spChg>
      </pc:sldChg>
      <pc:sldChg chg="modSp mod">
        <pc:chgData name="Shweta" userId="59c83a01894c8688" providerId="LiveId" clId="{C2032589-F9EB-4F3D-AE24-A6250D375C31}" dt="2022-09-19T09:14:00.302" v="1056" actId="20577"/>
        <pc:sldMkLst>
          <pc:docMk/>
          <pc:sldMk cId="0" sldId="263"/>
        </pc:sldMkLst>
        <pc:spChg chg="mod">
          <ac:chgData name="Shweta" userId="59c83a01894c8688" providerId="LiveId" clId="{C2032589-F9EB-4F3D-AE24-A6250D375C31}" dt="2022-09-19T09:14:00.302" v="1056" actId="20577"/>
          <ac:spMkLst>
            <pc:docMk/>
            <pc:sldMk cId="0" sldId="263"/>
            <ac:spMk id="384" creationId="{00000000-0000-0000-0000-000000000000}"/>
          </ac:spMkLst>
        </pc:spChg>
      </pc:sldChg>
      <pc:sldChg chg="modSp add mod">
        <pc:chgData name="Shweta" userId="59c83a01894c8688" providerId="LiveId" clId="{C2032589-F9EB-4F3D-AE24-A6250D375C31}" dt="2022-09-19T09:24:37.105" v="1363" actId="114"/>
        <pc:sldMkLst>
          <pc:docMk/>
          <pc:sldMk cId="47495917" sldId="265"/>
        </pc:sldMkLst>
        <pc:spChg chg="mod">
          <ac:chgData name="Shweta" userId="59c83a01894c8688" providerId="LiveId" clId="{C2032589-F9EB-4F3D-AE24-A6250D375C31}" dt="2022-09-19T09:24:37.105" v="1363" actId="114"/>
          <ac:spMkLst>
            <pc:docMk/>
            <pc:sldMk cId="47495917" sldId="265"/>
            <ac:spMk id="348" creationId="{00000000-0000-0000-0000-000000000000}"/>
          </ac:spMkLst>
        </pc:spChg>
      </pc:sldChg>
      <pc:sldChg chg="modSp add mod">
        <pc:chgData name="Shweta" userId="59c83a01894c8688" providerId="LiveId" clId="{C2032589-F9EB-4F3D-AE24-A6250D375C31}" dt="2022-09-19T09:26:05.068" v="1393" actId="20577"/>
        <pc:sldMkLst>
          <pc:docMk/>
          <pc:sldMk cId="564377603" sldId="266"/>
        </pc:sldMkLst>
        <pc:spChg chg="mod">
          <ac:chgData name="Shweta" userId="59c83a01894c8688" providerId="LiveId" clId="{C2032589-F9EB-4F3D-AE24-A6250D375C31}" dt="2022-09-19T09:26:05.068" v="1393" actId="20577"/>
          <ac:spMkLst>
            <pc:docMk/>
            <pc:sldMk cId="564377603" sldId="266"/>
            <ac:spMk id="372" creationId="{00000000-0000-0000-0000-000000000000}"/>
          </ac:spMkLst>
        </pc:spChg>
      </pc:sldChg>
      <pc:sldChg chg="modSp add mod">
        <pc:chgData name="Shweta" userId="59c83a01894c8688" providerId="LiveId" clId="{C2032589-F9EB-4F3D-AE24-A6250D375C31}" dt="2022-09-19T09:13:37.593" v="1047" actId="113"/>
        <pc:sldMkLst>
          <pc:docMk/>
          <pc:sldMk cId="506295700" sldId="267"/>
        </pc:sldMkLst>
        <pc:spChg chg="mod">
          <ac:chgData name="Shweta" userId="59c83a01894c8688" providerId="LiveId" clId="{C2032589-F9EB-4F3D-AE24-A6250D375C31}" dt="2022-09-19T09:13:37.593" v="1047" actId="113"/>
          <ac:spMkLst>
            <pc:docMk/>
            <pc:sldMk cId="506295700" sldId="267"/>
            <ac:spMk id="378" creationId="{00000000-0000-0000-0000-000000000000}"/>
          </ac:spMkLst>
        </pc:spChg>
      </pc:sldChg>
      <pc:sldChg chg="modSp add del mod">
        <pc:chgData name="Shweta" userId="59c83a01894c8688" providerId="LiveId" clId="{C2032589-F9EB-4F3D-AE24-A6250D375C31}" dt="2022-09-19T09:19:35.867" v="1325" actId="2696"/>
        <pc:sldMkLst>
          <pc:docMk/>
          <pc:sldMk cId="275013594" sldId="268"/>
        </pc:sldMkLst>
        <pc:spChg chg="mod">
          <ac:chgData name="Shweta" userId="59c83a01894c8688" providerId="LiveId" clId="{C2032589-F9EB-4F3D-AE24-A6250D375C31}" dt="2022-09-19T09:19:31.819" v="1324" actId="21"/>
          <ac:spMkLst>
            <pc:docMk/>
            <pc:sldMk cId="275013594" sldId="268"/>
            <ac:spMk id="366" creationId="{00000000-0000-0000-0000-000000000000}"/>
          </ac:spMkLst>
        </pc:spChg>
      </pc:sldChg>
      <pc:sldChg chg="modSp add mod">
        <pc:chgData name="Shweta" userId="59c83a01894c8688" providerId="LiveId" clId="{C2032589-F9EB-4F3D-AE24-A6250D375C31}" dt="2022-09-19T09:22:50.988" v="1350" actId="20577"/>
        <pc:sldMkLst>
          <pc:docMk/>
          <pc:sldMk cId="3356923998" sldId="268"/>
        </pc:sldMkLst>
        <pc:spChg chg="mod">
          <ac:chgData name="Shweta" userId="59c83a01894c8688" providerId="LiveId" clId="{C2032589-F9EB-4F3D-AE24-A6250D375C31}" dt="2022-09-19T09:22:50.988" v="1350" actId="20577"/>
          <ac:spMkLst>
            <pc:docMk/>
            <pc:sldMk cId="3356923998" sldId="268"/>
            <ac:spMk id="37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480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356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715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040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 </a:t>
            </a:r>
            <a:r>
              <a:rPr lang="en" sz="29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Virtual Bot</a:t>
            </a: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9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992500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: Developing Probleming solving Virtual Assistant Bots.</a:t>
            </a:r>
            <a:endParaRPr sz="17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:20/09/2022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5329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Virtual Assistant ( VA )</a:t>
            </a:r>
            <a:r>
              <a:rPr lang="en" sz="14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will be </a:t>
            </a:r>
            <a:r>
              <a:rPr lang="en" sz="14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able to detect fraud and scams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by 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working as per the criteria given in the algorithm.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also it will be abl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e to </a:t>
            </a:r>
            <a:r>
              <a:rPr lang="en-US" b="1" i="1" dirty="0">
                <a:solidFill>
                  <a:schemeClr val="tx1"/>
                </a:solidFill>
                <a:latin typeface="Arial" panose="020B0604020202020204" pitchFamily="34" charset="0"/>
              </a:rPr>
              <a:t>process large data without any lags or delays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which in the </a:t>
            </a:r>
            <a:r>
              <a:rPr lang="en-US" b="1" i="1" dirty="0">
                <a:solidFill>
                  <a:schemeClr val="tx1"/>
                </a:solidFill>
                <a:latin typeface="Arial" panose="020B0604020202020204" pitchFamily="34" charset="0"/>
              </a:rPr>
              <a:t>existing bots led to major problems like shutdown of the server leading to inconvenience.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And another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small and central feature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is that </a:t>
            </a:r>
            <a:r>
              <a:rPr lang="en-US" b="1" i="1" dirty="0">
                <a:solidFill>
                  <a:schemeClr val="tx1"/>
                </a:solidFill>
                <a:latin typeface="Arial" panose="020B0604020202020204" pitchFamily="34" charset="0"/>
              </a:rPr>
              <a:t>we use emojis to get replies in every possible way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starting from feedback at the end of the process, as </a:t>
            </a:r>
            <a:r>
              <a:rPr lang="en-US" b="1" i="1" dirty="0">
                <a:solidFill>
                  <a:schemeClr val="tx1"/>
                </a:solidFill>
                <a:latin typeface="Arial" panose="020B0604020202020204" pitchFamily="34" charset="0"/>
              </a:rPr>
              <a:t>Emoji is the visual representation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and can be </a:t>
            </a:r>
            <a:r>
              <a:rPr lang="en-US" b="1" i="1" dirty="0">
                <a:solidFill>
                  <a:schemeClr val="tx1"/>
                </a:solidFill>
                <a:latin typeface="Arial" panose="020B0604020202020204" pitchFamily="34" charset="0"/>
              </a:rPr>
              <a:t>universally understood it will be very beneficial .</a:t>
            </a:r>
            <a:endParaRPr sz="1400" b="1" i="1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06295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5329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</a:t>
            </a:r>
            <a:r>
              <a:rPr lang="en-US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l</a:t>
            </a: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l the </a:t>
            </a:r>
            <a:r>
              <a:rPr lang="en" sz="1400" b="1" dirty="0">
                <a:solidFill>
                  <a:srgbClr val="4A4548"/>
                </a:solidFill>
                <a:highlight>
                  <a:srgbClr val="FFFFFF"/>
                </a:highlight>
              </a:rPr>
              <a:t>above tools are used to recognize tha account holder able to identify th</a:t>
            </a:r>
            <a:r>
              <a:rPr lang="en-US" sz="1400" b="1" dirty="0">
                <a:solidFill>
                  <a:srgbClr val="4A4548"/>
                </a:solidFill>
                <a:highlight>
                  <a:srgbClr val="FFFFFF"/>
                </a:highlight>
              </a:rPr>
              <a:t>ei</a:t>
            </a:r>
            <a:r>
              <a:rPr lang="en" sz="1400" b="1" dirty="0">
                <a:solidFill>
                  <a:srgbClr val="4A4548"/>
                </a:solidFill>
                <a:highlight>
                  <a:srgbClr val="FFFFFF"/>
                </a:highlight>
              </a:rPr>
              <a:t>r voice and language </a:t>
            </a: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and to be </a:t>
            </a:r>
            <a:r>
              <a:rPr lang="en" sz="1400" b="1" i="1" dirty="0">
                <a:solidFill>
                  <a:srgbClr val="4A4548"/>
                </a:solidFill>
                <a:highlight>
                  <a:srgbClr val="FFFFFF"/>
                </a:highlight>
              </a:rPr>
              <a:t>able to convert the text to speech.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sz="1400" b="1" i="1" dirty="0">
              <a:solidFill>
                <a:srgbClr val="4A4548"/>
              </a:solidFill>
              <a:highlight>
                <a:srgbClr val="FFFFFF"/>
              </a:highlight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Apart from that we will be </a:t>
            </a:r>
            <a:r>
              <a:rPr lang="en" sz="1400" b="1" i="1" dirty="0">
                <a:solidFill>
                  <a:srgbClr val="4A4548"/>
                </a:solidFill>
                <a:highlight>
                  <a:srgbClr val="FFFFFF"/>
                </a:highlight>
              </a:rPr>
              <a:t>adding a few security details like both Fingerprint and PIN </a:t>
            </a: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as  </a:t>
            </a:r>
            <a:r>
              <a:rPr lang="en" sz="1400" b="1" i="1" dirty="0">
                <a:solidFill>
                  <a:srgbClr val="4A4548"/>
                </a:solidFill>
                <a:highlight>
                  <a:srgbClr val="FFFFFF"/>
                </a:highlight>
              </a:rPr>
              <a:t>modes of accesing and processing for people </a:t>
            </a: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with every level of technology and also we are going to focus on the </a:t>
            </a:r>
            <a:r>
              <a:rPr lang="en" sz="1400" b="1" i="1" dirty="0">
                <a:solidFill>
                  <a:srgbClr val="4A4548"/>
                </a:solidFill>
                <a:highlight>
                  <a:srgbClr val="FFFFFF"/>
                </a:highlight>
              </a:rPr>
              <a:t>major operations like Loan procedure , FD Deposit </a:t>
            </a: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and </a:t>
            </a:r>
            <a:r>
              <a:rPr lang="en" sz="1400" b="1" i="1" dirty="0">
                <a:solidFill>
                  <a:srgbClr val="4A4548"/>
                </a:solidFill>
                <a:highlight>
                  <a:srgbClr val="FFFFFF"/>
                </a:highlight>
              </a:rPr>
              <a:t>other basic and advanced banking features </a:t>
            </a: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and as a </a:t>
            </a:r>
            <a:r>
              <a:rPr lang="en" sz="1400" b="1" i="1" dirty="0">
                <a:solidFill>
                  <a:srgbClr val="4A4548"/>
                </a:solidFill>
                <a:highlight>
                  <a:srgbClr val="FFFFFF"/>
                </a:highlight>
              </a:rPr>
              <a:t>additional like adding Emojis as a reply option in certain processes.</a:t>
            </a:r>
            <a:br>
              <a:rPr lang="en" sz="1400" b="1" i="1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endParaRPr sz="1400" b="1" i="1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5692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       GitHub Repository Link &amp; </a:t>
            </a:r>
            <a:r>
              <a:rPr lang="en" sz="2000" b="1" i="0" u="none" strike="noStrike" cap="none" dirty="0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 dirty="0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236220" y="4631039"/>
            <a:ext cx="820332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err="1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Github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Repository        https://github.com/GEEKTECHE/Virtual-Assistant</a:t>
            </a: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1CEFA-C3BD-1BB2-4F24-149875334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587" y="2419337"/>
            <a:ext cx="304826" cy="3048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FEEB8C-90CF-F7F7-9CC5-CE1643BB3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" y="403859"/>
            <a:ext cx="8702040" cy="4023361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90F5E6D8-C6C1-4ED8-2D77-442D4C2CD809}"/>
              </a:ext>
            </a:extLst>
          </p:cNvPr>
          <p:cNvSpPr/>
          <p:nvPr/>
        </p:nvSpPr>
        <p:spPr>
          <a:xfrm>
            <a:off x="1802296" y="4803913"/>
            <a:ext cx="231913" cy="92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TEAM MEMBERS 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400" dirty="0"/>
              <a:t>HEMANTH 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400" dirty="0"/>
              <a:t>N NAGACHAND</a:t>
            </a: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707231"/>
            <a:ext cx="8238600" cy="3858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" sz="1400" b="1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" b="1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Banking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plays a </a:t>
            </a:r>
            <a:r>
              <a:rPr lang="en" sz="14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cructial role in the financial life of every indivudual 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and as </a:t>
            </a:r>
            <a:r>
              <a:rPr lang="en" sz="1400" b="1" i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everything gets digitalized these days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the need for </a:t>
            </a:r>
            <a:r>
              <a:rPr lang="en" sz="1400" b="1" i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making it user friendly for all the people 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including </a:t>
            </a:r>
            <a:r>
              <a:rPr lang="en" sz="1400" b="1" i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people with no knowledge in technology 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also arises , this is where our idea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evolves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</a:t>
            </a:r>
            <a:r>
              <a:rPr lang="en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 sz="14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evelop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 </a:t>
            </a:r>
            <a:r>
              <a:rPr lang="en" sz="1400" b="1" i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Virtual Assistant Bot 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can </a:t>
            </a:r>
            <a:r>
              <a:rPr lang="en" sz="1400" b="1" i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understand multiple languages in the natural form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process it and </a:t>
            </a:r>
            <a:r>
              <a:rPr lang="en" sz="1400" b="1" i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give back in the same language in a humanly voice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This also </a:t>
            </a:r>
            <a:r>
              <a:rPr lang="en-US" sz="1400" b="1" i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evokes a feel of security and control over their accounts </a:t>
            </a: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-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</a:t>
            </a: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 simple words a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                 </a:t>
            </a: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4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“A banking for all in their own comfort “.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707231"/>
            <a:ext cx="8238600" cy="3858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If </a:t>
            </a:r>
            <a:r>
              <a:rPr lang="en-US" sz="1400" b="1" i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they can’t understand the process of banking </a:t>
            </a: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,this idea can help </a:t>
            </a:r>
            <a:r>
              <a:rPr lang="en-US" sz="1400" b="1" i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even rural people to adapt to the concept of banking </a:t>
            </a: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easily </a:t>
            </a:r>
            <a:r>
              <a:rPr lang="en-US" sz="1400" b="1" i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through their smart phones</a:t>
            </a: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which </a:t>
            </a:r>
            <a:r>
              <a:rPr lang="en-US" sz="1400" b="1" i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makes it efficient </a:t>
            </a: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-US" sz="1400" b="1" i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completely user friendly </a:t>
            </a: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as </a:t>
            </a:r>
            <a:r>
              <a:rPr lang="en-US" sz="1400" b="1" i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they can bank in their own language.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b="1" i="1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400" b="1" i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lang="en-US" b="1" i="1" dirty="0">
              <a:solidFill>
                <a:srgbClr val="222222"/>
              </a:solidFill>
              <a:effectLst/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Voice-enabled banking virtual assistants 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 </a:t>
            </a:r>
            <a:r>
              <a:rPr lang="en-US" b="1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b="1" i="1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a)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payments and transfers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   b) 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credit card activation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   c)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password reset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   d)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 alerts and reminders for customers anytime 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from anywhere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   e) </a:t>
            </a:r>
            <a:r>
              <a:rPr lang="en-US" b="1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freeing up customer services teams 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>
              <a:rPr lang="en-US" b="1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more complex customer enquiries 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lang="en-US" b="1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productivity.</a:t>
            </a:r>
            <a:endParaRPr lang="en-US" sz="1400" b="1" i="1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749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 dirty="0"/>
          </a:p>
        </p:txBody>
      </p:sp>
      <p:sp>
        <p:nvSpPr>
          <p:cNvPr id="354" name="Google Shape;354;p3"/>
          <p:cNvSpPr txBox="1"/>
          <p:nvPr/>
        </p:nvSpPr>
        <p:spPr>
          <a:xfrm>
            <a:off x="452700" y="1023412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  <a:endParaRPr sz="12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Banking Sector would </a:t>
            </a:r>
            <a:r>
              <a:rPr lang="en-US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most sought this product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because it </a:t>
            </a:r>
            <a:r>
              <a:rPr lang="en-US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provides a lot of enhanced features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than other </a:t>
            </a:r>
            <a:r>
              <a:rPr lang="en-US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Cloud Computing Services with AI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. It </a:t>
            </a:r>
            <a:r>
              <a:rPr lang="en-US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uses AZURE AI API’s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and it </a:t>
            </a:r>
            <a:r>
              <a:rPr lang="en-US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provides </a:t>
            </a:r>
            <a:r>
              <a:rPr lang="en-US" b="1" i="1" dirty="0">
                <a:solidFill>
                  <a:srgbClr val="2021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</a:t>
            </a:r>
            <a:r>
              <a:rPr lang="en-US" b="1" i="1" dirty="0">
                <a:solidFill>
                  <a:srgbClr val="20212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omprehensive algorithm support</a:t>
            </a:r>
            <a:r>
              <a:rPr lang="en-US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with a sensible pricing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. Azure AI </a:t>
            </a:r>
            <a:r>
              <a:rPr lang="en-US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is </a:t>
            </a:r>
            <a:r>
              <a:rPr lang="en-US" b="1" i="1" dirty="0">
                <a:solidFill>
                  <a:srgbClr val="2021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</a:t>
            </a:r>
            <a:r>
              <a:rPr lang="en-US" b="1" i="1" dirty="0">
                <a:solidFill>
                  <a:srgbClr val="20212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eamless and faster web service deployment</a:t>
            </a:r>
            <a:r>
              <a:rPr lang="en-US" b="0" i="0" dirty="0">
                <a:solidFill>
                  <a:srgbClr val="20212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other </a:t>
            </a:r>
            <a:r>
              <a:rPr lang="en-US" b="1" i="1" dirty="0">
                <a:solidFill>
                  <a:srgbClr val="20212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key features for choosing it is as follows:</a:t>
            </a:r>
          </a:p>
          <a:p>
            <a:pPr marL="171450" marR="0" lvl="0" indent="-171450" algn="l" rtl="0"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Speed</a:t>
            </a:r>
          </a:p>
          <a:p>
            <a:pPr marL="171450" marR="0" lvl="0" indent="-171450" algn="l" rtl="0"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Enhanced flexibility</a:t>
            </a:r>
          </a:p>
          <a:p>
            <a:pPr marL="171450" marR="0" lvl="0" indent="-171450" algn="l" rtl="0"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Integrated delivery pipeline</a:t>
            </a:r>
            <a:endParaRPr lang="en-US" dirty="0">
              <a:solidFill>
                <a:srgbClr val="20212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71450" marR="0" lvl="0" indent="-171450" algn="l" rtl="0"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Disaster recovery</a:t>
            </a:r>
            <a:endParaRPr lang="en-US" dirty="0">
              <a:solidFill>
                <a:srgbClr val="20212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71450" marR="0" lvl="0" indent="-171450" algn="l" rtl="0"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Security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endParaRPr lang="en-US" sz="1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2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52700" y="1208317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Curentlly the  </a:t>
            </a:r>
            <a:r>
              <a:rPr lang="en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top Virtual Assistant bots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in the banking sector are </a:t>
            </a:r>
            <a:r>
              <a:rPr lang="en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EVA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which was </a:t>
            </a:r>
            <a:r>
              <a:rPr lang="en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first VA in India developed in India in 2017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and was a success since then , it has a </a:t>
            </a:r>
            <a:r>
              <a:rPr lang="en" b="1" i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accuracy of 85%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and  </a:t>
            </a:r>
            <a:r>
              <a:rPr lang="en" b="1" i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handles 20,000 coversations a day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and it is </a:t>
            </a:r>
            <a:r>
              <a:rPr lang="en" b="1" i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powered by AI and NPL 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Similarly, </a:t>
            </a:r>
            <a:r>
              <a:rPr lang="en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SIA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developed by SBI  bank is also a </a:t>
            </a:r>
            <a:r>
              <a:rPr lang="en" b="1" i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productive chatbot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with  a </a:t>
            </a:r>
            <a:r>
              <a:rPr lang="en" b="1" i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capabality to handle 10,000 enquiries per second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and can also </a:t>
            </a:r>
            <a:r>
              <a:rPr lang="en" b="1" i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respond to voice or text in 14 languages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119273" y="146986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</a:t>
            </a: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which are likely to be used by you for the prototype, if your idea gets selected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1. Speech to Text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2. Text to Speech 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3. Language Translation 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4. Speech Services in Action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5. Natural Language Processing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6. Conversational AI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will develop an </a:t>
            </a:r>
            <a:r>
              <a:rPr lang="en" sz="14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AI based Virtual Assistant Chat bot 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for all banking needs.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he </a:t>
            </a:r>
            <a:r>
              <a:rPr lang="en" sz="14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Voice Assistant 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understands  </a:t>
            </a:r>
            <a:r>
              <a:rPr lang="en" sz="1400" b="1" i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NLP (Natural Language Processing)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" sz="1400" b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can </a:t>
            </a:r>
            <a:r>
              <a:rPr lang="en" sz="1400" b="1" i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understands upto 5 lanugages namely English ,Tamil, Hindi ,Telegu ,Kannada 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" sz="1400" b="1" i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also reply in the same languages back 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b="1" i="1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" sz="1400" b="1" i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with the help of Sentiment Analysis 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 will </a:t>
            </a:r>
            <a:r>
              <a:rPr lang="en" b="1" i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identify the true intent of the conversation.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b="1" i="1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And all the </a:t>
            </a:r>
            <a:r>
              <a:rPr lang="en" b="1" i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transactions will be protected through </a:t>
            </a:r>
            <a:r>
              <a:rPr lang="en-US" b="1" i="1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industry standard privacy </a:t>
            </a: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and </a:t>
            </a:r>
            <a:r>
              <a:rPr lang="en-US" b="1" i="1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security features</a:t>
            </a: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In our voice assistant, in order to </a:t>
            </a:r>
            <a:r>
              <a:rPr lang="en-US" b="1" i="1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create a better client experience</a:t>
            </a: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n-US" b="1" i="1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anticipate the conversation's course</a:t>
            </a: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 and </a:t>
            </a:r>
            <a:r>
              <a:rPr lang="en-US" b="1" i="1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prepare solutions in advance.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>
              <a:solidFill>
                <a:schemeClr val="tx1"/>
              </a:solidFill>
              <a:latin typeface="lato" panose="020F0502020204030203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Every consumer touchpoint</a:t>
            </a: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, including the web, online banking, apps, and interactive voice response, </a:t>
            </a:r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</a:rPr>
              <a:t>will be </a:t>
            </a:r>
            <a:r>
              <a:rPr lang="en-US" b="1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supported by the  Virtual Assistant.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b="1" dirty="0">
              <a:solidFill>
                <a:schemeClr val="tx1"/>
              </a:solidFill>
              <a:latin typeface="lato" panose="020F0502020204030203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</a:rPr>
              <a:t>And to make it even more </a:t>
            </a:r>
            <a:r>
              <a:rPr lang="en-US" b="1" i="1" dirty="0">
                <a:solidFill>
                  <a:schemeClr val="tx1"/>
                </a:solidFill>
                <a:latin typeface="lato" panose="020F0502020204030203" pitchFamily="34" charset="0"/>
              </a:rPr>
              <a:t>simpler and friendly to users </a:t>
            </a:r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</a:rPr>
              <a:t>we </a:t>
            </a:r>
            <a:r>
              <a:rPr lang="en-US" b="1" i="1" dirty="0">
                <a:solidFill>
                  <a:schemeClr val="tx1"/>
                </a:solidFill>
                <a:latin typeface="lato" panose="020F0502020204030203" pitchFamily="34" charset="0"/>
              </a:rPr>
              <a:t>use emojis in the in basic and feedback part</a:t>
            </a:r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</a:rPr>
              <a:t>, so that </a:t>
            </a:r>
            <a:r>
              <a:rPr lang="en-US" b="1" i="1" dirty="0">
                <a:solidFill>
                  <a:schemeClr val="tx1"/>
                </a:solidFill>
                <a:latin typeface="lato" panose="020F0502020204030203" pitchFamily="34" charset="0"/>
              </a:rPr>
              <a:t>anyone can understand and respond</a:t>
            </a:r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</a:rPr>
              <a:t>, </a:t>
            </a:r>
            <a:r>
              <a:rPr lang="en-US" b="1" i="1" dirty="0">
                <a:solidFill>
                  <a:schemeClr val="tx1"/>
                </a:solidFill>
                <a:latin typeface="lato" panose="020F0502020204030203" pitchFamily="34" charset="0"/>
              </a:rPr>
              <a:t>even people with no reading knowledge. </a:t>
            </a:r>
            <a:endParaRPr lang="en-US" sz="1400" b="1" i="1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6437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Our Virtual Assistant </a:t>
            </a:r>
            <a:r>
              <a:rPr lang="en" sz="14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stands out from the other 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by </a:t>
            </a:r>
            <a:r>
              <a:rPr lang="en" sz="14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lots of new features and factor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s, starting from security, it is crucial </a:t>
            </a:r>
            <a:r>
              <a:rPr lang="en" sz="1400" b="1" i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to have security and have control over one’s possession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we </a:t>
            </a:r>
            <a:r>
              <a:rPr lang="en" sz="1400" b="1" i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implement PIN for security verification in each stages of processing even in the VA.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sz="1400" b="1" i="1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b="1" i="1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Another major drawback of V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till now, is the </a:t>
            </a:r>
            <a:r>
              <a:rPr lang="en" sz="1400" b="1" i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error with the voice recognition 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in turn leads to </a:t>
            </a:r>
            <a:r>
              <a:rPr lang="en" sz="1400" b="1" i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bad u</a:t>
            </a:r>
            <a:r>
              <a:rPr lang="en" b="1" i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ser</a:t>
            </a:r>
            <a:r>
              <a:rPr lang="en" sz="1400" b="1" i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experience 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for many customers and </a:t>
            </a:r>
            <a:r>
              <a:rPr lang="en" sz="14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also late replies from the voicebots 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400" b="1" i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these issues willl be sorted in our solution </a:t>
            </a:r>
            <a:r>
              <a:rPr lang="en" sz="14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and the </a:t>
            </a:r>
            <a:r>
              <a:rPr lang="en" sz="1400" b="1" i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voice bot processing </a:t>
            </a:r>
            <a:r>
              <a:rPr lang="en" sz="14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time will take seconds to complete it.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sz="1400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1127</Words>
  <Application>Microsoft Office PowerPoint</Application>
  <PresentationFormat>On-screen Show (16:9)</PresentationFormat>
  <Paragraphs>94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Wingdings</vt:lpstr>
      <vt:lpstr>Lato</vt:lpstr>
      <vt:lpstr>Trebuchet MS</vt:lpstr>
      <vt:lpstr>arial</vt:lpstr>
      <vt:lpstr>Lato</vt:lpstr>
      <vt:lpstr>Lato Black</vt:lpstr>
      <vt:lpstr>TI Template</vt:lpstr>
      <vt:lpstr>TI Template</vt:lpstr>
      <vt:lpstr>Bank of Baroda Hackathon - 2022                       </vt:lpstr>
      <vt:lpstr>Problem Statement?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Any Supporting Functional Documents</vt:lpstr>
      <vt:lpstr>Key Differentiators &amp; Adoption Plan</vt:lpstr>
      <vt:lpstr>Key Differentiators &amp; Adoption Plan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HP</dc:creator>
  <cp:lastModifiedBy>Hemanth</cp:lastModifiedBy>
  <cp:revision>9</cp:revision>
  <dcterms:modified xsi:type="dcterms:W3CDTF">2022-09-20T15:27:26Z</dcterms:modified>
</cp:coreProperties>
</file>