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577C1-269E-4DF4-8139-2BEB8FA1D24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8CCE-83F2-4ECD-9E01-6615C598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9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8CCE-83F2-4ECD-9E01-6615C598CB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4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5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5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9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7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ethu189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thanjali.bm@Mindtree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698" y="1198933"/>
            <a:ext cx="11424492" cy="2115239"/>
          </a:xfrm>
        </p:spPr>
        <p:txBody>
          <a:bodyPr/>
          <a:lstStyle/>
          <a:p>
            <a:r>
              <a:rPr lang="en-US" sz="6000" i="1" dirty="0" smtClean="0">
                <a:solidFill>
                  <a:srgbClr val="00B0F0"/>
                </a:solidFill>
                <a:latin typeface="Wide Latin" panose="020A0A07050505020404" pitchFamily="18" charset="0"/>
              </a:rPr>
              <a:t>PORTFOLIO</a:t>
            </a:r>
            <a:endParaRPr lang="en-US" sz="6000" i="1" dirty="0">
              <a:solidFill>
                <a:srgbClr val="00B0F0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814" y="5235287"/>
            <a:ext cx="8825658" cy="847461"/>
          </a:xfrm>
        </p:spPr>
        <p:txBody>
          <a:bodyPr>
            <a:normAutofit fontScale="62500" lnSpcReduction="20000"/>
          </a:bodyPr>
          <a:lstStyle/>
          <a:p>
            <a:r>
              <a:rPr lang="en-US" sz="4100" dirty="0" smtClean="0">
                <a:solidFill>
                  <a:srgbClr val="92D050"/>
                </a:solidFill>
                <a:latin typeface="Castellar" panose="020A0402060406010301" pitchFamily="18" charset="0"/>
                <a:cs typeface="Arial" panose="020B0604020202020204" pitchFamily="34" charset="0"/>
              </a:rPr>
              <a:t>GEETHANJALI BM</a:t>
            </a:r>
          </a:p>
          <a:p>
            <a:r>
              <a:rPr lang="en-US" sz="3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M1043231</a:t>
            </a:r>
            <a:endParaRPr lang="en-US" sz="3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83894"/>
            <a:ext cx="8761413" cy="10967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ABO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ME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Geethanjali BM, DOB(18 june,1995).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from Hassan, Karnataka.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four in a family. My father is Govt primary school teacher, my mother is Govt primary school teacher, I have sweet little sister who is a student.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5" y="5038928"/>
            <a:ext cx="4119398" cy="18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0852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Jawahar Navodaya Vidyalaya, Mavinkere Hassan (10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9.8 GP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 Venkateshwara PU College, Hassan (12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84.67%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62" y="2798053"/>
            <a:ext cx="1905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88" y="4233829"/>
            <a:ext cx="3558606" cy="2012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26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Acharya Institute of Technology, Bangalore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Engineering.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" y="3605070"/>
            <a:ext cx="6986026" cy="3252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82" y="1525558"/>
            <a:ext cx="3017532" cy="2786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97" y="4603243"/>
            <a:ext cx="3076575" cy="1977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37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98" y="3668617"/>
            <a:ext cx="2733675" cy="21742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04" y="2360669"/>
            <a:ext cx="3745965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35" y="4900746"/>
            <a:ext cx="3790033" cy="1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HOBBIES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music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Gardening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39" y="2688384"/>
            <a:ext cx="3117774" cy="20529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54" y="4073335"/>
            <a:ext cx="2340625" cy="26770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24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No: 8197337489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ddress: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geethu1895@gmail.com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Outlook: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Geethanjali.bm@Mindtree.com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680</TotalTime>
  <Words>126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Castellar</vt:lpstr>
      <vt:lpstr>Century Gothic</vt:lpstr>
      <vt:lpstr>Times New Roman</vt:lpstr>
      <vt:lpstr>Wide Latin</vt:lpstr>
      <vt:lpstr>Wingdings 3</vt:lpstr>
      <vt:lpstr>Ion Boardroom</vt:lpstr>
      <vt:lpstr>PORTFOLIO</vt:lpstr>
      <vt:lpstr>ABOUT ME</vt:lpstr>
      <vt:lpstr>SCHOOLING</vt:lpstr>
      <vt:lpstr>GRADUATION</vt:lpstr>
      <vt:lpstr>TECHNICAL SKILLS</vt:lpstr>
      <vt:lpstr>HOBBIES</vt:lpstr>
      <vt:lpstr>CONTACT DETAILS</vt:lpstr>
      <vt:lpstr>THANK YOU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Geethanjali Bm</dc:creator>
  <cp:lastModifiedBy>Geethanjali Bm</cp:lastModifiedBy>
  <cp:revision>30</cp:revision>
  <dcterms:created xsi:type="dcterms:W3CDTF">2018-01-28T05:12:59Z</dcterms:created>
  <dcterms:modified xsi:type="dcterms:W3CDTF">2018-02-04T04:13:25Z</dcterms:modified>
</cp:coreProperties>
</file>