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3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3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https://cloudopty.com</a:t>
            </a:r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https://www.slidegeeks.com</a:t>
            </a:r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https://docs.geoserver.org</a:t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https://uploads-ssl.webflow.com</a:t>
            </a:r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https://www.slidemake.com</a:t>
            </a:r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https://docs.emplifi.io</a:t>
            </a:r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https://www.slideteam.net</a:t>
            </a:r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https://blog.admindroid.com</a:t>
            </a:r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https://riskhouse.co.ke</a:t>
            </a:r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https://www.techfunnel.com</a:t>
            </a:r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Optimizing-User-Group-and-Role-management-with-access-control-and-workflows</a:t>
            </a:r>
            <a:endParaRPr dirty="0" sz="3000" lang="en-US"/>
          </a:p>
        </p:txBody>
      </p:sp>
      <p:sp>
        <p:nvSpPr>
          <p:cNvPr id="1048577" name="Text 1">
            <a:hlinkClick r:id="rId1" tooltip=""/>
          </p:cNvPr>
          <p:cNvSpPr/>
          <p:nvPr/>
        </p:nvSpPr>
        <p:spPr>
          <a:xfrm>
            <a:off x="6405994" y="6034042"/>
            <a:ext cx="18288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0" dirty="0" sz="1000" lang="en-US" u="sng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endSnd="0"/>
              </a:rPr>
              <a:t>SlideMake.com</a:t>
            </a:r>
            <a:endParaRPr dirty="0" sz="10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cloudopty.com/wp-content/uploads/2023/12/Overcoming-CommonCloud-Optimization-Challenge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Solutions in Management Optimization</a:t>
            </a:r>
            <a:endParaRPr dirty="0" sz="2400" lang="en-US"/>
          </a:p>
        </p:txBody>
      </p:sp>
      <p:sp>
        <p:nvSpPr>
          <p:cNvPr id="104862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challenges include managing complex permissions and maintaining compliance.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Solutions involve adopting centralized management platforms and automated workflows.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auditing are critical for maintaining an optimal system.</a:t>
            </a:r>
            <a:endParaRPr dirty="0" sz="16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https://search-letsfade-com.herokuapp.com/proxy?url=https://www.slidegeeks.com/media/catalog/product/cache/1280x720/B/r/Brand_Image_Management_Best_Practices_Summary_PDF_Slide_1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 Summary</a:t>
            </a:r>
            <a:endParaRPr dirty="0" sz="2400" lang="en-US"/>
          </a:p>
        </p:txBody>
      </p:sp>
      <p:sp>
        <p:nvSpPr>
          <p:cNvPr id="104862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management requires clear policies, automation, and regular reviews.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Leveraging appropriate tools can significantly enhance security and efficiency.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training and audits ensure that the system remains aligned with organizational goals.</a:t>
            </a:r>
            <a:endParaRPr dirty="0" sz="16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docs.geoserver.org/latest/en/user/_images/usergrouprole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User, Group, and Role Management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user, group, and role management is essential for securing organizational data.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management streamlines access control and reduces security risks.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strategies to optimize these processes with workflows and access controls.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uploads-ssl.webflow.com/6360f44e760201206f011dbb/636148e99159d57a29c57f51_role-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Access Control in Organizations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 control ensures that users have appropriate permissions based on their roles.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prevent unauthorized access and potential data breaches.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robust access control policies improves overall security posture.</a:t>
            </a:r>
            <a:endParaRPr dirty="0" sz="1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Management Best Practices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accurate and up-to-date user information for all system users.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Enforce strong authentication methods to verify user identities.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user privileges to ensure they align with current roles and responsibilities.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docs.emplifi.io/__attachments/195821589/Settings_User_groups.png?inst-v=3e75c393-070a-42e8-8e1d-b6eb98c2492b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Group Management Strategies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Organize users into groups based on department, function, or project for easier management.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Assign permissions at the group level to simplify access management.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dynamic groups with rules to automatically update memberships as user attributes change.</a:t>
            </a:r>
            <a:endParaRPr dirty="0" sz="1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www.slideteam.net/media/catalog/product/cache/1280x720/r/o/role_based_access_control_rbac_icon_slide01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Role-Based Access Control (RBAC) Principles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RBAC assigns permissions based on predefined roles rather than individual users.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simplifies permission management by grouping permissions into roles.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role design ensures minimal privilege principles and enhances security.</a:t>
            </a:r>
            <a:endParaRPr dirty="0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blog.admindroid.com/wp-content/uploads/2023/07/Manager-approved-employee-onboarding-with-microsoft-power-automate-1024x538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in User and Role Provisioning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onboarding and offboarding processes to reduce manual errors.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workflows to enforce approval processes for role changes and access requests.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workflows ensures compliance and provides audit trails for security reviews.</a:t>
            </a:r>
            <a:endParaRPr dirty="0" sz="1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riskhouse.co.ke/wp-content/uploads/2023/07/Access-Control-Best-Practices-Implementing-an-Effective-Access-Control-Policy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Access Control Policies</a:t>
            </a:r>
            <a:endParaRPr dirty="0" sz="2400" lang="en-US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clear access policies aligned with organizational security requirements.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least privilege principles to restrict user permissions to only what is necessary.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policy reviews and updates help adapt to changing security landscapes.</a:t>
            </a:r>
            <a:endParaRPr dirty="0" sz="16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www.techfunnel.com/wp-content/uploads/2018/04/Top-n-Identity-and-Access-Management-IAM-Tools-to-Improve-Security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Tools and Technologies for Optimization</a:t>
            </a:r>
            <a:endParaRPr dirty="0" sz="2400" lang="en-US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Identity and Access Management (IAM) tools streamline user, group, and role management.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platforms facilitate approval processes and audit tracking.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these tools with existing systems enhances efficiency and security.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Optimizing-User-Group-and-Role-management-with-access-control-and-workflows</dc:title>
  <dc:creator>SlideMake.com</dc:creator>
  <cp:lastModifiedBy>SlideMake.com</cp:lastModifiedBy>
  <dcterms:created xsi:type="dcterms:W3CDTF">2025-06-28T02:53:43Z</dcterms:created>
  <dcterms:modified xsi:type="dcterms:W3CDTF">2025-06-28T13:54:35Z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590925c52709403986638d99849c5e74</vt:lpwstr>
  </property>
</Properties>
</file>