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4" y="1207973"/>
            <a:ext cx="7985290" cy="2866722"/>
          </a:xfrm>
        </p:spPr>
        <p:txBody>
          <a:bodyPr>
            <a:normAutofit fontScale="92500" lnSpcReduction="20000"/>
          </a:bodyPr>
          <a:lstStyle/>
          <a:p>
            <a:r>
              <a:rPr lang="en-GB" sz="2400" dirty="0">
                <a:latin typeface="Calibri" panose="020F0502020204030204" pitchFamily="34" charset="0"/>
                <a:cs typeface="Calibri" panose="020F0502020204030204" pitchFamily="34" charset="0"/>
              </a:rPr>
              <a:t>Name : </a:t>
            </a:r>
            <a:r>
              <a:rPr lang="en-US" sz="2400" dirty="0">
                <a:latin typeface="Calibri" panose="020F0502020204030204" pitchFamily="34" charset="0"/>
                <a:cs typeface="Calibri" panose="020F0502020204030204" pitchFamily="34" charset="0"/>
              </a:rPr>
              <a:t>KOMMISETTI GEETHIKA SREE</a:t>
            </a:r>
            <a:endParaRPr lang="en-GB" sz="2400" dirty="0">
              <a:latin typeface="Calibri" panose="020F0502020204030204" pitchFamily="34" charset="0"/>
              <a:cs typeface="Calibri" panose="020F0502020204030204" pitchFamily="34" charset="0"/>
            </a:endParaRPr>
          </a:p>
          <a:p>
            <a:r>
              <a:rPr lang="en-GB" sz="2400" dirty="0" err="1">
                <a:latin typeface="Calibri" panose="020F0502020204030204" pitchFamily="34" charset="0"/>
                <a:cs typeface="Calibri" panose="020F0502020204030204" pitchFamily="34" charset="0"/>
              </a:rPr>
              <a:t>SkillsBuild</a:t>
            </a:r>
            <a:r>
              <a:rPr lang="en-GB" sz="2400" dirty="0">
                <a:latin typeface="Calibri" panose="020F0502020204030204" pitchFamily="34" charset="0"/>
                <a:cs typeface="Calibri" panose="020F0502020204030204" pitchFamily="34" charset="0"/>
              </a:rPr>
              <a:t> Email Id:  </a:t>
            </a:r>
            <a:r>
              <a:rPr lang="en-US" sz="2400" dirty="0">
                <a:latin typeface="Calibri" panose="020F0502020204030204" pitchFamily="34" charset="0"/>
                <a:cs typeface="Calibri" panose="020F0502020204030204" pitchFamily="34" charset="0"/>
              </a:rPr>
              <a:t>KGEETHIKASRI23@gmail.com</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College Name: </a:t>
            </a:r>
            <a:r>
              <a:rPr lang="en-GB" sz="2400" dirty="0" err="1">
                <a:latin typeface="Calibri" panose="020F0502020204030204" pitchFamily="34" charset="0"/>
                <a:cs typeface="Calibri" panose="020F0502020204030204" pitchFamily="34" charset="0"/>
              </a:rPr>
              <a:t>Jntua</a:t>
            </a:r>
            <a:r>
              <a:rPr lang="en-GB" sz="2400" dirty="0">
                <a:latin typeface="Calibri" panose="020F0502020204030204" pitchFamily="34" charset="0"/>
                <a:cs typeface="Calibri" panose="020F0502020204030204" pitchFamily="34" charset="0"/>
              </a:rPr>
              <a:t> College of </a:t>
            </a:r>
            <a:r>
              <a:rPr lang="en-GB" sz="2400" dirty="0" err="1">
                <a:latin typeface="Calibri" panose="020F0502020204030204" pitchFamily="34" charset="0"/>
                <a:cs typeface="Calibri" panose="020F0502020204030204" pitchFamily="34" charset="0"/>
              </a:rPr>
              <a:t>Engineering,Pulivendula</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Domain: Cyber </a:t>
            </a:r>
            <a:r>
              <a:rPr lang="en-GB" sz="2400" dirty="0" err="1">
                <a:latin typeface="Calibri" panose="020F0502020204030204" pitchFamily="34" charset="0"/>
                <a:cs typeface="Calibri" panose="020F0502020204030204" pitchFamily="34" charset="0"/>
              </a:rPr>
              <a:t>sceurity</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College State: Kadapa, Andhra Pradesh</a:t>
            </a:r>
          </a:p>
          <a:p>
            <a:r>
              <a:rPr lang="en-GB" sz="2400" dirty="0">
                <a:latin typeface="Calibri" panose="020F0502020204030204" pitchFamily="34" charset="0"/>
                <a:cs typeface="Calibri" panose="020F0502020204030204" pitchFamily="34" charset="0"/>
              </a:rPr>
              <a:t>Domain: Cyber security(June 3-July 15)</a:t>
            </a:r>
          </a:p>
          <a:p>
            <a:endParaRPr lang="en-GB" dirty="0">
              <a:latin typeface="Calibri" panose="020F0502020204030204" pitchFamily="34" charset="0"/>
              <a:cs typeface="Calibri" panose="020F0502020204030204" pitchFamily="34" charset="0"/>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4251151"/>
            <a:ext cx="11296734" cy="2141182"/>
          </a:xfrm>
          <a:prstGeom prst="rect">
            <a:avLst/>
          </a:prstGeom>
        </p:spPr>
      </p:pic>
      <p:pic>
        <p:nvPicPr>
          <p:cNvPr id="7" name="Picture 6">
            <a:extLst>
              <a:ext uri="{FF2B5EF4-FFF2-40B4-BE49-F238E27FC236}">
                <a16:creationId xmlns:a16="http://schemas.microsoft.com/office/drawing/2014/main" id="{F147B3C9-48E0-44E8-9D36-3A846DC4787F}"/>
              </a:ext>
            </a:extLst>
          </p:cNvPr>
          <p:cNvPicPr>
            <a:picLocks noChangeAspect="1"/>
          </p:cNvPicPr>
          <p:nvPr/>
        </p:nvPicPr>
        <p:blipFill>
          <a:blip r:embed="rId3"/>
          <a:stretch>
            <a:fillRect/>
          </a:stretch>
        </p:blipFill>
        <p:spPr>
          <a:xfrm>
            <a:off x="9544050" y="998679"/>
            <a:ext cx="2030690" cy="28667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p:cNvSpPr>
            <a:spLocks noGrp="1" noChangeArrowheads="1"/>
          </p:cNvSpPr>
          <p:nvPr>
            <p:ph idx="1"/>
          </p:nvPr>
        </p:nvSpPr>
        <p:spPr bwMode="auto">
          <a:xfrm>
            <a:off x="581025" y="1372870"/>
            <a:ext cx="10904855" cy="4411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Secure Data Embedding:</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Implemented robust encryption to securely hide messages in images using SHA-256 hashing.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Quality Preservation: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Maintained image quality and ensured hidden data is imperceptible.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Reliable Decryption: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Developed effective decryption algorithms for accurate message retrieval.</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User-Friendly:</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Created easy-to-use scripts for encryption and decryption, accessible to non-technical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Versatile Applications: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Demonstrated applicability in government, business, healthcare, and personal data security.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sp>
        <p:nvSpPr>
          <p:cNvPr id="3" name="Text Placeholder 2"/>
          <p:cNvSpPr>
            <a:spLocks noGrp="1"/>
          </p:cNvSpPr>
          <p:nvPr>
            <p:ph type="body" idx="1"/>
          </p:nvPr>
        </p:nvSpPr>
        <p:spPr/>
        <p:txBody>
          <a:bodyPr/>
          <a:lstStyle/>
          <a:p>
            <a:r>
              <a:rPr lang="en-US" sz="2400" dirty="0">
                <a:latin typeface="Calibri" panose="020F0502020204030204" pitchFamily="34" charset="0"/>
                <a:cs typeface="Calibri" panose="020F0502020204030204" pitchFamily="34" charset="0"/>
              </a:rPr>
              <a:t>Output of encryption.py</a:t>
            </a:r>
          </a:p>
        </p:txBody>
      </p:sp>
      <p:pic>
        <p:nvPicPr>
          <p:cNvPr id="8" name="Content Placeholder 7"/>
          <p:cNvPicPr>
            <a:picLocks noGrp="1" noChangeAspect="1"/>
          </p:cNvPicPr>
          <p:nvPr>
            <p:ph sz="half" idx="2"/>
          </p:nvPr>
        </p:nvPicPr>
        <p:blipFill>
          <a:blip r:embed="rId2"/>
          <a:stretch>
            <a:fillRect/>
          </a:stretch>
        </p:blipFill>
        <p:spPr>
          <a:xfrm>
            <a:off x="581191" y="3429000"/>
            <a:ext cx="4380732" cy="1173985"/>
          </a:xfrm>
        </p:spPr>
      </p:pic>
      <p:sp>
        <p:nvSpPr>
          <p:cNvPr id="5" name="Text Placeholder 4"/>
          <p:cNvSpPr>
            <a:spLocks noGrp="1"/>
          </p:cNvSpPr>
          <p:nvPr>
            <p:ph type="body" sz="quarter" idx="3"/>
          </p:nvPr>
        </p:nvSpPr>
        <p:spPr/>
        <p:txBody>
          <a:bodyPr/>
          <a:lstStyle/>
          <a:p>
            <a:r>
              <a:rPr lang="en-US" sz="2400" dirty="0">
                <a:latin typeface="Calibri" panose="020F0502020204030204" pitchFamily="34" charset="0"/>
                <a:cs typeface="Calibri" panose="020F0502020204030204" pitchFamily="34" charset="0"/>
              </a:rPr>
              <a:t>Output of decryption.py</a:t>
            </a:r>
          </a:p>
        </p:txBody>
      </p:sp>
      <p:pic>
        <p:nvPicPr>
          <p:cNvPr id="10" name="Content Placeholder 9"/>
          <p:cNvPicPr>
            <a:picLocks noGrp="1" noChangeAspect="1"/>
          </p:cNvPicPr>
          <p:nvPr>
            <p:ph sz="quarter" idx="4"/>
          </p:nvPr>
        </p:nvPicPr>
        <p:blipFill>
          <a:blip r:embed="rId3"/>
          <a:stretch>
            <a:fillRect/>
          </a:stretch>
        </p:blipFill>
        <p:spPr>
          <a:xfrm>
            <a:off x="6416039" y="3429000"/>
            <a:ext cx="3969577" cy="1173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dirty="0" err="1"/>
              <a:t>Github</a:t>
            </a:r>
            <a:r>
              <a:rPr lang="en-US" dirty="0"/>
              <a:t>: https://github.com/GEETHIKASREE2305/-Image-Steganography</a:t>
            </a:r>
          </a:p>
          <a:p>
            <a:r>
              <a:rPr lang="en-US" dirty="0" err="1"/>
              <a:t>Linkedln</a:t>
            </a:r>
            <a:r>
              <a:rPr lang="en-US" dirty="0"/>
              <a:t>:</a:t>
            </a:r>
            <a:r>
              <a:rPr lang="en-IN" dirty="0"/>
              <a:t> www.linkedin.com/in/geethu2305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AGENDA</a:t>
            </a:r>
          </a:p>
        </p:txBody>
      </p:sp>
      <p:sp>
        <p:nvSpPr>
          <p:cNvPr id="3" name="Content Placeholder 2"/>
          <p:cNvSpPr>
            <a:spLocks noGrp="1"/>
          </p:cNvSpPr>
          <p:nvPr>
            <p:ph idx="1"/>
          </p:nvPr>
        </p:nvSpPr>
        <p:spPr>
          <a:xfrm>
            <a:off x="581025" y="1890395"/>
            <a:ext cx="11029315" cy="4084955"/>
          </a:xfrm>
        </p:spPr>
        <p:txBody>
          <a:bodyPr>
            <a:normAutofit fontScale="25000" lnSpcReduction="20000"/>
          </a:bodyPr>
          <a:lstStyle/>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Overview</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End Users of Application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My Solution and its value proposition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Project Customization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Modelling</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Results</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Links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p>
        </p:txBody>
      </p:sp>
      <p:sp>
        <p:nvSpPr>
          <p:cNvPr id="3" name="Content Placeholder 2"/>
          <p:cNvSpPr>
            <a:spLocks noGrp="1"/>
          </p:cNvSpPr>
          <p:nvPr>
            <p:ph idx="1"/>
          </p:nvPr>
        </p:nvSpPr>
        <p:spPr>
          <a:xfrm>
            <a:off x="581025" y="1663700"/>
            <a:ext cx="11029315" cy="4491990"/>
          </a:xfrm>
        </p:spPr>
        <p:txBody>
          <a:bodyPr>
            <a:noAutofit/>
          </a:bodyPr>
          <a:lstStyle/>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4" name="Rectangle 1"/>
          <p:cNvSpPr>
            <a:spLocks noGrp="1" noChangeArrowheads="1"/>
          </p:cNvSpPr>
          <p:nvPr>
            <p:ph idx="1"/>
          </p:nvPr>
        </p:nvSpPr>
        <p:spPr bwMode="auto">
          <a:xfrm>
            <a:off x="581025" y="1731645"/>
            <a:ext cx="10873105" cy="413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94030"/>
            <a:ext cx="11029315" cy="538480"/>
          </a:xfrm>
        </p:spPr>
        <p:txBody>
          <a:bodyPr anchor="ctr">
            <a:normAutofit fontScale="90000"/>
          </a:bodyPr>
          <a:lstStyle/>
          <a:p>
            <a:br>
              <a:rPr lang="en-US" sz="2800" dirty="0"/>
            </a:br>
            <a:r>
              <a:rPr lang="en-IN" sz="3100" b="1" dirty="0"/>
              <a:t>Solution:</a:t>
            </a:r>
            <a:endParaRPr lang="en-US" sz="3100" dirty="0"/>
          </a:p>
        </p:txBody>
      </p:sp>
      <p:sp>
        <p:nvSpPr>
          <p:cNvPr id="3" name="Content Placeholder 2"/>
          <p:cNvSpPr>
            <a:spLocks noGrp="1"/>
          </p:cNvSpPr>
          <p:nvPr>
            <p:ph idx="1"/>
          </p:nvPr>
        </p:nvSpPr>
        <p:spPr>
          <a:xfrm>
            <a:off x="581025" y="1661795"/>
            <a:ext cx="10725785" cy="4659630"/>
          </a:xfrm>
        </p:spPr>
        <p:txBody>
          <a:bodyPr>
            <a:noAutofit/>
          </a:bodyPr>
          <a:lstStyle/>
          <a:p>
            <a:pPr marL="0" indent="0">
              <a:buNone/>
            </a:pPr>
            <a:r>
              <a:rPr lang="en-IN" sz="2400" dirty="0">
                <a:latin typeface="Calibri" panose="020F0502020204030204" pitchFamily="34" charset="0"/>
                <a:cs typeface="Calibri" panose="020F0502020204030204" pitchFamily="34" charset="0"/>
              </a:rPr>
              <a:t>This project uses steganography to securely hide data within images using SHA-256 hashed passwords. The encryption algorithm embeds secret messages into pixel values, ensuring data remains imperceptible. The decryption algorithm accurately retrieves hidden messages, maintaining image integrity.</a:t>
            </a:r>
          </a:p>
          <a:p>
            <a:pPr marL="0" indent="0">
              <a:buNone/>
            </a:pPr>
            <a:r>
              <a:rPr lang="en-IN" sz="2400" b="1" dirty="0">
                <a:latin typeface="Calibri" panose="020F0502020204030204" pitchFamily="34" charset="0"/>
                <a:cs typeface="Calibri" panose="020F0502020204030204" pitchFamily="34" charset="0"/>
              </a:rPr>
              <a:t>Value Proposition:</a:t>
            </a:r>
          </a:p>
          <a:p>
            <a:pPr>
              <a:buFont typeface="Arial" panose="020B0604020202020204" pitchFamily="34" charset="0"/>
              <a:buChar char="•"/>
            </a:pPr>
            <a:r>
              <a:rPr lang="en-IN" sz="2400" b="1" dirty="0">
                <a:latin typeface="Calibri" panose="020F0502020204030204" pitchFamily="34" charset="0"/>
                <a:cs typeface="Calibri" panose="020F0502020204030204" pitchFamily="34" charset="0"/>
              </a:rPr>
              <a:t>Enhanced Security:</a:t>
            </a:r>
            <a:r>
              <a:rPr lang="en-IN" sz="2400" dirty="0">
                <a:latin typeface="Calibri" panose="020F0502020204030204" pitchFamily="34" charset="0"/>
                <a:cs typeface="Calibri" panose="020F0502020204030204" pitchFamily="34" charset="0"/>
              </a:rPr>
              <a:t> Protects sensitive data from unauthorized access.</a:t>
            </a:r>
          </a:p>
          <a:p>
            <a:pPr>
              <a:buFont typeface="Arial" panose="020B0604020202020204" pitchFamily="34" charset="0"/>
              <a:buChar char="•"/>
            </a:pPr>
            <a:r>
              <a:rPr lang="en-IN" sz="2400" b="1" dirty="0">
                <a:latin typeface="Calibri" panose="020F0502020204030204" pitchFamily="34" charset="0"/>
                <a:cs typeface="Calibri" panose="020F0502020204030204" pitchFamily="34" charset="0"/>
              </a:rPr>
              <a:t>Practical Application:</a:t>
            </a:r>
            <a:r>
              <a:rPr lang="en-IN" sz="2400" dirty="0">
                <a:latin typeface="Calibri" panose="020F0502020204030204" pitchFamily="34" charset="0"/>
                <a:cs typeface="Calibri" panose="020F0502020204030204" pitchFamily="34" charset="0"/>
              </a:rPr>
              <a:t> Suitable for government, businesses, healthcare, and individuals.</a:t>
            </a:r>
          </a:p>
          <a:p>
            <a:pPr>
              <a:buFont typeface="Arial" panose="020B0604020202020204" pitchFamily="34" charset="0"/>
              <a:buChar char="•"/>
            </a:pPr>
            <a:r>
              <a:rPr lang="en-IN" sz="2400" b="1" dirty="0">
                <a:latin typeface="Calibri" panose="020F0502020204030204" pitchFamily="34" charset="0"/>
                <a:cs typeface="Calibri" panose="020F0502020204030204" pitchFamily="34" charset="0"/>
              </a:rPr>
              <a:t>User-Friendly:</a:t>
            </a:r>
            <a:r>
              <a:rPr lang="en-IN" sz="2400" dirty="0">
                <a:latin typeface="Calibri" panose="020F0502020204030204" pitchFamily="34" charset="0"/>
                <a:cs typeface="Calibri" panose="020F0502020204030204" pitchFamily="34" charset="0"/>
              </a:rPr>
              <a:t> Simple interface for secure data embedding and retrieval.</a:t>
            </a:r>
          </a:p>
          <a:p>
            <a:pPr>
              <a:buFont typeface="Arial" panose="020B0604020202020204" pitchFamily="34" charset="0"/>
              <a:buChar char="•"/>
            </a:pPr>
            <a:r>
              <a:rPr lang="en-IN" sz="2400" b="1" dirty="0">
                <a:latin typeface="Calibri" panose="020F0502020204030204" pitchFamily="34" charset="0"/>
                <a:cs typeface="Calibri" panose="020F0502020204030204" pitchFamily="34" charset="0"/>
              </a:rPr>
              <a:t>Reliable and Robust:</a:t>
            </a:r>
            <a:r>
              <a:rPr lang="en-IN" sz="2400" dirty="0">
                <a:latin typeface="Calibri" panose="020F0502020204030204" pitchFamily="34" charset="0"/>
                <a:cs typeface="Calibri" panose="020F0502020204030204" pitchFamily="34" charset="0"/>
              </a:rPr>
              <a:t> Ensures confidential communication and data storage without noticeable image distortion.</a:t>
            </a:r>
          </a:p>
          <a:p>
            <a:pPr marL="0" indent="0">
              <a:buNone/>
            </a:pP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94030"/>
            <a:ext cx="11029315" cy="790575"/>
          </a:xfrm>
        </p:spPr>
        <p:txBody>
          <a:bodyPr anchor="ctr"/>
          <a:lstStyle/>
          <a:p>
            <a:pPr marL="0" indent="0">
              <a:buNone/>
            </a:pPr>
            <a:r>
              <a:rPr lang="en-US" sz="2800" b="1" dirty="0"/>
              <a:t>Unique Customizations:</a:t>
            </a:r>
            <a:endParaRPr lang="en-US" sz="2800" dirty="0"/>
          </a:p>
        </p:txBody>
      </p:sp>
      <p:sp>
        <p:nvSpPr>
          <p:cNvPr id="3" name="Content Placeholder 2"/>
          <p:cNvSpPr>
            <a:spLocks noGrp="1"/>
          </p:cNvSpPr>
          <p:nvPr>
            <p:ph idx="1"/>
          </p:nvPr>
        </p:nvSpPr>
        <p:spPr>
          <a:xfrm>
            <a:off x="581025" y="1682750"/>
            <a:ext cx="11029315" cy="4844415"/>
          </a:xfrm>
        </p:spPr>
        <p:txBody>
          <a:bodyPr>
            <a:noAutofit/>
          </a:bodyPr>
          <a:lstStyle/>
          <a:p>
            <a:pPr>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Enhanced Security:</a:t>
            </a:r>
            <a:endParaRPr lang="en-US" sz="2400" dirty="0">
              <a:latin typeface="Calibri" panose="020F0502020204030204" pitchFamily="34" charset="0"/>
              <a:cs typeface="Calibri" panose="020F0502020204030204" pitchFamily="34" charset="0"/>
            </a:endParaRPr>
          </a:p>
          <a:p>
            <a:pPr marL="457200" lvl="1" indent="0">
              <a:buNone/>
            </a:pPr>
            <a:r>
              <a:rPr lang="en-US" sz="2400" dirty="0">
                <a:latin typeface="Calibri" panose="020F0502020204030204" pitchFamily="34" charset="0"/>
                <a:cs typeface="Calibri" panose="020F0502020204030204" pitchFamily="34" charset="0"/>
              </a:rPr>
              <a:t>Implemented SHA-256 hashing for passwords to ensure secure data embedding and retrieval.</a:t>
            </a:r>
          </a:p>
          <a:p>
            <a:pPr>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Efficient Algorithms:</a:t>
            </a:r>
            <a:endParaRPr lang="en-US" sz="2400" dirty="0">
              <a:latin typeface="Calibri" panose="020F0502020204030204" pitchFamily="34" charset="0"/>
              <a:cs typeface="Calibri" panose="020F0502020204030204" pitchFamily="34" charset="0"/>
            </a:endParaRPr>
          </a:p>
          <a:p>
            <a:pPr marL="457200" lvl="1" indent="0">
              <a:buNone/>
            </a:pPr>
            <a:r>
              <a:rPr lang="en-US" sz="2400" dirty="0">
                <a:latin typeface="Calibri" panose="020F0502020204030204" pitchFamily="34" charset="0"/>
                <a:cs typeface="Calibri" panose="020F0502020204030204" pitchFamily="34" charset="0"/>
              </a:rPr>
              <a:t>Developed optimized encryption and decryption algorithms to embed and extract messages without compromising image quality.</a:t>
            </a:r>
          </a:p>
          <a:p>
            <a:pPr>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Versatile Application:</a:t>
            </a:r>
            <a:endParaRPr lang="en-US" sz="2400" dirty="0">
              <a:latin typeface="Calibri" panose="020F0502020204030204" pitchFamily="34" charset="0"/>
              <a:cs typeface="Calibri" panose="020F0502020204030204" pitchFamily="34" charset="0"/>
            </a:endParaRPr>
          </a:p>
          <a:p>
            <a:pPr marL="457200" lvl="1" indent="0">
              <a:buNone/>
            </a:pPr>
            <a:r>
              <a:rPr lang="en-US" sz="2400" dirty="0">
                <a:latin typeface="Calibri" panose="020F0502020204030204" pitchFamily="34" charset="0"/>
                <a:cs typeface="Calibri" panose="020F0502020204030204" pitchFamily="34" charset="0"/>
              </a:rPr>
              <a:t>Made the system compatible with common image formats, allowing for broad applicability across various use cases.</a:t>
            </a:r>
          </a:p>
          <a:p>
            <a:pPr>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Robust Testing:</a:t>
            </a:r>
            <a:endParaRPr lang="en-US" sz="2400" dirty="0">
              <a:latin typeface="Calibri" panose="020F0502020204030204" pitchFamily="34" charset="0"/>
              <a:cs typeface="Calibri" panose="020F0502020204030204" pitchFamily="34" charset="0"/>
            </a:endParaRPr>
          </a:p>
          <a:p>
            <a:pPr marL="457200" lvl="1" indent="0">
              <a:buNone/>
            </a:pPr>
            <a:r>
              <a:rPr lang="en-US" sz="2400" dirty="0">
                <a:latin typeface="Calibri" panose="020F0502020204030204" pitchFamily="34" charset="0"/>
                <a:cs typeface="Calibri" panose="020F0502020204030204" pitchFamily="34" charset="0"/>
              </a:rPr>
              <a:t>Conducted extensive testing to ensure the system’s reliability and resistance to potential attacks, enhancing overall robustness.</a:t>
            </a:r>
          </a:p>
          <a:p>
            <a:endParaRPr lang="en-US" sz="22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p:cNvSpPr>
            <a:spLocks noGrp="1" noChangeArrowheads="1"/>
          </p:cNvSpPr>
          <p:nvPr>
            <p:ph idx="1"/>
          </p:nvPr>
        </p:nvSpPr>
        <p:spPr bwMode="auto">
          <a:xfrm>
            <a:off x="581025" y="1066165"/>
            <a:ext cx="10627995" cy="540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T</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ools and Libraries: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OpenCV: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hashlib</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SHA-256 password hashing.</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Encryption Process: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1:</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2:</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Hash the password using SHA-256 for added security.</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Embed the secret message into the image pixels using the hashed        password               </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Save the encrypted image.</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568960"/>
          </a:xfrm>
        </p:spPr>
        <p:txBody>
          <a:bodyPr>
            <a:normAutofit/>
          </a:bodyPr>
          <a:lstStyle/>
          <a:p>
            <a:endParaRPr lang="en-IN" dirty="0"/>
          </a:p>
        </p:txBody>
      </p:sp>
      <p:sp>
        <p:nvSpPr>
          <p:cNvPr id="4" name="Rectangle 1"/>
          <p:cNvSpPr>
            <a:spLocks noGrp="1" noChangeArrowheads="1"/>
          </p:cNvSpPr>
          <p:nvPr>
            <p:ph idx="1"/>
          </p:nvPr>
        </p:nvSpPr>
        <p:spPr bwMode="auto">
          <a:xfrm>
            <a:off x="581025" y="1271905"/>
            <a:ext cx="11029315" cy="455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Decryption Process: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1:</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2:</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3:</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Hash the password using SHA-256.</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4:</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5:</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Display the decoded message.</a:t>
            </a:r>
          </a:p>
          <a:p>
            <a:pPr marL="323850" lvl="1" indent="0"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Validation:</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Ensuring the hidden message remains undetectable and the image quality is preserved.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16c05727-aa75-4e4a-9b5f-8a80a1165891"/>
    <ds:schemaRef ds:uri="http://www.w3.org/XML/1998/namespace"/>
    <ds:schemaRef ds:uri="http://schemas.microsoft.com/office/infopath/2007/PartnerControls"/>
    <ds:schemaRef ds:uri="http://purl.org/dc/terms/"/>
    <ds:schemaRef ds:uri="http://schemas.microsoft.com/office/2006/documentManagement/types"/>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24</TotalTime>
  <Words>784</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Wingdings</vt:lpstr>
      <vt:lpstr>Wingdings 2</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Presentation</vt:lpstr>
      <vt:lpstr>Results</vt:lpstr>
      <vt:lpstr>Output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6</cp:revision>
  <dcterms:created xsi:type="dcterms:W3CDTF">2021-05-26T16:50:00Z</dcterms:created>
  <dcterms:modified xsi:type="dcterms:W3CDTF">2024-07-15T04:38:37Z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5CD0EDC5549641989D3BACFF0686F62C_12</vt:lpwstr>
  </property>
  <property fmtid="{D5CDD505-2E9C-101B-9397-08002B2CF9AE}" pid="4" name="KSOProductBuildVer">
    <vt:lpwstr>1033-12.2.0.13472</vt:lpwstr>
  </property>
</Properties>
</file>