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05/04/2019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9723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05/04/2019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9775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05/04/2019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743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05/04/2019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1399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05/04/2019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7044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05/04/2019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7285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05/04/2019</a:t>
            </a:fld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7553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05/04/2019</a:t>
            </a:fld>
            <a:endParaRPr lang="es-B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761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05/04/2019</a:t>
            </a:fld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1509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05/04/2019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5891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05/04/2019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4176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E0CF6-0569-4550-B7F9-35164B80ED23}" type="datetimeFigureOut">
              <a:rPr lang="es-BO" smtClean="0"/>
              <a:t>05/04/2019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8178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532EBB9D-9088-4527-8E44-E7F8641BF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013176"/>
            <a:ext cx="7772400" cy="1470025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Clase 2</a:t>
            </a:r>
            <a:br>
              <a:rPr lang="es-E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s-E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INTRODUCCION HTML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E7B2B450-A9B6-4FBB-A331-518A72264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31182"/>
            <a:ext cx="6400800" cy="1752600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Tutor: Iván Terrazas Paz</a:t>
            </a:r>
          </a:p>
        </p:txBody>
      </p:sp>
    </p:spTree>
    <p:extLst>
      <p:ext uri="{BB962C8B-B14F-4D97-AF65-F5344CB8AC3E}">
        <p14:creationId xmlns:p14="http://schemas.microsoft.com/office/powerpoint/2010/main" val="85004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FE583-AB43-479D-9DC5-9C5A14E8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Títulos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24E4FA-29C1-449A-9BEC-41D0CA72C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3928" y="1417638"/>
            <a:ext cx="2952328" cy="5323730"/>
          </a:xfrm>
        </p:spPr>
        <p:txBody>
          <a:bodyPr>
            <a:normAutofit fontScale="92500" lnSpcReduction="10000"/>
          </a:bodyPr>
          <a:lstStyle/>
          <a:p>
            <a:r>
              <a:rPr lang="es-ES" sz="8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h1</a:t>
            </a:r>
            <a:r>
              <a:rPr lang="es-ES" sz="8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s-ES" sz="71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h2</a:t>
            </a:r>
            <a:r>
              <a:rPr lang="es-ES" sz="7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s-ES" sz="5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h3</a:t>
            </a:r>
            <a:r>
              <a:rPr lang="es-ES" sz="5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s-ES" sz="4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h4</a:t>
            </a:r>
            <a:endParaRPr lang="es-ES" sz="48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39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h5</a:t>
            </a:r>
          </a:p>
          <a:p>
            <a:r>
              <a:rPr lang="es-ES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h6</a:t>
            </a:r>
            <a:endParaRPr lang="es-ES" sz="3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35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FE583-AB43-479D-9DC5-9C5A14E8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Etiquetas de Texto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24E4FA-29C1-449A-9BEC-41D0CA72C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5736" y="1417638"/>
            <a:ext cx="4680520" cy="5323730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párrafo</a:t>
            </a:r>
          </a:p>
          <a:p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párrafo predefinido</a:t>
            </a:r>
          </a:p>
          <a:p>
            <a:r>
              <a:rPr lang="es-ES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párrafo sin estilo</a:t>
            </a:r>
          </a:p>
          <a:p>
            <a:pPr lvl="1"/>
            <a:r>
              <a:rPr lang="es-ES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translate</a:t>
            </a:r>
            <a:endParaRPr lang="es-E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ES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contenteditable</a:t>
            </a:r>
            <a:endParaRPr lang="es-E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salto de línea</a:t>
            </a:r>
          </a:p>
          <a:p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subrayado</a:t>
            </a:r>
          </a:p>
          <a:p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énfasis cursiva</a:t>
            </a:r>
          </a:p>
          <a:p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estilo cursiva</a:t>
            </a:r>
          </a:p>
          <a:p>
            <a:r>
              <a:rPr lang="es-ES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strong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énfasis fuerte</a:t>
            </a:r>
          </a:p>
          <a:p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estilo cursiva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567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FE583-AB43-479D-9DC5-9C5A14E8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Etiquetas de Texto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9A802B3-F0E8-4363-9FEF-BD5CF12E5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91680" y="1600200"/>
            <a:ext cx="7128792" cy="4983162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resalta el texto</a:t>
            </a:r>
          </a:p>
          <a:p>
            <a:r>
              <a:rPr lang="es-ES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letra pequeña</a:t>
            </a:r>
          </a:p>
          <a:p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cite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autor o titulo de obra</a:t>
            </a:r>
          </a:p>
          <a:p>
            <a:r>
              <a:rPr lang="es-ES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información de contacto</a:t>
            </a:r>
          </a:p>
          <a:p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fecha</a:t>
            </a:r>
          </a:p>
          <a:p>
            <a:r>
              <a:rPr lang="es-ES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código de programación</a:t>
            </a:r>
          </a:p>
          <a:p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datos genéricos</a:t>
            </a:r>
          </a:p>
          <a:p>
            <a:pPr lvl="1"/>
            <a:r>
              <a:rPr lang="es-ES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es-E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383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FE583-AB43-479D-9DC5-9C5A14E8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95CE89D-A60B-4C2B-898C-3D181ABE0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23546"/>
              </p:ext>
            </p:extLst>
          </p:nvPr>
        </p:nvGraphicFramePr>
        <p:xfrm>
          <a:off x="457200" y="1620358"/>
          <a:ext cx="8229600" cy="4963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91278752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578839179"/>
                    </a:ext>
                  </a:extLst>
                </a:gridCol>
              </a:tblGrid>
              <a:tr h="248150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6278510"/>
                  </a:ext>
                </a:extLst>
              </a:tr>
              <a:tr h="248150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450392"/>
                  </a:ext>
                </a:extLst>
              </a:tr>
            </a:tbl>
          </a:graphicData>
        </a:graphic>
      </p:graphicFrame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24E4FA-29C1-449A-9BEC-41D0CA72C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844824"/>
            <a:ext cx="4038600" cy="2116832"/>
          </a:xfrm>
        </p:spPr>
        <p:txBody>
          <a:bodyPr>
            <a:normAutofit fontScale="92500" lnSpcReduction="10000"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Ordenadas</a:t>
            </a:r>
          </a:p>
          <a:p>
            <a:pPr lvl="1"/>
            <a:r>
              <a:rPr lang="es-ES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2"/>
            <a:r>
              <a:rPr lang="es-ES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1, a, A, i, I</a:t>
            </a:r>
          </a:p>
          <a:p>
            <a:pPr lvl="2"/>
            <a:r>
              <a:rPr lang="es-ES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reversed</a:t>
            </a:r>
            <a:endParaRPr lang="es-E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es-ES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endParaRPr lang="es-E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es-ES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endParaRPr lang="es-E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9A802B3-F0E8-4363-9FEF-BD5CF12E5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844824"/>
            <a:ext cx="4038600" cy="2116832"/>
          </a:xfrm>
        </p:spPr>
        <p:txBody>
          <a:bodyPr>
            <a:normAutofit fontScale="92500" lnSpcReduction="10000"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Desordenadas</a:t>
            </a:r>
          </a:p>
          <a:p>
            <a:pPr lvl="1"/>
            <a:r>
              <a:rPr lang="es-ES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endParaRPr lang="es-E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trabaja con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endParaRPr lang="es-E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01D3425C-1B8D-4CDC-9AEB-099553AFD475}"/>
              </a:ext>
            </a:extLst>
          </p:cNvPr>
          <p:cNvSpPr txBox="1">
            <a:spLocks/>
          </p:cNvSpPr>
          <p:nvPr/>
        </p:nvSpPr>
        <p:spPr>
          <a:xfrm>
            <a:off x="533400" y="4214093"/>
            <a:ext cx="4038600" cy="211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Términos y descripciones</a:t>
            </a:r>
          </a:p>
          <a:p>
            <a:pPr lvl="1"/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2"/>
            <a:r>
              <a:rPr lang="es-ES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</a:t>
            </a:r>
            <a:endParaRPr lang="es-E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es-ES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</a:t>
            </a:r>
            <a:endParaRPr lang="es-E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D382DD75-2640-4AC5-9D1F-E72D7024C7FC}"/>
              </a:ext>
            </a:extLst>
          </p:cNvPr>
          <p:cNvSpPr txBox="1">
            <a:spLocks/>
          </p:cNvSpPr>
          <p:nvPr/>
        </p:nvSpPr>
        <p:spPr>
          <a:xfrm>
            <a:off x="4572000" y="4214093"/>
            <a:ext cx="4038600" cy="21168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Otros</a:t>
            </a:r>
          </a:p>
          <a:p>
            <a:pPr lvl="1"/>
            <a:r>
              <a:rPr lang="es-ES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blockquote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bloque de texto</a:t>
            </a:r>
          </a:p>
          <a:p>
            <a:pPr lvl="1"/>
            <a:r>
              <a:rPr lang="es-ES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details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=se expande</a:t>
            </a:r>
          </a:p>
          <a:p>
            <a:pPr lvl="2"/>
            <a:r>
              <a:rPr lang="es-ES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endParaRPr lang="es-E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-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blockquote</a:t>
            </a:r>
            <a:endParaRPr lang="es-E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937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FE583-AB43-479D-9DC5-9C5A14E8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Enlaces			Imágenes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24E4FA-29C1-449A-9BEC-41D0CA72C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33285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crea un enlace</a:t>
            </a:r>
          </a:p>
          <a:p>
            <a:pPr lvl="1"/>
            <a:r>
              <a:rPr lang="es-ES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especifica la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endParaRPr lang="es-E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= destino del documento</a:t>
            </a:r>
          </a:p>
          <a:p>
            <a:pPr lvl="1"/>
            <a:r>
              <a:rPr lang="es-ES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</a:t>
            </a:r>
            <a:endParaRPr lang="es-E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9A802B3-F0E8-4363-9FEF-BD5CF12E5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83162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inserta imagen</a:t>
            </a:r>
          </a:p>
          <a:p>
            <a:pPr lvl="1"/>
            <a:r>
              <a:rPr lang="es-ES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endParaRPr lang="es-E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ES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</a:t>
            </a:r>
            <a:endParaRPr lang="es-E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picture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inserta imagen</a:t>
            </a:r>
          </a:p>
          <a:p>
            <a:pPr lvl="1"/>
            <a:r>
              <a:rPr lang="es-ES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es-E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figure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contenido asociado</a:t>
            </a:r>
          </a:p>
          <a:p>
            <a:r>
              <a:rPr lang="es-ES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figcaption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titulo del elemento</a:t>
            </a:r>
          </a:p>
        </p:txBody>
      </p:sp>
    </p:spTree>
    <p:extLst>
      <p:ext uri="{BB962C8B-B14F-4D97-AF65-F5344CB8AC3E}">
        <p14:creationId xmlns:p14="http://schemas.microsoft.com/office/powerpoint/2010/main" val="87546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FE583-AB43-479D-9DC5-9C5A14E8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2836" y="0"/>
            <a:ext cx="2026568" cy="1143000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Tarea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917E20DB-CA16-416B-9C62-992EABAB5D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56731" b="4892"/>
          <a:stretch/>
        </p:blipFill>
        <p:spPr>
          <a:xfrm>
            <a:off x="971600" y="37155"/>
            <a:ext cx="5544616" cy="6852142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E600AFA2-548B-451F-A9EE-85F7435EA8D3}"/>
              </a:ext>
            </a:extLst>
          </p:cNvPr>
          <p:cNvSpPr/>
          <p:nvPr/>
        </p:nvSpPr>
        <p:spPr>
          <a:xfrm>
            <a:off x="3275856" y="404664"/>
            <a:ext cx="324036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2402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ioleta rojo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e2_HTML.potx" id="{C5C367A7-F347-472B-99AE-3EA8670DA450}" vid="{6B5CFD07-3199-4D99-94F2-25A4FFC961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176</Words>
  <Application>Microsoft Office PowerPoint</Application>
  <PresentationFormat>Presentación en pantalla (4:3)</PresentationFormat>
  <Paragraphs>62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Arial Rounded MT Bold</vt:lpstr>
      <vt:lpstr>Calibri</vt:lpstr>
      <vt:lpstr>Tema de Office</vt:lpstr>
      <vt:lpstr>Clase 2 INTRODUCCION HTML</vt:lpstr>
      <vt:lpstr>Títulos</vt:lpstr>
      <vt:lpstr>Etiquetas de Texto</vt:lpstr>
      <vt:lpstr>Etiquetas de Texto</vt:lpstr>
      <vt:lpstr>Listas</vt:lpstr>
      <vt:lpstr>Enlaces   Imágenes</vt:lpstr>
      <vt:lpstr>Tarea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Muñoz</dc:creator>
  <cp:lastModifiedBy>Aivan Tepaz</cp:lastModifiedBy>
  <cp:revision>23</cp:revision>
  <dcterms:created xsi:type="dcterms:W3CDTF">2019-04-01T14:32:29Z</dcterms:created>
  <dcterms:modified xsi:type="dcterms:W3CDTF">2019-04-05T16:29:29Z</dcterms:modified>
</cp:coreProperties>
</file>