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66" r:id="rId6"/>
    <p:sldId id="264" r:id="rId7"/>
    <p:sldId id="265" r:id="rId8"/>
  </p:sldIdLst>
  <p:sldSz cx="9144000" cy="6858000" type="screen4x3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9/4/2019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97238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9/4/2019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9775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9/4/2019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74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9/4/2019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71399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9/4/2019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7044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9/4/2019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7285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9/4/2019</a:t>
            </a:fld>
            <a:endParaRPr lang="es-B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7553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9/4/2019</a:t>
            </a:fld>
            <a:endParaRPr lang="es-B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761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9/4/2019</a:t>
            </a:fld>
            <a:endParaRPr lang="es-B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1509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9/4/2019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35891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E0CF6-0569-4550-B7F9-35164B80ED23}" type="datetimeFigureOut">
              <a:rPr lang="es-BO" smtClean="0"/>
              <a:t>9/4/2019</a:t>
            </a:fld>
            <a:endParaRPr lang="es-B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3234A-3D8F-46E3-8754-5FA83D64FA9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4176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E0CF6-0569-4550-B7F9-35164B80ED23}" type="datetimeFigureOut">
              <a:rPr lang="es-BO" smtClean="0"/>
              <a:t>9/4/2019</a:t>
            </a:fld>
            <a:endParaRPr lang="es-B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3234A-3D8F-46E3-8754-5FA83D64FA90}" type="slidenum">
              <a:rPr lang="es-BO" smtClean="0"/>
              <a:t>‹#›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8178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32EBB9D-9088-4527-8E44-E7F8641BF1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013176"/>
            <a:ext cx="8134672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Clase 3</a:t>
            </a:r>
            <a:br>
              <a:rPr lang="es-E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s-E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Tablas, formularios y multimedia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E7B2B450-A9B6-4FBB-A331-518A72264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31182"/>
            <a:ext cx="6400800" cy="1752600"/>
          </a:xfrm>
        </p:spPr>
        <p:txBody>
          <a:bodyPr/>
          <a:lstStyle/>
          <a:p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Tutor: Limber Alberto Choque Quisbert</a:t>
            </a:r>
          </a:p>
        </p:txBody>
      </p:sp>
    </p:spTree>
    <p:extLst>
      <p:ext uri="{BB962C8B-B14F-4D97-AF65-F5344CB8AC3E}">
        <p14:creationId xmlns:p14="http://schemas.microsoft.com/office/powerpoint/2010/main" val="85004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24E4FA-29C1-449A-9BEC-41D0CA72C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1600" y="1259632"/>
            <a:ext cx="2952328" cy="5323730"/>
          </a:xfrm>
        </p:spPr>
        <p:txBody>
          <a:bodyPr>
            <a:normAutofit fontScale="92500"/>
          </a:bodyPr>
          <a:lstStyle/>
          <a:p>
            <a:r>
              <a:rPr lang="es-E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inserta imagen</a:t>
            </a:r>
          </a:p>
          <a:p>
            <a:pPr lvl="1"/>
            <a:r>
              <a:rPr lang="es-ES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endParaRPr lang="es-E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ES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alt</a:t>
            </a:r>
            <a:endParaRPr lang="es-E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picture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inserta imagen</a:t>
            </a:r>
          </a:p>
          <a:p>
            <a:pPr lvl="1"/>
            <a:r>
              <a:rPr lang="es-ES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</a:t>
            </a:r>
            <a:endParaRPr lang="es-E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contenido asociado</a:t>
            </a:r>
          </a:p>
          <a:p>
            <a:r>
              <a:rPr lang="es-E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figcaption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titulo del elemento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1CF1714-578E-4F00-8EBE-11751ADE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74638"/>
            <a:ext cx="8229600" cy="1143000"/>
          </a:xfrm>
        </p:spPr>
        <p:txBody>
          <a:bodyPr/>
          <a:lstStyle/>
          <a:p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Imágenes			Videos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5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FE583-AB43-479D-9DC5-9C5A14E8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24E4FA-29C1-449A-9BEC-41D0CA72C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23728" y="1916832"/>
            <a:ext cx="5256584" cy="4027586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inicio de una tabla</a:t>
            </a:r>
          </a:p>
          <a:p>
            <a:pPr lvl="1"/>
            <a:r>
              <a:rPr lang="es-ES" sz="32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thead</a:t>
            </a:r>
            <a:r>
              <a:rPr lang="es-E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sz="32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tbody</a:t>
            </a:r>
            <a:r>
              <a:rPr lang="es-E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sz="32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tfoot</a:t>
            </a:r>
            <a:endParaRPr lang="es-ES" sz="32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ES" sz="32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</a:t>
            </a:r>
            <a:r>
              <a:rPr lang="es-E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sz="32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s-E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ES" sz="32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endParaRPr lang="es-ES" sz="32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s-ES" sz="32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rowspan</a:t>
            </a:r>
            <a:r>
              <a:rPr lang="es-E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reemplaza el numero de filas</a:t>
            </a:r>
          </a:p>
          <a:p>
            <a:pPr lvl="1"/>
            <a:r>
              <a:rPr lang="es-ES" sz="32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colspan</a:t>
            </a:r>
            <a:r>
              <a:rPr lang="es-ES" sz="32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reemplaza el numero de columnas</a:t>
            </a:r>
          </a:p>
          <a:p>
            <a:endParaRPr lang="es-E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567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FE583-AB43-479D-9DC5-9C5A14E8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Formularios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24E4FA-29C1-449A-9BEC-41D0CA72C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3648" y="1417638"/>
            <a:ext cx="7056784" cy="5323730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</a:t>
            </a:r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apertura del formulario </a:t>
            </a:r>
          </a:p>
          <a:p>
            <a:r>
              <a:rPr lang="es-E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type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= "text | password | checkbox | radio | submit | reset | file | hidden | image | button“</a:t>
            </a:r>
          </a:p>
          <a:p>
            <a:pPr lvl="1"/>
            <a:r>
              <a:rPr lang="es-ES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s-ES" sz="2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“</a:t>
            </a:r>
            <a:r>
              <a:rPr lang="es-ES" sz="28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s-ES" sz="2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asigna un nombre al control</a:t>
            </a:r>
          </a:p>
          <a:p>
            <a:pPr lvl="1"/>
            <a:r>
              <a:rPr lang="es-ES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s-ES" sz="2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=“</a:t>
            </a:r>
            <a:r>
              <a:rPr lang="es-ES" sz="28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s-ES" sz="2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valor inicial del control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placeholder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= </a:t>
            </a:r>
            <a:r>
              <a:rPr lang="es-MX" sz="2800" dirty="0">
                <a:solidFill>
                  <a:schemeClr val="bg1">
                    <a:lumMod val="95000"/>
                  </a:schemeClr>
                </a:solidFill>
              </a:rPr>
              <a:t>descripción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del campo</a:t>
            </a:r>
          </a:p>
          <a:p>
            <a:pPr lvl="1"/>
            <a:endParaRPr lang="es-E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E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6563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24E4FA-29C1-449A-9BEC-41D0CA72C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3608" y="404664"/>
            <a:ext cx="7056784" cy="5323730"/>
          </a:xfrm>
        </p:spPr>
        <p:txBody>
          <a:bodyPr>
            <a:normAutofit/>
          </a:bodyPr>
          <a:lstStyle/>
          <a:p>
            <a:pPr lvl="1"/>
            <a:r>
              <a:rPr lang="es-ES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size</a:t>
            </a:r>
            <a:r>
              <a:rPr lang="es-ES" sz="2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“unidad de medida” tamaño inicial de control, para el campo texto y </a:t>
            </a:r>
            <a:r>
              <a:rPr lang="es-ES" sz="2800" dirty="0" err="1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</a:t>
            </a:r>
            <a:r>
              <a:rPr lang="es-ES" sz="2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 caracteres los demás son en pixeles</a:t>
            </a:r>
          </a:p>
          <a:p>
            <a:pPr lvl="1"/>
            <a:r>
              <a:rPr lang="es-ES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maxlength</a:t>
            </a:r>
            <a:r>
              <a:rPr lang="es-ES" sz="280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“numero” máximo de numero de caracteres</a:t>
            </a:r>
            <a:endParaRPr lang="es-ES" sz="2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fieldset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s-MX" noProof="1">
                <a:solidFill>
                  <a:schemeClr val="bg1"/>
                </a:solidFill>
              </a:rPr>
              <a:t>sirve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s-MX" dirty="0">
                <a:solidFill>
                  <a:schemeClr val="bg1"/>
                </a:solidFill>
              </a:rPr>
              <a:t>agrupar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contenido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relacionado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legend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bg1"/>
                </a:solidFill>
              </a:rPr>
              <a:t>sirve</a:t>
            </a:r>
            <a:r>
              <a:rPr lang="en-US" dirty="0">
                <a:solidFill>
                  <a:schemeClr val="bg1"/>
                </a:solidFill>
              </a:rPr>
              <a:t> para </a:t>
            </a:r>
            <a:r>
              <a:rPr lang="en-US" dirty="0" err="1">
                <a:solidFill>
                  <a:schemeClr val="bg1"/>
                </a:solidFill>
              </a:rPr>
              <a:t>poner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>
                <a:solidFill>
                  <a:schemeClr val="bg1"/>
                </a:solidFill>
              </a:rPr>
              <a:t>letrero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s-E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s-E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849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965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24E4FA-29C1-449A-9BEC-41D0CA72C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1600" y="332656"/>
            <a:ext cx="7488832" cy="6408712"/>
          </a:xfrm>
        </p:spPr>
        <p:txBody>
          <a:bodyPr>
            <a:normAutofit/>
          </a:bodyPr>
          <a:lstStyle/>
          <a:p>
            <a:pPr lvl="1"/>
            <a:endParaRPr lang="es-ES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4739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Violeta rojo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e2_HTML.potx" id="{C5C367A7-F347-472B-99AE-3EA8670DA450}" vid="{6B5CFD07-3199-4D99-94F2-25A4FFC961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166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Rounded MT Bold</vt:lpstr>
      <vt:lpstr>Calibri</vt:lpstr>
      <vt:lpstr>Tema de Office</vt:lpstr>
      <vt:lpstr>Clase 3 Tablas, formularios y multimedia</vt:lpstr>
      <vt:lpstr>Imágenes   Videos</vt:lpstr>
      <vt:lpstr>Tablas</vt:lpstr>
      <vt:lpstr>Formularios</vt:lpstr>
      <vt:lpstr>PowerPoint Presentation</vt:lpstr>
      <vt:lpstr>PowerPoint Presentation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Muñoz</dc:creator>
  <cp:lastModifiedBy>Albert Quisbert</cp:lastModifiedBy>
  <cp:revision>30</cp:revision>
  <dcterms:created xsi:type="dcterms:W3CDTF">2019-04-01T14:32:29Z</dcterms:created>
  <dcterms:modified xsi:type="dcterms:W3CDTF">2019-04-10T01:23:09Z</dcterms:modified>
</cp:coreProperties>
</file>